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3"/>
  </p:notesMasterIdLst>
  <p:handoutMasterIdLst>
    <p:handoutMasterId r:id="rId34"/>
  </p:handoutMasterIdLst>
  <p:sldIdLst>
    <p:sldId id="256" r:id="rId2"/>
    <p:sldId id="305" r:id="rId3"/>
    <p:sldId id="306" r:id="rId4"/>
    <p:sldId id="308" r:id="rId5"/>
    <p:sldId id="307" r:id="rId6"/>
    <p:sldId id="309" r:id="rId7"/>
    <p:sldId id="310" r:id="rId8"/>
    <p:sldId id="311" r:id="rId9"/>
    <p:sldId id="312" r:id="rId10"/>
    <p:sldId id="313" r:id="rId11"/>
    <p:sldId id="314" r:id="rId12"/>
    <p:sldId id="315" r:id="rId13"/>
    <p:sldId id="316" r:id="rId14"/>
    <p:sldId id="317" r:id="rId15"/>
    <p:sldId id="318" r:id="rId16"/>
    <p:sldId id="319" r:id="rId17"/>
    <p:sldId id="320" r:id="rId18"/>
    <p:sldId id="321" r:id="rId19"/>
    <p:sldId id="322" r:id="rId20"/>
    <p:sldId id="323" r:id="rId21"/>
    <p:sldId id="327" r:id="rId22"/>
    <p:sldId id="324" r:id="rId23"/>
    <p:sldId id="325" r:id="rId24"/>
    <p:sldId id="326" r:id="rId25"/>
    <p:sldId id="328" r:id="rId26"/>
    <p:sldId id="329" r:id="rId27"/>
    <p:sldId id="330" r:id="rId28"/>
    <p:sldId id="331" r:id="rId29"/>
    <p:sldId id="332" r:id="rId30"/>
    <p:sldId id="333" r:id="rId31"/>
    <p:sldId id="334" r:id="rId32"/>
  </p:sldIdLst>
  <p:sldSz cx="9144000" cy="6858000" type="screen4x3"/>
  <p:notesSz cx="9601200" cy="7315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521" cy="365760"/>
          </a:xfrm>
          <a:prstGeom prst="rect">
            <a:avLst/>
          </a:prstGeom>
        </p:spPr>
        <p:txBody>
          <a:bodyPr vert="horz" lIns="96664" tIns="48331" rIns="96664" bIns="48331" rtlCol="0"/>
          <a:lstStyle>
            <a:lvl1pPr algn="l">
              <a:defRPr sz="1300"/>
            </a:lvl1pPr>
          </a:lstStyle>
          <a:p>
            <a:endParaRPr lang="en-US"/>
          </a:p>
        </p:txBody>
      </p:sp>
      <p:sp>
        <p:nvSpPr>
          <p:cNvPr id="3" name="Date Placeholder 2"/>
          <p:cNvSpPr>
            <a:spLocks noGrp="1"/>
          </p:cNvSpPr>
          <p:nvPr>
            <p:ph type="dt" sz="quarter" idx="1"/>
          </p:nvPr>
        </p:nvSpPr>
        <p:spPr>
          <a:xfrm>
            <a:off x="5438458" y="0"/>
            <a:ext cx="4160521" cy="365760"/>
          </a:xfrm>
          <a:prstGeom prst="rect">
            <a:avLst/>
          </a:prstGeom>
        </p:spPr>
        <p:txBody>
          <a:bodyPr vert="horz" lIns="96664" tIns="48331" rIns="96664" bIns="48331" rtlCol="0"/>
          <a:lstStyle>
            <a:lvl1pPr algn="r">
              <a:defRPr sz="1300"/>
            </a:lvl1pPr>
          </a:lstStyle>
          <a:p>
            <a:fld id="{DE46800A-807F-47ED-8890-C64E445E2F05}" type="datetimeFigureOut">
              <a:rPr lang="en-US" smtClean="0"/>
              <a:t>9/4/2013</a:t>
            </a:fld>
            <a:endParaRPr lang="en-US"/>
          </a:p>
        </p:txBody>
      </p:sp>
      <p:sp>
        <p:nvSpPr>
          <p:cNvPr id="4" name="Footer Placeholder 3"/>
          <p:cNvSpPr>
            <a:spLocks noGrp="1"/>
          </p:cNvSpPr>
          <p:nvPr>
            <p:ph type="ftr" sz="quarter" idx="2"/>
          </p:nvPr>
        </p:nvSpPr>
        <p:spPr>
          <a:xfrm>
            <a:off x="0" y="6948171"/>
            <a:ext cx="4160521" cy="365760"/>
          </a:xfrm>
          <a:prstGeom prst="rect">
            <a:avLst/>
          </a:prstGeom>
        </p:spPr>
        <p:txBody>
          <a:bodyPr vert="horz" lIns="96664" tIns="48331" rIns="96664"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5438458" y="6948171"/>
            <a:ext cx="4160521" cy="365760"/>
          </a:xfrm>
          <a:prstGeom prst="rect">
            <a:avLst/>
          </a:prstGeom>
        </p:spPr>
        <p:txBody>
          <a:bodyPr vert="horz" lIns="96664" tIns="48331" rIns="96664" bIns="48331" rtlCol="0" anchor="b"/>
          <a:lstStyle>
            <a:lvl1pPr algn="r">
              <a:defRPr sz="1300"/>
            </a:lvl1pPr>
          </a:lstStyle>
          <a:p>
            <a:fld id="{AF105512-E99F-4FCB-8735-4D139E4BE593}" type="slidenum">
              <a:rPr lang="en-US" smtClean="0"/>
              <a:t>‹#›</a:t>
            </a:fld>
            <a:endParaRPr lang="en-US"/>
          </a:p>
        </p:txBody>
      </p:sp>
    </p:spTree>
    <p:extLst>
      <p:ext uri="{BB962C8B-B14F-4D97-AF65-F5344CB8AC3E}">
        <p14:creationId xmlns:p14="http://schemas.microsoft.com/office/powerpoint/2010/main" val="3373738550"/>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1024" units="cm"/>
          <inkml:channel name="Y" type="integer" max="768" units="cm"/>
        </inkml:traceFormat>
        <inkml:channelProperties>
          <inkml:channelProperty channel="X" name="resolution" value="28.36565" units="1/cm"/>
          <inkml:channelProperty channel="Y" name="resolution" value="28.33948" units="1/cm"/>
        </inkml:channelProperties>
      </inkml:inkSource>
      <inkml:timestamp xml:id="ts0" timeString="2013-09-04T14:08:50.052"/>
    </inkml:context>
    <inkml:brush xml:id="br0">
      <inkml:brushProperty name="width" value="0.05292" units="cm"/>
      <inkml:brushProperty name="height" value="0.05292" units="cm"/>
      <inkml:brushProperty name="color" value="#FF0000"/>
    </inkml:brush>
  </inkml:definitions>
  <inkml:trace contextRef="#ctx0" brushRef="#br0">3746 13915,'24'0,"-24"0,25 0,50 0,-51 0,1 0,0 0,0 0,0 0,49 0,0 0,1 0,-26 0,26 0,-1 0,-24 25,49-25,-25 25,1-25,-1 25,26 0,24-1,-50 1,50 25,-25-50,0 49,1-24,48 0,-73 0,24 0,0-1,-24-24,-1 0,-49 0,0 0,-25 0,25 0,-25 0,24 0,-24 0,25 0,0 0,25 0,-26-24,1 24,0 0,-25-25,25 25,0-25,-1 25,1 0,25 0,-25-25,-1 25,1-25,0 25,0 0,24 0,-49 0,50-24,-50-1,25 25,-25 0,25-25,-1 0,-24 0,0 1,50-1,-50-25,0 25,25 1,-25-1,25 0,-25-25,25 26,-25-1,0 0,0 0,0 0,0 25,0-24,0-1,0 25,0-25,0 0,0 0,0 25,0-24,0-1,0 0,-25 0,25 0,0-24,-25 49,0-25,25 25,0-25,0 0,-25 1,25-1,0 0,-25 25,1-25,24 25,0-25,-25 0,0 25,0-24,25 24,-25-25,25 0,-24 25,-1-25,0 25,0-25,0 1,1 24,-1 0,-25-25,25 0,1 25,-1 0,25-25,-50 25,25 0,1 0,-26 0,25 0,0 0,1 0,-26-25,25 25,-24-24,24 24,-25 0,25-25,1 25,-1 0,0 0,0 0,-25 0,26 0,24 0,-50 0,25-25,0 25,-24 0,24 0,0 0,-24 0,-1 0,25 0,0 0,-24 0,24 0,0 0,-49 0,49 0,0 0,-24 0,24 0,0 0,0 0,-24 0,24 0,0 0,-25 0,26 0,-26 0,25 0,-25 0,1-25,24 25,-25 0,26 0,-26 0,25 0,-24 0,24 0,0 0,-49 0,49 0,0 0,-25 0,1 0,24 0,-25 0,1 0,24 0,0 0,-24 0,49 0,-25 0,0 0,0 25,0-25,1 0,-1 0,-25 0,25 25,1 0,24-25,-50 0,25 24,0 1,-24-25,24 25,0 0,25-25,-25 0,0 25,1-25,-1 24,25 1,-50-25,25 50,-24-25,24-1,0-24,0 50,1-50,-1 0,0 25,25 0,-25-25,0 25,25-25,-24 24,24-24,0 25,0 0,-25-25,25 25,0-25,0 25,0-1,0-24,0 25,0 25,0-25,0-1,0 1,0 0,0-25,25 25,-25 0,24-1,1 1,-25 0,25-25,-25 25,25 0,24-1,-49-24,25 50,-25-50,25 0,-25 0,25 25,0 0,24-25,-49 0,50 24,-25 1,-1-25,1 0,-25 25,50-25,-25 0,-1 25,-24-25,25 0,0 0,0 0,25 0,-26 25,26-25,0 0,-1 0,-24 0,0 0,0 0,-1 0,1 0,-25 0,50 0,-50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838" cy="3651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438775" y="0"/>
            <a:ext cx="4160838" cy="365125"/>
          </a:xfrm>
          <a:prstGeom prst="rect">
            <a:avLst/>
          </a:prstGeom>
        </p:spPr>
        <p:txBody>
          <a:bodyPr vert="horz" lIns="91440" tIns="45720" rIns="91440" bIns="45720" rtlCol="0"/>
          <a:lstStyle>
            <a:lvl1pPr algn="r">
              <a:defRPr sz="1200"/>
            </a:lvl1pPr>
          </a:lstStyle>
          <a:p>
            <a:fld id="{DFB7A307-6551-4A40-9AE9-E1E5EBDA059E}" type="datetimeFigureOut">
              <a:rPr lang="en-US" smtClean="0"/>
              <a:t>9/4/2013</a:t>
            </a:fld>
            <a:endParaRPr lang="en-US"/>
          </a:p>
        </p:txBody>
      </p:sp>
      <p:sp>
        <p:nvSpPr>
          <p:cNvPr id="4" name="Slide Image Placeholder 3"/>
          <p:cNvSpPr>
            <a:spLocks noGrp="1" noRot="1" noChangeAspect="1"/>
          </p:cNvSpPr>
          <p:nvPr>
            <p:ph type="sldImg" idx="2"/>
          </p:nvPr>
        </p:nvSpPr>
        <p:spPr>
          <a:xfrm>
            <a:off x="2971800" y="549275"/>
            <a:ext cx="3657600" cy="27432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60438" y="3475038"/>
            <a:ext cx="7680325" cy="32908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948488"/>
            <a:ext cx="4160838" cy="3651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438775" y="6948488"/>
            <a:ext cx="4160838" cy="365125"/>
          </a:xfrm>
          <a:prstGeom prst="rect">
            <a:avLst/>
          </a:prstGeom>
        </p:spPr>
        <p:txBody>
          <a:bodyPr vert="horz" lIns="91440" tIns="45720" rIns="91440" bIns="45720" rtlCol="0" anchor="b"/>
          <a:lstStyle>
            <a:lvl1pPr algn="r">
              <a:defRPr sz="1200"/>
            </a:lvl1pPr>
          </a:lstStyle>
          <a:p>
            <a:fld id="{2DDEC9F7-2714-4091-A981-3F7348D3A734}" type="slidenum">
              <a:rPr lang="en-US" smtClean="0"/>
              <a:t>‹#›</a:t>
            </a:fld>
            <a:endParaRPr lang="en-US"/>
          </a:p>
        </p:txBody>
      </p:sp>
    </p:spTree>
    <p:extLst>
      <p:ext uri="{BB962C8B-B14F-4D97-AF65-F5344CB8AC3E}">
        <p14:creationId xmlns:p14="http://schemas.microsoft.com/office/powerpoint/2010/main" val="37420697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3505200" y="6324600"/>
            <a:ext cx="2133600" cy="365125"/>
          </a:xfrm>
        </p:spPr>
        <p:txBody>
          <a:bodyPr/>
          <a:lstStyle/>
          <a:p>
            <a:fld id="{2596E73F-6637-47F5-B918-FC4576512EBE}" type="datetime1">
              <a:rPr lang="en-US" smtClean="0"/>
              <a:t>9/4/2013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1746031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E6AF8F-B633-4351-A75A-F3AF7F99808C}" type="datetime1">
              <a:rPr lang="en-US" smtClean="0"/>
              <a:t>9/4/2013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1616692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8ADD02-E6DC-4AC8-97B7-F4A6353E2A8E}" type="datetime1">
              <a:rPr lang="en-US" smtClean="0"/>
              <a:t>9/4/2013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2313929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C00000"/>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342900" indent="-342900">
              <a:buFont typeface="Wingdings" pitchFamily="2" charset="2"/>
              <a:buChar char="§"/>
              <a:defRPr b="1">
                <a:solidFill>
                  <a:schemeClr val="accent1">
                    <a:lumMod val="75000"/>
                  </a:schemeClr>
                </a:solidFill>
              </a:defRPr>
            </a:lvl1pPr>
            <a:lvl2pPr marL="742950" indent="-285750">
              <a:buFont typeface="Wingdings" pitchFamily="2" charset="2"/>
              <a:buChar char="§"/>
              <a:defRPr b="1"/>
            </a:lvl2pPr>
            <a:lvl3pPr marL="1143000" indent="-228600">
              <a:buFont typeface="Wingdings" pitchFamily="2" charset="2"/>
              <a:buChar char="§"/>
              <a:defRPr b="1"/>
            </a:lvl3pPr>
            <a:lvl4pPr marL="1600200" indent="-228600">
              <a:buFont typeface="Wingdings" pitchFamily="2" charset="2"/>
              <a:buChar char="§"/>
              <a:defRPr b="1"/>
            </a:lvl4pPr>
            <a:lvl5pPr marL="2057400" indent="-228600">
              <a:buFont typeface="Wingdings" pitchFamily="2" charset="2"/>
              <a:buChar char="§"/>
              <a:defRPr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Date Placeholder 9"/>
          <p:cNvSpPr>
            <a:spLocks noGrp="1"/>
          </p:cNvSpPr>
          <p:nvPr>
            <p:ph type="dt" sz="half" idx="10"/>
          </p:nvPr>
        </p:nvSpPr>
        <p:spPr/>
        <p:txBody>
          <a:bodyPr/>
          <a:lstStyle/>
          <a:p>
            <a:fld id="{F4E3A3B8-E828-4B4B-9B69-5223E60A4589}" type="datetime1">
              <a:rPr lang="en-US" smtClean="0"/>
              <a:t>9/4/2013</a:t>
            </a:fld>
            <a:endParaRPr lang="en-US"/>
          </a:p>
        </p:txBody>
      </p:sp>
      <p:sp>
        <p:nvSpPr>
          <p:cNvPr id="11" name="Footer Placeholder 10"/>
          <p:cNvSpPr>
            <a:spLocks noGrp="1"/>
          </p:cNvSpPr>
          <p:nvPr>
            <p:ph type="ftr" sz="quarter" idx="11"/>
          </p:nvPr>
        </p:nvSpPr>
        <p:spPr/>
        <p:txBody>
          <a:bodyPr/>
          <a:lstStyle>
            <a:lvl1pPr>
              <a:defRPr>
                <a:solidFill>
                  <a:schemeClr val="tx1"/>
                </a:solidFill>
              </a:defRPr>
            </a:lvl1pPr>
          </a:lstStyle>
          <a:p>
            <a:endParaRPr lang="en-US" dirty="0" smtClean="0"/>
          </a:p>
        </p:txBody>
      </p:sp>
      <p:sp>
        <p:nvSpPr>
          <p:cNvPr id="12" name="Slide Number Placeholder 11"/>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1839921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E71D42-80BF-474E-817C-BFB55635F6B6}" type="datetime1">
              <a:rPr lang="en-US" smtClean="0"/>
              <a:t>9/4/2013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3771553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C00000"/>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marL="342900" indent="-342900">
              <a:buFont typeface="Wingdings" pitchFamily="2" charset="2"/>
              <a:buChar char="§"/>
              <a:defRPr sz="2800" b="1">
                <a:solidFill>
                  <a:schemeClr val="accent1">
                    <a:lumMod val="75000"/>
                  </a:schemeClr>
                </a:solidFill>
              </a:defRPr>
            </a:lvl1pPr>
            <a:lvl2pPr marL="742950" indent="-285750">
              <a:buFont typeface="Wingdings" pitchFamily="2" charset="2"/>
              <a:buChar char="§"/>
              <a:defRPr sz="2400" b="1"/>
            </a:lvl2pPr>
            <a:lvl3pPr marL="1143000" indent="-228600">
              <a:buFont typeface="Wingdings" pitchFamily="2" charset="2"/>
              <a:buChar char="§"/>
              <a:defRPr sz="2000" b="1"/>
            </a:lvl3pPr>
            <a:lvl4pPr marL="1600200" indent="-228600">
              <a:buFont typeface="Wingdings" pitchFamily="2" charset="2"/>
              <a:buChar char="§"/>
              <a:defRPr sz="1800" b="1"/>
            </a:lvl4pPr>
            <a:lvl5pPr marL="2057400" indent="-228600">
              <a:buFont typeface="Wingdings" pitchFamily="2" charset="2"/>
              <a:buChar char="§"/>
              <a:defRPr sz="1800" b="1"/>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marL="342900" indent="-342900">
              <a:buFont typeface="Wingdings" pitchFamily="2" charset="2"/>
              <a:buChar char="§"/>
              <a:defRPr sz="2800" b="1">
                <a:solidFill>
                  <a:schemeClr val="accent1">
                    <a:lumMod val="75000"/>
                  </a:schemeClr>
                </a:solidFill>
              </a:defRPr>
            </a:lvl1pPr>
            <a:lvl2pPr marL="742950" indent="-285750">
              <a:buFont typeface="Wingdings" pitchFamily="2" charset="2"/>
              <a:buChar char="§"/>
              <a:defRPr sz="2400" b="1"/>
            </a:lvl2pPr>
            <a:lvl3pPr marL="1143000" indent="-228600">
              <a:buFont typeface="Wingdings" pitchFamily="2" charset="2"/>
              <a:buChar char="§"/>
              <a:defRPr sz="2000" b="1"/>
            </a:lvl3pPr>
            <a:lvl4pPr marL="1600200" indent="-228600">
              <a:buFont typeface="Wingdings" pitchFamily="2" charset="2"/>
              <a:buChar char="§"/>
              <a:defRPr sz="1800" b="1"/>
            </a:lvl4pPr>
            <a:lvl5pPr marL="2057400" indent="-228600">
              <a:buFont typeface="Wingdings" pitchFamily="2" charset="2"/>
              <a:buChar char="§"/>
              <a:defRPr sz="1800" b="1"/>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7848600" y="-60325"/>
            <a:ext cx="2133600" cy="365125"/>
          </a:xfrm>
        </p:spPr>
        <p:txBody>
          <a:bodyPr/>
          <a:lstStyle/>
          <a:p>
            <a:fld id="{84FFD439-0553-42AB-9F33-8F7AA9F80298}" type="datetime1">
              <a:rPr lang="en-US" smtClean="0"/>
              <a:t>9/4/2013</a:t>
            </a:fld>
            <a:endParaRPr lang="en-US"/>
          </a:p>
        </p:txBody>
      </p:sp>
      <p:sp>
        <p:nvSpPr>
          <p:cNvPr id="6" name="Footer Placeholder 5"/>
          <p:cNvSpPr>
            <a:spLocks noGrp="1"/>
          </p:cNvSpPr>
          <p:nvPr>
            <p:ph type="ftr" sz="quarter" idx="11"/>
          </p:nvPr>
        </p:nvSpPr>
        <p:spPr/>
        <p:txBody>
          <a:bodyPr/>
          <a:lstStyle/>
          <a:p>
            <a:r>
              <a:rPr lang="en-US" dirty="0" smtClean="0"/>
              <a:t>Software Testing A Craftsman’s Approach</a:t>
            </a:r>
          </a:p>
          <a:p>
            <a:r>
              <a:rPr lang="en-US" dirty="0" smtClean="0"/>
              <a:t>Jorgensen – 2008</a:t>
            </a:r>
          </a:p>
        </p:txBody>
      </p:sp>
      <p:sp>
        <p:nvSpPr>
          <p:cNvPr id="7" name="Slide Number Placeholder 6"/>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4279351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C944A67-369A-40BF-91CF-EB08F8921C48}" type="datetime1">
              <a:rPr lang="en-US" smtClean="0"/>
              <a:t>9/4/2013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2959407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1BE1CA-01F5-4B5E-9D20-B5D389B4A4A7}" type="datetime1">
              <a:rPr lang="en-US" smtClean="0"/>
              <a:t>9/4/2013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3530386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5D041C-7B1A-4C56-8258-3639C6CDB578}" type="datetime1">
              <a:rPr lang="en-US" smtClean="0"/>
              <a:t>9/4/2013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1523923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D7EA8D-08E4-4CEC-A290-2459BA8A7C50}" type="datetime1">
              <a:rPr lang="en-US" smtClean="0"/>
              <a:t>9/4/2013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1504029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49DA34-5337-42BA-BBB8-2B2693ACCFAB}" type="datetime1">
              <a:rPr lang="en-US" smtClean="0"/>
              <a:t>9/4/2013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A4A088-014F-4063-A783-67FAA4BA51CC}" type="slidenum">
              <a:rPr lang="en-US" smtClean="0"/>
              <a:t>‹#›</a:t>
            </a:fld>
            <a:endParaRPr lang="en-US"/>
          </a:p>
        </p:txBody>
      </p:sp>
    </p:spTree>
    <p:extLst>
      <p:ext uri="{BB962C8B-B14F-4D97-AF65-F5344CB8AC3E}">
        <p14:creationId xmlns:p14="http://schemas.microsoft.com/office/powerpoint/2010/main" val="424035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76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53DF51-2653-488F-BF2D-7D0D4FB74E6E}" type="datetime1">
              <a:rPr lang="en-US" smtClean="0"/>
              <a:t>9/4/2013</a:t>
            </a:fld>
            <a:endParaRPr lang="en-US"/>
          </a:p>
        </p:txBody>
      </p:sp>
      <p:sp>
        <p:nvSpPr>
          <p:cNvPr id="5" name="Footer Placeholder 4"/>
          <p:cNvSpPr>
            <a:spLocks noGrp="1"/>
          </p:cNvSpPr>
          <p:nvPr>
            <p:ph type="ftr" sz="quarter" idx="3"/>
          </p:nvPr>
        </p:nvSpPr>
        <p:spPr>
          <a:xfrm>
            <a:off x="3429000" y="6356350"/>
            <a:ext cx="2895600" cy="365125"/>
          </a:xfrm>
          <a:prstGeom prst="rect">
            <a:avLst/>
          </a:prstGeom>
        </p:spPr>
        <p:txBody>
          <a:bodyPr vert="horz" lIns="91440" tIns="45720" rIns="91440" bIns="45720" rtlCol="0" anchor="ctr"/>
          <a:lstStyle>
            <a:lvl1pPr algn="ctr">
              <a:defRPr sz="1200">
                <a:solidFill>
                  <a:schemeClr val="tx1"/>
                </a:solidFill>
              </a:defRPr>
            </a:lvl1pPr>
          </a:lstStyle>
          <a:p>
            <a:r>
              <a:rPr lang="en-US" dirty="0" smtClean="0"/>
              <a:t>Software Testing A Craftsman’s Approach</a:t>
            </a:r>
          </a:p>
          <a:p>
            <a:r>
              <a:rPr lang="en-US" dirty="0" smtClean="0"/>
              <a:t>Jorgensen – 2008</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A4A088-014F-4063-A783-67FAA4BA51CC}" type="slidenum">
              <a:rPr lang="en-US" smtClean="0"/>
              <a:t>‹#›</a:t>
            </a:fld>
            <a:endParaRPr lang="en-US"/>
          </a:p>
        </p:txBody>
      </p:sp>
      <p:sp>
        <p:nvSpPr>
          <p:cNvPr id="7" name="TextBox 6"/>
          <p:cNvSpPr txBox="1"/>
          <p:nvPr userDrawn="1"/>
        </p:nvSpPr>
        <p:spPr>
          <a:xfrm>
            <a:off x="845794" y="6324600"/>
            <a:ext cx="2472985" cy="338554"/>
          </a:xfrm>
          <a:prstGeom prst="rect">
            <a:avLst/>
          </a:prstGeom>
          <a:noFill/>
        </p:spPr>
        <p:txBody>
          <a:bodyPr wrap="none" rtlCol="0">
            <a:spAutoFit/>
          </a:bodyPr>
          <a:lstStyle/>
          <a:p>
            <a:r>
              <a:rPr lang="en-US" sz="1600" b="0" dirty="0" smtClean="0">
                <a:solidFill>
                  <a:schemeClr val="tx1"/>
                </a:solidFill>
              </a:rPr>
              <a:t>More Functional </a:t>
            </a:r>
            <a:r>
              <a:rPr lang="en-US" sz="1600" dirty="0" smtClean="0"/>
              <a:t>Testing</a:t>
            </a:r>
            <a:r>
              <a:rPr lang="en-US" sz="1600" baseline="0" dirty="0" smtClean="0"/>
              <a:t> </a:t>
            </a:r>
            <a:fld id="{974D2DB4-B6AF-4364-8EF9-04B046B042B9}" type="slidenum">
              <a:rPr lang="en-US" sz="1600" baseline="0" smtClean="0"/>
              <a:t>‹#›</a:t>
            </a:fld>
            <a:endParaRPr lang="en-US" sz="1600" dirty="0"/>
          </a:p>
        </p:txBody>
      </p:sp>
      <p:sp>
        <p:nvSpPr>
          <p:cNvPr id="8" name="TextBox 7"/>
          <p:cNvSpPr txBox="1"/>
          <p:nvPr userDrawn="1"/>
        </p:nvSpPr>
        <p:spPr>
          <a:xfrm>
            <a:off x="6477000" y="6400800"/>
            <a:ext cx="1943353" cy="369332"/>
          </a:xfrm>
          <a:prstGeom prst="rect">
            <a:avLst/>
          </a:prstGeom>
          <a:noFill/>
        </p:spPr>
        <p:txBody>
          <a:bodyPr wrap="none" rtlCol="0">
            <a:spAutoFit/>
          </a:bodyPr>
          <a:lstStyle/>
          <a:p>
            <a:r>
              <a:rPr lang="en-US" dirty="0" smtClean="0"/>
              <a:t>CSCE 747 Fall 2013</a:t>
            </a:r>
            <a:endParaRPr lang="en-US" dirty="0"/>
          </a:p>
        </p:txBody>
      </p:sp>
    </p:spTree>
    <p:extLst>
      <p:ext uri="{BB962C8B-B14F-4D97-AF65-F5344CB8AC3E}">
        <p14:creationId xmlns:p14="http://schemas.microsoft.com/office/powerpoint/2010/main" val="283252285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customXml" Target="../ink/ink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CSCE 747 Software Testing and Quality Assurance</a:t>
            </a:r>
            <a:endParaRPr lang="en-US" b="1" dirty="0"/>
          </a:p>
        </p:txBody>
      </p:sp>
      <p:sp>
        <p:nvSpPr>
          <p:cNvPr id="3" name="Subtitle 2"/>
          <p:cNvSpPr>
            <a:spLocks noGrp="1"/>
          </p:cNvSpPr>
          <p:nvPr>
            <p:ph type="subTitle" idx="1"/>
          </p:nvPr>
        </p:nvSpPr>
        <p:spPr>
          <a:xfrm>
            <a:off x="1371600" y="3886200"/>
            <a:ext cx="7086600" cy="1752600"/>
          </a:xfrm>
        </p:spPr>
        <p:txBody>
          <a:bodyPr/>
          <a:lstStyle/>
          <a:p>
            <a:pPr algn="l"/>
            <a:r>
              <a:rPr lang="en-US" b="1" dirty="0" smtClean="0">
                <a:solidFill>
                  <a:srgbClr val="C00000"/>
                </a:solidFill>
              </a:rPr>
              <a:t>Lecture </a:t>
            </a:r>
            <a:r>
              <a:rPr lang="en-US" b="1" dirty="0" smtClean="0">
                <a:solidFill>
                  <a:srgbClr val="C00000"/>
                </a:solidFill>
              </a:rPr>
              <a:t>03 </a:t>
            </a:r>
            <a:r>
              <a:rPr lang="en-US" b="1" dirty="0" smtClean="0">
                <a:solidFill>
                  <a:srgbClr val="C00000"/>
                </a:solidFill>
              </a:rPr>
              <a:t>– </a:t>
            </a:r>
            <a:r>
              <a:rPr lang="en-US" b="1" dirty="0" smtClean="0">
                <a:solidFill>
                  <a:srgbClr val="C00000"/>
                </a:solidFill>
              </a:rPr>
              <a:t>Equivalence Class Testing</a:t>
            </a:r>
            <a:endParaRPr lang="en-US" dirty="0"/>
          </a:p>
        </p:txBody>
      </p:sp>
      <p:sp>
        <p:nvSpPr>
          <p:cNvPr id="4" name="Date Placeholder 3"/>
          <p:cNvSpPr>
            <a:spLocks noGrp="1"/>
          </p:cNvSpPr>
          <p:nvPr>
            <p:ph type="dt" sz="half" idx="10"/>
          </p:nvPr>
        </p:nvSpPr>
        <p:spPr>
          <a:xfrm>
            <a:off x="685800" y="5943600"/>
            <a:ext cx="2133600" cy="365125"/>
          </a:xfrm>
        </p:spPr>
        <p:txBody>
          <a:bodyPr/>
          <a:lstStyle/>
          <a:p>
            <a:fld id="{689F05D4-A2C6-4702-90BE-AC65012B0782}" type="datetime1">
              <a:rPr lang="en-US" b="1" smtClean="0">
                <a:solidFill>
                  <a:srgbClr val="C00000"/>
                </a:solidFill>
              </a:rPr>
              <a:t>9/4/2013</a:t>
            </a:fld>
            <a:endParaRPr lang="en-US" b="1" dirty="0">
              <a:solidFill>
                <a:srgbClr val="C00000"/>
              </a:solidFill>
            </a:endParaRPr>
          </a:p>
        </p:txBody>
      </p:sp>
      <p:sp>
        <p:nvSpPr>
          <p:cNvPr id="6" name="Slide Number Placeholder 5"/>
          <p:cNvSpPr>
            <a:spLocks noGrp="1"/>
          </p:cNvSpPr>
          <p:nvPr>
            <p:ph type="sldNum" sz="quarter" idx="12"/>
          </p:nvPr>
        </p:nvSpPr>
        <p:spPr/>
        <p:txBody>
          <a:bodyPr/>
          <a:lstStyle/>
          <a:p>
            <a:fld id="{5EA4A088-014F-4063-A783-67FAA4BA51CC}" type="slidenum">
              <a:rPr lang="en-US" smtClean="0"/>
              <a:t>1</a:t>
            </a:fld>
            <a:endParaRPr lang="en-US"/>
          </a:p>
        </p:txBody>
      </p:sp>
      <p:sp>
        <p:nvSpPr>
          <p:cNvPr id="5" name="Freeform 4"/>
          <p:cNvSpPr/>
          <p:nvPr/>
        </p:nvSpPr>
        <p:spPr>
          <a:xfrm>
            <a:off x="7875984" y="107156"/>
            <a:ext cx="330399" cy="250032"/>
          </a:xfrm>
          <a:custGeom>
            <a:avLst/>
            <a:gdLst/>
            <a:ahLst/>
            <a:cxnLst/>
            <a:rect l="0" t="0" r="0" b="0"/>
            <a:pathLst>
              <a:path w="330399" h="250032">
                <a:moveTo>
                  <a:pt x="26789" y="53578"/>
                </a:moveTo>
                <a:lnTo>
                  <a:pt x="26789" y="44649"/>
                </a:lnTo>
                <a:lnTo>
                  <a:pt x="26789" y="44649"/>
                </a:lnTo>
                <a:lnTo>
                  <a:pt x="26789" y="35719"/>
                </a:lnTo>
                <a:lnTo>
                  <a:pt x="26789" y="35719"/>
                </a:lnTo>
                <a:lnTo>
                  <a:pt x="26789" y="26789"/>
                </a:lnTo>
                <a:lnTo>
                  <a:pt x="26789" y="26789"/>
                </a:lnTo>
                <a:lnTo>
                  <a:pt x="26789" y="17860"/>
                </a:lnTo>
                <a:lnTo>
                  <a:pt x="26789" y="8930"/>
                </a:lnTo>
                <a:lnTo>
                  <a:pt x="26789" y="0"/>
                </a:lnTo>
                <a:lnTo>
                  <a:pt x="26789" y="0"/>
                </a:lnTo>
                <a:lnTo>
                  <a:pt x="17860" y="8930"/>
                </a:lnTo>
                <a:lnTo>
                  <a:pt x="17860" y="17860"/>
                </a:lnTo>
                <a:lnTo>
                  <a:pt x="8930" y="53578"/>
                </a:lnTo>
                <a:lnTo>
                  <a:pt x="0" y="107156"/>
                </a:lnTo>
                <a:lnTo>
                  <a:pt x="0" y="160735"/>
                </a:lnTo>
                <a:lnTo>
                  <a:pt x="0" y="205383"/>
                </a:lnTo>
                <a:lnTo>
                  <a:pt x="0" y="232172"/>
                </a:lnTo>
                <a:lnTo>
                  <a:pt x="8930" y="250031"/>
                </a:lnTo>
                <a:lnTo>
                  <a:pt x="26789" y="250031"/>
                </a:lnTo>
                <a:lnTo>
                  <a:pt x="35719" y="241102"/>
                </a:lnTo>
                <a:lnTo>
                  <a:pt x="44649" y="232172"/>
                </a:lnTo>
                <a:lnTo>
                  <a:pt x="53579" y="223242"/>
                </a:lnTo>
                <a:lnTo>
                  <a:pt x="62508" y="214313"/>
                </a:lnTo>
                <a:lnTo>
                  <a:pt x="71438" y="196453"/>
                </a:lnTo>
                <a:lnTo>
                  <a:pt x="80368" y="178594"/>
                </a:lnTo>
                <a:lnTo>
                  <a:pt x="98227" y="169664"/>
                </a:lnTo>
                <a:lnTo>
                  <a:pt x="107157" y="160735"/>
                </a:lnTo>
                <a:lnTo>
                  <a:pt x="107157" y="151805"/>
                </a:lnTo>
                <a:lnTo>
                  <a:pt x="116086" y="160735"/>
                </a:lnTo>
                <a:lnTo>
                  <a:pt x="116086" y="178594"/>
                </a:lnTo>
                <a:lnTo>
                  <a:pt x="116086" y="196453"/>
                </a:lnTo>
                <a:lnTo>
                  <a:pt x="125016" y="223242"/>
                </a:lnTo>
                <a:lnTo>
                  <a:pt x="133946" y="223242"/>
                </a:lnTo>
                <a:lnTo>
                  <a:pt x="142875" y="223242"/>
                </a:lnTo>
                <a:lnTo>
                  <a:pt x="160735" y="214313"/>
                </a:lnTo>
                <a:lnTo>
                  <a:pt x="169664" y="205383"/>
                </a:lnTo>
                <a:lnTo>
                  <a:pt x="178594" y="187524"/>
                </a:lnTo>
                <a:lnTo>
                  <a:pt x="196454" y="169664"/>
                </a:lnTo>
                <a:lnTo>
                  <a:pt x="214313" y="142875"/>
                </a:lnTo>
                <a:lnTo>
                  <a:pt x="223243" y="116086"/>
                </a:lnTo>
                <a:lnTo>
                  <a:pt x="241102" y="98227"/>
                </a:lnTo>
                <a:lnTo>
                  <a:pt x="258961" y="80367"/>
                </a:lnTo>
                <a:lnTo>
                  <a:pt x="267891" y="80367"/>
                </a:lnTo>
                <a:lnTo>
                  <a:pt x="276821" y="80367"/>
                </a:lnTo>
                <a:lnTo>
                  <a:pt x="276821" y="89297"/>
                </a:lnTo>
                <a:lnTo>
                  <a:pt x="285750" y="98227"/>
                </a:lnTo>
                <a:lnTo>
                  <a:pt x="294680" y="107156"/>
                </a:lnTo>
                <a:lnTo>
                  <a:pt x="303610" y="125016"/>
                </a:lnTo>
                <a:lnTo>
                  <a:pt x="312539" y="125016"/>
                </a:lnTo>
                <a:lnTo>
                  <a:pt x="321468" y="125016"/>
                </a:lnTo>
                <a:lnTo>
                  <a:pt x="330398" y="116086"/>
                </a:lnTo>
                <a:lnTo>
                  <a:pt x="330398"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5773714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 the Equivalence classes</a:t>
            </a:r>
            <a:endParaRPr lang="en-US" dirty="0"/>
          </a:p>
        </p:txBody>
      </p:sp>
      <p:sp>
        <p:nvSpPr>
          <p:cNvPr id="3" name="Content Placeholder 2"/>
          <p:cNvSpPr>
            <a:spLocks noGrp="1"/>
          </p:cNvSpPr>
          <p:nvPr>
            <p:ph idx="1"/>
          </p:nvPr>
        </p:nvSpPr>
        <p:spPr/>
        <p:txBody>
          <a:bodyPr/>
          <a:lstStyle/>
          <a:p>
            <a:r>
              <a:rPr lang="en-US" dirty="0" smtClean="0"/>
              <a:t>Same execution path works fine for white-box</a:t>
            </a:r>
          </a:p>
          <a:p>
            <a:r>
              <a:rPr lang="en-US" dirty="0" smtClean="0"/>
              <a:t>Black-box=Functional </a:t>
            </a:r>
          </a:p>
          <a:p>
            <a:pPr lvl="1"/>
            <a:r>
              <a:rPr lang="en-US" dirty="0" smtClean="0"/>
              <a:t>Guess the implementation</a:t>
            </a:r>
          </a:p>
          <a:p>
            <a:r>
              <a:rPr lang="en-US" dirty="0" smtClean="0"/>
              <a:t>a </a:t>
            </a:r>
            <a:r>
              <a:rPr lang="en-US" dirty="0"/>
              <a:t>≤ </a:t>
            </a:r>
            <a:r>
              <a:rPr lang="en-US" dirty="0" smtClean="0"/>
              <a:t>x ≤ </a:t>
            </a:r>
            <a:r>
              <a:rPr lang="en-US" dirty="0"/>
              <a:t>d, with intervals [a, b), [b, c), [c, d]</a:t>
            </a:r>
          </a:p>
          <a:p>
            <a:r>
              <a:rPr lang="en-US" dirty="0"/>
              <a:t>e ≤ </a:t>
            </a:r>
            <a:r>
              <a:rPr lang="en-US" dirty="0" smtClean="0"/>
              <a:t>y ≤ </a:t>
            </a:r>
            <a:r>
              <a:rPr lang="en-US" dirty="0"/>
              <a:t>g, with intervals [e, f  ), [f, g]</a:t>
            </a:r>
          </a:p>
          <a:p>
            <a:endParaRPr lang="en-US" dirty="0"/>
          </a:p>
        </p:txBody>
      </p:sp>
      <p:sp>
        <p:nvSpPr>
          <p:cNvPr id="4" name="Date Placeholder 3"/>
          <p:cNvSpPr>
            <a:spLocks noGrp="1"/>
          </p:cNvSpPr>
          <p:nvPr>
            <p:ph type="dt" sz="half" idx="10"/>
          </p:nvPr>
        </p:nvSpPr>
        <p:spPr/>
        <p:txBody>
          <a:bodyPr/>
          <a:lstStyle/>
          <a:p>
            <a:fld id="{F4E3A3B8-E828-4B4B-9B69-5223E60A4589}" type="datetime1">
              <a:rPr lang="en-US" smtClean="0"/>
              <a:t>9/4/2013</a:t>
            </a:fld>
            <a:endParaRPr lang="en-US"/>
          </a:p>
        </p:txBody>
      </p:sp>
      <p:sp>
        <p:nvSpPr>
          <p:cNvPr id="5" name="Footer Placeholder 4"/>
          <p:cNvSpPr>
            <a:spLocks noGrp="1"/>
          </p:cNvSpPr>
          <p:nvPr>
            <p:ph type="ftr" sz="quarter" idx="11"/>
          </p:nvPr>
        </p:nvSpPr>
        <p:spPr/>
        <p:txBody>
          <a:bodyPr/>
          <a:lstStyle/>
          <a:p>
            <a:endParaRPr lang="en-US" dirty="0" smtClean="0"/>
          </a:p>
        </p:txBody>
      </p:sp>
      <p:sp>
        <p:nvSpPr>
          <p:cNvPr id="6" name="Slide Number Placeholder 5"/>
          <p:cNvSpPr>
            <a:spLocks noGrp="1"/>
          </p:cNvSpPr>
          <p:nvPr>
            <p:ph type="sldNum" sz="quarter" idx="12"/>
          </p:nvPr>
        </p:nvSpPr>
        <p:spPr/>
        <p:txBody>
          <a:bodyPr/>
          <a:lstStyle/>
          <a:p>
            <a:fld id="{5EA4A088-014F-4063-A783-67FAA4BA51CC}" type="slidenum">
              <a:rPr lang="en-US" smtClean="0"/>
              <a:t>10</a:t>
            </a:fld>
            <a:endParaRPr lang="en-US"/>
          </a:p>
        </p:txBody>
      </p:sp>
      <p:sp>
        <p:nvSpPr>
          <p:cNvPr id="7" name="Freeform 6"/>
          <p:cNvSpPr/>
          <p:nvPr/>
        </p:nvSpPr>
        <p:spPr>
          <a:xfrm>
            <a:off x="5366742" y="3303984"/>
            <a:ext cx="321470" cy="339329"/>
          </a:xfrm>
          <a:custGeom>
            <a:avLst/>
            <a:gdLst/>
            <a:ahLst/>
            <a:cxnLst/>
            <a:rect l="0" t="0" r="0" b="0"/>
            <a:pathLst>
              <a:path w="321470" h="339329">
                <a:moveTo>
                  <a:pt x="8930" y="223242"/>
                </a:moveTo>
                <a:lnTo>
                  <a:pt x="8930" y="223242"/>
                </a:lnTo>
                <a:lnTo>
                  <a:pt x="8930" y="223242"/>
                </a:lnTo>
                <a:lnTo>
                  <a:pt x="0" y="232172"/>
                </a:lnTo>
                <a:lnTo>
                  <a:pt x="0" y="232172"/>
                </a:lnTo>
                <a:lnTo>
                  <a:pt x="0" y="223242"/>
                </a:lnTo>
                <a:lnTo>
                  <a:pt x="0" y="223242"/>
                </a:lnTo>
                <a:lnTo>
                  <a:pt x="8930" y="205383"/>
                </a:lnTo>
                <a:lnTo>
                  <a:pt x="8930" y="196453"/>
                </a:lnTo>
                <a:lnTo>
                  <a:pt x="17860" y="178594"/>
                </a:lnTo>
                <a:lnTo>
                  <a:pt x="26789" y="160734"/>
                </a:lnTo>
                <a:lnTo>
                  <a:pt x="35719" y="142875"/>
                </a:lnTo>
                <a:lnTo>
                  <a:pt x="44649" y="125016"/>
                </a:lnTo>
                <a:lnTo>
                  <a:pt x="53578" y="116086"/>
                </a:lnTo>
                <a:lnTo>
                  <a:pt x="62508" y="116086"/>
                </a:lnTo>
                <a:lnTo>
                  <a:pt x="71438" y="125016"/>
                </a:lnTo>
                <a:lnTo>
                  <a:pt x="71438" y="142875"/>
                </a:lnTo>
                <a:lnTo>
                  <a:pt x="80367" y="178594"/>
                </a:lnTo>
                <a:lnTo>
                  <a:pt x="89297" y="223242"/>
                </a:lnTo>
                <a:lnTo>
                  <a:pt x="98227" y="258961"/>
                </a:lnTo>
                <a:lnTo>
                  <a:pt x="116086" y="303609"/>
                </a:lnTo>
                <a:lnTo>
                  <a:pt x="133946" y="321469"/>
                </a:lnTo>
                <a:lnTo>
                  <a:pt x="151805" y="321469"/>
                </a:lnTo>
                <a:lnTo>
                  <a:pt x="178594" y="321469"/>
                </a:lnTo>
                <a:lnTo>
                  <a:pt x="205383" y="303609"/>
                </a:lnTo>
                <a:lnTo>
                  <a:pt x="232172" y="276820"/>
                </a:lnTo>
                <a:lnTo>
                  <a:pt x="258961" y="241102"/>
                </a:lnTo>
                <a:lnTo>
                  <a:pt x="276821" y="205383"/>
                </a:lnTo>
                <a:lnTo>
                  <a:pt x="294680" y="160734"/>
                </a:lnTo>
                <a:lnTo>
                  <a:pt x="312539" y="125016"/>
                </a:lnTo>
                <a:lnTo>
                  <a:pt x="321469" y="80367"/>
                </a:lnTo>
                <a:lnTo>
                  <a:pt x="321469" y="44648"/>
                </a:lnTo>
                <a:lnTo>
                  <a:pt x="321469" y="17859"/>
                </a:lnTo>
                <a:lnTo>
                  <a:pt x="321469" y="8930"/>
                </a:lnTo>
                <a:lnTo>
                  <a:pt x="312539" y="0"/>
                </a:lnTo>
                <a:lnTo>
                  <a:pt x="294680" y="17859"/>
                </a:lnTo>
                <a:lnTo>
                  <a:pt x="267891" y="44648"/>
                </a:lnTo>
                <a:lnTo>
                  <a:pt x="241102" y="89297"/>
                </a:lnTo>
                <a:lnTo>
                  <a:pt x="196453" y="133945"/>
                </a:lnTo>
                <a:lnTo>
                  <a:pt x="160735" y="187523"/>
                </a:lnTo>
                <a:lnTo>
                  <a:pt x="133946" y="241102"/>
                </a:lnTo>
                <a:lnTo>
                  <a:pt x="107156" y="285750"/>
                </a:lnTo>
                <a:lnTo>
                  <a:pt x="89297" y="321469"/>
                </a:lnTo>
                <a:lnTo>
                  <a:pt x="89297" y="339328"/>
                </a:lnTo>
                <a:lnTo>
                  <a:pt x="89297" y="339328"/>
                </a:lnTo>
                <a:lnTo>
                  <a:pt x="89297" y="339328"/>
                </a:lnTo>
                <a:lnTo>
                  <a:pt x="89297" y="33932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5857875" y="3214687"/>
            <a:ext cx="357189" cy="250032"/>
          </a:xfrm>
          <a:custGeom>
            <a:avLst/>
            <a:gdLst/>
            <a:ahLst/>
            <a:cxnLst/>
            <a:rect l="0" t="0" r="0" b="0"/>
            <a:pathLst>
              <a:path w="357189" h="250032">
                <a:moveTo>
                  <a:pt x="17859" y="125016"/>
                </a:moveTo>
                <a:lnTo>
                  <a:pt x="17859" y="125016"/>
                </a:lnTo>
                <a:lnTo>
                  <a:pt x="17859" y="133945"/>
                </a:lnTo>
                <a:lnTo>
                  <a:pt x="17859" y="133945"/>
                </a:lnTo>
                <a:lnTo>
                  <a:pt x="8930" y="142875"/>
                </a:lnTo>
                <a:lnTo>
                  <a:pt x="8930" y="160734"/>
                </a:lnTo>
                <a:lnTo>
                  <a:pt x="0" y="178594"/>
                </a:lnTo>
                <a:lnTo>
                  <a:pt x="0" y="205383"/>
                </a:lnTo>
                <a:lnTo>
                  <a:pt x="0" y="223242"/>
                </a:lnTo>
                <a:lnTo>
                  <a:pt x="0" y="241102"/>
                </a:lnTo>
                <a:lnTo>
                  <a:pt x="0" y="250031"/>
                </a:lnTo>
                <a:lnTo>
                  <a:pt x="8930" y="250031"/>
                </a:lnTo>
                <a:lnTo>
                  <a:pt x="17859" y="250031"/>
                </a:lnTo>
                <a:lnTo>
                  <a:pt x="26789" y="241102"/>
                </a:lnTo>
                <a:lnTo>
                  <a:pt x="44648" y="214313"/>
                </a:lnTo>
                <a:lnTo>
                  <a:pt x="62508" y="196453"/>
                </a:lnTo>
                <a:lnTo>
                  <a:pt x="71438" y="169664"/>
                </a:lnTo>
                <a:lnTo>
                  <a:pt x="89297" y="151805"/>
                </a:lnTo>
                <a:lnTo>
                  <a:pt x="98227" y="125016"/>
                </a:lnTo>
                <a:lnTo>
                  <a:pt x="107156" y="107156"/>
                </a:lnTo>
                <a:lnTo>
                  <a:pt x="116086" y="89297"/>
                </a:lnTo>
                <a:lnTo>
                  <a:pt x="125016" y="98227"/>
                </a:lnTo>
                <a:lnTo>
                  <a:pt x="125016" y="107156"/>
                </a:lnTo>
                <a:lnTo>
                  <a:pt x="125016" y="125016"/>
                </a:lnTo>
                <a:lnTo>
                  <a:pt x="125016" y="151805"/>
                </a:lnTo>
                <a:lnTo>
                  <a:pt x="125016" y="178594"/>
                </a:lnTo>
                <a:lnTo>
                  <a:pt x="125016" y="205383"/>
                </a:lnTo>
                <a:lnTo>
                  <a:pt x="125016" y="214313"/>
                </a:lnTo>
                <a:lnTo>
                  <a:pt x="133945" y="232172"/>
                </a:lnTo>
                <a:lnTo>
                  <a:pt x="133945" y="232172"/>
                </a:lnTo>
                <a:lnTo>
                  <a:pt x="142875" y="223242"/>
                </a:lnTo>
                <a:lnTo>
                  <a:pt x="142875" y="205383"/>
                </a:lnTo>
                <a:lnTo>
                  <a:pt x="160734" y="178594"/>
                </a:lnTo>
                <a:lnTo>
                  <a:pt x="169664" y="142875"/>
                </a:lnTo>
                <a:lnTo>
                  <a:pt x="187523" y="116086"/>
                </a:lnTo>
                <a:lnTo>
                  <a:pt x="205383" y="89297"/>
                </a:lnTo>
                <a:lnTo>
                  <a:pt x="214313" y="80367"/>
                </a:lnTo>
                <a:lnTo>
                  <a:pt x="232172" y="80367"/>
                </a:lnTo>
                <a:lnTo>
                  <a:pt x="241102" y="89297"/>
                </a:lnTo>
                <a:lnTo>
                  <a:pt x="250031" y="98227"/>
                </a:lnTo>
                <a:lnTo>
                  <a:pt x="267891" y="116086"/>
                </a:lnTo>
                <a:lnTo>
                  <a:pt x="276820" y="125016"/>
                </a:lnTo>
                <a:lnTo>
                  <a:pt x="294680" y="133945"/>
                </a:lnTo>
                <a:lnTo>
                  <a:pt x="303609" y="133945"/>
                </a:lnTo>
                <a:lnTo>
                  <a:pt x="321469" y="133945"/>
                </a:lnTo>
                <a:lnTo>
                  <a:pt x="330398" y="116086"/>
                </a:lnTo>
                <a:lnTo>
                  <a:pt x="348258" y="98227"/>
                </a:lnTo>
                <a:lnTo>
                  <a:pt x="357188" y="71438"/>
                </a:lnTo>
                <a:lnTo>
                  <a:pt x="357188" y="35719"/>
                </a:lnTo>
                <a:lnTo>
                  <a:pt x="357188" y="0"/>
                </a:lnTo>
                <a:lnTo>
                  <a:pt x="35718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5947172" y="2991445"/>
            <a:ext cx="8931" cy="35720"/>
          </a:xfrm>
          <a:custGeom>
            <a:avLst/>
            <a:gdLst/>
            <a:ahLst/>
            <a:cxnLst/>
            <a:rect l="0" t="0" r="0" b="0"/>
            <a:pathLst>
              <a:path w="8931" h="35720">
                <a:moveTo>
                  <a:pt x="0" y="35719"/>
                </a:moveTo>
                <a:lnTo>
                  <a:pt x="0" y="35719"/>
                </a:lnTo>
                <a:lnTo>
                  <a:pt x="0" y="26789"/>
                </a:lnTo>
                <a:lnTo>
                  <a:pt x="0" y="26789"/>
                </a:lnTo>
                <a:lnTo>
                  <a:pt x="8930" y="17859"/>
                </a:lnTo>
                <a:lnTo>
                  <a:pt x="8930" y="8930"/>
                </a:lnTo>
                <a:lnTo>
                  <a:pt x="8930" y="8930"/>
                </a:lnTo>
                <a:lnTo>
                  <a:pt x="8930" y="0"/>
                </a:lnTo>
                <a:lnTo>
                  <a:pt x="893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5572125" y="3643312"/>
            <a:ext cx="187524" cy="196454"/>
          </a:xfrm>
          <a:custGeom>
            <a:avLst/>
            <a:gdLst/>
            <a:ahLst/>
            <a:cxnLst/>
            <a:rect l="0" t="0" r="0" b="0"/>
            <a:pathLst>
              <a:path w="187524" h="196454">
                <a:moveTo>
                  <a:pt x="187523" y="0"/>
                </a:moveTo>
                <a:lnTo>
                  <a:pt x="187523" y="0"/>
                </a:lnTo>
                <a:lnTo>
                  <a:pt x="178594" y="8930"/>
                </a:lnTo>
                <a:lnTo>
                  <a:pt x="169664" y="17859"/>
                </a:lnTo>
                <a:lnTo>
                  <a:pt x="151805" y="44649"/>
                </a:lnTo>
                <a:lnTo>
                  <a:pt x="125016" y="71438"/>
                </a:lnTo>
                <a:lnTo>
                  <a:pt x="107156" y="107156"/>
                </a:lnTo>
                <a:lnTo>
                  <a:pt x="80367" y="142875"/>
                </a:lnTo>
                <a:lnTo>
                  <a:pt x="53578" y="169664"/>
                </a:lnTo>
                <a:lnTo>
                  <a:pt x="35719" y="187524"/>
                </a:lnTo>
                <a:lnTo>
                  <a:pt x="17859" y="196453"/>
                </a:lnTo>
                <a:lnTo>
                  <a:pt x="8930" y="196453"/>
                </a:lnTo>
                <a:lnTo>
                  <a:pt x="0" y="196453"/>
                </a:lnTo>
                <a:lnTo>
                  <a:pt x="0" y="187524"/>
                </a:lnTo>
                <a:lnTo>
                  <a:pt x="8930" y="169664"/>
                </a:lnTo>
                <a:lnTo>
                  <a:pt x="26789" y="151805"/>
                </a:lnTo>
                <a:lnTo>
                  <a:pt x="44648" y="133945"/>
                </a:lnTo>
                <a:lnTo>
                  <a:pt x="71438" y="125016"/>
                </a:lnTo>
                <a:lnTo>
                  <a:pt x="71438"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5866805" y="3714750"/>
            <a:ext cx="71438" cy="125016"/>
          </a:xfrm>
          <a:custGeom>
            <a:avLst/>
            <a:gdLst/>
            <a:ahLst/>
            <a:cxnLst/>
            <a:rect l="0" t="0" r="0" b="0"/>
            <a:pathLst>
              <a:path w="71438" h="125016">
                <a:moveTo>
                  <a:pt x="53578" y="35718"/>
                </a:moveTo>
                <a:lnTo>
                  <a:pt x="53578" y="35718"/>
                </a:lnTo>
                <a:lnTo>
                  <a:pt x="44648" y="35718"/>
                </a:lnTo>
                <a:lnTo>
                  <a:pt x="44648" y="35718"/>
                </a:lnTo>
                <a:lnTo>
                  <a:pt x="44648" y="35718"/>
                </a:lnTo>
                <a:lnTo>
                  <a:pt x="44648" y="35718"/>
                </a:lnTo>
                <a:lnTo>
                  <a:pt x="35718" y="35718"/>
                </a:lnTo>
                <a:lnTo>
                  <a:pt x="35718" y="35718"/>
                </a:lnTo>
                <a:lnTo>
                  <a:pt x="26789" y="44648"/>
                </a:lnTo>
                <a:lnTo>
                  <a:pt x="26789" y="62507"/>
                </a:lnTo>
                <a:lnTo>
                  <a:pt x="17859" y="80367"/>
                </a:lnTo>
                <a:lnTo>
                  <a:pt x="17859" y="98226"/>
                </a:lnTo>
                <a:lnTo>
                  <a:pt x="17859" y="107156"/>
                </a:lnTo>
                <a:lnTo>
                  <a:pt x="17859" y="116086"/>
                </a:lnTo>
                <a:lnTo>
                  <a:pt x="26789" y="125015"/>
                </a:lnTo>
                <a:lnTo>
                  <a:pt x="35718" y="116086"/>
                </a:lnTo>
                <a:lnTo>
                  <a:pt x="44648" y="107156"/>
                </a:lnTo>
                <a:lnTo>
                  <a:pt x="53578" y="89296"/>
                </a:lnTo>
                <a:lnTo>
                  <a:pt x="62508" y="62507"/>
                </a:lnTo>
                <a:lnTo>
                  <a:pt x="71437" y="35718"/>
                </a:lnTo>
                <a:lnTo>
                  <a:pt x="71437" y="17859"/>
                </a:lnTo>
                <a:lnTo>
                  <a:pt x="62508" y="8929"/>
                </a:lnTo>
                <a:lnTo>
                  <a:pt x="53578" y="0"/>
                </a:lnTo>
                <a:lnTo>
                  <a:pt x="44648" y="0"/>
                </a:lnTo>
                <a:lnTo>
                  <a:pt x="26789" y="8929"/>
                </a:lnTo>
                <a:lnTo>
                  <a:pt x="17859" y="26789"/>
                </a:lnTo>
                <a:lnTo>
                  <a:pt x="8929" y="44648"/>
                </a:lnTo>
                <a:lnTo>
                  <a:pt x="0" y="53578"/>
                </a:lnTo>
                <a:lnTo>
                  <a:pt x="0" y="62507"/>
                </a:lnTo>
                <a:lnTo>
                  <a:pt x="8929" y="62507"/>
                </a:lnTo>
                <a:lnTo>
                  <a:pt x="17859" y="53578"/>
                </a:lnTo>
                <a:lnTo>
                  <a:pt x="26789" y="44648"/>
                </a:lnTo>
                <a:lnTo>
                  <a:pt x="44648" y="26789"/>
                </a:lnTo>
                <a:lnTo>
                  <a:pt x="62508" y="8929"/>
                </a:lnTo>
                <a:lnTo>
                  <a:pt x="62508"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5965031" y="3652242"/>
            <a:ext cx="107158" cy="151805"/>
          </a:xfrm>
          <a:custGeom>
            <a:avLst/>
            <a:gdLst/>
            <a:ahLst/>
            <a:cxnLst/>
            <a:rect l="0" t="0" r="0" b="0"/>
            <a:pathLst>
              <a:path w="107158" h="151805">
                <a:moveTo>
                  <a:pt x="0" y="98226"/>
                </a:moveTo>
                <a:lnTo>
                  <a:pt x="0" y="98226"/>
                </a:lnTo>
                <a:lnTo>
                  <a:pt x="8930" y="98226"/>
                </a:lnTo>
                <a:lnTo>
                  <a:pt x="8930" y="107156"/>
                </a:lnTo>
                <a:lnTo>
                  <a:pt x="8930" y="125015"/>
                </a:lnTo>
                <a:lnTo>
                  <a:pt x="8930" y="133945"/>
                </a:lnTo>
                <a:lnTo>
                  <a:pt x="8930" y="142875"/>
                </a:lnTo>
                <a:lnTo>
                  <a:pt x="8930" y="151804"/>
                </a:lnTo>
                <a:lnTo>
                  <a:pt x="8930" y="151804"/>
                </a:lnTo>
                <a:lnTo>
                  <a:pt x="0" y="142875"/>
                </a:lnTo>
                <a:lnTo>
                  <a:pt x="0" y="133945"/>
                </a:lnTo>
                <a:lnTo>
                  <a:pt x="0" y="116086"/>
                </a:lnTo>
                <a:lnTo>
                  <a:pt x="0" y="98226"/>
                </a:lnTo>
                <a:lnTo>
                  <a:pt x="8930" y="71437"/>
                </a:lnTo>
                <a:lnTo>
                  <a:pt x="17860" y="44648"/>
                </a:lnTo>
                <a:lnTo>
                  <a:pt x="26789" y="26789"/>
                </a:lnTo>
                <a:lnTo>
                  <a:pt x="44649" y="17859"/>
                </a:lnTo>
                <a:lnTo>
                  <a:pt x="62508" y="8929"/>
                </a:lnTo>
                <a:lnTo>
                  <a:pt x="89297" y="0"/>
                </a:lnTo>
                <a:lnTo>
                  <a:pt x="107157" y="0"/>
                </a:lnTo>
                <a:lnTo>
                  <a:pt x="10715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6134695" y="3473648"/>
            <a:ext cx="107158" cy="330399"/>
          </a:xfrm>
          <a:custGeom>
            <a:avLst/>
            <a:gdLst/>
            <a:ahLst/>
            <a:cxnLst/>
            <a:rect l="0" t="0" r="0" b="0"/>
            <a:pathLst>
              <a:path w="107158" h="330399">
                <a:moveTo>
                  <a:pt x="0" y="8930"/>
                </a:moveTo>
                <a:lnTo>
                  <a:pt x="0" y="8930"/>
                </a:lnTo>
                <a:lnTo>
                  <a:pt x="8930" y="8930"/>
                </a:lnTo>
                <a:lnTo>
                  <a:pt x="8930" y="0"/>
                </a:lnTo>
                <a:lnTo>
                  <a:pt x="8930" y="0"/>
                </a:lnTo>
                <a:lnTo>
                  <a:pt x="8930" y="8930"/>
                </a:lnTo>
                <a:lnTo>
                  <a:pt x="8930" y="17859"/>
                </a:lnTo>
                <a:lnTo>
                  <a:pt x="8930" y="35719"/>
                </a:lnTo>
                <a:lnTo>
                  <a:pt x="0" y="62508"/>
                </a:lnTo>
                <a:lnTo>
                  <a:pt x="8930" y="89297"/>
                </a:lnTo>
                <a:lnTo>
                  <a:pt x="8930" y="133945"/>
                </a:lnTo>
                <a:lnTo>
                  <a:pt x="17860" y="178594"/>
                </a:lnTo>
                <a:lnTo>
                  <a:pt x="26789" y="223242"/>
                </a:lnTo>
                <a:lnTo>
                  <a:pt x="44649" y="267891"/>
                </a:lnTo>
                <a:lnTo>
                  <a:pt x="62508" y="303609"/>
                </a:lnTo>
                <a:lnTo>
                  <a:pt x="71438" y="321469"/>
                </a:lnTo>
                <a:lnTo>
                  <a:pt x="89297" y="330398"/>
                </a:lnTo>
                <a:lnTo>
                  <a:pt x="98227" y="330398"/>
                </a:lnTo>
                <a:lnTo>
                  <a:pt x="107157" y="321469"/>
                </a:lnTo>
                <a:lnTo>
                  <a:pt x="98227" y="303609"/>
                </a:lnTo>
                <a:lnTo>
                  <a:pt x="98227" y="30360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6340078" y="3643312"/>
            <a:ext cx="80368" cy="142876"/>
          </a:xfrm>
          <a:custGeom>
            <a:avLst/>
            <a:gdLst/>
            <a:ahLst/>
            <a:cxnLst/>
            <a:rect l="0" t="0" r="0" b="0"/>
            <a:pathLst>
              <a:path w="80368" h="142876">
                <a:moveTo>
                  <a:pt x="8930" y="44649"/>
                </a:moveTo>
                <a:lnTo>
                  <a:pt x="0" y="53578"/>
                </a:lnTo>
                <a:lnTo>
                  <a:pt x="0" y="62508"/>
                </a:lnTo>
                <a:lnTo>
                  <a:pt x="0" y="80367"/>
                </a:lnTo>
                <a:lnTo>
                  <a:pt x="0" y="107156"/>
                </a:lnTo>
                <a:lnTo>
                  <a:pt x="0" y="125016"/>
                </a:lnTo>
                <a:lnTo>
                  <a:pt x="0" y="133945"/>
                </a:lnTo>
                <a:lnTo>
                  <a:pt x="8930" y="142875"/>
                </a:lnTo>
                <a:lnTo>
                  <a:pt x="26789" y="142875"/>
                </a:lnTo>
                <a:lnTo>
                  <a:pt x="35719" y="133945"/>
                </a:lnTo>
                <a:lnTo>
                  <a:pt x="53578" y="125016"/>
                </a:lnTo>
                <a:lnTo>
                  <a:pt x="71438" y="107156"/>
                </a:lnTo>
                <a:lnTo>
                  <a:pt x="80367" y="80367"/>
                </a:lnTo>
                <a:lnTo>
                  <a:pt x="80367" y="53578"/>
                </a:lnTo>
                <a:lnTo>
                  <a:pt x="80367" y="35719"/>
                </a:lnTo>
                <a:lnTo>
                  <a:pt x="71438" y="17859"/>
                </a:lnTo>
                <a:lnTo>
                  <a:pt x="53578" y="0"/>
                </a:lnTo>
                <a:lnTo>
                  <a:pt x="35719" y="0"/>
                </a:lnTo>
                <a:lnTo>
                  <a:pt x="26789" y="0"/>
                </a:lnTo>
                <a:lnTo>
                  <a:pt x="17860" y="17859"/>
                </a:lnTo>
                <a:lnTo>
                  <a:pt x="8930" y="26789"/>
                </a:lnTo>
                <a:lnTo>
                  <a:pt x="8930" y="35719"/>
                </a:lnTo>
                <a:lnTo>
                  <a:pt x="17860" y="44649"/>
                </a:lnTo>
                <a:lnTo>
                  <a:pt x="26789" y="44649"/>
                </a:lnTo>
                <a:lnTo>
                  <a:pt x="44649" y="44649"/>
                </a:lnTo>
                <a:lnTo>
                  <a:pt x="62508" y="35719"/>
                </a:lnTo>
                <a:lnTo>
                  <a:pt x="62508"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6518672" y="3554015"/>
            <a:ext cx="133946" cy="178595"/>
          </a:xfrm>
          <a:custGeom>
            <a:avLst/>
            <a:gdLst/>
            <a:ahLst/>
            <a:cxnLst/>
            <a:rect l="0" t="0" r="0" b="0"/>
            <a:pathLst>
              <a:path w="133946" h="178595">
                <a:moveTo>
                  <a:pt x="17859" y="98227"/>
                </a:moveTo>
                <a:lnTo>
                  <a:pt x="17859" y="98227"/>
                </a:lnTo>
                <a:lnTo>
                  <a:pt x="17859" y="107156"/>
                </a:lnTo>
                <a:lnTo>
                  <a:pt x="17859" y="116086"/>
                </a:lnTo>
                <a:lnTo>
                  <a:pt x="17859" y="125016"/>
                </a:lnTo>
                <a:lnTo>
                  <a:pt x="17859" y="133946"/>
                </a:lnTo>
                <a:lnTo>
                  <a:pt x="26789" y="151805"/>
                </a:lnTo>
                <a:lnTo>
                  <a:pt x="26789" y="160735"/>
                </a:lnTo>
                <a:lnTo>
                  <a:pt x="35719" y="169664"/>
                </a:lnTo>
                <a:lnTo>
                  <a:pt x="35719" y="178594"/>
                </a:lnTo>
                <a:lnTo>
                  <a:pt x="35719" y="178594"/>
                </a:lnTo>
                <a:lnTo>
                  <a:pt x="26789" y="178594"/>
                </a:lnTo>
                <a:lnTo>
                  <a:pt x="17859" y="169664"/>
                </a:lnTo>
                <a:lnTo>
                  <a:pt x="8930" y="160735"/>
                </a:lnTo>
                <a:lnTo>
                  <a:pt x="8930" y="142875"/>
                </a:lnTo>
                <a:lnTo>
                  <a:pt x="0" y="116086"/>
                </a:lnTo>
                <a:lnTo>
                  <a:pt x="0" y="89297"/>
                </a:lnTo>
                <a:lnTo>
                  <a:pt x="8930" y="62508"/>
                </a:lnTo>
                <a:lnTo>
                  <a:pt x="17859" y="44649"/>
                </a:lnTo>
                <a:lnTo>
                  <a:pt x="35719" y="26789"/>
                </a:lnTo>
                <a:lnTo>
                  <a:pt x="62508" y="17860"/>
                </a:lnTo>
                <a:lnTo>
                  <a:pt x="89297" y="8930"/>
                </a:lnTo>
                <a:lnTo>
                  <a:pt x="116086" y="8930"/>
                </a:lnTo>
                <a:lnTo>
                  <a:pt x="133945" y="0"/>
                </a:lnTo>
                <a:lnTo>
                  <a:pt x="13394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6232922" y="3321843"/>
            <a:ext cx="1125142" cy="446486"/>
          </a:xfrm>
          <a:custGeom>
            <a:avLst/>
            <a:gdLst/>
            <a:ahLst/>
            <a:cxnLst/>
            <a:rect l="0" t="0" r="0" b="0"/>
            <a:pathLst>
              <a:path w="1125142" h="446486">
                <a:moveTo>
                  <a:pt x="44648" y="26789"/>
                </a:moveTo>
                <a:lnTo>
                  <a:pt x="35719" y="17860"/>
                </a:lnTo>
                <a:lnTo>
                  <a:pt x="17859" y="17860"/>
                </a:lnTo>
                <a:lnTo>
                  <a:pt x="8930" y="0"/>
                </a:lnTo>
                <a:lnTo>
                  <a:pt x="0" y="0"/>
                </a:lnTo>
                <a:lnTo>
                  <a:pt x="0" y="0"/>
                </a:lnTo>
                <a:lnTo>
                  <a:pt x="0" y="0"/>
                </a:lnTo>
                <a:lnTo>
                  <a:pt x="0" y="0"/>
                </a:lnTo>
                <a:lnTo>
                  <a:pt x="8930" y="8930"/>
                </a:lnTo>
                <a:lnTo>
                  <a:pt x="17859" y="17860"/>
                </a:lnTo>
                <a:lnTo>
                  <a:pt x="35719" y="35719"/>
                </a:lnTo>
                <a:lnTo>
                  <a:pt x="62508" y="44649"/>
                </a:lnTo>
                <a:lnTo>
                  <a:pt x="89297" y="53578"/>
                </a:lnTo>
                <a:lnTo>
                  <a:pt x="125016" y="62508"/>
                </a:lnTo>
                <a:lnTo>
                  <a:pt x="169664" y="71438"/>
                </a:lnTo>
                <a:lnTo>
                  <a:pt x="214312" y="80368"/>
                </a:lnTo>
                <a:lnTo>
                  <a:pt x="267891" y="89297"/>
                </a:lnTo>
                <a:lnTo>
                  <a:pt x="330398" y="98227"/>
                </a:lnTo>
                <a:lnTo>
                  <a:pt x="392906" y="107157"/>
                </a:lnTo>
                <a:lnTo>
                  <a:pt x="464344" y="116086"/>
                </a:lnTo>
                <a:lnTo>
                  <a:pt x="526851" y="125016"/>
                </a:lnTo>
                <a:lnTo>
                  <a:pt x="589359" y="142875"/>
                </a:lnTo>
                <a:lnTo>
                  <a:pt x="651867" y="160735"/>
                </a:lnTo>
                <a:lnTo>
                  <a:pt x="705445" y="178594"/>
                </a:lnTo>
                <a:lnTo>
                  <a:pt x="759023" y="205383"/>
                </a:lnTo>
                <a:lnTo>
                  <a:pt x="812601" y="232172"/>
                </a:lnTo>
                <a:lnTo>
                  <a:pt x="857250" y="258961"/>
                </a:lnTo>
                <a:lnTo>
                  <a:pt x="892969" y="294680"/>
                </a:lnTo>
                <a:lnTo>
                  <a:pt x="937617" y="321469"/>
                </a:lnTo>
                <a:lnTo>
                  <a:pt x="973336" y="348258"/>
                </a:lnTo>
                <a:lnTo>
                  <a:pt x="1000125" y="366118"/>
                </a:lnTo>
                <a:lnTo>
                  <a:pt x="1026914" y="392907"/>
                </a:lnTo>
                <a:lnTo>
                  <a:pt x="1053703" y="410766"/>
                </a:lnTo>
                <a:lnTo>
                  <a:pt x="1080492" y="428625"/>
                </a:lnTo>
                <a:lnTo>
                  <a:pt x="1107281" y="437555"/>
                </a:lnTo>
                <a:lnTo>
                  <a:pt x="1125141" y="446485"/>
                </a:lnTo>
                <a:lnTo>
                  <a:pt x="1125141" y="44648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4955977" y="4938117"/>
            <a:ext cx="142876" cy="508993"/>
          </a:xfrm>
          <a:custGeom>
            <a:avLst/>
            <a:gdLst/>
            <a:ahLst/>
            <a:cxnLst/>
            <a:rect l="0" t="0" r="0" b="0"/>
            <a:pathLst>
              <a:path w="142876" h="508993">
                <a:moveTo>
                  <a:pt x="8929" y="98227"/>
                </a:moveTo>
                <a:lnTo>
                  <a:pt x="8929" y="89297"/>
                </a:lnTo>
                <a:lnTo>
                  <a:pt x="8929" y="80367"/>
                </a:lnTo>
                <a:lnTo>
                  <a:pt x="0" y="62508"/>
                </a:lnTo>
                <a:lnTo>
                  <a:pt x="0" y="53578"/>
                </a:lnTo>
                <a:lnTo>
                  <a:pt x="0" y="35719"/>
                </a:lnTo>
                <a:lnTo>
                  <a:pt x="0" y="17860"/>
                </a:lnTo>
                <a:lnTo>
                  <a:pt x="0" y="8930"/>
                </a:lnTo>
                <a:lnTo>
                  <a:pt x="8929" y="0"/>
                </a:lnTo>
                <a:lnTo>
                  <a:pt x="8929" y="0"/>
                </a:lnTo>
                <a:lnTo>
                  <a:pt x="8929" y="0"/>
                </a:lnTo>
                <a:lnTo>
                  <a:pt x="8929" y="17860"/>
                </a:lnTo>
                <a:lnTo>
                  <a:pt x="17859" y="62508"/>
                </a:lnTo>
                <a:lnTo>
                  <a:pt x="26789" y="116086"/>
                </a:lnTo>
                <a:lnTo>
                  <a:pt x="44648" y="187524"/>
                </a:lnTo>
                <a:lnTo>
                  <a:pt x="62507" y="258961"/>
                </a:lnTo>
                <a:lnTo>
                  <a:pt x="80367" y="330399"/>
                </a:lnTo>
                <a:lnTo>
                  <a:pt x="89296" y="392906"/>
                </a:lnTo>
                <a:lnTo>
                  <a:pt x="107156" y="446485"/>
                </a:lnTo>
                <a:lnTo>
                  <a:pt x="116086" y="473274"/>
                </a:lnTo>
                <a:lnTo>
                  <a:pt x="125015" y="500063"/>
                </a:lnTo>
                <a:lnTo>
                  <a:pt x="133945" y="508992"/>
                </a:lnTo>
                <a:lnTo>
                  <a:pt x="142875" y="508992"/>
                </a:lnTo>
                <a:lnTo>
                  <a:pt x="142875" y="500063"/>
                </a:lnTo>
                <a:lnTo>
                  <a:pt x="142875" y="50006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5107781" y="5732859"/>
            <a:ext cx="223243" cy="366118"/>
          </a:xfrm>
          <a:custGeom>
            <a:avLst/>
            <a:gdLst/>
            <a:ahLst/>
            <a:cxnLst/>
            <a:rect l="0" t="0" r="0" b="0"/>
            <a:pathLst>
              <a:path w="223243" h="366118">
                <a:moveTo>
                  <a:pt x="125016" y="80367"/>
                </a:moveTo>
                <a:lnTo>
                  <a:pt x="125016" y="80367"/>
                </a:lnTo>
                <a:lnTo>
                  <a:pt x="116086" y="71437"/>
                </a:lnTo>
                <a:lnTo>
                  <a:pt x="107157" y="53578"/>
                </a:lnTo>
                <a:lnTo>
                  <a:pt x="98227" y="44648"/>
                </a:lnTo>
                <a:lnTo>
                  <a:pt x="89297" y="26789"/>
                </a:lnTo>
                <a:lnTo>
                  <a:pt x="71438" y="17859"/>
                </a:lnTo>
                <a:lnTo>
                  <a:pt x="53578" y="0"/>
                </a:lnTo>
                <a:lnTo>
                  <a:pt x="35719" y="0"/>
                </a:lnTo>
                <a:lnTo>
                  <a:pt x="17860" y="8929"/>
                </a:lnTo>
                <a:lnTo>
                  <a:pt x="0" y="26789"/>
                </a:lnTo>
                <a:lnTo>
                  <a:pt x="0" y="80367"/>
                </a:lnTo>
                <a:lnTo>
                  <a:pt x="0" y="133945"/>
                </a:lnTo>
                <a:lnTo>
                  <a:pt x="8930" y="196453"/>
                </a:lnTo>
                <a:lnTo>
                  <a:pt x="35719" y="258961"/>
                </a:lnTo>
                <a:lnTo>
                  <a:pt x="53578" y="303609"/>
                </a:lnTo>
                <a:lnTo>
                  <a:pt x="71438" y="339328"/>
                </a:lnTo>
                <a:lnTo>
                  <a:pt x="98227" y="366117"/>
                </a:lnTo>
                <a:lnTo>
                  <a:pt x="116086" y="366117"/>
                </a:lnTo>
                <a:lnTo>
                  <a:pt x="142875" y="357187"/>
                </a:lnTo>
                <a:lnTo>
                  <a:pt x="160735" y="330398"/>
                </a:lnTo>
                <a:lnTo>
                  <a:pt x="187524" y="303609"/>
                </a:lnTo>
                <a:lnTo>
                  <a:pt x="205383" y="267890"/>
                </a:lnTo>
                <a:lnTo>
                  <a:pt x="223242" y="232171"/>
                </a:lnTo>
                <a:lnTo>
                  <a:pt x="223242" y="23217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5277445" y="5572125"/>
            <a:ext cx="214314" cy="455414"/>
          </a:xfrm>
          <a:custGeom>
            <a:avLst/>
            <a:gdLst/>
            <a:ahLst/>
            <a:cxnLst/>
            <a:rect l="0" t="0" r="0" b="0"/>
            <a:pathLst>
              <a:path w="214314" h="455414">
                <a:moveTo>
                  <a:pt x="26789" y="17859"/>
                </a:moveTo>
                <a:lnTo>
                  <a:pt x="26789" y="8929"/>
                </a:lnTo>
                <a:lnTo>
                  <a:pt x="17860" y="8929"/>
                </a:lnTo>
                <a:lnTo>
                  <a:pt x="8930" y="0"/>
                </a:lnTo>
                <a:lnTo>
                  <a:pt x="8930" y="0"/>
                </a:lnTo>
                <a:lnTo>
                  <a:pt x="0" y="8929"/>
                </a:lnTo>
                <a:lnTo>
                  <a:pt x="0" y="17859"/>
                </a:lnTo>
                <a:lnTo>
                  <a:pt x="0" y="35718"/>
                </a:lnTo>
                <a:lnTo>
                  <a:pt x="0" y="71437"/>
                </a:lnTo>
                <a:lnTo>
                  <a:pt x="17860" y="125015"/>
                </a:lnTo>
                <a:lnTo>
                  <a:pt x="44649" y="178593"/>
                </a:lnTo>
                <a:lnTo>
                  <a:pt x="71438" y="241101"/>
                </a:lnTo>
                <a:lnTo>
                  <a:pt x="98227" y="303609"/>
                </a:lnTo>
                <a:lnTo>
                  <a:pt x="133946" y="366116"/>
                </a:lnTo>
                <a:lnTo>
                  <a:pt x="151805" y="401835"/>
                </a:lnTo>
                <a:lnTo>
                  <a:pt x="178594" y="428624"/>
                </a:lnTo>
                <a:lnTo>
                  <a:pt x="196453" y="446484"/>
                </a:lnTo>
                <a:lnTo>
                  <a:pt x="214313" y="455413"/>
                </a:lnTo>
                <a:lnTo>
                  <a:pt x="214313" y="455413"/>
                </a:lnTo>
                <a:lnTo>
                  <a:pt x="214313" y="437554"/>
                </a:lnTo>
                <a:lnTo>
                  <a:pt x="214313" y="43755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5438180" y="5786437"/>
            <a:ext cx="125016" cy="250032"/>
          </a:xfrm>
          <a:custGeom>
            <a:avLst/>
            <a:gdLst/>
            <a:ahLst/>
            <a:cxnLst/>
            <a:rect l="0" t="0" r="0" b="0"/>
            <a:pathLst>
              <a:path w="125016" h="250032">
                <a:moveTo>
                  <a:pt x="53578" y="169664"/>
                </a:moveTo>
                <a:lnTo>
                  <a:pt x="62508" y="178593"/>
                </a:lnTo>
                <a:lnTo>
                  <a:pt x="71437" y="205383"/>
                </a:lnTo>
                <a:lnTo>
                  <a:pt x="80367" y="223242"/>
                </a:lnTo>
                <a:lnTo>
                  <a:pt x="89297" y="241101"/>
                </a:lnTo>
                <a:lnTo>
                  <a:pt x="98226" y="250031"/>
                </a:lnTo>
                <a:lnTo>
                  <a:pt x="107156" y="250031"/>
                </a:lnTo>
                <a:lnTo>
                  <a:pt x="116086" y="232172"/>
                </a:lnTo>
                <a:lnTo>
                  <a:pt x="125015" y="205383"/>
                </a:lnTo>
                <a:lnTo>
                  <a:pt x="125015" y="169664"/>
                </a:lnTo>
                <a:lnTo>
                  <a:pt x="107156" y="133945"/>
                </a:lnTo>
                <a:lnTo>
                  <a:pt x="89297" y="80367"/>
                </a:lnTo>
                <a:lnTo>
                  <a:pt x="62508" y="44648"/>
                </a:lnTo>
                <a:lnTo>
                  <a:pt x="35718" y="8929"/>
                </a:lnTo>
                <a:lnTo>
                  <a:pt x="17859" y="0"/>
                </a:lnTo>
                <a:lnTo>
                  <a:pt x="8929" y="0"/>
                </a:lnTo>
                <a:lnTo>
                  <a:pt x="0" y="26789"/>
                </a:lnTo>
                <a:lnTo>
                  <a:pt x="8929" y="62508"/>
                </a:lnTo>
                <a:lnTo>
                  <a:pt x="17859" y="98226"/>
                </a:lnTo>
                <a:lnTo>
                  <a:pt x="26789" y="133945"/>
                </a:lnTo>
                <a:lnTo>
                  <a:pt x="35718" y="151804"/>
                </a:lnTo>
                <a:lnTo>
                  <a:pt x="44648" y="160734"/>
                </a:lnTo>
                <a:lnTo>
                  <a:pt x="53578" y="151804"/>
                </a:lnTo>
                <a:lnTo>
                  <a:pt x="53578" y="125015"/>
                </a:lnTo>
                <a:lnTo>
                  <a:pt x="53578" y="12501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5545336" y="5741788"/>
            <a:ext cx="169665" cy="258962"/>
          </a:xfrm>
          <a:custGeom>
            <a:avLst/>
            <a:gdLst/>
            <a:ahLst/>
            <a:cxnLst/>
            <a:rect l="0" t="0" r="0" b="0"/>
            <a:pathLst>
              <a:path w="169665" h="258962">
                <a:moveTo>
                  <a:pt x="8930" y="0"/>
                </a:moveTo>
                <a:lnTo>
                  <a:pt x="8930" y="8930"/>
                </a:lnTo>
                <a:lnTo>
                  <a:pt x="0" y="17860"/>
                </a:lnTo>
                <a:lnTo>
                  <a:pt x="0" y="26789"/>
                </a:lnTo>
                <a:lnTo>
                  <a:pt x="0" y="35719"/>
                </a:lnTo>
                <a:lnTo>
                  <a:pt x="8930" y="44649"/>
                </a:lnTo>
                <a:lnTo>
                  <a:pt x="17859" y="62508"/>
                </a:lnTo>
                <a:lnTo>
                  <a:pt x="26789" y="71438"/>
                </a:lnTo>
                <a:lnTo>
                  <a:pt x="44648" y="89297"/>
                </a:lnTo>
                <a:lnTo>
                  <a:pt x="62508" y="98227"/>
                </a:lnTo>
                <a:lnTo>
                  <a:pt x="80367" y="116086"/>
                </a:lnTo>
                <a:lnTo>
                  <a:pt x="98227" y="133946"/>
                </a:lnTo>
                <a:lnTo>
                  <a:pt x="125016" y="151805"/>
                </a:lnTo>
                <a:lnTo>
                  <a:pt x="142875" y="169664"/>
                </a:lnTo>
                <a:lnTo>
                  <a:pt x="151805" y="187524"/>
                </a:lnTo>
                <a:lnTo>
                  <a:pt x="169664" y="205383"/>
                </a:lnTo>
                <a:lnTo>
                  <a:pt x="169664" y="223242"/>
                </a:lnTo>
                <a:lnTo>
                  <a:pt x="151805" y="241102"/>
                </a:lnTo>
                <a:lnTo>
                  <a:pt x="133945" y="250032"/>
                </a:lnTo>
                <a:lnTo>
                  <a:pt x="116086" y="258961"/>
                </a:lnTo>
                <a:lnTo>
                  <a:pt x="98227" y="258961"/>
                </a:lnTo>
                <a:lnTo>
                  <a:pt x="71437" y="258961"/>
                </a:lnTo>
                <a:lnTo>
                  <a:pt x="62508" y="250032"/>
                </a:lnTo>
                <a:lnTo>
                  <a:pt x="53578" y="232172"/>
                </a:lnTo>
                <a:lnTo>
                  <a:pt x="53578" y="223242"/>
                </a:lnTo>
                <a:lnTo>
                  <a:pt x="62508" y="205383"/>
                </a:lnTo>
                <a:lnTo>
                  <a:pt x="62508" y="20538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5732859" y="5750718"/>
            <a:ext cx="133947" cy="214313"/>
          </a:xfrm>
          <a:custGeom>
            <a:avLst/>
            <a:gdLst/>
            <a:ahLst/>
            <a:cxnLst/>
            <a:rect l="0" t="0" r="0" b="0"/>
            <a:pathLst>
              <a:path w="133947" h="214313">
                <a:moveTo>
                  <a:pt x="0" y="178594"/>
                </a:moveTo>
                <a:lnTo>
                  <a:pt x="8930" y="178594"/>
                </a:lnTo>
                <a:lnTo>
                  <a:pt x="8930" y="178594"/>
                </a:lnTo>
                <a:lnTo>
                  <a:pt x="17860" y="178594"/>
                </a:lnTo>
                <a:lnTo>
                  <a:pt x="26789" y="169664"/>
                </a:lnTo>
                <a:lnTo>
                  <a:pt x="35719" y="151805"/>
                </a:lnTo>
                <a:lnTo>
                  <a:pt x="44649" y="133945"/>
                </a:lnTo>
                <a:lnTo>
                  <a:pt x="44649" y="107156"/>
                </a:lnTo>
                <a:lnTo>
                  <a:pt x="53579" y="71437"/>
                </a:lnTo>
                <a:lnTo>
                  <a:pt x="53579" y="44648"/>
                </a:lnTo>
                <a:lnTo>
                  <a:pt x="53579" y="26789"/>
                </a:lnTo>
                <a:lnTo>
                  <a:pt x="44649" y="8930"/>
                </a:lnTo>
                <a:lnTo>
                  <a:pt x="35719" y="0"/>
                </a:lnTo>
                <a:lnTo>
                  <a:pt x="26789" y="0"/>
                </a:lnTo>
                <a:lnTo>
                  <a:pt x="8930" y="17859"/>
                </a:lnTo>
                <a:lnTo>
                  <a:pt x="8930" y="53578"/>
                </a:lnTo>
                <a:lnTo>
                  <a:pt x="8930" y="89297"/>
                </a:lnTo>
                <a:lnTo>
                  <a:pt x="17860" y="125016"/>
                </a:lnTo>
                <a:lnTo>
                  <a:pt x="35719" y="160734"/>
                </a:lnTo>
                <a:lnTo>
                  <a:pt x="53579" y="187523"/>
                </a:lnTo>
                <a:lnTo>
                  <a:pt x="71438" y="205383"/>
                </a:lnTo>
                <a:lnTo>
                  <a:pt x="89297" y="214312"/>
                </a:lnTo>
                <a:lnTo>
                  <a:pt x="107157" y="214312"/>
                </a:lnTo>
                <a:lnTo>
                  <a:pt x="125016" y="205383"/>
                </a:lnTo>
                <a:lnTo>
                  <a:pt x="125016" y="187523"/>
                </a:lnTo>
                <a:lnTo>
                  <a:pt x="133946" y="169664"/>
                </a:lnTo>
                <a:lnTo>
                  <a:pt x="133946"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Freeform 22"/>
          <p:cNvSpPr/>
          <p:nvPr/>
        </p:nvSpPr>
        <p:spPr>
          <a:xfrm>
            <a:off x="5848945" y="5607843"/>
            <a:ext cx="178595" cy="366118"/>
          </a:xfrm>
          <a:custGeom>
            <a:avLst/>
            <a:gdLst/>
            <a:ahLst/>
            <a:cxnLst/>
            <a:rect l="0" t="0" r="0" b="0"/>
            <a:pathLst>
              <a:path w="178595" h="366118">
                <a:moveTo>
                  <a:pt x="0" y="116086"/>
                </a:moveTo>
                <a:lnTo>
                  <a:pt x="0" y="125016"/>
                </a:lnTo>
                <a:lnTo>
                  <a:pt x="0" y="133945"/>
                </a:lnTo>
                <a:lnTo>
                  <a:pt x="0" y="160734"/>
                </a:lnTo>
                <a:lnTo>
                  <a:pt x="8930" y="187523"/>
                </a:lnTo>
                <a:lnTo>
                  <a:pt x="26789" y="232172"/>
                </a:lnTo>
                <a:lnTo>
                  <a:pt x="35719" y="267891"/>
                </a:lnTo>
                <a:lnTo>
                  <a:pt x="53578" y="303609"/>
                </a:lnTo>
                <a:lnTo>
                  <a:pt x="71438" y="339328"/>
                </a:lnTo>
                <a:lnTo>
                  <a:pt x="89297" y="357187"/>
                </a:lnTo>
                <a:lnTo>
                  <a:pt x="98227" y="366117"/>
                </a:lnTo>
                <a:lnTo>
                  <a:pt x="116086" y="366117"/>
                </a:lnTo>
                <a:lnTo>
                  <a:pt x="125016" y="348258"/>
                </a:lnTo>
                <a:lnTo>
                  <a:pt x="125016" y="330398"/>
                </a:lnTo>
                <a:lnTo>
                  <a:pt x="125016" y="294680"/>
                </a:lnTo>
                <a:lnTo>
                  <a:pt x="116086" y="250031"/>
                </a:lnTo>
                <a:lnTo>
                  <a:pt x="107157" y="196453"/>
                </a:lnTo>
                <a:lnTo>
                  <a:pt x="80368" y="142875"/>
                </a:lnTo>
                <a:lnTo>
                  <a:pt x="62508" y="80367"/>
                </a:lnTo>
                <a:lnTo>
                  <a:pt x="35719" y="26789"/>
                </a:lnTo>
                <a:lnTo>
                  <a:pt x="17860" y="0"/>
                </a:lnTo>
                <a:lnTo>
                  <a:pt x="17860" y="0"/>
                </a:lnTo>
                <a:lnTo>
                  <a:pt x="17860" y="26789"/>
                </a:lnTo>
                <a:lnTo>
                  <a:pt x="26789" y="71437"/>
                </a:lnTo>
                <a:lnTo>
                  <a:pt x="53578" y="133945"/>
                </a:lnTo>
                <a:lnTo>
                  <a:pt x="80368" y="196453"/>
                </a:lnTo>
                <a:lnTo>
                  <a:pt x="107157" y="250031"/>
                </a:lnTo>
                <a:lnTo>
                  <a:pt x="133946" y="285750"/>
                </a:lnTo>
                <a:lnTo>
                  <a:pt x="151805" y="321469"/>
                </a:lnTo>
                <a:lnTo>
                  <a:pt x="169664" y="330398"/>
                </a:lnTo>
                <a:lnTo>
                  <a:pt x="178594" y="330398"/>
                </a:lnTo>
                <a:lnTo>
                  <a:pt x="178594" y="312539"/>
                </a:lnTo>
                <a:lnTo>
                  <a:pt x="178594" y="31253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Freeform 23"/>
          <p:cNvSpPr/>
          <p:nvPr/>
        </p:nvSpPr>
        <p:spPr>
          <a:xfrm>
            <a:off x="5786438" y="4911328"/>
            <a:ext cx="642938" cy="875110"/>
          </a:xfrm>
          <a:custGeom>
            <a:avLst/>
            <a:gdLst/>
            <a:ahLst/>
            <a:cxnLst/>
            <a:rect l="0" t="0" r="0" b="0"/>
            <a:pathLst>
              <a:path w="642938" h="875110">
                <a:moveTo>
                  <a:pt x="0" y="26789"/>
                </a:moveTo>
                <a:lnTo>
                  <a:pt x="0" y="26789"/>
                </a:lnTo>
                <a:lnTo>
                  <a:pt x="0" y="17860"/>
                </a:lnTo>
                <a:lnTo>
                  <a:pt x="0" y="17860"/>
                </a:lnTo>
                <a:lnTo>
                  <a:pt x="0" y="8930"/>
                </a:lnTo>
                <a:lnTo>
                  <a:pt x="0" y="8930"/>
                </a:lnTo>
                <a:lnTo>
                  <a:pt x="0" y="0"/>
                </a:lnTo>
                <a:lnTo>
                  <a:pt x="0" y="8930"/>
                </a:lnTo>
                <a:lnTo>
                  <a:pt x="0" y="17860"/>
                </a:lnTo>
                <a:lnTo>
                  <a:pt x="8929" y="35719"/>
                </a:lnTo>
                <a:lnTo>
                  <a:pt x="17859" y="62508"/>
                </a:lnTo>
                <a:lnTo>
                  <a:pt x="35718" y="107156"/>
                </a:lnTo>
                <a:lnTo>
                  <a:pt x="62507" y="151805"/>
                </a:lnTo>
                <a:lnTo>
                  <a:pt x="98226" y="214313"/>
                </a:lnTo>
                <a:lnTo>
                  <a:pt x="142875" y="285750"/>
                </a:lnTo>
                <a:lnTo>
                  <a:pt x="196453" y="357188"/>
                </a:lnTo>
                <a:lnTo>
                  <a:pt x="258960" y="437555"/>
                </a:lnTo>
                <a:lnTo>
                  <a:pt x="321468" y="517922"/>
                </a:lnTo>
                <a:lnTo>
                  <a:pt x="383976" y="589360"/>
                </a:lnTo>
                <a:lnTo>
                  <a:pt x="437554" y="660797"/>
                </a:lnTo>
                <a:lnTo>
                  <a:pt x="491132" y="732234"/>
                </a:lnTo>
                <a:lnTo>
                  <a:pt x="535781" y="785812"/>
                </a:lnTo>
                <a:lnTo>
                  <a:pt x="571500" y="821531"/>
                </a:lnTo>
                <a:lnTo>
                  <a:pt x="607218" y="857249"/>
                </a:lnTo>
                <a:lnTo>
                  <a:pt x="625078" y="875109"/>
                </a:lnTo>
                <a:lnTo>
                  <a:pt x="642937" y="875109"/>
                </a:lnTo>
                <a:lnTo>
                  <a:pt x="642937" y="866179"/>
                </a:lnTo>
                <a:lnTo>
                  <a:pt x="642937" y="848320"/>
                </a:lnTo>
                <a:lnTo>
                  <a:pt x="642937" y="84832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Freeform 24"/>
          <p:cNvSpPr/>
          <p:nvPr/>
        </p:nvSpPr>
        <p:spPr>
          <a:xfrm>
            <a:off x="6581180" y="5822155"/>
            <a:ext cx="160735" cy="169666"/>
          </a:xfrm>
          <a:custGeom>
            <a:avLst/>
            <a:gdLst/>
            <a:ahLst/>
            <a:cxnLst/>
            <a:rect l="0" t="0" r="0" b="0"/>
            <a:pathLst>
              <a:path w="160735" h="169666">
                <a:moveTo>
                  <a:pt x="44648" y="62508"/>
                </a:moveTo>
                <a:lnTo>
                  <a:pt x="35718" y="62508"/>
                </a:lnTo>
                <a:lnTo>
                  <a:pt x="26789" y="53579"/>
                </a:lnTo>
                <a:lnTo>
                  <a:pt x="17859" y="44649"/>
                </a:lnTo>
                <a:lnTo>
                  <a:pt x="8929" y="35719"/>
                </a:lnTo>
                <a:lnTo>
                  <a:pt x="0" y="35719"/>
                </a:lnTo>
                <a:lnTo>
                  <a:pt x="0" y="44649"/>
                </a:lnTo>
                <a:lnTo>
                  <a:pt x="8929" y="71438"/>
                </a:lnTo>
                <a:lnTo>
                  <a:pt x="26789" y="98227"/>
                </a:lnTo>
                <a:lnTo>
                  <a:pt x="44648" y="125016"/>
                </a:lnTo>
                <a:lnTo>
                  <a:pt x="62508" y="151805"/>
                </a:lnTo>
                <a:lnTo>
                  <a:pt x="80367" y="169665"/>
                </a:lnTo>
                <a:lnTo>
                  <a:pt x="107156" y="169665"/>
                </a:lnTo>
                <a:lnTo>
                  <a:pt x="125015" y="169665"/>
                </a:lnTo>
                <a:lnTo>
                  <a:pt x="142875" y="151805"/>
                </a:lnTo>
                <a:lnTo>
                  <a:pt x="151804" y="133946"/>
                </a:lnTo>
                <a:lnTo>
                  <a:pt x="160734" y="116086"/>
                </a:lnTo>
                <a:lnTo>
                  <a:pt x="151804" y="89297"/>
                </a:lnTo>
                <a:lnTo>
                  <a:pt x="142875" y="53579"/>
                </a:lnTo>
                <a:lnTo>
                  <a:pt x="116086" y="35719"/>
                </a:lnTo>
                <a:lnTo>
                  <a:pt x="89297" y="8930"/>
                </a:lnTo>
                <a:lnTo>
                  <a:pt x="62508" y="0"/>
                </a:lnTo>
                <a:lnTo>
                  <a:pt x="35718" y="8930"/>
                </a:lnTo>
                <a:lnTo>
                  <a:pt x="26789" y="26790"/>
                </a:lnTo>
                <a:lnTo>
                  <a:pt x="26789" y="44649"/>
                </a:lnTo>
                <a:lnTo>
                  <a:pt x="26789" y="71438"/>
                </a:lnTo>
                <a:lnTo>
                  <a:pt x="35718" y="89297"/>
                </a:lnTo>
                <a:lnTo>
                  <a:pt x="44648" y="98227"/>
                </a:lnTo>
                <a:lnTo>
                  <a:pt x="53578" y="98227"/>
                </a:lnTo>
                <a:lnTo>
                  <a:pt x="62508" y="89297"/>
                </a:lnTo>
                <a:lnTo>
                  <a:pt x="62508"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Freeform 25"/>
          <p:cNvSpPr/>
          <p:nvPr/>
        </p:nvSpPr>
        <p:spPr>
          <a:xfrm>
            <a:off x="6750844" y="5679280"/>
            <a:ext cx="267891" cy="526853"/>
          </a:xfrm>
          <a:custGeom>
            <a:avLst/>
            <a:gdLst/>
            <a:ahLst/>
            <a:cxnLst/>
            <a:rect l="0" t="0" r="0" b="0"/>
            <a:pathLst>
              <a:path w="267891" h="526853">
                <a:moveTo>
                  <a:pt x="53578" y="80368"/>
                </a:moveTo>
                <a:lnTo>
                  <a:pt x="62508" y="80368"/>
                </a:lnTo>
                <a:lnTo>
                  <a:pt x="62508" y="98227"/>
                </a:lnTo>
                <a:lnTo>
                  <a:pt x="71437" y="125016"/>
                </a:lnTo>
                <a:lnTo>
                  <a:pt x="80367" y="151805"/>
                </a:lnTo>
                <a:lnTo>
                  <a:pt x="98226" y="187524"/>
                </a:lnTo>
                <a:lnTo>
                  <a:pt x="116086" y="232172"/>
                </a:lnTo>
                <a:lnTo>
                  <a:pt x="142875" y="276821"/>
                </a:lnTo>
                <a:lnTo>
                  <a:pt x="178594" y="339329"/>
                </a:lnTo>
                <a:lnTo>
                  <a:pt x="205383" y="392907"/>
                </a:lnTo>
                <a:lnTo>
                  <a:pt x="223242" y="437555"/>
                </a:lnTo>
                <a:lnTo>
                  <a:pt x="241101" y="482204"/>
                </a:lnTo>
                <a:lnTo>
                  <a:pt x="258961" y="508993"/>
                </a:lnTo>
                <a:lnTo>
                  <a:pt x="267890" y="526852"/>
                </a:lnTo>
                <a:lnTo>
                  <a:pt x="267890" y="526852"/>
                </a:lnTo>
                <a:lnTo>
                  <a:pt x="258961" y="517922"/>
                </a:lnTo>
                <a:lnTo>
                  <a:pt x="232172" y="500063"/>
                </a:lnTo>
                <a:lnTo>
                  <a:pt x="205383" y="464344"/>
                </a:lnTo>
                <a:lnTo>
                  <a:pt x="169664" y="419696"/>
                </a:lnTo>
                <a:lnTo>
                  <a:pt x="125015" y="357188"/>
                </a:lnTo>
                <a:lnTo>
                  <a:pt x="80367" y="294680"/>
                </a:lnTo>
                <a:lnTo>
                  <a:pt x="44648" y="223243"/>
                </a:lnTo>
                <a:lnTo>
                  <a:pt x="17859" y="169665"/>
                </a:lnTo>
                <a:lnTo>
                  <a:pt x="8929" y="116086"/>
                </a:lnTo>
                <a:lnTo>
                  <a:pt x="0" y="80368"/>
                </a:lnTo>
                <a:lnTo>
                  <a:pt x="8929" y="44649"/>
                </a:lnTo>
                <a:lnTo>
                  <a:pt x="26789" y="26790"/>
                </a:lnTo>
                <a:lnTo>
                  <a:pt x="53578" y="8930"/>
                </a:lnTo>
                <a:lnTo>
                  <a:pt x="80367" y="0"/>
                </a:lnTo>
                <a:lnTo>
                  <a:pt x="116086" y="0"/>
                </a:lnTo>
                <a:lnTo>
                  <a:pt x="133945" y="17860"/>
                </a:lnTo>
                <a:lnTo>
                  <a:pt x="151804" y="44649"/>
                </a:lnTo>
                <a:lnTo>
                  <a:pt x="160734" y="80368"/>
                </a:lnTo>
                <a:lnTo>
                  <a:pt x="160734" y="116086"/>
                </a:lnTo>
                <a:lnTo>
                  <a:pt x="160734" y="160735"/>
                </a:lnTo>
                <a:lnTo>
                  <a:pt x="151804" y="205383"/>
                </a:lnTo>
                <a:lnTo>
                  <a:pt x="142875" y="232172"/>
                </a:lnTo>
                <a:lnTo>
                  <a:pt x="142875" y="250032"/>
                </a:lnTo>
                <a:lnTo>
                  <a:pt x="142875" y="258961"/>
                </a:lnTo>
                <a:lnTo>
                  <a:pt x="142875" y="250032"/>
                </a:lnTo>
                <a:lnTo>
                  <a:pt x="142875" y="232172"/>
                </a:lnTo>
                <a:lnTo>
                  <a:pt x="142875" y="196454"/>
                </a:lnTo>
                <a:lnTo>
                  <a:pt x="142875" y="19645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Freeform 26"/>
          <p:cNvSpPr/>
          <p:nvPr/>
        </p:nvSpPr>
        <p:spPr>
          <a:xfrm>
            <a:off x="6991945" y="5661421"/>
            <a:ext cx="169665" cy="232173"/>
          </a:xfrm>
          <a:custGeom>
            <a:avLst/>
            <a:gdLst/>
            <a:ahLst/>
            <a:cxnLst/>
            <a:rect l="0" t="0" r="0" b="0"/>
            <a:pathLst>
              <a:path w="169665" h="232173">
                <a:moveTo>
                  <a:pt x="26789" y="196453"/>
                </a:moveTo>
                <a:lnTo>
                  <a:pt x="26789" y="196453"/>
                </a:lnTo>
                <a:lnTo>
                  <a:pt x="35719" y="196453"/>
                </a:lnTo>
                <a:lnTo>
                  <a:pt x="35719" y="196453"/>
                </a:lnTo>
                <a:lnTo>
                  <a:pt x="53578" y="187524"/>
                </a:lnTo>
                <a:lnTo>
                  <a:pt x="62508" y="178594"/>
                </a:lnTo>
                <a:lnTo>
                  <a:pt x="71438" y="151805"/>
                </a:lnTo>
                <a:lnTo>
                  <a:pt x="80368" y="133945"/>
                </a:lnTo>
                <a:lnTo>
                  <a:pt x="89297" y="98227"/>
                </a:lnTo>
                <a:lnTo>
                  <a:pt x="89297" y="71438"/>
                </a:lnTo>
                <a:lnTo>
                  <a:pt x="89297" y="44649"/>
                </a:lnTo>
                <a:lnTo>
                  <a:pt x="80368" y="26789"/>
                </a:lnTo>
                <a:lnTo>
                  <a:pt x="62508" y="8930"/>
                </a:lnTo>
                <a:lnTo>
                  <a:pt x="44649" y="0"/>
                </a:lnTo>
                <a:lnTo>
                  <a:pt x="26789" y="0"/>
                </a:lnTo>
                <a:lnTo>
                  <a:pt x="8930" y="8930"/>
                </a:lnTo>
                <a:lnTo>
                  <a:pt x="0" y="35719"/>
                </a:lnTo>
                <a:lnTo>
                  <a:pt x="0" y="71438"/>
                </a:lnTo>
                <a:lnTo>
                  <a:pt x="8930" y="116086"/>
                </a:lnTo>
                <a:lnTo>
                  <a:pt x="17860" y="160734"/>
                </a:lnTo>
                <a:lnTo>
                  <a:pt x="35719" y="196453"/>
                </a:lnTo>
                <a:lnTo>
                  <a:pt x="62508" y="223242"/>
                </a:lnTo>
                <a:lnTo>
                  <a:pt x="80368" y="232172"/>
                </a:lnTo>
                <a:lnTo>
                  <a:pt x="107157" y="232172"/>
                </a:lnTo>
                <a:lnTo>
                  <a:pt x="133946" y="223242"/>
                </a:lnTo>
                <a:lnTo>
                  <a:pt x="151805" y="205383"/>
                </a:lnTo>
                <a:lnTo>
                  <a:pt x="169664" y="178594"/>
                </a:lnTo>
                <a:lnTo>
                  <a:pt x="169664" y="142875"/>
                </a:lnTo>
                <a:lnTo>
                  <a:pt x="169664" y="98227"/>
                </a:lnTo>
                <a:lnTo>
                  <a:pt x="169664" y="62508"/>
                </a:lnTo>
                <a:lnTo>
                  <a:pt x="169664"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Freeform 27"/>
          <p:cNvSpPr/>
          <p:nvPr/>
        </p:nvSpPr>
        <p:spPr>
          <a:xfrm>
            <a:off x="7143750" y="5607843"/>
            <a:ext cx="214314" cy="223243"/>
          </a:xfrm>
          <a:custGeom>
            <a:avLst/>
            <a:gdLst/>
            <a:ahLst/>
            <a:cxnLst/>
            <a:rect l="0" t="0" r="0" b="0"/>
            <a:pathLst>
              <a:path w="214314" h="223243">
                <a:moveTo>
                  <a:pt x="0" y="0"/>
                </a:moveTo>
                <a:lnTo>
                  <a:pt x="8930" y="17859"/>
                </a:lnTo>
                <a:lnTo>
                  <a:pt x="17859" y="35719"/>
                </a:lnTo>
                <a:lnTo>
                  <a:pt x="35719" y="62508"/>
                </a:lnTo>
                <a:lnTo>
                  <a:pt x="44648" y="98227"/>
                </a:lnTo>
                <a:lnTo>
                  <a:pt x="62508" y="133945"/>
                </a:lnTo>
                <a:lnTo>
                  <a:pt x="80367" y="169664"/>
                </a:lnTo>
                <a:lnTo>
                  <a:pt x="89297" y="187523"/>
                </a:lnTo>
                <a:lnTo>
                  <a:pt x="98227" y="205383"/>
                </a:lnTo>
                <a:lnTo>
                  <a:pt x="98227" y="223242"/>
                </a:lnTo>
                <a:lnTo>
                  <a:pt x="107156" y="223242"/>
                </a:lnTo>
                <a:lnTo>
                  <a:pt x="107156" y="223242"/>
                </a:lnTo>
                <a:lnTo>
                  <a:pt x="107156" y="205383"/>
                </a:lnTo>
                <a:lnTo>
                  <a:pt x="98227" y="178594"/>
                </a:lnTo>
                <a:lnTo>
                  <a:pt x="89297" y="142875"/>
                </a:lnTo>
                <a:lnTo>
                  <a:pt x="80367" y="98227"/>
                </a:lnTo>
                <a:lnTo>
                  <a:pt x="80367" y="53578"/>
                </a:lnTo>
                <a:lnTo>
                  <a:pt x="80367" y="17859"/>
                </a:lnTo>
                <a:lnTo>
                  <a:pt x="89297" y="0"/>
                </a:lnTo>
                <a:lnTo>
                  <a:pt x="98227" y="0"/>
                </a:lnTo>
                <a:lnTo>
                  <a:pt x="125016" y="17859"/>
                </a:lnTo>
                <a:lnTo>
                  <a:pt x="151805" y="44648"/>
                </a:lnTo>
                <a:lnTo>
                  <a:pt x="178594" y="80367"/>
                </a:lnTo>
                <a:lnTo>
                  <a:pt x="196453" y="116086"/>
                </a:lnTo>
                <a:lnTo>
                  <a:pt x="205383" y="142875"/>
                </a:lnTo>
                <a:lnTo>
                  <a:pt x="214313" y="169664"/>
                </a:lnTo>
                <a:lnTo>
                  <a:pt x="214313" y="178594"/>
                </a:lnTo>
                <a:lnTo>
                  <a:pt x="214313" y="187523"/>
                </a:lnTo>
                <a:lnTo>
                  <a:pt x="205383" y="178594"/>
                </a:lnTo>
                <a:lnTo>
                  <a:pt x="187523" y="160734"/>
                </a:lnTo>
                <a:lnTo>
                  <a:pt x="187523" y="16073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Freeform 28"/>
          <p:cNvSpPr/>
          <p:nvPr/>
        </p:nvSpPr>
        <p:spPr>
          <a:xfrm>
            <a:off x="5063133" y="4339828"/>
            <a:ext cx="196454" cy="35719"/>
          </a:xfrm>
          <a:custGeom>
            <a:avLst/>
            <a:gdLst/>
            <a:ahLst/>
            <a:cxnLst/>
            <a:rect l="0" t="0" r="0" b="0"/>
            <a:pathLst>
              <a:path w="196454" h="35719">
                <a:moveTo>
                  <a:pt x="0" y="8929"/>
                </a:moveTo>
                <a:lnTo>
                  <a:pt x="0" y="0"/>
                </a:lnTo>
                <a:lnTo>
                  <a:pt x="0" y="0"/>
                </a:lnTo>
                <a:lnTo>
                  <a:pt x="0" y="0"/>
                </a:lnTo>
                <a:lnTo>
                  <a:pt x="0" y="0"/>
                </a:lnTo>
                <a:lnTo>
                  <a:pt x="0" y="0"/>
                </a:lnTo>
                <a:lnTo>
                  <a:pt x="8930" y="0"/>
                </a:lnTo>
                <a:lnTo>
                  <a:pt x="17859" y="8929"/>
                </a:lnTo>
                <a:lnTo>
                  <a:pt x="26789" y="8929"/>
                </a:lnTo>
                <a:lnTo>
                  <a:pt x="35719" y="17859"/>
                </a:lnTo>
                <a:lnTo>
                  <a:pt x="53578" y="17859"/>
                </a:lnTo>
                <a:lnTo>
                  <a:pt x="80367" y="26789"/>
                </a:lnTo>
                <a:lnTo>
                  <a:pt x="98226" y="26789"/>
                </a:lnTo>
                <a:lnTo>
                  <a:pt x="125015" y="35718"/>
                </a:lnTo>
                <a:lnTo>
                  <a:pt x="160734" y="35718"/>
                </a:lnTo>
                <a:lnTo>
                  <a:pt x="196453" y="35718"/>
                </a:lnTo>
                <a:lnTo>
                  <a:pt x="196453" y="3571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Freeform 29"/>
          <p:cNvSpPr/>
          <p:nvPr/>
        </p:nvSpPr>
        <p:spPr>
          <a:xfrm>
            <a:off x="5339953" y="4357687"/>
            <a:ext cx="2366368" cy="44650"/>
          </a:xfrm>
          <a:custGeom>
            <a:avLst/>
            <a:gdLst/>
            <a:ahLst/>
            <a:cxnLst/>
            <a:rect l="0" t="0" r="0" b="0"/>
            <a:pathLst>
              <a:path w="2366368" h="44650">
                <a:moveTo>
                  <a:pt x="0" y="26789"/>
                </a:moveTo>
                <a:lnTo>
                  <a:pt x="53578" y="26789"/>
                </a:lnTo>
                <a:lnTo>
                  <a:pt x="98227" y="26789"/>
                </a:lnTo>
                <a:lnTo>
                  <a:pt x="151805" y="26789"/>
                </a:lnTo>
                <a:lnTo>
                  <a:pt x="214313" y="35719"/>
                </a:lnTo>
                <a:lnTo>
                  <a:pt x="276820" y="35719"/>
                </a:lnTo>
                <a:lnTo>
                  <a:pt x="339328" y="35719"/>
                </a:lnTo>
                <a:lnTo>
                  <a:pt x="410766" y="44649"/>
                </a:lnTo>
                <a:lnTo>
                  <a:pt x="482203" y="44649"/>
                </a:lnTo>
                <a:lnTo>
                  <a:pt x="562570" y="44649"/>
                </a:lnTo>
                <a:lnTo>
                  <a:pt x="642938" y="44649"/>
                </a:lnTo>
                <a:lnTo>
                  <a:pt x="732235" y="44649"/>
                </a:lnTo>
                <a:lnTo>
                  <a:pt x="821531" y="44649"/>
                </a:lnTo>
                <a:lnTo>
                  <a:pt x="919758" y="44649"/>
                </a:lnTo>
                <a:lnTo>
                  <a:pt x="1009055" y="44649"/>
                </a:lnTo>
                <a:lnTo>
                  <a:pt x="1107281" y="35719"/>
                </a:lnTo>
                <a:lnTo>
                  <a:pt x="1196578" y="35719"/>
                </a:lnTo>
                <a:lnTo>
                  <a:pt x="1294805" y="26789"/>
                </a:lnTo>
                <a:lnTo>
                  <a:pt x="1401961" y="26789"/>
                </a:lnTo>
                <a:lnTo>
                  <a:pt x="1500188" y="17859"/>
                </a:lnTo>
                <a:lnTo>
                  <a:pt x="1607344" y="8930"/>
                </a:lnTo>
                <a:lnTo>
                  <a:pt x="1705570" y="8930"/>
                </a:lnTo>
                <a:lnTo>
                  <a:pt x="1803797" y="0"/>
                </a:lnTo>
                <a:lnTo>
                  <a:pt x="1902024" y="0"/>
                </a:lnTo>
                <a:lnTo>
                  <a:pt x="1991320" y="0"/>
                </a:lnTo>
                <a:lnTo>
                  <a:pt x="2080617" y="0"/>
                </a:lnTo>
                <a:lnTo>
                  <a:pt x="2160985" y="0"/>
                </a:lnTo>
                <a:lnTo>
                  <a:pt x="2232422" y="8930"/>
                </a:lnTo>
                <a:lnTo>
                  <a:pt x="2286000" y="8930"/>
                </a:lnTo>
                <a:lnTo>
                  <a:pt x="2339578" y="17859"/>
                </a:lnTo>
                <a:lnTo>
                  <a:pt x="2366367" y="17859"/>
                </a:lnTo>
                <a:lnTo>
                  <a:pt x="2366367"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Freeform 30"/>
          <p:cNvSpPr/>
          <p:nvPr/>
        </p:nvSpPr>
        <p:spPr>
          <a:xfrm>
            <a:off x="839391" y="4250531"/>
            <a:ext cx="1437680" cy="80368"/>
          </a:xfrm>
          <a:custGeom>
            <a:avLst/>
            <a:gdLst/>
            <a:ahLst/>
            <a:cxnLst/>
            <a:rect l="0" t="0" r="0" b="0"/>
            <a:pathLst>
              <a:path w="1437680" h="80368">
                <a:moveTo>
                  <a:pt x="0" y="71437"/>
                </a:moveTo>
                <a:lnTo>
                  <a:pt x="0" y="71437"/>
                </a:lnTo>
                <a:lnTo>
                  <a:pt x="0" y="71437"/>
                </a:lnTo>
                <a:lnTo>
                  <a:pt x="0" y="71437"/>
                </a:lnTo>
                <a:lnTo>
                  <a:pt x="8929" y="62508"/>
                </a:lnTo>
                <a:lnTo>
                  <a:pt x="17859" y="62508"/>
                </a:lnTo>
                <a:lnTo>
                  <a:pt x="35718" y="53578"/>
                </a:lnTo>
                <a:lnTo>
                  <a:pt x="44648" y="44648"/>
                </a:lnTo>
                <a:lnTo>
                  <a:pt x="62508" y="44648"/>
                </a:lnTo>
                <a:lnTo>
                  <a:pt x="80367" y="44648"/>
                </a:lnTo>
                <a:lnTo>
                  <a:pt x="98226" y="44648"/>
                </a:lnTo>
                <a:lnTo>
                  <a:pt x="125015" y="44648"/>
                </a:lnTo>
                <a:lnTo>
                  <a:pt x="151804" y="53578"/>
                </a:lnTo>
                <a:lnTo>
                  <a:pt x="178593" y="62508"/>
                </a:lnTo>
                <a:lnTo>
                  <a:pt x="205383" y="62508"/>
                </a:lnTo>
                <a:lnTo>
                  <a:pt x="241101" y="71437"/>
                </a:lnTo>
                <a:lnTo>
                  <a:pt x="276820" y="71437"/>
                </a:lnTo>
                <a:lnTo>
                  <a:pt x="312539" y="71437"/>
                </a:lnTo>
                <a:lnTo>
                  <a:pt x="357187" y="62508"/>
                </a:lnTo>
                <a:lnTo>
                  <a:pt x="392906" y="53578"/>
                </a:lnTo>
                <a:lnTo>
                  <a:pt x="437554" y="44648"/>
                </a:lnTo>
                <a:lnTo>
                  <a:pt x="473273" y="44648"/>
                </a:lnTo>
                <a:lnTo>
                  <a:pt x="517922" y="35719"/>
                </a:lnTo>
                <a:lnTo>
                  <a:pt x="562570" y="26789"/>
                </a:lnTo>
                <a:lnTo>
                  <a:pt x="607218" y="26789"/>
                </a:lnTo>
                <a:lnTo>
                  <a:pt x="660797" y="17859"/>
                </a:lnTo>
                <a:lnTo>
                  <a:pt x="714375" y="17859"/>
                </a:lnTo>
                <a:lnTo>
                  <a:pt x="776882" y="8930"/>
                </a:lnTo>
                <a:lnTo>
                  <a:pt x="830461" y="8930"/>
                </a:lnTo>
                <a:lnTo>
                  <a:pt x="892968" y="8930"/>
                </a:lnTo>
                <a:lnTo>
                  <a:pt x="946547" y="8930"/>
                </a:lnTo>
                <a:lnTo>
                  <a:pt x="1000125" y="0"/>
                </a:lnTo>
                <a:lnTo>
                  <a:pt x="1044773" y="0"/>
                </a:lnTo>
                <a:lnTo>
                  <a:pt x="1098351" y="0"/>
                </a:lnTo>
                <a:lnTo>
                  <a:pt x="1134070" y="0"/>
                </a:lnTo>
                <a:lnTo>
                  <a:pt x="1178718" y="8930"/>
                </a:lnTo>
                <a:lnTo>
                  <a:pt x="1223367" y="8930"/>
                </a:lnTo>
                <a:lnTo>
                  <a:pt x="1268015" y="8930"/>
                </a:lnTo>
                <a:lnTo>
                  <a:pt x="1303734" y="17859"/>
                </a:lnTo>
                <a:lnTo>
                  <a:pt x="1339453" y="26789"/>
                </a:lnTo>
                <a:lnTo>
                  <a:pt x="1366242" y="35719"/>
                </a:lnTo>
                <a:lnTo>
                  <a:pt x="1401961" y="44648"/>
                </a:lnTo>
                <a:lnTo>
                  <a:pt x="1419820" y="62508"/>
                </a:lnTo>
                <a:lnTo>
                  <a:pt x="1437679" y="80367"/>
                </a:lnTo>
                <a:lnTo>
                  <a:pt x="1437679"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7154480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Weak Normal Equivalence Class </a:t>
            </a:r>
            <a:r>
              <a:rPr lang="en-US" sz="3600" dirty="0" smtClean="0"/>
              <a:t>Testing</a:t>
            </a:r>
            <a:endParaRPr lang="en-US" sz="3600" dirty="0"/>
          </a:p>
        </p:txBody>
      </p:sp>
      <p:sp>
        <p:nvSpPr>
          <p:cNvPr id="3" name="Content Placeholder 2"/>
          <p:cNvSpPr>
            <a:spLocks noGrp="1"/>
          </p:cNvSpPr>
          <p:nvPr>
            <p:ph idx="1"/>
          </p:nvPr>
        </p:nvSpPr>
        <p:spPr/>
        <p:txBody>
          <a:bodyPr/>
          <a:lstStyle/>
          <a:p>
            <a:r>
              <a:rPr lang="en-US" dirty="0"/>
              <a:t>a ≤ x ≤ d, with intervals [a, b), [b, c), [c, d]</a:t>
            </a:r>
          </a:p>
          <a:p>
            <a:r>
              <a:rPr lang="en-US" dirty="0"/>
              <a:t>e ≤ y ≤ g, with intervals [e, f  ), [f, g]</a:t>
            </a:r>
          </a:p>
          <a:p>
            <a:endParaRPr lang="en-US" dirty="0"/>
          </a:p>
        </p:txBody>
      </p:sp>
      <p:sp>
        <p:nvSpPr>
          <p:cNvPr id="4" name="Date Placeholder 3"/>
          <p:cNvSpPr>
            <a:spLocks noGrp="1"/>
          </p:cNvSpPr>
          <p:nvPr>
            <p:ph type="dt" sz="half" idx="10"/>
          </p:nvPr>
        </p:nvSpPr>
        <p:spPr/>
        <p:txBody>
          <a:bodyPr/>
          <a:lstStyle/>
          <a:p>
            <a:fld id="{F4E3A3B8-E828-4B4B-9B69-5223E60A4589}" type="datetime1">
              <a:rPr lang="en-US" smtClean="0"/>
              <a:t>9/4/2013</a:t>
            </a:fld>
            <a:endParaRPr lang="en-US"/>
          </a:p>
        </p:txBody>
      </p:sp>
      <p:sp>
        <p:nvSpPr>
          <p:cNvPr id="5" name="Footer Placeholder 4"/>
          <p:cNvSpPr>
            <a:spLocks noGrp="1"/>
          </p:cNvSpPr>
          <p:nvPr>
            <p:ph type="ftr" sz="quarter" idx="11"/>
          </p:nvPr>
        </p:nvSpPr>
        <p:spPr/>
        <p:txBody>
          <a:bodyPr/>
          <a:lstStyle/>
          <a:p>
            <a:endParaRPr lang="en-US" dirty="0" smtClean="0"/>
          </a:p>
        </p:txBody>
      </p:sp>
      <p:sp>
        <p:nvSpPr>
          <p:cNvPr id="6" name="Slide Number Placeholder 5"/>
          <p:cNvSpPr>
            <a:spLocks noGrp="1"/>
          </p:cNvSpPr>
          <p:nvPr>
            <p:ph type="sldNum" sz="quarter" idx="12"/>
          </p:nvPr>
        </p:nvSpPr>
        <p:spPr/>
        <p:txBody>
          <a:bodyPr/>
          <a:lstStyle/>
          <a:p>
            <a:fld id="{5EA4A088-014F-4063-A783-67FAA4BA51CC}" type="slidenum">
              <a:rPr lang="en-US" smtClean="0"/>
              <a:t>11</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0" y="2819400"/>
            <a:ext cx="4819650" cy="3209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Freeform 6"/>
          <p:cNvSpPr/>
          <p:nvPr/>
        </p:nvSpPr>
        <p:spPr>
          <a:xfrm>
            <a:off x="8384976" y="5938241"/>
            <a:ext cx="357188" cy="133947"/>
          </a:xfrm>
          <a:custGeom>
            <a:avLst/>
            <a:gdLst/>
            <a:ahLst/>
            <a:cxnLst/>
            <a:rect l="0" t="0" r="0" b="0"/>
            <a:pathLst>
              <a:path w="357188" h="133947">
                <a:moveTo>
                  <a:pt x="17859" y="133946"/>
                </a:moveTo>
                <a:lnTo>
                  <a:pt x="8929" y="125016"/>
                </a:lnTo>
                <a:lnTo>
                  <a:pt x="8929" y="125016"/>
                </a:lnTo>
                <a:lnTo>
                  <a:pt x="0" y="107157"/>
                </a:lnTo>
                <a:lnTo>
                  <a:pt x="0" y="98227"/>
                </a:lnTo>
                <a:lnTo>
                  <a:pt x="8929" y="80368"/>
                </a:lnTo>
                <a:lnTo>
                  <a:pt x="17859" y="62508"/>
                </a:lnTo>
                <a:lnTo>
                  <a:pt x="17859" y="44649"/>
                </a:lnTo>
                <a:lnTo>
                  <a:pt x="26789" y="26789"/>
                </a:lnTo>
                <a:lnTo>
                  <a:pt x="26789" y="8930"/>
                </a:lnTo>
                <a:lnTo>
                  <a:pt x="35719" y="0"/>
                </a:lnTo>
                <a:lnTo>
                  <a:pt x="44648" y="0"/>
                </a:lnTo>
                <a:lnTo>
                  <a:pt x="53578" y="0"/>
                </a:lnTo>
                <a:lnTo>
                  <a:pt x="62508" y="0"/>
                </a:lnTo>
                <a:lnTo>
                  <a:pt x="71437" y="17860"/>
                </a:lnTo>
                <a:lnTo>
                  <a:pt x="80367" y="35719"/>
                </a:lnTo>
                <a:lnTo>
                  <a:pt x="89297" y="62508"/>
                </a:lnTo>
                <a:lnTo>
                  <a:pt x="98226" y="89297"/>
                </a:lnTo>
                <a:lnTo>
                  <a:pt x="107156" y="116086"/>
                </a:lnTo>
                <a:lnTo>
                  <a:pt x="125015" y="125016"/>
                </a:lnTo>
                <a:lnTo>
                  <a:pt x="142875" y="133946"/>
                </a:lnTo>
                <a:lnTo>
                  <a:pt x="169664" y="133946"/>
                </a:lnTo>
                <a:lnTo>
                  <a:pt x="196453" y="133946"/>
                </a:lnTo>
                <a:lnTo>
                  <a:pt x="223242" y="125016"/>
                </a:lnTo>
                <a:lnTo>
                  <a:pt x="258961" y="125016"/>
                </a:lnTo>
                <a:lnTo>
                  <a:pt x="285750" y="116086"/>
                </a:lnTo>
                <a:lnTo>
                  <a:pt x="312539" y="98227"/>
                </a:lnTo>
                <a:lnTo>
                  <a:pt x="339328" y="80368"/>
                </a:lnTo>
                <a:lnTo>
                  <a:pt x="348258" y="62508"/>
                </a:lnTo>
                <a:lnTo>
                  <a:pt x="357187" y="35719"/>
                </a:lnTo>
                <a:lnTo>
                  <a:pt x="357187"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8411765" y="5911452"/>
            <a:ext cx="267891" cy="267892"/>
          </a:xfrm>
          <a:custGeom>
            <a:avLst/>
            <a:gdLst/>
            <a:ahLst/>
            <a:cxnLst/>
            <a:rect l="0" t="0" r="0" b="0"/>
            <a:pathLst>
              <a:path w="267891" h="267892">
                <a:moveTo>
                  <a:pt x="267890" y="0"/>
                </a:moveTo>
                <a:lnTo>
                  <a:pt x="258961" y="8930"/>
                </a:lnTo>
                <a:lnTo>
                  <a:pt x="232172" y="17860"/>
                </a:lnTo>
                <a:lnTo>
                  <a:pt x="205383" y="44649"/>
                </a:lnTo>
                <a:lnTo>
                  <a:pt x="160734" y="80368"/>
                </a:lnTo>
                <a:lnTo>
                  <a:pt x="116086" y="125016"/>
                </a:lnTo>
                <a:lnTo>
                  <a:pt x="71437" y="169664"/>
                </a:lnTo>
                <a:lnTo>
                  <a:pt x="35719" y="223243"/>
                </a:lnTo>
                <a:lnTo>
                  <a:pt x="17859" y="258961"/>
                </a:lnTo>
                <a:lnTo>
                  <a:pt x="8930" y="267891"/>
                </a:lnTo>
                <a:lnTo>
                  <a:pt x="0" y="258961"/>
                </a:lnTo>
                <a:lnTo>
                  <a:pt x="0" y="214313"/>
                </a:lnTo>
                <a:lnTo>
                  <a:pt x="0" y="21431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3562945" y="2786063"/>
            <a:ext cx="321470" cy="375047"/>
          </a:xfrm>
          <a:custGeom>
            <a:avLst/>
            <a:gdLst/>
            <a:ahLst/>
            <a:cxnLst/>
            <a:rect l="0" t="0" r="0" b="0"/>
            <a:pathLst>
              <a:path w="321470" h="375047">
                <a:moveTo>
                  <a:pt x="0" y="71437"/>
                </a:moveTo>
                <a:lnTo>
                  <a:pt x="0" y="71437"/>
                </a:lnTo>
                <a:lnTo>
                  <a:pt x="0" y="62507"/>
                </a:lnTo>
                <a:lnTo>
                  <a:pt x="0" y="53577"/>
                </a:lnTo>
                <a:lnTo>
                  <a:pt x="0" y="53577"/>
                </a:lnTo>
                <a:lnTo>
                  <a:pt x="0" y="53577"/>
                </a:lnTo>
                <a:lnTo>
                  <a:pt x="0" y="62507"/>
                </a:lnTo>
                <a:lnTo>
                  <a:pt x="8930" y="71437"/>
                </a:lnTo>
                <a:lnTo>
                  <a:pt x="26789" y="98226"/>
                </a:lnTo>
                <a:lnTo>
                  <a:pt x="35719" y="125015"/>
                </a:lnTo>
                <a:lnTo>
                  <a:pt x="53578" y="142874"/>
                </a:lnTo>
                <a:lnTo>
                  <a:pt x="62508" y="169663"/>
                </a:lnTo>
                <a:lnTo>
                  <a:pt x="80368" y="178593"/>
                </a:lnTo>
                <a:lnTo>
                  <a:pt x="107157" y="187523"/>
                </a:lnTo>
                <a:lnTo>
                  <a:pt x="125016" y="178593"/>
                </a:lnTo>
                <a:lnTo>
                  <a:pt x="151805" y="169663"/>
                </a:lnTo>
                <a:lnTo>
                  <a:pt x="169664" y="151804"/>
                </a:lnTo>
                <a:lnTo>
                  <a:pt x="187524" y="133944"/>
                </a:lnTo>
                <a:lnTo>
                  <a:pt x="205383" y="107155"/>
                </a:lnTo>
                <a:lnTo>
                  <a:pt x="223243" y="89296"/>
                </a:lnTo>
                <a:lnTo>
                  <a:pt x="232172" y="62507"/>
                </a:lnTo>
                <a:lnTo>
                  <a:pt x="241102" y="44648"/>
                </a:lnTo>
                <a:lnTo>
                  <a:pt x="250032" y="26788"/>
                </a:lnTo>
                <a:lnTo>
                  <a:pt x="250032" y="8929"/>
                </a:lnTo>
                <a:lnTo>
                  <a:pt x="250032" y="0"/>
                </a:lnTo>
                <a:lnTo>
                  <a:pt x="258961" y="0"/>
                </a:lnTo>
                <a:lnTo>
                  <a:pt x="258961" y="0"/>
                </a:lnTo>
                <a:lnTo>
                  <a:pt x="258961" y="17858"/>
                </a:lnTo>
                <a:lnTo>
                  <a:pt x="258961" y="44648"/>
                </a:lnTo>
                <a:lnTo>
                  <a:pt x="258961" y="71437"/>
                </a:lnTo>
                <a:lnTo>
                  <a:pt x="267891" y="98226"/>
                </a:lnTo>
                <a:lnTo>
                  <a:pt x="267891" y="133944"/>
                </a:lnTo>
                <a:lnTo>
                  <a:pt x="276821" y="160733"/>
                </a:lnTo>
                <a:lnTo>
                  <a:pt x="276821" y="196452"/>
                </a:lnTo>
                <a:lnTo>
                  <a:pt x="285750" y="223241"/>
                </a:lnTo>
                <a:lnTo>
                  <a:pt x="294680" y="258960"/>
                </a:lnTo>
                <a:lnTo>
                  <a:pt x="303610" y="285749"/>
                </a:lnTo>
                <a:lnTo>
                  <a:pt x="312539" y="312538"/>
                </a:lnTo>
                <a:lnTo>
                  <a:pt x="321469" y="330398"/>
                </a:lnTo>
                <a:lnTo>
                  <a:pt x="321469" y="348257"/>
                </a:lnTo>
                <a:lnTo>
                  <a:pt x="321469" y="366116"/>
                </a:lnTo>
                <a:lnTo>
                  <a:pt x="321469" y="366116"/>
                </a:lnTo>
                <a:lnTo>
                  <a:pt x="312539" y="375046"/>
                </a:lnTo>
                <a:lnTo>
                  <a:pt x="303610" y="375046"/>
                </a:lnTo>
                <a:lnTo>
                  <a:pt x="285750" y="366116"/>
                </a:lnTo>
                <a:lnTo>
                  <a:pt x="267891" y="366116"/>
                </a:lnTo>
                <a:lnTo>
                  <a:pt x="250032" y="348257"/>
                </a:lnTo>
                <a:lnTo>
                  <a:pt x="241102" y="330398"/>
                </a:lnTo>
                <a:lnTo>
                  <a:pt x="241102" y="312538"/>
                </a:lnTo>
                <a:lnTo>
                  <a:pt x="241102" y="294679"/>
                </a:lnTo>
                <a:lnTo>
                  <a:pt x="258961" y="267890"/>
                </a:lnTo>
                <a:lnTo>
                  <a:pt x="276821" y="241101"/>
                </a:lnTo>
                <a:lnTo>
                  <a:pt x="294680" y="214312"/>
                </a:lnTo>
                <a:lnTo>
                  <a:pt x="312539" y="196452"/>
                </a:lnTo>
                <a:lnTo>
                  <a:pt x="321469" y="178593"/>
                </a:lnTo>
                <a:lnTo>
                  <a:pt x="321469" y="169663"/>
                </a:lnTo>
                <a:lnTo>
                  <a:pt x="303610" y="160733"/>
                </a:lnTo>
                <a:lnTo>
                  <a:pt x="285750" y="142874"/>
                </a:lnTo>
                <a:lnTo>
                  <a:pt x="285750" y="14287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5634633" y="4598789"/>
            <a:ext cx="62509" cy="116087"/>
          </a:xfrm>
          <a:custGeom>
            <a:avLst/>
            <a:gdLst/>
            <a:ahLst/>
            <a:cxnLst/>
            <a:rect l="0" t="0" r="0" b="0"/>
            <a:pathLst>
              <a:path w="62509" h="116087">
                <a:moveTo>
                  <a:pt x="8930" y="44648"/>
                </a:moveTo>
                <a:lnTo>
                  <a:pt x="8930" y="44648"/>
                </a:lnTo>
                <a:lnTo>
                  <a:pt x="8930" y="44648"/>
                </a:lnTo>
                <a:lnTo>
                  <a:pt x="8930" y="44648"/>
                </a:lnTo>
                <a:lnTo>
                  <a:pt x="8930" y="53578"/>
                </a:lnTo>
                <a:lnTo>
                  <a:pt x="8930" y="53578"/>
                </a:lnTo>
                <a:lnTo>
                  <a:pt x="8930" y="62507"/>
                </a:lnTo>
                <a:lnTo>
                  <a:pt x="8930" y="71437"/>
                </a:lnTo>
                <a:lnTo>
                  <a:pt x="17859" y="80367"/>
                </a:lnTo>
                <a:lnTo>
                  <a:pt x="17859" y="80367"/>
                </a:lnTo>
                <a:lnTo>
                  <a:pt x="26789" y="80367"/>
                </a:lnTo>
                <a:lnTo>
                  <a:pt x="26789" y="80367"/>
                </a:lnTo>
                <a:lnTo>
                  <a:pt x="35719" y="71437"/>
                </a:lnTo>
                <a:lnTo>
                  <a:pt x="35719" y="62507"/>
                </a:lnTo>
                <a:lnTo>
                  <a:pt x="35719" y="53578"/>
                </a:lnTo>
                <a:lnTo>
                  <a:pt x="35719" y="44648"/>
                </a:lnTo>
                <a:lnTo>
                  <a:pt x="35719" y="35718"/>
                </a:lnTo>
                <a:lnTo>
                  <a:pt x="26789" y="26789"/>
                </a:lnTo>
                <a:lnTo>
                  <a:pt x="17859" y="17859"/>
                </a:lnTo>
                <a:lnTo>
                  <a:pt x="8930" y="8929"/>
                </a:lnTo>
                <a:lnTo>
                  <a:pt x="8930" y="8929"/>
                </a:lnTo>
                <a:lnTo>
                  <a:pt x="0" y="17859"/>
                </a:lnTo>
                <a:lnTo>
                  <a:pt x="0" y="26789"/>
                </a:lnTo>
                <a:lnTo>
                  <a:pt x="0" y="44648"/>
                </a:lnTo>
                <a:lnTo>
                  <a:pt x="8930" y="62507"/>
                </a:lnTo>
                <a:lnTo>
                  <a:pt x="8930" y="80367"/>
                </a:lnTo>
                <a:lnTo>
                  <a:pt x="17859" y="98226"/>
                </a:lnTo>
                <a:lnTo>
                  <a:pt x="26789" y="107156"/>
                </a:lnTo>
                <a:lnTo>
                  <a:pt x="35719" y="116086"/>
                </a:lnTo>
                <a:lnTo>
                  <a:pt x="44648" y="107156"/>
                </a:lnTo>
                <a:lnTo>
                  <a:pt x="53578" y="98226"/>
                </a:lnTo>
                <a:lnTo>
                  <a:pt x="62508" y="89297"/>
                </a:lnTo>
                <a:lnTo>
                  <a:pt x="62508" y="71437"/>
                </a:lnTo>
                <a:lnTo>
                  <a:pt x="62508" y="62507"/>
                </a:lnTo>
                <a:lnTo>
                  <a:pt x="53578" y="44648"/>
                </a:lnTo>
                <a:lnTo>
                  <a:pt x="44648" y="26789"/>
                </a:lnTo>
                <a:lnTo>
                  <a:pt x="35719" y="17859"/>
                </a:lnTo>
                <a:lnTo>
                  <a:pt x="17859" y="8929"/>
                </a:lnTo>
                <a:lnTo>
                  <a:pt x="8930" y="17859"/>
                </a:lnTo>
                <a:lnTo>
                  <a:pt x="8930" y="26789"/>
                </a:lnTo>
                <a:lnTo>
                  <a:pt x="8930" y="44648"/>
                </a:lnTo>
                <a:lnTo>
                  <a:pt x="8930" y="62507"/>
                </a:lnTo>
                <a:lnTo>
                  <a:pt x="17859" y="80367"/>
                </a:lnTo>
                <a:lnTo>
                  <a:pt x="26789" y="98226"/>
                </a:lnTo>
                <a:lnTo>
                  <a:pt x="35719" y="116086"/>
                </a:lnTo>
                <a:lnTo>
                  <a:pt x="44648" y="116086"/>
                </a:lnTo>
                <a:lnTo>
                  <a:pt x="44648" y="107156"/>
                </a:lnTo>
                <a:lnTo>
                  <a:pt x="53578" y="98226"/>
                </a:lnTo>
                <a:lnTo>
                  <a:pt x="53578" y="80367"/>
                </a:lnTo>
                <a:lnTo>
                  <a:pt x="53578" y="62507"/>
                </a:lnTo>
                <a:lnTo>
                  <a:pt x="44648" y="35718"/>
                </a:lnTo>
                <a:lnTo>
                  <a:pt x="35719" y="26789"/>
                </a:lnTo>
                <a:lnTo>
                  <a:pt x="26789" y="8929"/>
                </a:lnTo>
                <a:lnTo>
                  <a:pt x="17859" y="0"/>
                </a:lnTo>
                <a:lnTo>
                  <a:pt x="8930" y="8929"/>
                </a:lnTo>
                <a:lnTo>
                  <a:pt x="8930" y="26789"/>
                </a:lnTo>
                <a:lnTo>
                  <a:pt x="8930" y="44648"/>
                </a:lnTo>
                <a:lnTo>
                  <a:pt x="8930" y="62507"/>
                </a:lnTo>
                <a:lnTo>
                  <a:pt x="17859" y="89297"/>
                </a:lnTo>
                <a:lnTo>
                  <a:pt x="26789" y="98226"/>
                </a:lnTo>
                <a:lnTo>
                  <a:pt x="35719" y="107156"/>
                </a:lnTo>
                <a:lnTo>
                  <a:pt x="35719" y="98226"/>
                </a:lnTo>
                <a:lnTo>
                  <a:pt x="44648" y="89297"/>
                </a:lnTo>
                <a:lnTo>
                  <a:pt x="35719" y="62507"/>
                </a:lnTo>
                <a:lnTo>
                  <a:pt x="26789" y="44648"/>
                </a:lnTo>
                <a:lnTo>
                  <a:pt x="17859" y="26789"/>
                </a:lnTo>
                <a:lnTo>
                  <a:pt x="17859"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5393531" y="4670226"/>
            <a:ext cx="241103" cy="196454"/>
          </a:xfrm>
          <a:custGeom>
            <a:avLst/>
            <a:gdLst/>
            <a:ahLst/>
            <a:cxnLst/>
            <a:rect l="0" t="0" r="0" b="0"/>
            <a:pathLst>
              <a:path w="241103" h="196454">
                <a:moveTo>
                  <a:pt x="0" y="196453"/>
                </a:moveTo>
                <a:lnTo>
                  <a:pt x="0" y="196453"/>
                </a:lnTo>
                <a:lnTo>
                  <a:pt x="0" y="196453"/>
                </a:lnTo>
                <a:lnTo>
                  <a:pt x="0" y="196453"/>
                </a:lnTo>
                <a:lnTo>
                  <a:pt x="0" y="196453"/>
                </a:lnTo>
                <a:lnTo>
                  <a:pt x="0" y="196453"/>
                </a:lnTo>
                <a:lnTo>
                  <a:pt x="0" y="196453"/>
                </a:lnTo>
                <a:lnTo>
                  <a:pt x="0" y="187524"/>
                </a:lnTo>
                <a:lnTo>
                  <a:pt x="0" y="187524"/>
                </a:lnTo>
                <a:lnTo>
                  <a:pt x="0" y="187524"/>
                </a:lnTo>
                <a:lnTo>
                  <a:pt x="0" y="187524"/>
                </a:lnTo>
                <a:lnTo>
                  <a:pt x="0" y="187524"/>
                </a:lnTo>
                <a:lnTo>
                  <a:pt x="0" y="187524"/>
                </a:lnTo>
                <a:lnTo>
                  <a:pt x="0" y="187524"/>
                </a:lnTo>
                <a:lnTo>
                  <a:pt x="0" y="187524"/>
                </a:lnTo>
                <a:lnTo>
                  <a:pt x="0" y="187524"/>
                </a:lnTo>
                <a:lnTo>
                  <a:pt x="0" y="187524"/>
                </a:lnTo>
                <a:lnTo>
                  <a:pt x="8930" y="187524"/>
                </a:lnTo>
                <a:lnTo>
                  <a:pt x="8930" y="178594"/>
                </a:lnTo>
                <a:lnTo>
                  <a:pt x="17860" y="178594"/>
                </a:lnTo>
                <a:lnTo>
                  <a:pt x="26789" y="169664"/>
                </a:lnTo>
                <a:lnTo>
                  <a:pt x="35719" y="151805"/>
                </a:lnTo>
                <a:lnTo>
                  <a:pt x="44649" y="133945"/>
                </a:lnTo>
                <a:lnTo>
                  <a:pt x="53578" y="125016"/>
                </a:lnTo>
                <a:lnTo>
                  <a:pt x="71438" y="107156"/>
                </a:lnTo>
                <a:lnTo>
                  <a:pt x="89297" y="89297"/>
                </a:lnTo>
                <a:lnTo>
                  <a:pt x="98227" y="80367"/>
                </a:lnTo>
                <a:lnTo>
                  <a:pt x="116086" y="71438"/>
                </a:lnTo>
                <a:lnTo>
                  <a:pt x="133946" y="53578"/>
                </a:lnTo>
                <a:lnTo>
                  <a:pt x="151805" y="44649"/>
                </a:lnTo>
                <a:lnTo>
                  <a:pt x="169664" y="35719"/>
                </a:lnTo>
                <a:lnTo>
                  <a:pt x="187524" y="26789"/>
                </a:lnTo>
                <a:lnTo>
                  <a:pt x="196453" y="17860"/>
                </a:lnTo>
                <a:lnTo>
                  <a:pt x="214313" y="8930"/>
                </a:lnTo>
                <a:lnTo>
                  <a:pt x="214313" y="0"/>
                </a:lnTo>
                <a:lnTo>
                  <a:pt x="223242" y="0"/>
                </a:lnTo>
                <a:lnTo>
                  <a:pt x="223242" y="0"/>
                </a:lnTo>
                <a:lnTo>
                  <a:pt x="223242" y="0"/>
                </a:lnTo>
                <a:lnTo>
                  <a:pt x="223242" y="0"/>
                </a:lnTo>
                <a:lnTo>
                  <a:pt x="223242" y="0"/>
                </a:lnTo>
                <a:lnTo>
                  <a:pt x="223242" y="0"/>
                </a:lnTo>
                <a:lnTo>
                  <a:pt x="223242" y="0"/>
                </a:lnTo>
                <a:lnTo>
                  <a:pt x="232172" y="0"/>
                </a:lnTo>
                <a:lnTo>
                  <a:pt x="232172" y="0"/>
                </a:lnTo>
                <a:lnTo>
                  <a:pt x="241102" y="0"/>
                </a:lnTo>
                <a:lnTo>
                  <a:pt x="241102" y="0"/>
                </a:lnTo>
                <a:lnTo>
                  <a:pt x="241102" y="0"/>
                </a:lnTo>
                <a:lnTo>
                  <a:pt x="241102" y="0"/>
                </a:lnTo>
                <a:lnTo>
                  <a:pt x="232172" y="0"/>
                </a:lnTo>
                <a:lnTo>
                  <a:pt x="232172" y="0"/>
                </a:lnTo>
                <a:lnTo>
                  <a:pt x="232172"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5500688" y="4509492"/>
            <a:ext cx="276821" cy="258962"/>
          </a:xfrm>
          <a:custGeom>
            <a:avLst/>
            <a:gdLst/>
            <a:ahLst/>
            <a:cxnLst/>
            <a:rect l="0" t="0" r="0" b="0"/>
            <a:pathLst>
              <a:path w="276821" h="258962">
                <a:moveTo>
                  <a:pt x="8929" y="17859"/>
                </a:moveTo>
                <a:lnTo>
                  <a:pt x="8929" y="17859"/>
                </a:lnTo>
                <a:lnTo>
                  <a:pt x="8929" y="17859"/>
                </a:lnTo>
                <a:lnTo>
                  <a:pt x="8929" y="8929"/>
                </a:lnTo>
                <a:lnTo>
                  <a:pt x="8929" y="8929"/>
                </a:lnTo>
                <a:lnTo>
                  <a:pt x="0" y="8929"/>
                </a:lnTo>
                <a:lnTo>
                  <a:pt x="0" y="0"/>
                </a:lnTo>
                <a:lnTo>
                  <a:pt x="8929" y="8929"/>
                </a:lnTo>
                <a:lnTo>
                  <a:pt x="17859" y="8929"/>
                </a:lnTo>
                <a:lnTo>
                  <a:pt x="44648" y="26789"/>
                </a:lnTo>
                <a:lnTo>
                  <a:pt x="71437" y="44648"/>
                </a:lnTo>
                <a:lnTo>
                  <a:pt x="98226" y="80367"/>
                </a:lnTo>
                <a:lnTo>
                  <a:pt x="133945" y="116086"/>
                </a:lnTo>
                <a:lnTo>
                  <a:pt x="169664" y="151804"/>
                </a:lnTo>
                <a:lnTo>
                  <a:pt x="205382" y="187523"/>
                </a:lnTo>
                <a:lnTo>
                  <a:pt x="232171" y="214312"/>
                </a:lnTo>
                <a:lnTo>
                  <a:pt x="258960" y="232172"/>
                </a:lnTo>
                <a:lnTo>
                  <a:pt x="267890" y="250031"/>
                </a:lnTo>
                <a:lnTo>
                  <a:pt x="276820" y="258961"/>
                </a:lnTo>
                <a:lnTo>
                  <a:pt x="276820" y="258961"/>
                </a:lnTo>
                <a:lnTo>
                  <a:pt x="267890" y="241101"/>
                </a:lnTo>
                <a:lnTo>
                  <a:pt x="258960" y="223242"/>
                </a:lnTo>
                <a:lnTo>
                  <a:pt x="232171" y="187523"/>
                </a:lnTo>
                <a:lnTo>
                  <a:pt x="214312" y="142875"/>
                </a:lnTo>
                <a:lnTo>
                  <a:pt x="214312"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5607844" y="4455914"/>
            <a:ext cx="35720" cy="410766"/>
          </a:xfrm>
          <a:custGeom>
            <a:avLst/>
            <a:gdLst/>
            <a:ahLst/>
            <a:cxnLst/>
            <a:rect l="0" t="0" r="0" b="0"/>
            <a:pathLst>
              <a:path w="35720" h="410766">
                <a:moveTo>
                  <a:pt x="17859" y="0"/>
                </a:moveTo>
                <a:lnTo>
                  <a:pt x="8929" y="8929"/>
                </a:lnTo>
                <a:lnTo>
                  <a:pt x="8929" y="26789"/>
                </a:lnTo>
                <a:lnTo>
                  <a:pt x="8929" y="71437"/>
                </a:lnTo>
                <a:lnTo>
                  <a:pt x="17859" y="116086"/>
                </a:lnTo>
                <a:lnTo>
                  <a:pt x="17859" y="178593"/>
                </a:lnTo>
                <a:lnTo>
                  <a:pt x="26789" y="250031"/>
                </a:lnTo>
                <a:lnTo>
                  <a:pt x="35719" y="312539"/>
                </a:lnTo>
                <a:lnTo>
                  <a:pt x="35719" y="366117"/>
                </a:lnTo>
                <a:lnTo>
                  <a:pt x="35719" y="401836"/>
                </a:lnTo>
                <a:lnTo>
                  <a:pt x="35719" y="410765"/>
                </a:lnTo>
                <a:lnTo>
                  <a:pt x="35719" y="401836"/>
                </a:lnTo>
                <a:lnTo>
                  <a:pt x="17859" y="375047"/>
                </a:lnTo>
                <a:lnTo>
                  <a:pt x="0" y="330398"/>
                </a:lnTo>
                <a:lnTo>
                  <a:pt x="0" y="33039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9384859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Strong Normal Equivalence Class </a:t>
            </a:r>
            <a:r>
              <a:rPr lang="en-US" sz="3600" dirty="0" smtClean="0"/>
              <a:t>Testing</a:t>
            </a:r>
            <a:endParaRPr lang="en-US" sz="3600" dirty="0"/>
          </a:p>
        </p:txBody>
      </p:sp>
      <p:sp>
        <p:nvSpPr>
          <p:cNvPr id="3" name="Content Placeholder 2"/>
          <p:cNvSpPr>
            <a:spLocks noGrp="1"/>
          </p:cNvSpPr>
          <p:nvPr>
            <p:ph idx="1"/>
          </p:nvPr>
        </p:nvSpPr>
        <p:spPr>
          <a:xfrm>
            <a:off x="457200" y="1600200"/>
            <a:ext cx="4267200" cy="4525963"/>
          </a:xfrm>
        </p:spPr>
        <p:txBody>
          <a:bodyPr/>
          <a:lstStyle/>
          <a:p>
            <a:r>
              <a:rPr lang="en-US" dirty="0" smtClean="0"/>
              <a:t>Representative of each equivalence class</a:t>
            </a:r>
          </a:p>
          <a:p>
            <a:r>
              <a:rPr lang="en-US" dirty="0" smtClean="0"/>
              <a:t>Equiv. relation in each dimension induces an eq. relation of the input space</a:t>
            </a:r>
            <a:endParaRPr lang="en-US" dirty="0"/>
          </a:p>
        </p:txBody>
      </p:sp>
      <p:sp>
        <p:nvSpPr>
          <p:cNvPr id="4" name="Date Placeholder 3"/>
          <p:cNvSpPr>
            <a:spLocks noGrp="1"/>
          </p:cNvSpPr>
          <p:nvPr>
            <p:ph type="dt" sz="half" idx="10"/>
          </p:nvPr>
        </p:nvSpPr>
        <p:spPr/>
        <p:txBody>
          <a:bodyPr/>
          <a:lstStyle/>
          <a:p>
            <a:fld id="{F4E3A3B8-E828-4B4B-9B69-5223E60A4589}" type="datetime1">
              <a:rPr lang="en-US" smtClean="0"/>
              <a:t>9/4/2013</a:t>
            </a:fld>
            <a:endParaRPr lang="en-US"/>
          </a:p>
        </p:txBody>
      </p:sp>
      <p:sp>
        <p:nvSpPr>
          <p:cNvPr id="5" name="Footer Placeholder 4"/>
          <p:cNvSpPr>
            <a:spLocks noGrp="1"/>
          </p:cNvSpPr>
          <p:nvPr>
            <p:ph type="ftr" sz="quarter" idx="11"/>
          </p:nvPr>
        </p:nvSpPr>
        <p:spPr/>
        <p:txBody>
          <a:bodyPr/>
          <a:lstStyle/>
          <a:p>
            <a:endParaRPr lang="en-US" dirty="0" smtClean="0"/>
          </a:p>
        </p:txBody>
      </p:sp>
      <p:sp>
        <p:nvSpPr>
          <p:cNvPr id="6" name="Slide Number Placeholder 5"/>
          <p:cNvSpPr>
            <a:spLocks noGrp="1"/>
          </p:cNvSpPr>
          <p:nvPr>
            <p:ph type="sldNum" sz="quarter" idx="12"/>
          </p:nvPr>
        </p:nvSpPr>
        <p:spPr/>
        <p:txBody>
          <a:bodyPr/>
          <a:lstStyle/>
          <a:p>
            <a:fld id="{5EA4A088-014F-4063-A783-67FAA4BA51CC}" type="slidenum">
              <a:rPr lang="en-US" smtClean="0"/>
              <a:t>12</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2606749"/>
            <a:ext cx="4552950" cy="3152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Freeform 6"/>
          <p:cNvSpPr/>
          <p:nvPr/>
        </p:nvSpPr>
        <p:spPr>
          <a:xfrm>
            <a:off x="776883" y="1553765"/>
            <a:ext cx="17860" cy="160736"/>
          </a:xfrm>
          <a:custGeom>
            <a:avLst/>
            <a:gdLst/>
            <a:ahLst/>
            <a:cxnLst/>
            <a:rect l="0" t="0" r="0" b="0"/>
            <a:pathLst>
              <a:path w="17860" h="160736">
                <a:moveTo>
                  <a:pt x="8930" y="8930"/>
                </a:moveTo>
                <a:lnTo>
                  <a:pt x="8930" y="8930"/>
                </a:lnTo>
                <a:lnTo>
                  <a:pt x="8930" y="8930"/>
                </a:lnTo>
                <a:lnTo>
                  <a:pt x="0" y="8930"/>
                </a:lnTo>
                <a:lnTo>
                  <a:pt x="0" y="0"/>
                </a:lnTo>
                <a:lnTo>
                  <a:pt x="0" y="0"/>
                </a:lnTo>
                <a:lnTo>
                  <a:pt x="0" y="0"/>
                </a:lnTo>
                <a:lnTo>
                  <a:pt x="0" y="0"/>
                </a:lnTo>
                <a:lnTo>
                  <a:pt x="0" y="0"/>
                </a:lnTo>
                <a:lnTo>
                  <a:pt x="0" y="8930"/>
                </a:lnTo>
                <a:lnTo>
                  <a:pt x="8930" y="26789"/>
                </a:lnTo>
                <a:lnTo>
                  <a:pt x="17859" y="44649"/>
                </a:lnTo>
                <a:lnTo>
                  <a:pt x="17859" y="71438"/>
                </a:lnTo>
                <a:lnTo>
                  <a:pt x="17859" y="98227"/>
                </a:lnTo>
                <a:lnTo>
                  <a:pt x="17859" y="116086"/>
                </a:lnTo>
                <a:lnTo>
                  <a:pt x="17859" y="133946"/>
                </a:lnTo>
                <a:lnTo>
                  <a:pt x="17859" y="160735"/>
                </a:lnTo>
                <a:lnTo>
                  <a:pt x="17859" y="160735"/>
                </a:lnTo>
                <a:lnTo>
                  <a:pt x="8930" y="160735"/>
                </a:lnTo>
                <a:lnTo>
                  <a:pt x="8930" y="133946"/>
                </a:lnTo>
                <a:lnTo>
                  <a:pt x="8930" y="13394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5357813" y="1616273"/>
            <a:ext cx="196454" cy="232173"/>
          </a:xfrm>
          <a:custGeom>
            <a:avLst/>
            <a:gdLst/>
            <a:ahLst/>
            <a:cxnLst/>
            <a:rect l="0" t="0" r="0" b="0"/>
            <a:pathLst>
              <a:path w="196454" h="232173">
                <a:moveTo>
                  <a:pt x="17859" y="71438"/>
                </a:moveTo>
                <a:lnTo>
                  <a:pt x="17859" y="71438"/>
                </a:lnTo>
                <a:lnTo>
                  <a:pt x="17859" y="71438"/>
                </a:lnTo>
                <a:lnTo>
                  <a:pt x="17859" y="71438"/>
                </a:lnTo>
                <a:lnTo>
                  <a:pt x="8929" y="80367"/>
                </a:lnTo>
                <a:lnTo>
                  <a:pt x="17859" y="89297"/>
                </a:lnTo>
                <a:lnTo>
                  <a:pt x="17859" y="98227"/>
                </a:lnTo>
                <a:lnTo>
                  <a:pt x="17859" y="107156"/>
                </a:lnTo>
                <a:lnTo>
                  <a:pt x="26789" y="116086"/>
                </a:lnTo>
                <a:lnTo>
                  <a:pt x="44648" y="125016"/>
                </a:lnTo>
                <a:lnTo>
                  <a:pt x="53578" y="116086"/>
                </a:lnTo>
                <a:lnTo>
                  <a:pt x="71437" y="107156"/>
                </a:lnTo>
                <a:lnTo>
                  <a:pt x="89296" y="98227"/>
                </a:lnTo>
                <a:lnTo>
                  <a:pt x="98226" y="71438"/>
                </a:lnTo>
                <a:lnTo>
                  <a:pt x="107156" y="53578"/>
                </a:lnTo>
                <a:lnTo>
                  <a:pt x="116085" y="35719"/>
                </a:lnTo>
                <a:lnTo>
                  <a:pt x="116085" y="17860"/>
                </a:lnTo>
                <a:lnTo>
                  <a:pt x="116085" y="8930"/>
                </a:lnTo>
                <a:lnTo>
                  <a:pt x="107156" y="0"/>
                </a:lnTo>
                <a:lnTo>
                  <a:pt x="89296" y="8930"/>
                </a:lnTo>
                <a:lnTo>
                  <a:pt x="71437" y="17860"/>
                </a:lnTo>
                <a:lnTo>
                  <a:pt x="44648" y="44649"/>
                </a:lnTo>
                <a:lnTo>
                  <a:pt x="26789" y="71438"/>
                </a:lnTo>
                <a:lnTo>
                  <a:pt x="17859" y="116086"/>
                </a:lnTo>
                <a:lnTo>
                  <a:pt x="0" y="151805"/>
                </a:lnTo>
                <a:lnTo>
                  <a:pt x="0" y="178594"/>
                </a:lnTo>
                <a:lnTo>
                  <a:pt x="8929" y="205383"/>
                </a:lnTo>
                <a:lnTo>
                  <a:pt x="26789" y="223242"/>
                </a:lnTo>
                <a:lnTo>
                  <a:pt x="53578" y="232172"/>
                </a:lnTo>
                <a:lnTo>
                  <a:pt x="80367" y="232172"/>
                </a:lnTo>
                <a:lnTo>
                  <a:pt x="116085" y="232172"/>
                </a:lnTo>
                <a:lnTo>
                  <a:pt x="142875" y="223242"/>
                </a:lnTo>
                <a:lnTo>
                  <a:pt x="169664" y="214313"/>
                </a:lnTo>
                <a:lnTo>
                  <a:pt x="196453" y="205383"/>
                </a:lnTo>
                <a:lnTo>
                  <a:pt x="196453" y="20538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5607844" y="1777008"/>
            <a:ext cx="26790" cy="125016"/>
          </a:xfrm>
          <a:custGeom>
            <a:avLst/>
            <a:gdLst/>
            <a:ahLst/>
            <a:cxnLst/>
            <a:rect l="0" t="0" r="0" b="0"/>
            <a:pathLst>
              <a:path w="26790" h="125016">
                <a:moveTo>
                  <a:pt x="0" y="0"/>
                </a:moveTo>
                <a:lnTo>
                  <a:pt x="0" y="0"/>
                </a:lnTo>
                <a:lnTo>
                  <a:pt x="0" y="0"/>
                </a:lnTo>
                <a:lnTo>
                  <a:pt x="0" y="0"/>
                </a:lnTo>
                <a:lnTo>
                  <a:pt x="8929" y="8929"/>
                </a:lnTo>
                <a:lnTo>
                  <a:pt x="8929" y="17859"/>
                </a:lnTo>
                <a:lnTo>
                  <a:pt x="17859" y="44648"/>
                </a:lnTo>
                <a:lnTo>
                  <a:pt x="17859" y="62507"/>
                </a:lnTo>
                <a:lnTo>
                  <a:pt x="26789" y="80367"/>
                </a:lnTo>
                <a:lnTo>
                  <a:pt x="26789" y="107156"/>
                </a:lnTo>
                <a:lnTo>
                  <a:pt x="26789" y="125015"/>
                </a:lnTo>
                <a:lnTo>
                  <a:pt x="26789" y="125015"/>
                </a:lnTo>
                <a:lnTo>
                  <a:pt x="26789" y="125015"/>
                </a:lnTo>
                <a:lnTo>
                  <a:pt x="26789" y="116086"/>
                </a:lnTo>
                <a:lnTo>
                  <a:pt x="26789"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5804297" y="1526976"/>
            <a:ext cx="294681" cy="151806"/>
          </a:xfrm>
          <a:custGeom>
            <a:avLst/>
            <a:gdLst/>
            <a:ahLst/>
            <a:cxnLst/>
            <a:rect l="0" t="0" r="0" b="0"/>
            <a:pathLst>
              <a:path w="294681" h="151806">
                <a:moveTo>
                  <a:pt x="35719" y="71438"/>
                </a:moveTo>
                <a:lnTo>
                  <a:pt x="35719" y="71438"/>
                </a:lnTo>
                <a:lnTo>
                  <a:pt x="35719" y="62508"/>
                </a:lnTo>
                <a:lnTo>
                  <a:pt x="35719" y="62508"/>
                </a:lnTo>
                <a:lnTo>
                  <a:pt x="35719" y="53578"/>
                </a:lnTo>
                <a:lnTo>
                  <a:pt x="26789" y="53578"/>
                </a:lnTo>
                <a:lnTo>
                  <a:pt x="26789" y="53578"/>
                </a:lnTo>
                <a:lnTo>
                  <a:pt x="17859" y="62508"/>
                </a:lnTo>
                <a:lnTo>
                  <a:pt x="8930" y="71438"/>
                </a:lnTo>
                <a:lnTo>
                  <a:pt x="8930" y="89297"/>
                </a:lnTo>
                <a:lnTo>
                  <a:pt x="0" y="107157"/>
                </a:lnTo>
                <a:lnTo>
                  <a:pt x="0" y="116086"/>
                </a:lnTo>
                <a:lnTo>
                  <a:pt x="0" y="133946"/>
                </a:lnTo>
                <a:lnTo>
                  <a:pt x="8930" y="142875"/>
                </a:lnTo>
                <a:lnTo>
                  <a:pt x="17859" y="151805"/>
                </a:lnTo>
                <a:lnTo>
                  <a:pt x="17859" y="151805"/>
                </a:lnTo>
                <a:lnTo>
                  <a:pt x="26789" y="151805"/>
                </a:lnTo>
                <a:lnTo>
                  <a:pt x="35719" y="142875"/>
                </a:lnTo>
                <a:lnTo>
                  <a:pt x="35719" y="133946"/>
                </a:lnTo>
                <a:lnTo>
                  <a:pt x="44648" y="125016"/>
                </a:lnTo>
                <a:lnTo>
                  <a:pt x="44648" y="107157"/>
                </a:lnTo>
                <a:lnTo>
                  <a:pt x="44648" y="98227"/>
                </a:lnTo>
                <a:lnTo>
                  <a:pt x="44648" y="80368"/>
                </a:lnTo>
                <a:lnTo>
                  <a:pt x="44648" y="71438"/>
                </a:lnTo>
                <a:lnTo>
                  <a:pt x="44648" y="53578"/>
                </a:lnTo>
                <a:lnTo>
                  <a:pt x="44648" y="53578"/>
                </a:lnTo>
                <a:lnTo>
                  <a:pt x="44648" y="53578"/>
                </a:lnTo>
                <a:lnTo>
                  <a:pt x="53578" y="53578"/>
                </a:lnTo>
                <a:lnTo>
                  <a:pt x="62508" y="53578"/>
                </a:lnTo>
                <a:lnTo>
                  <a:pt x="80367" y="62508"/>
                </a:lnTo>
                <a:lnTo>
                  <a:pt x="80367" y="71438"/>
                </a:lnTo>
                <a:lnTo>
                  <a:pt x="89297" y="89297"/>
                </a:lnTo>
                <a:lnTo>
                  <a:pt x="98226" y="98227"/>
                </a:lnTo>
                <a:lnTo>
                  <a:pt x="98226" y="107157"/>
                </a:lnTo>
                <a:lnTo>
                  <a:pt x="98226" y="116086"/>
                </a:lnTo>
                <a:lnTo>
                  <a:pt x="98226" y="116086"/>
                </a:lnTo>
                <a:lnTo>
                  <a:pt x="107156" y="107157"/>
                </a:lnTo>
                <a:lnTo>
                  <a:pt x="107156" y="98227"/>
                </a:lnTo>
                <a:lnTo>
                  <a:pt x="116086" y="80368"/>
                </a:lnTo>
                <a:lnTo>
                  <a:pt x="133945" y="62508"/>
                </a:lnTo>
                <a:lnTo>
                  <a:pt x="142875" y="53578"/>
                </a:lnTo>
                <a:lnTo>
                  <a:pt x="151805" y="44649"/>
                </a:lnTo>
                <a:lnTo>
                  <a:pt x="160734" y="44649"/>
                </a:lnTo>
                <a:lnTo>
                  <a:pt x="169664" y="44649"/>
                </a:lnTo>
                <a:lnTo>
                  <a:pt x="178594" y="53578"/>
                </a:lnTo>
                <a:lnTo>
                  <a:pt x="187523" y="62508"/>
                </a:lnTo>
                <a:lnTo>
                  <a:pt x="196453" y="71438"/>
                </a:lnTo>
                <a:lnTo>
                  <a:pt x="205383" y="80368"/>
                </a:lnTo>
                <a:lnTo>
                  <a:pt x="223242" y="80368"/>
                </a:lnTo>
                <a:lnTo>
                  <a:pt x="232172" y="80368"/>
                </a:lnTo>
                <a:lnTo>
                  <a:pt x="250031" y="71438"/>
                </a:lnTo>
                <a:lnTo>
                  <a:pt x="258961" y="53578"/>
                </a:lnTo>
                <a:lnTo>
                  <a:pt x="276820" y="26789"/>
                </a:lnTo>
                <a:lnTo>
                  <a:pt x="294680" y="0"/>
                </a:lnTo>
                <a:lnTo>
                  <a:pt x="29468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6188273" y="1312664"/>
            <a:ext cx="151806" cy="250032"/>
          </a:xfrm>
          <a:custGeom>
            <a:avLst/>
            <a:gdLst/>
            <a:ahLst/>
            <a:cxnLst/>
            <a:rect l="0" t="0" r="0" b="0"/>
            <a:pathLst>
              <a:path w="151806" h="250032">
                <a:moveTo>
                  <a:pt x="17860" y="53578"/>
                </a:moveTo>
                <a:lnTo>
                  <a:pt x="17860" y="53578"/>
                </a:lnTo>
                <a:lnTo>
                  <a:pt x="17860" y="53578"/>
                </a:lnTo>
                <a:lnTo>
                  <a:pt x="17860" y="53578"/>
                </a:lnTo>
                <a:lnTo>
                  <a:pt x="17860" y="62508"/>
                </a:lnTo>
                <a:lnTo>
                  <a:pt x="17860" y="80367"/>
                </a:lnTo>
                <a:lnTo>
                  <a:pt x="17860" y="98226"/>
                </a:lnTo>
                <a:lnTo>
                  <a:pt x="8930" y="116086"/>
                </a:lnTo>
                <a:lnTo>
                  <a:pt x="8930" y="151805"/>
                </a:lnTo>
                <a:lnTo>
                  <a:pt x="0" y="178594"/>
                </a:lnTo>
                <a:lnTo>
                  <a:pt x="0" y="205383"/>
                </a:lnTo>
                <a:lnTo>
                  <a:pt x="8930" y="232172"/>
                </a:lnTo>
                <a:lnTo>
                  <a:pt x="8930" y="241101"/>
                </a:lnTo>
                <a:lnTo>
                  <a:pt x="8930" y="250031"/>
                </a:lnTo>
                <a:lnTo>
                  <a:pt x="17860" y="250031"/>
                </a:lnTo>
                <a:lnTo>
                  <a:pt x="17860" y="241101"/>
                </a:lnTo>
                <a:lnTo>
                  <a:pt x="17860" y="232172"/>
                </a:lnTo>
                <a:lnTo>
                  <a:pt x="17860" y="214312"/>
                </a:lnTo>
                <a:lnTo>
                  <a:pt x="17860" y="187523"/>
                </a:lnTo>
                <a:lnTo>
                  <a:pt x="17860" y="151805"/>
                </a:lnTo>
                <a:lnTo>
                  <a:pt x="8930" y="116086"/>
                </a:lnTo>
                <a:lnTo>
                  <a:pt x="17860" y="80367"/>
                </a:lnTo>
                <a:lnTo>
                  <a:pt x="17860" y="44649"/>
                </a:lnTo>
                <a:lnTo>
                  <a:pt x="17860" y="26789"/>
                </a:lnTo>
                <a:lnTo>
                  <a:pt x="26790" y="8930"/>
                </a:lnTo>
                <a:lnTo>
                  <a:pt x="26790" y="0"/>
                </a:lnTo>
                <a:lnTo>
                  <a:pt x="26790" y="0"/>
                </a:lnTo>
                <a:lnTo>
                  <a:pt x="35719" y="8930"/>
                </a:lnTo>
                <a:lnTo>
                  <a:pt x="44649" y="26789"/>
                </a:lnTo>
                <a:lnTo>
                  <a:pt x="62508" y="44649"/>
                </a:lnTo>
                <a:lnTo>
                  <a:pt x="80368" y="71438"/>
                </a:lnTo>
                <a:lnTo>
                  <a:pt x="89297" y="107156"/>
                </a:lnTo>
                <a:lnTo>
                  <a:pt x="107157" y="133945"/>
                </a:lnTo>
                <a:lnTo>
                  <a:pt x="125016" y="160734"/>
                </a:lnTo>
                <a:lnTo>
                  <a:pt x="142875" y="187523"/>
                </a:lnTo>
                <a:lnTo>
                  <a:pt x="151805" y="205383"/>
                </a:lnTo>
                <a:lnTo>
                  <a:pt x="151805" y="223242"/>
                </a:lnTo>
                <a:lnTo>
                  <a:pt x="151805" y="232172"/>
                </a:lnTo>
                <a:lnTo>
                  <a:pt x="142875" y="232172"/>
                </a:lnTo>
                <a:lnTo>
                  <a:pt x="125016" y="223242"/>
                </a:lnTo>
                <a:lnTo>
                  <a:pt x="98227" y="214312"/>
                </a:lnTo>
                <a:lnTo>
                  <a:pt x="71438" y="196453"/>
                </a:lnTo>
                <a:lnTo>
                  <a:pt x="44649" y="178594"/>
                </a:lnTo>
                <a:lnTo>
                  <a:pt x="26790" y="160734"/>
                </a:lnTo>
                <a:lnTo>
                  <a:pt x="26790" y="16073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6197203" y="1428750"/>
            <a:ext cx="151806" cy="17860"/>
          </a:xfrm>
          <a:custGeom>
            <a:avLst/>
            <a:gdLst/>
            <a:ahLst/>
            <a:cxnLst/>
            <a:rect l="0" t="0" r="0" b="0"/>
            <a:pathLst>
              <a:path w="151806" h="17860">
                <a:moveTo>
                  <a:pt x="0" y="17859"/>
                </a:moveTo>
                <a:lnTo>
                  <a:pt x="8930" y="17859"/>
                </a:lnTo>
                <a:lnTo>
                  <a:pt x="26789" y="17859"/>
                </a:lnTo>
                <a:lnTo>
                  <a:pt x="53578" y="8929"/>
                </a:lnTo>
                <a:lnTo>
                  <a:pt x="89297" y="8929"/>
                </a:lnTo>
                <a:lnTo>
                  <a:pt x="125016" y="8929"/>
                </a:lnTo>
                <a:lnTo>
                  <a:pt x="142875" y="8929"/>
                </a:lnTo>
                <a:lnTo>
                  <a:pt x="151805" y="0"/>
                </a:lnTo>
                <a:lnTo>
                  <a:pt x="142875" y="0"/>
                </a:lnTo>
                <a:lnTo>
                  <a:pt x="133945" y="8929"/>
                </a:lnTo>
                <a:lnTo>
                  <a:pt x="133945"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5447109" y="2071687"/>
            <a:ext cx="187525" cy="178595"/>
          </a:xfrm>
          <a:custGeom>
            <a:avLst/>
            <a:gdLst/>
            <a:ahLst/>
            <a:cxnLst/>
            <a:rect l="0" t="0" r="0" b="0"/>
            <a:pathLst>
              <a:path w="187525" h="178595">
                <a:moveTo>
                  <a:pt x="0" y="53578"/>
                </a:moveTo>
                <a:lnTo>
                  <a:pt x="0" y="53578"/>
                </a:lnTo>
                <a:lnTo>
                  <a:pt x="8930" y="53578"/>
                </a:lnTo>
                <a:lnTo>
                  <a:pt x="8930" y="53578"/>
                </a:lnTo>
                <a:lnTo>
                  <a:pt x="17860" y="53578"/>
                </a:lnTo>
                <a:lnTo>
                  <a:pt x="26789" y="62508"/>
                </a:lnTo>
                <a:lnTo>
                  <a:pt x="44649" y="62508"/>
                </a:lnTo>
                <a:lnTo>
                  <a:pt x="53579" y="62508"/>
                </a:lnTo>
                <a:lnTo>
                  <a:pt x="71438" y="62508"/>
                </a:lnTo>
                <a:lnTo>
                  <a:pt x="80368" y="53578"/>
                </a:lnTo>
                <a:lnTo>
                  <a:pt x="89297" y="44649"/>
                </a:lnTo>
                <a:lnTo>
                  <a:pt x="98227" y="35719"/>
                </a:lnTo>
                <a:lnTo>
                  <a:pt x="98227" y="26789"/>
                </a:lnTo>
                <a:lnTo>
                  <a:pt x="89297" y="17860"/>
                </a:lnTo>
                <a:lnTo>
                  <a:pt x="80368" y="8930"/>
                </a:lnTo>
                <a:lnTo>
                  <a:pt x="62508" y="0"/>
                </a:lnTo>
                <a:lnTo>
                  <a:pt x="44649" y="0"/>
                </a:lnTo>
                <a:lnTo>
                  <a:pt x="26789" y="8930"/>
                </a:lnTo>
                <a:lnTo>
                  <a:pt x="8930" y="17860"/>
                </a:lnTo>
                <a:lnTo>
                  <a:pt x="0" y="44649"/>
                </a:lnTo>
                <a:lnTo>
                  <a:pt x="0" y="71438"/>
                </a:lnTo>
                <a:lnTo>
                  <a:pt x="0" y="98227"/>
                </a:lnTo>
                <a:lnTo>
                  <a:pt x="0" y="125016"/>
                </a:lnTo>
                <a:lnTo>
                  <a:pt x="17860" y="142875"/>
                </a:lnTo>
                <a:lnTo>
                  <a:pt x="35719" y="160735"/>
                </a:lnTo>
                <a:lnTo>
                  <a:pt x="62508" y="169664"/>
                </a:lnTo>
                <a:lnTo>
                  <a:pt x="80368" y="178594"/>
                </a:lnTo>
                <a:lnTo>
                  <a:pt x="116086" y="169664"/>
                </a:lnTo>
                <a:lnTo>
                  <a:pt x="133946" y="169664"/>
                </a:lnTo>
                <a:lnTo>
                  <a:pt x="160735" y="151805"/>
                </a:lnTo>
                <a:lnTo>
                  <a:pt x="178594" y="133946"/>
                </a:lnTo>
                <a:lnTo>
                  <a:pt x="187524" y="116086"/>
                </a:lnTo>
                <a:lnTo>
                  <a:pt x="187524"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5643563" y="2134195"/>
            <a:ext cx="178594" cy="98228"/>
          </a:xfrm>
          <a:custGeom>
            <a:avLst/>
            <a:gdLst/>
            <a:ahLst/>
            <a:cxnLst/>
            <a:rect l="0" t="0" r="0" b="0"/>
            <a:pathLst>
              <a:path w="178594" h="98228">
                <a:moveTo>
                  <a:pt x="0" y="44649"/>
                </a:moveTo>
                <a:lnTo>
                  <a:pt x="0" y="44649"/>
                </a:lnTo>
                <a:lnTo>
                  <a:pt x="8929" y="35719"/>
                </a:lnTo>
                <a:lnTo>
                  <a:pt x="8929" y="35719"/>
                </a:lnTo>
                <a:lnTo>
                  <a:pt x="17859" y="17859"/>
                </a:lnTo>
                <a:lnTo>
                  <a:pt x="26789" y="8930"/>
                </a:lnTo>
                <a:lnTo>
                  <a:pt x="35718" y="0"/>
                </a:lnTo>
                <a:lnTo>
                  <a:pt x="44648" y="0"/>
                </a:lnTo>
                <a:lnTo>
                  <a:pt x="53578" y="0"/>
                </a:lnTo>
                <a:lnTo>
                  <a:pt x="62507" y="8930"/>
                </a:lnTo>
                <a:lnTo>
                  <a:pt x="62507" y="17859"/>
                </a:lnTo>
                <a:lnTo>
                  <a:pt x="53578" y="44649"/>
                </a:lnTo>
                <a:lnTo>
                  <a:pt x="53578" y="62508"/>
                </a:lnTo>
                <a:lnTo>
                  <a:pt x="44648" y="80367"/>
                </a:lnTo>
                <a:lnTo>
                  <a:pt x="44648" y="89297"/>
                </a:lnTo>
                <a:lnTo>
                  <a:pt x="53578" y="98227"/>
                </a:lnTo>
                <a:lnTo>
                  <a:pt x="62507" y="98227"/>
                </a:lnTo>
                <a:lnTo>
                  <a:pt x="80367" y="89297"/>
                </a:lnTo>
                <a:lnTo>
                  <a:pt x="98226" y="80367"/>
                </a:lnTo>
                <a:lnTo>
                  <a:pt x="116085" y="62508"/>
                </a:lnTo>
                <a:lnTo>
                  <a:pt x="133945" y="53578"/>
                </a:lnTo>
                <a:lnTo>
                  <a:pt x="151804" y="35719"/>
                </a:lnTo>
                <a:lnTo>
                  <a:pt x="160734" y="26789"/>
                </a:lnTo>
                <a:lnTo>
                  <a:pt x="178593" y="8930"/>
                </a:lnTo>
                <a:lnTo>
                  <a:pt x="178593"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5938242" y="1839515"/>
            <a:ext cx="312540" cy="196455"/>
          </a:xfrm>
          <a:custGeom>
            <a:avLst/>
            <a:gdLst/>
            <a:ahLst/>
            <a:cxnLst/>
            <a:rect l="0" t="0" r="0" b="0"/>
            <a:pathLst>
              <a:path w="312540" h="196455">
                <a:moveTo>
                  <a:pt x="8930" y="133946"/>
                </a:moveTo>
                <a:lnTo>
                  <a:pt x="8930" y="133946"/>
                </a:lnTo>
                <a:lnTo>
                  <a:pt x="8930" y="125016"/>
                </a:lnTo>
                <a:lnTo>
                  <a:pt x="8930" y="125016"/>
                </a:lnTo>
                <a:lnTo>
                  <a:pt x="8930" y="116086"/>
                </a:lnTo>
                <a:lnTo>
                  <a:pt x="8930" y="116086"/>
                </a:lnTo>
                <a:lnTo>
                  <a:pt x="0" y="116086"/>
                </a:lnTo>
                <a:lnTo>
                  <a:pt x="0" y="116086"/>
                </a:lnTo>
                <a:lnTo>
                  <a:pt x="0" y="125016"/>
                </a:lnTo>
                <a:lnTo>
                  <a:pt x="0" y="133946"/>
                </a:lnTo>
                <a:lnTo>
                  <a:pt x="8930" y="151805"/>
                </a:lnTo>
                <a:lnTo>
                  <a:pt x="8930" y="169664"/>
                </a:lnTo>
                <a:lnTo>
                  <a:pt x="8930" y="178594"/>
                </a:lnTo>
                <a:lnTo>
                  <a:pt x="17860" y="187524"/>
                </a:lnTo>
                <a:lnTo>
                  <a:pt x="26789" y="196454"/>
                </a:lnTo>
                <a:lnTo>
                  <a:pt x="35719" y="196454"/>
                </a:lnTo>
                <a:lnTo>
                  <a:pt x="35719" y="196454"/>
                </a:lnTo>
                <a:lnTo>
                  <a:pt x="44649" y="196454"/>
                </a:lnTo>
                <a:lnTo>
                  <a:pt x="44649" y="187524"/>
                </a:lnTo>
                <a:lnTo>
                  <a:pt x="35719" y="169664"/>
                </a:lnTo>
                <a:lnTo>
                  <a:pt x="35719" y="160735"/>
                </a:lnTo>
                <a:lnTo>
                  <a:pt x="35719" y="142875"/>
                </a:lnTo>
                <a:lnTo>
                  <a:pt x="26789" y="125016"/>
                </a:lnTo>
                <a:lnTo>
                  <a:pt x="26789" y="107157"/>
                </a:lnTo>
                <a:lnTo>
                  <a:pt x="26789" y="98227"/>
                </a:lnTo>
                <a:lnTo>
                  <a:pt x="26789" y="89297"/>
                </a:lnTo>
                <a:lnTo>
                  <a:pt x="35719" y="89297"/>
                </a:lnTo>
                <a:lnTo>
                  <a:pt x="44649" y="89297"/>
                </a:lnTo>
                <a:lnTo>
                  <a:pt x="62508" y="89297"/>
                </a:lnTo>
                <a:lnTo>
                  <a:pt x="71438" y="98227"/>
                </a:lnTo>
                <a:lnTo>
                  <a:pt x="80367" y="116086"/>
                </a:lnTo>
                <a:lnTo>
                  <a:pt x="89297" y="133946"/>
                </a:lnTo>
                <a:lnTo>
                  <a:pt x="98227" y="151805"/>
                </a:lnTo>
                <a:lnTo>
                  <a:pt x="98227" y="169664"/>
                </a:lnTo>
                <a:lnTo>
                  <a:pt x="98227" y="178594"/>
                </a:lnTo>
                <a:lnTo>
                  <a:pt x="98227" y="187524"/>
                </a:lnTo>
                <a:lnTo>
                  <a:pt x="107156" y="187524"/>
                </a:lnTo>
                <a:lnTo>
                  <a:pt x="107156" y="178594"/>
                </a:lnTo>
                <a:lnTo>
                  <a:pt x="116086" y="160735"/>
                </a:lnTo>
                <a:lnTo>
                  <a:pt x="116086" y="142875"/>
                </a:lnTo>
                <a:lnTo>
                  <a:pt x="125016" y="125016"/>
                </a:lnTo>
                <a:lnTo>
                  <a:pt x="133946" y="107157"/>
                </a:lnTo>
                <a:lnTo>
                  <a:pt x="142875" y="89297"/>
                </a:lnTo>
                <a:lnTo>
                  <a:pt x="151805" y="89297"/>
                </a:lnTo>
                <a:lnTo>
                  <a:pt x="160735" y="98227"/>
                </a:lnTo>
                <a:lnTo>
                  <a:pt x="169664" y="107157"/>
                </a:lnTo>
                <a:lnTo>
                  <a:pt x="178594" y="116086"/>
                </a:lnTo>
                <a:lnTo>
                  <a:pt x="187524" y="133946"/>
                </a:lnTo>
                <a:lnTo>
                  <a:pt x="196453" y="142875"/>
                </a:lnTo>
                <a:lnTo>
                  <a:pt x="205383" y="151805"/>
                </a:lnTo>
                <a:lnTo>
                  <a:pt x="214313" y="160735"/>
                </a:lnTo>
                <a:lnTo>
                  <a:pt x="223242" y="160735"/>
                </a:lnTo>
                <a:lnTo>
                  <a:pt x="241102" y="142875"/>
                </a:lnTo>
                <a:lnTo>
                  <a:pt x="250031" y="125016"/>
                </a:lnTo>
                <a:lnTo>
                  <a:pt x="267891" y="98227"/>
                </a:lnTo>
                <a:lnTo>
                  <a:pt x="276821" y="71438"/>
                </a:lnTo>
                <a:lnTo>
                  <a:pt x="294680" y="35719"/>
                </a:lnTo>
                <a:lnTo>
                  <a:pt x="312539" y="0"/>
                </a:lnTo>
                <a:lnTo>
                  <a:pt x="31253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6322219" y="1678781"/>
            <a:ext cx="151805" cy="276821"/>
          </a:xfrm>
          <a:custGeom>
            <a:avLst/>
            <a:gdLst/>
            <a:ahLst/>
            <a:cxnLst/>
            <a:rect l="0" t="0" r="0" b="0"/>
            <a:pathLst>
              <a:path w="151805" h="276821">
                <a:moveTo>
                  <a:pt x="26789" y="62508"/>
                </a:moveTo>
                <a:lnTo>
                  <a:pt x="17859" y="62508"/>
                </a:lnTo>
                <a:lnTo>
                  <a:pt x="17859" y="53578"/>
                </a:lnTo>
                <a:lnTo>
                  <a:pt x="17859" y="53578"/>
                </a:lnTo>
                <a:lnTo>
                  <a:pt x="17859" y="53578"/>
                </a:lnTo>
                <a:lnTo>
                  <a:pt x="17859" y="62508"/>
                </a:lnTo>
                <a:lnTo>
                  <a:pt x="17859" y="80367"/>
                </a:lnTo>
                <a:lnTo>
                  <a:pt x="8929" y="107156"/>
                </a:lnTo>
                <a:lnTo>
                  <a:pt x="8929" y="142875"/>
                </a:lnTo>
                <a:lnTo>
                  <a:pt x="8929" y="178594"/>
                </a:lnTo>
                <a:lnTo>
                  <a:pt x="0" y="214313"/>
                </a:lnTo>
                <a:lnTo>
                  <a:pt x="0" y="241102"/>
                </a:lnTo>
                <a:lnTo>
                  <a:pt x="0" y="258961"/>
                </a:lnTo>
                <a:lnTo>
                  <a:pt x="0" y="276820"/>
                </a:lnTo>
                <a:lnTo>
                  <a:pt x="0" y="276820"/>
                </a:lnTo>
                <a:lnTo>
                  <a:pt x="0" y="276820"/>
                </a:lnTo>
                <a:lnTo>
                  <a:pt x="0" y="258961"/>
                </a:lnTo>
                <a:lnTo>
                  <a:pt x="8929" y="241102"/>
                </a:lnTo>
                <a:lnTo>
                  <a:pt x="8929" y="214313"/>
                </a:lnTo>
                <a:lnTo>
                  <a:pt x="8929" y="169664"/>
                </a:lnTo>
                <a:lnTo>
                  <a:pt x="17859" y="125016"/>
                </a:lnTo>
                <a:lnTo>
                  <a:pt x="17859" y="89297"/>
                </a:lnTo>
                <a:lnTo>
                  <a:pt x="26789" y="53578"/>
                </a:lnTo>
                <a:lnTo>
                  <a:pt x="26789" y="26789"/>
                </a:lnTo>
                <a:lnTo>
                  <a:pt x="35719" y="8930"/>
                </a:lnTo>
                <a:lnTo>
                  <a:pt x="44648" y="0"/>
                </a:lnTo>
                <a:lnTo>
                  <a:pt x="44648" y="0"/>
                </a:lnTo>
                <a:lnTo>
                  <a:pt x="53578" y="8930"/>
                </a:lnTo>
                <a:lnTo>
                  <a:pt x="62508" y="17859"/>
                </a:lnTo>
                <a:lnTo>
                  <a:pt x="71437" y="35719"/>
                </a:lnTo>
                <a:lnTo>
                  <a:pt x="80367" y="62508"/>
                </a:lnTo>
                <a:lnTo>
                  <a:pt x="98226" y="98227"/>
                </a:lnTo>
                <a:lnTo>
                  <a:pt x="107156" y="133945"/>
                </a:lnTo>
                <a:lnTo>
                  <a:pt x="116086" y="160734"/>
                </a:lnTo>
                <a:lnTo>
                  <a:pt x="133945" y="196453"/>
                </a:lnTo>
                <a:lnTo>
                  <a:pt x="142875" y="214313"/>
                </a:lnTo>
                <a:lnTo>
                  <a:pt x="142875" y="232172"/>
                </a:lnTo>
                <a:lnTo>
                  <a:pt x="151804" y="241102"/>
                </a:lnTo>
                <a:lnTo>
                  <a:pt x="142875" y="250031"/>
                </a:lnTo>
                <a:lnTo>
                  <a:pt x="133945" y="241102"/>
                </a:lnTo>
                <a:lnTo>
                  <a:pt x="116086" y="232172"/>
                </a:lnTo>
                <a:lnTo>
                  <a:pt x="98226" y="214313"/>
                </a:lnTo>
                <a:lnTo>
                  <a:pt x="80367" y="187523"/>
                </a:lnTo>
                <a:lnTo>
                  <a:pt x="44648" y="169664"/>
                </a:lnTo>
                <a:lnTo>
                  <a:pt x="44648"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6295430" y="1803797"/>
            <a:ext cx="133946" cy="44649"/>
          </a:xfrm>
          <a:custGeom>
            <a:avLst/>
            <a:gdLst/>
            <a:ahLst/>
            <a:cxnLst/>
            <a:rect l="0" t="0" r="0" b="0"/>
            <a:pathLst>
              <a:path w="133946" h="44649">
                <a:moveTo>
                  <a:pt x="0" y="44648"/>
                </a:moveTo>
                <a:lnTo>
                  <a:pt x="0" y="44648"/>
                </a:lnTo>
                <a:lnTo>
                  <a:pt x="17859" y="44648"/>
                </a:lnTo>
                <a:lnTo>
                  <a:pt x="44648" y="35718"/>
                </a:lnTo>
                <a:lnTo>
                  <a:pt x="71437" y="35718"/>
                </a:lnTo>
                <a:lnTo>
                  <a:pt x="98226" y="35718"/>
                </a:lnTo>
                <a:lnTo>
                  <a:pt x="116086" y="26789"/>
                </a:lnTo>
                <a:lnTo>
                  <a:pt x="133945" y="17859"/>
                </a:lnTo>
                <a:lnTo>
                  <a:pt x="133945" y="8929"/>
                </a:lnTo>
                <a:lnTo>
                  <a:pt x="133945" y="0"/>
                </a:lnTo>
                <a:lnTo>
                  <a:pt x="13394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6991945" y="1348383"/>
            <a:ext cx="178595" cy="223243"/>
          </a:xfrm>
          <a:custGeom>
            <a:avLst/>
            <a:gdLst/>
            <a:ahLst/>
            <a:cxnLst/>
            <a:rect l="0" t="0" r="0" b="0"/>
            <a:pathLst>
              <a:path w="178595" h="223243">
                <a:moveTo>
                  <a:pt x="8930" y="89296"/>
                </a:moveTo>
                <a:lnTo>
                  <a:pt x="8930" y="98226"/>
                </a:lnTo>
                <a:lnTo>
                  <a:pt x="8930" y="98226"/>
                </a:lnTo>
                <a:lnTo>
                  <a:pt x="0" y="107156"/>
                </a:lnTo>
                <a:lnTo>
                  <a:pt x="0" y="116086"/>
                </a:lnTo>
                <a:lnTo>
                  <a:pt x="0" y="125015"/>
                </a:lnTo>
                <a:lnTo>
                  <a:pt x="0" y="125015"/>
                </a:lnTo>
                <a:lnTo>
                  <a:pt x="8930" y="133945"/>
                </a:lnTo>
                <a:lnTo>
                  <a:pt x="17860" y="133945"/>
                </a:lnTo>
                <a:lnTo>
                  <a:pt x="35719" y="125015"/>
                </a:lnTo>
                <a:lnTo>
                  <a:pt x="53578" y="116086"/>
                </a:lnTo>
                <a:lnTo>
                  <a:pt x="71438" y="98226"/>
                </a:lnTo>
                <a:lnTo>
                  <a:pt x="89297" y="89296"/>
                </a:lnTo>
                <a:lnTo>
                  <a:pt x="107157" y="71437"/>
                </a:lnTo>
                <a:lnTo>
                  <a:pt x="107157" y="53578"/>
                </a:lnTo>
                <a:lnTo>
                  <a:pt x="116086" y="35719"/>
                </a:lnTo>
                <a:lnTo>
                  <a:pt x="116086" y="17859"/>
                </a:lnTo>
                <a:lnTo>
                  <a:pt x="107157" y="8930"/>
                </a:lnTo>
                <a:lnTo>
                  <a:pt x="98227" y="0"/>
                </a:lnTo>
                <a:lnTo>
                  <a:pt x="89297" y="0"/>
                </a:lnTo>
                <a:lnTo>
                  <a:pt x="71438" y="8930"/>
                </a:lnTo>
                <a:lnTo>
                  <a:pt x="44649" y="26789"/>
                </a:lnTo>
                <a:lnTo>
                  <a:pt x="26789" y="62507"/>
                </a:lnTo>
                <a:lnTo>
                  <a:pt x="8930" y="98226"/>
                </a:lnTo>
                <a:lnTo>
                  <a:pt x="0" y="133945"/>
                </a:lnTo>
                <a:lnTo>
                  <a:pt x="0" y="169664"/>
                </a:lnTo>
                <a:lnTo>
                  <a:pt x="17860" y="205382"/>
                </a:lnTo>
                <a:lnTo>
                  <a:pt x="35719" y="223242"/>
                </a:lnTo>
                <a:lnTo>
                  <a:pt x="62508" y="223242"/>
                </a:lnTo>
                <a:lnTo>
                  <a:pt x="89297" y="223242"/>
                </a:lnTo>
                <a:lnTo>
                  <a:pt x="116086" y="214312"/>
                </a:lnTo>
                <a:lnTo>
                  <a:pt x="142875" y="196453"/>
                </a:lnTo>
                <a:lnTo>
                  <a:pt x="160735" y="178593"/>
                </a:lnTo>
                <a:lnTo>
                  <a:pt x="178594" y="151804"/>
                </a:lnTo>
                <a:lnTo>
                  <a:pt x="178594" y="15180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7233047" y="1473398"/>
            <a:ext cx="26790" cy="107157"/>
          </a:xfrm>
          <a:custGeom>
            <a:avLst/>
            <a:gdLst/>
            <a:ahLst/>
            <a:cxnLst/>
            <a:rect l="0" t="0" r="0" b="0"/>
            <a:pathLst>
              <a:path w="26790" h="107157">
                <a:moveTo>
                  <a:pt x="8930" y="0"/>
                </a:moveTo>
                <a:lnTo>
                  <a:pt x="8930" y="0"/>
                </a:lnTo>
                <a:lnTo>
                  <a:pt x="0" y="8930"/>
                </a:lnTo>
                <a:lnTo>
                  <a:pt x="0" y="17860"/>
                </a:lnTo>
                <a:lnTo>
                  <a:pt x="0" y="35719"/>
                </a:lnTo>
                <a:lnTo>
                  <a:pt x="0" y="53578"/>
                </a:lnTo>
                <a:lnTo>
                  <a:pt x="0" y="71438"/>
                </a:lnTo>
                <a:lnTo>
                  <a:pt x="0" y="89297"/>
                </a:lnTo>
                <a:lnTo>
                  <a:pt x="8930" y="107156"/>
                </a:lnTo>
                <a:lnTo>
                  <a:pt x="8930" y="107156"/>
                </a:lnTo>
                <a:lnTo>
                  <a:pt x="8930" y="107156"/>
                </a:lnTo>
                <a:lnTo>
                  <a:pt x="8930" y="98227"/>
                </a:lnTo>
                <a:lnTo>
                  <a:pt x="17859" y="80367"/>
                </a:lnTo>
                <a:lnTo>
                  <a:pt x="26789" y="53578"/>
                </a:lnTo>
                <a:lnTo>
                  <a:pt x="26789"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7295555" y="1312664"/>
            <a:ext cx="214313" cy="125016"/>
          </a:xfrm>
          <a:custGeom>
            <a:avLst/>
            <a:gdLst/>
            <a:ahLst/>
            <a:cxnLst/>
            <a:rect l="0" t="0" r="0" b="0"/>
            <a:pathLst>
              <a:path w="214313" h="125016">
                <a:moveTo>
                  <a:pt x="0" y="0"/>
                </a:moveTo>
                <a:lnTo>
                  <a:pt x="0" y="0"/>
                </a:lnTo>
                <a:lnTo>
                  <a:pt x="0" y="0"/>
                </a:lnTo>
                <a:lnTo>
                  <a:pt x="8929" y="0"/>
                </a:lnTo>
                <a:lnTo>
                  <a:pt x="8929" y="0"/>
                </a:lnTo>
                <a:lnTo>
                  <a:pt x="8929" y="8930"/>
                </a:lnTo>
                <a:lnTo>
                  <a:pt x="26789" y="26789"/>
                </a:lnTo>
                <a:lnTo>
                  <a:pt x="35718" y="35719"/>
                </a:lnTo>
                <a:lnTo>
                  <a:pt x="53578" y="53578"/>
                </a:lnTo>
                <a:lnTo>
                  <a:pt x="71437" y="80367"/>
                </a:lnTo>
                <a:lnTo>
                  <a:pt x="98226" y="89297"/>
                </a:lnTo>
                <a:lnTo>
                  <a:pt x="116086" y="107156"/>
                </a:lnTo>
                <a:lnTo>
                  <a:pt x="133945" y="116086"/>
                </a:lnTo>
                <a:lnTo>
                  <a:pt x="160734" y="125015"/>
                </a:lnTo>
                <a:lnTo>
                  <a:pt x="169664" y="125015"/>
                </a:lnTo>
                <a:lnTo>
                  <a:pt x="187523" y="125015"/>
                </a:lnTo>
                <a:lnTo>
                  <a:pt x="196453" y="116086"/>
                </a:lnTo>
                <a:lnTo>
                  <a:pt x="205383" y="98226"/>
                </a:lnTo>
                <a:lnTo>
                  <a:pt x="214312" y="80367"/>
                </a:lnTo>
                <a:lnTo>
                  <a:pt x="214312" y="53578"/>
                </a:lnTo>
                <a:lnTo>
                  <a:pt x="214312"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7340203" y="1339453"/>
            <a:ext cx="53579" cy="125017"/>
          </a:xfrm>
          <a:custGeom>
            <a:avLst/>
            <a:gdLst/>
            <a:ahLst/>
            <a:cxnLst/>
            <a:rect l="0" t="0" r="0" b="0"/>
            <a:pathLst>
              <a:path w="53579" h="125017">
                <a:moveTo>
                  <a:pt x="53578" y="0"/>
                </a:moveTo>
                <a:lnTo>
                  <a:pt x="44649" y="8930"/>
                </a:lnTo>
                <a:lnTo>
                  <a:pt x="35719" y="26789"/>
                </a:lnTo>
                <a:lnTo>
                  <a:pt x="17860" y="44649"/>
                </a:lnTo>
                <a:lnTo>
                  <a:pt x="0" y="71437"/>
                </a:lnTo>
                <a:lnTo>
                  <a:pt x="0" y="89297"/>
                </a:lnTo>
                <a:lnTo>
                  <a:pt x="0" y="116086"/>
                </a:lnTo>
                <a:lnTo>
                  <a:pt x="8930" y="125016"/>
                </a:lnTo>
                <a:lnTo>
                  <a:pt x="17860" y="125016"/>
                </a:lnTo>
                <a:lnTo>
                  <a:pt x="35719" y="116086"/>
                </a:lnTo>
                <a:lnTo>
                  <a:pt x="35719"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7545586" y="1241227"/>
            <a:ext cx="169665" cy="169664"/>
          </a:xfrm>
          <a:custGeom>
            <a:avLst/>
            <a:gdLst/>
            <a:ahLst/>
            <a:cxnLst/>
            <a:rect l="0" t="0" r="0" b="0"/>
            <a:pathLst>
              <a:path w="169665" h="169664">
                <a:moveTo>
                  <a:pt x="0" y="107156"/>
                </a:moveTo>
                <a:lnTo>
                  <a:pt x="0" y="107156"/>
                </a:lnTo>
                <a:lnTo>
                  <a:pt x="8930" y="107156"/>
                </a:lnTo>
                <a:lnTo>
                  <a:pt x="8930" y="107156"/>
                </a:lnTo>
                <a:lnTo>
                  <a:pt x="17859" y="98226"/>
                </a:lnTo>
                <a:lnTo>
                  <a:pt x="26789" y="98226"/>
                </a:lnTo>
                <a:lnTo>
                  <a:pt x="44648" y="80367"/>
                </a:lnTo>
                <a:lnTo>
                  <a:pt x="62508" y="71437"/>
                </a:lnTo>
                <a:lnTo>
                  <a:pt x="80367" y="62507"/>
                </a:lnTo>
                <a:lnTo>
                  <a:pt x="98227" y="53578"/>
                </a:lnTo>
                <a:lnTo>
                  <a:pt x="107156" y="35718"/>
                </a:lnTo>
                <a:lnTo>
                  <a:pt x="116086" y="26789"/>
                </a:lnTo>
                <a:lnTo>
                  <a:pt x="116086" y="17859"/>
                </a:lnTo>
                <a:lnTo>
                  <a:pt x="107156" y="8929"/>
                </a:lnTo>
                <a:lnTo>
                  <a:pt x="98227" y="0"/>
                </a:lnTo>
                <a:lnTo>
                  <a:pt x="80367" y="8929"/>
                </a:lnTo>
                <a:lnTo>
                  <a:pt x="62508" y="8929"/>
                </a:lnTo>
                <a:lnTo>
                  <a:pt x="44648" y="26789"/>
                </a:lnTo>
                <a:lnTo>
                  <a:pt x="26789" y="44648"/>
                </a:lnTo>
                <a:lnTo>
                  <a:pt x="8930" y="71437"/>
                </a:lnTo>
                <a:lnTo>
                  <a:pt x="0" y="107156"/>
                </a:lnTo>
                <a:lnTo>
                  <a:pt x="0" y="125015"/>
                </a:lnTo>
                <a:lnTo>
                  <a:pt x="17859" y="151804"/>
                </a:lnTo>
                <a:lnTo>
                  <a:pt x="35719" y="160734"/>
                </a:lnTo>
                <a:lnTo>
                  <a:pt x="53578" y="169663"/>
                </a:lnTo>
                <a:lnTo>
                  <a:pt x="80367" y="169663"/>
                </a:lnTo>
                <a:lnTo>
                  <a:pt x="98227" y="160734"/>
                </a:lnTo>
                <a:lnTo>
                  <a:pt x="116086" y="151804"/>
                </a:lnTo>
                <a:lnTo>
                  <a:pt x="133945" y="133945"/>
                </a:lnTo>
                <a:lnTo>
                  <a:pt x="151805" y="116086"/>
                </a:lnTo>
                <a:lnTo>
                  <a:pt x="160734" y="98226"/>
                </a:lnTo>
                <a:lnTo>
                  <a:pt x="169664" y="71437"/>
                </a:lnTo>
                <a:lnTo>
                  <a:pt x="169664" y="7143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Freeform 22"/>
          <p:cNvSpPr/>
          <p:nvPr/>
        </p:nvSpPr>
        <p:spPr>
          <a:xfrm>
            <a:off x="7706320" y="1294805"/>
            <a:ext cx="169665" cy="71438"/>
          </a:xfrm>
          <a:custGeom>
            <a:avLst/>
            <a:gdLst/>
            <a:ahLst/>
            <a:cxnLst/>
            <a:rect l="0" t="0" r="0" b="0"/>
            <a:pathLst>
              <a:path w="169665" h="71438">
                <a:moveTo>
                  <a:pt x="0" y="26789"/>
                </a:moveTo>
                <a:lnTo>
                  <a:pt x="0" y="26789"/>
                </a:lnTo>
                <a:lnTo>
                  <a:pt x="8930" y="26789"/>
                </a:lnTo>
                <a:lnTo>
                  <a:pt x="8930" y="17859"/>
                </a:lnTo>
                <a:lnTo>
                  <a:pt x="26789" y="17859"/>
                </a:lnTo>
                <a:lnTo>
                  <a:pt x="44649" y="8929"/>
                </a:lnTo>
                <a:lnTo>
                  <a:pt x="62508" y="0"/>
                </a:lnTo>
                <a:lnTo>
                  <a:pt x="71438" y="0"/>
                </a:lnTo>
                <a:lnTo>
                  <a:pt x="89297" y="0"/>
                </a:lnTo>
                <a:lnTo>
                  <a:pt x="98227" y="8929"/>
                </a:lnTo>
                <a:lnTo>
                  <a:pt x="98227" y="8929"/>
                </a:lnTo>
                <a:lnTo>
                  <a:pt x="98227" y="26789"/>
                </a:lnTo>
                <a:lnTo>
                  <a:pt x="89297" y="35718"/>
                </a:lnTo>
                <a:lnTo>
                  <a:pt x="71438" y="44648"/>
                </a:lnTo>
                <a:lnTo>
                  <a:pt x="71438" y="53578"/>
                </a:lnTo>
                <a:lnTo>
                  <a:pt x="71438" y="62508"/>
                </a:lnTo>
                <a:lnTo>
                  <a:pt x="80368" y="71437"/>
                </a:lnTo>
                <a:lnTo>
                  <a:pt x="89297" y="71437"/>
                </a:lnTo>
                <a:lnTo>
                  <a:pt x="107157" y="71437"/>
                </a:lnTo>
                <a:lnTo>
                  <a:pt x="125016" y="62508"/>
                </a:lnTo>
                <a:lnTo>
                  <a:pt x="142875" y="53578"/>
                </a:lnTo>
                <a:lnTo>
                  <a:pt x="160735" y="44648"/>
                </a:lnTo>
                <a:lnTo>
                  <a:pt x="160735" y="35718"/>
                </a:lnTo>
                <a:lnTo>
                  <a:pt x="169664" y="26789"/>
                </a:lnTo>
                <a:lnTo>
                  <a:pt x="169664"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Freeform 23"/>
          <p:cNvSpPr/>
          <p:nvPr/>
        </p:nvSpPr>
        <p:spPr>
          <a:xfrm>
            <a:off x="7983141" y="1116211"/>
            <a:ext cx="303609" cy="169665"/>
          </a:xfrm>
          <a:custGeom>
            <a:avLst/>
            <a:gdLst/>
            <a:ahLst/>
            <a:cxnLst/>
            <a:rect l="0" t="0" r="0" b="0"/>
            <a:pathLst>
              <a:path w="303609" h="169665">
                <a:moveTo>
                  <a:pt x="8929" y="98226"/>
                </a:moveTo>
                <a:lnTo>
                  <a:pt x="8929" y="98226"/>
                </a:lnTo>
                <a:lnTo>
                  <a:pt x="0" y="107156"/>
                </a:lnTo>
                <a:lnTo>
                  <a:pt x="0" y="125016"/>
                </a:lnTo>
                <a:lnTo>
                  <a:pt x="0" y="133945"/>
                </a:lnTo>
                <a:lnTo>
                  <a:pt x="0" y="142875"/>
                </a:lnTo>
                <a:lnTo>
                  <a:pt x="0" y="151805"/>
                </a:lnTo>
                <a:lnTo>
                  <a:pt x="8929" y="160734"/>
                </a:lnTo>
                <a:lnTo>
                  <a:pt x="17859" y="169664"/>
                </a:lnTo>
                <a:lnTo>
                  <a:pt x="26789" y="169664"/>
                </a:lnTo>
                <a:lnTo>
                  <a:pt x="26789" y="160734"/>
                </a:lnTo>
                <a:lnTo>
                  <a:pt x="35718" y="151805"/>
                </a:lnTo>
                <a:lnTo>
                  <a:pt x="35718" y="142875"/>
                </a:lnTo>
                <a:lnTo>
                  <a:pt x="44648" y="125016"/>
                </a:lnTo>
                <a:lnTo>
                  <a:pt x="44648" y="107156"/>
                </a:lnTo>
                <a:lnTo>
                  <a:pt x="53578" y="89297"/>
                </a:lnTo>
                <a:lnTo>
                  <a:pt x="62507" y="71437"/>
                </a:lnTo>
                <a:lnTo>
                  <a:pt x="71437" y="62508"/>
                </a:lnTo>
                <a:lnTo>
                  <a:pt x="71437" y="62508"/>
                </a:lnTo>
                <a:lnTo>
                  <a:pt x="80367" y="62508"/>
                </a:lnTo>
                <a:lnTo>
                  <a:pt x="89297" y="71437"/>
                </a:lnTo>
                <a:lnTo>
                  <a:pt x="98226" y="80367"/>
                </a:lnTo>
                <a:lnTo>
                  <a:pt x="98226" y="89297"/>
                </a:lnTo>
                <a:lnTo>
                  <a:pt x="107156" y="107156"/>
                </a:lnTo>
                <a:lnTo>
                  <a:pt x="107156" y="125016"/>
                </a:lnTo>
                <a:lnTo>
                  <a:pt x="107156" y="133945"/>
                </a:lnTo>
                <a:lnTo>
                  <a:pt x="107156" y="142875"/>
                </a:lnTo>
                <a:lnTo>
                  <a:pt x="116086" y="142875"/>
                </a:lnTo>
                <a:lnTo>
                  <a:pt x="116086" y="133945"/>
                </a:lnTo>
                <a:lnTo>
                  <a:pt x="125015" y="125016"/>
                </a:lnTo>
                <a:lnTo>
                  <a:pt x="133945" y="107156"/>
                </a:lnTo>
                <a:lnTo>
                  <a:pt x="151804" y="89297"/>
                </a:lnTo>
                <a:lnTo>
                  <a:pt x="160734" y="71437"/>
                </a:lnTo>
                <a:lnTo>
                  <a:pt x="169664" y="62508"/>
                </a:lnTo>
                <a:lnTo>
                  <a:pt x="187523" y="62508"/>
                </a:lnTo>
                <a:lnTo>
                  <a:pt x="196453" y="62508"/>
                </a:lnTo>
                <a:lnTo>
                  <a:pt x="205382" y="71437"/>
                </a:lnTo>
                <a:lnTo>
                  <a:pt x="205382" y="80367"/>
                </a:lnTo>
                <a:lnTo>
                  <a:pt x="214311" y="89297"/>
                </a:lnTo>
                <a:lnTo>
                  <a:pt x="214311" y="107156"/>
                </a:lnTo>
                <a:lnTo>
                  <a:pt x="223241" y="116086"/>
                </a:lnTo>
                <a:lnTo>
                  <a:pt x="223241" y="116086"/>
                </a:lnTo>
                <a:lnTo>
                  <a:pt x="232171" y="116086"/>
                </a:lnTo>
                <a:lnTo>
                  <a:pt x="241100" y="98226"/>
                </a:lnTo>
                <a:lnTo>
                  <a:pt x="258960" y="89297"/>
                </a:lnTo>
                <a:lnTo>
                  <a:pt x="267889" y="62508"/>
                </a:lnTo>
                <a:lnTo>
                  <a:pt x="285749" y="26789"/>
                </a:lnTo>
                <a:lnTo>
                  <a:pt x="303608" y="0"/>
                </a:lnTo>
                <a:lnTo>
                  <a:pt x="30360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Freeform 24"/>
          <p:cNvSpPr/>
          <p:nvPr/>
        </p:nvSpPr>
        <p:spPr>
          <a:xfrm>
            <a:off x="8411765" y="875109"/>
            <a:ext cx="178595" cy="250033"/>
          </a:xfrm>
          <a:custGeom>
            <a:avLst/>
            <a:gdLst/>
            <a:ahLst/>
            <a:cxnLst/>
            <a:rect l="0" t="0" r="0" b="0"/>
            <a:pathLst>
              <a:path w="178595" h="250033">
                <a:moveTo>
                  <a:pt x="80367" y="8930"/>
                </a:moveTo>
                <a:lnTo>
                  <a:pt x="80367" y="8930"/>
                </a:lnTo>
                <a:lnTo>
                  <a:pt x="71437" y="17860"/>
                </a:lnTo>
                <a:lnTo>
                  <a:pt x="53578" y="26789"/>
                </a:lnTo>
                <a:lnTo>
                  <a:pt x="44648" y="35719"/>
                </a:lnTo>
                <a:lnTo>
                  <a:pt x="35719" y="53578"/>
                </a:lnTo>
                <a:lnTo>
                  <a:pt x="26789" y="80367"/>
                </a:lnTo>
                <a:lnTo>
                  <a:pt x="17859" y="107157"/>
                </a:lnTo>
                <a:lnTo>
                  <a:pt x="8930" y="133946"/>
                </a:lnTo>
                <a:lnTo>
                  <a:pt x="8930" y="169664"/>
                </a:lnTo>
                <a:lnTo>
                  <a:pt x="8930" y="196453"/>
                </a:lnTo>
                <a:lnTo>
                  <a:pt x="8930" y="214313"/>
                </a:lnTo>
                <a:lnTo>
                  <a:pt x="8930" y="232172"/>
                </a:lnTo>
                <a:lnTo>
                  <a:pt x="0" y="241102"/>
                </a:lnTo>
                <a:lnTo>
                  <a:pt x="0" y="241102"/>
                </a:lnTo>
                <a:lnTo>
                  <a:pt x="8930" y="232172"/>
                </a:lnTo>
                <a:lnTo>
                  <a:pt x="8930" y="205383"/>
                </a:lnTo>
                <a:lnTo>
                  <a:pt x="8930" y="178594"/>
                </a:lnTo>
                <a:lnTo>
                  <a:pt x="17859" y="142875"/>
                </a:lnTo>
                <a:lnTo>
                  <a:pt x="17859" y="107157"/>
                </a:lnTo>
                <a:lnTo>
                  <a:pt x="17859" y="71438"/>
                </a:lnTo>
                <a:lnTo>
                  <a:pt x="26789" y="35719"/>
                </a:lnTo>
                <a:lnTo>
                  <a:pt x="26789" y="17860"/>
                </a:lnTo>
                <a:lnTo>
                  <a:pt x="26789" y="0"/>
                </a:lnTo>
                <a:lnTo>
                  <a:pt x="35719" y="0"/>
                </a:lnTo>
                <a:lnTo>
                  <a:pt x="44648" y="8930"/>
                </a:lnTo>
                <a:lnTo>
                  <a:pt x="53578" y="26789"/>
                </a:lnTo>
                <a:lnTo>
                  <a:pt x="62508" y="44649"/>
                </a:lnTo>
                <a:lnTo>
                  <a:pt x="80367" y="80367"/>
                </a:lnTo>
                <a:lnTo>
                  <a:pt x="98226" y="107157"/>
                </a:lnTo>
                <a:lnTo>
                  <a:pt x="116086" y="142875"/>
                </a:lnTo>
                <a:lnTo>
                  <a:pt x="133945" y="169664"/>
                </a:lnTo>
                <a:lnTo>
                  <a:pt x="151805" y="196453"/>
                </a:lnTo>
                <a:lnTo>
                  <a:pt x="169664" y="223242"/>
                </a:lnTo>
                <a:lnTo>
                  <a:pt x="178594" y="241102"/>
                </a:lnTo>
                <a:lnTo>
                  <a:pt x="178594" y="250032"/>
                </a:lnTo>
                <a:lnTo>
                  <a:pt x="178594" y="250032"/>
                </a:lnTo>
                <a:lnTo>
                  <a:pt x="160734" y="250032"/>
                </a:lnTo>
                <a:lnTo>
                  <a:pt x="142875" y="232172"/>
                </a:lnTo>
                <a:lnTo>
                  <a:pt x="116086" y="214313"/>
                </a:lnTo>
                <a:lnTo>
                  <a:pt x="89297" y="187524"/>
                </a:lnTo>
                <a:lnTo>
                  <a:pt x="62508" y="169664"/>
                </a:lnTo>
                <a:lnTo>
                  <a:pt x="62508"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Freeform 25"/>
          <p:cNvSpPr/>
          <p:nvPr/>
        </p:nvSpPr>
        <p:spPr>
          <a:xfrm>
            <a:off x="8358187" y="982266"/>
            <a:ext cx="258962" cy="62508"/>
          </a:xfrm>
          <a:custGeom>
            <a:avLst/>
            <a:gdLst/>
            <a:ahLst/>
            <a:cxnLst/>
            <a:rect l="0" t="0" r="0" b="0"/>
            <a:pathLst>
              <a:path w="258962" h="62508">
                <a:moveTo>
                  <a:pt x="0" y="62507"/>
                </a:moveTo>
                <a:lnTo>
                  <a:pt x="0" y="62507"/>
                </a:lnTo>
                <a:lnTo>
                  <a:pt x="0" y="62507"/>
                </a:lnTo>
                <a:lnTo>
                  <a:pt x="8929" y="62507"/>
                </a:lnTo>
                <a:lnTo>
                  <a:pt x="26789" y="62507"/>
                </a:lnTo>
                <a:lnTo>
                  <a:pt x="53578" y="62507"/>
                </a:lnTo>
                <a:lnTo>
                  <a:pt x="89297" y="53578"/>
                </a:lnTo>
                <a:lnTo>
                  <a:pt x="125015" y="44648"/>
                </a:lnTo>
                <a:lnTo>
                  <a:pt x="169664" y="44648"/>
                </a:lnTo>
                <a:lnTo>
                  <a:pt x="205383" y="35718"/>
                </a:lnTo>
                <a:lnTo>
                  <a:pt x="232172" y="35718"/>
                </a:lnTo>
                <a:lnTo>
                  <a:pt x="250031" y="26789"/>
                </a:lnTo>
                <a:lnTo>
                  <a:pt x="258961" y="17859"/>
                </a:lnTo>
                <a:lnTo>
                  <a:pt x="250031" y="0"/>
                </a:lnTo>
                <a:lnTo>
                  <a:pt x="250031"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Freeform 26"/>
          <p:cNvSpPr/>
          <p:nvPr/>
        </p:nvSpPr>
        <p:spPr>
          <a:xfrm>
            <a:off x="8554640" y="919758"/>
            <a:ext cx="214313" cy="125016"/>
          </a:xfrm>
          <a:custGeom>
            <a:avLst/>
            <a:gdLst/>
            <a:ahLst/>
            <a:cxnLst/>
            <a:rect l="0" t="0" r="0" b="0"/>
            <a:pathLst>
              <a:path w="214313" h="125016">
                <a:moveTo>
                  <a:pt x="0" y="0"/>
                </a:moveTo>
                <a:lnTo>
                  <a:pt x="0" y="0"/>
                </a:lnTo>
                <a:lnTo>
                  <a:pt x="0" y="0"/>
                </a:lnTo>
                <a:lnTo>
                  <a:pt x="0" y="0"/>
                </a:lnTo>
                <a:lnTo>
                  <a:pt x="0" y="8929"/>
                </a:lnTo>
                <a:lnTo>
                  <a:pt x="17859" y="17859"/>
                </a:lnTo>
                <a:lnTo>
                  <a:pt x="35719" y="35718"/>
                </a:lnTo>
                <a:lnTo>
                  <a:pt x="62508" y="53578"/>
                </a:lnTo>
                <a:lnTo>
                  <a:pt x="89297" y="71437"/>
                </a:lnTo>
                <a:lnTo>
                  <a:pt x="116086" y="89297"/>
                </a:lnTo>
                <a:lnTo>
                  <a:pt x="142875" y="107156"/>
                </a:lnTo>
                <a:lnTo>
                  <a:pt x="169664" y="116086"/>
                </a:lnTo>
                <a:lnTo>
                  <a:pt x="187523" y="125015"/>
                </a:lnTo>
                <a:lnTo>
                  <a:pt x="205383" y="125015"/>
                </a:lnTo>
                <a:lnTo>
                  <a:pt x="214312" y="116086"/>
                </a:lnTo>
                <a:lnTo>
                  <a:pt x="214312" y="98226"/>
                </a:lnTo>
                <a:lnTo>
                  <a:pt x="214312" y="80367"/>
                </a:lnTo>
                <a:lnTo>
                  <a:pt x="205383" y="53578"/>
                </a:lnTo>
                <a:lnTo>
                  <a:pt x="205383"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Freeform 27"/>
          <p:cNvSpPr/>
          <p:nvPr/>
        </p:nvSpPr>
        <p:spPr>
          <a:xfrm>
            <a:off x="8572499" y="928687"/>
            <a:ext cx="133947" cy="187525"/>
          </a:xfrm>
          <a:custGeom>
            <a:avLst/>
            <a:gdLst/>
            <a:ahLst/>
            <a:cxnLst/>
            <a:rect l="0" t="0" r="0" b="0"/>
            <a:pathLst>
              <a:path w="133947" h="187525">
                <a:moveTo>
                  <a:pt x="133946" y="0"/>
                </a:moveTo>
                <a:lnTo>
                  <a:pt x="125016" y="8930"/>
                </a:lnTo>
                <a:lnTo>
                  <a:pt x="98227" y="26789"/>
                </a:lnTo>
                <a:lnTo>
                  <a:pt x="71438" y="62508"/>
                </a:lnTo>
                <a:lnTo>
                  <a:pt x="44649" y="89297"/>
                </a:lnTo>
                <a:lnTo>
                  <a:pt x="17860" y="125016"/>
                </a:lnTo>
                <a:lnTo>
                  <a:pt x="8930" y="160735"/>
                </a:lnTo>
                <a:lnTo>
                  <a:pt x="0" y="178594"/>
                </a:lnTo>
                <a:lnTo>
                  <a:pt x="0" y="187524"/>
                </a:lnTo>
                <a:lnTo>
                  <a:pt x="17860" y="187524"/>
                </a:lnTo>
                <a:lnTo>
                  <a:pt x="44649" y="178594"/>
                </a:lnTo>
                <a:lnTo>
                  <a:pt x="62508" y="160735"/>
                </a:lnTo>
                <a:lnTo>
                  <a:pt x="89297" y="133946"/>
                </a:lnTo>
                <a:lnTo>
                  <a:pt x="107156" y="98227"/>
                </a:lnTo>
                <a:lnTo>
                  <a:pt x="107156" y="9822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Freeform 28"/>
          <p:cNvSpPr/>
          <p:nvPr/>
        </p:nvSpPr>
        <p:spPr>
          <a:xfrm>
            <a:off x="8760023" y="785812"/>
            <a:ext cx="151805" cy="312540"/>
          </a:xfrm>
          <a:custGeom>
            <a:avLst/>
            <a:gdLst/>
            <a:ahLst/>
            <a:cxnLst/>
            <a:rect l="0" t="0" r="0" b="0"/>
            <a:pathLst>
              <a:path w="151805" h="312540">
                <a:moveTo>
                  <a:pt x="8929" y="35719"/>
                </a:moveTo>
                <a:lnTo>
                  <a:pt x="0" y="35719"/>
                </a:lnTo>
                <a:lnTo>
                  <a:pt x="0" y="44649"/>
                </a:lnTo>
                <a:lnTo>
                  <a:pt x="0" y="44649"/>
                </a:lnTo>
                <a:lnTo>
                  <a:pt x="0" y="62508"/>
                </a:lnTo>
                <a:lnTo>
                  <a:pt x="0" y="80368"/>
                </a:lnTo>
                <a:lnTo>
                  <a:pt x="0" y="107157"/>
                </a:lnTo>
                <a:lnTo>
                  <a:pt x="8929" y="142875"/>
                </a:lnTo>
                <a:lnTo>
                  <a:pt x="17859" y="169664"/>
                </a:lnTo>
                <a:lnTo>
                  <a:pt x="26789" y="205383"/>
                </a:lnTo>
                <a:lnTo>
                  <a:pt x="35718" y="241102"/>
                </a:lnTo>
                <a:lnTo>
                  <a:pt x="35718" y="267891"/>
                </a:lnTo>
                <a:lnTo>
                  <a:pt x="35718" y="285750"/>
                </a:lnTo>
                <a:lnTo>
                  <a:pt x="35718" y="303610"/>
                </a:lnTo>
                <a:lnTo>
                  <a:pt x="35718" y="312539"/>
                </a:lnTo>
                <a:lnTo>
                  <a:pt x="26789" y="303610"/>
                </a:lnTo>
                <a:lnTo>
                  <a:pt x="26789" y="285750"/>
                </a:lnTo>
                <a:lnTo>
                  <a:pt x="17859" y="258961"/>
                </a:lnTo>
                <a:lnTo>
                  <a:pt x="17859" y="223243"/>
                </a:lnTo>
                <a:lnTo>
                  <a:pt x="8929" y="178594"/>
                </a:lnTo>
                <a:lnTo>
                  <a:pt x="8929" y="133946"/>
                </a:lnTo>
                <a:lnTo>
                  <a:pt x="8929" y="98227"/>
                </a:lnTo>
                <a:lnTo>
                  <a:pt x="17859" y="71438"/>
                </a:lnTo>
                <a:lnTo>
                  <a:pt x="26789" y="35719"/>
                </a:lnTo>
                <a:lnTo>
                  <a:pt x="26789" y="17860"/>
                </a:lnTo>
                <a:lnTo>
                  <a:pt x="35718" y="0"/>
                </a:lnTo>
                <a:lnTo>
                  <a:pt x="44648" y="0"/>
                </a:lnTo>
                <a:lnTo>
                  <a:pt x="53578" y="0"/>
                </a:lnTo>
                <a:lnTo>
                  <a:pt x="53578" y="8930"/>
                </a:lnTo>
                <a:lnTo>
                  <a:pt x="62507" y="17860"/>
                </a:lnTo>
                <a:lnTo>
                  <a:pt x="71437" y="26789"/>
                </a:lnTo>
                <a:lnTo>
                  <a:pt x="89297" y="44649"/>
                </a:lnTo>
                <a:lnTo>
                  <a:pt x="98226" y="71438"/>
                </a:lnTo>
                <a:lnTo>
                  <a:pt x="116086" y="98227"/>
                </a:lnTo>
                <a:lnTo>
                  <a:pt x="125015" y="133946"/>
                </a:lnTo>
                <a:lnTo>
                  <a:pt x="142875" y="169664"/>
                </a:lnTo>
                <a:lnTo>
                  <a:pt x="142875" y="178594"/>
                </a:lnTo>
                <a:lnTo>
                  <a:pt x="151804" y="196454"/>
                </a:lnTo>
                <a:lnTo>
                  <a:pt x="151804" y="214313"/>
                </a:lnTo>
                <a:lnTo>
                  <a:pt x="151804" y="232172"/>
                </a:lnTo>
                <a:lnTo>
                  <a:pt x="151804" y="241102"/>
                </a:lnTo>
                <a:lnTo>
                  <a:pt x="151804" y="250032"/>
                </a:lnTo>
                <a:lnTo>
                  <a:pt x="125015" y="250032"/>
                </a:lnTo>
                <a:lnTo>
                  <a:pt x="89297" y="241102"/>
                </a:lnTo>
                <a:lnTo>
                  <a:pt x="89297" y="24110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Freeform 29"/>
          <p:cNvSpPr/>
          <p:nvPr/>
        </p:nvSpPr>
        <p:spPr>
          <a:xfrm>
            <a:off x="8751093" y="973336"/>
            <a:ext cx="133946" cy="17860"/>
          </a:xfrm>
          <a:custGeom>
            <a:avLst/>
            <a:gdLst/>
            <a:ahLst/>
            <a:cxnLst/>
            <a:rect l="0" t="0" r="0" b="0"/>
            <a:pathLst>
              <a:path w="133946" h="17860">
                <a:moveTo>
                  <a:pt x="0" y="17859"/>
                </a:moveTo>
                <a:lnTo>
                  <a:pt x="8930" y="17859"/>
                </a:lnTo>
                <a:lnTo>
                  <a:pt x="17859" y="8930"/>
                </a:lnTo>
                <a:lnTo>
                  <a:pt x="35719" y="8930"/>
                </a:lnTo>
                <a:lnTo>
                  <a:pt x="44648" y="8930"/>
                </a:lnTo>
                <a:lnTo>
                  <a:pt x="71437" y="8930"/>
                </a:lnTo>
                <a:lnTo>
                  <a:pt x="89297" y="8930"/>
                </a:lnTo>
                <a:lnTo>
                  <a:pt x="107156" y="0"/>
                </a:lnTo>
                <a:lnTo>
                  <a:pt x="125016" y="0"/>
                </a:lnTo>
                <a:lnTo>
                  <a:pt x="133945" y="0"/>
                </a:lnTo>
                <a:lnTo>
                  <a:pt x="13394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Freeform 30"/>
          <p:cNvSpPr/>
          <p:nvPr/>
        </p:nvSpPr>
        <p:spPr>
          <a:xfrm>
            <a:off x="7134820" y="1509117"/>
            <a:ext cx="625079" cy="178595"/>
          </a:xfrm>
          <a:custGeom>
            <a:avLst/>
            <a:gdLst/>
            <a:ahLst/>
            <a:cxnLst/>
            <a:rect l="0" t="0" r="0" b="0"/>
            <a:pathLst>
              <a:path w="625079" h="178595">
                <a:moveTo>
                  <a:pt x="53578" y="169664"/>
                </a:moveTo>
                <a:lnTo>
                  <a:pt x="53578" y="169664"/>
                </a:lnTo>
                <a:lnTo>
                  <a:pt x="44649" y="169664"/>
                </a:lnTo>
                <a:lnTo>
                  <a:pt x="35719" y="178594"/>
                </a:lnTo>
                <a:lnTo>
                  <a:pt x="26789" y="178594"/>
                </a:lnTo>
                <a:lnTo>
                  <a:pt x="17860" y="178594"/>
                </a:lnTo>
                <a:lnTo>
                  <a:pt x="8930" y="178594"/>
                </a:lnTo>
                <a:lnTo>
                  <a:pt x="0" y="178594"/>
                </a:lnTo>
                <a:lnTo>
                  <a:pt x="0" y="178594"/>
                </a:lnTo>
                <a:lnTo>
                  <a:pt x="0" y="178594"/>
                </a:lnTo>
                <a:lnTo>
                  <a:pt x="8930" y="178594"/>
                </a:lnTo>
                <a:lnTo>
                  <a:pt x="17860" y="178594"/>
                </a:lnTo>
                <a:lnTo>
                  <a:pt x="44649" y="178594"/>
                </a:lnTo>
                <a:lnTo>
                  <a:pt x="80368" y="160734"/>
                </a:lnTo>
                <a:lnTo>
                  <a:pt x="125016" y="151805"/>
                </a:lnTo>
                <a:lnTo>
                  <a:pt x="187524" y="125016"/>
                </a:lnTo>
                <a:lnTo>
                  <a:pt x="258961" y="107156"/>
                </a:lnTo>
                <a:lnTo>
                  <a:pt x="330399" y="89297"/>
                </a:lnTo>
                <a:lnTo>
                  <a:pt x="410766" y="62508"/>
                </a:lnTo>
                <a:lnTo>
                  <a:pt x="473274" y="44648"/>
                </a:lnTo>
                <a:lnTo>
                  <a:pt x="535782" y="26789"/>
                </a:lnTo>
                <a:lnTo>
                  <a:pt x="580430" y="8930"/>
                </a:lnTo>
                <a:lnTo>
                  <a:pt x="607219" y="0"/>
                </a:lnTo>
                <a:lnTo>
                  <a:pt x="625078" y="0"/>
                </a:lnTo>
                <a:lnTo>
                  <a:pt x="625078" y="0"/>
                </a:lnTo>
                <a:lnTo>
                  <a:pt x="625078" y="8930"/>
                </a:lnTo>
                <a:lnTo>
                  <a:pt x="607219" y="17859"/>
                </a:lnTo>
                <a:lnTo>
                  <a:pt x="589360" y="26789"/>
                </a:lnTo>
                <a:lnTo>
                  <a:pt x="580430" y="26789"/>
                </a:lnTo>
                <a:lnTo>
                  <a:pt x="562571" y="35719"/>
                </a:lnTo>
                <a:lnTo>
                  <a:pt x="562571"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3720861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Weak Robust Equivalence Class </a:t>
            </a:r>
            <a:r>
              <a:rPr lang="en-US" sz="3600" dirty="0" smtClean="0"/>
              <a:t>Testing</a:t>
            </a:r>
            <a:endParaRPr lang="en-US" sz="3600"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fld id="{F4E3A3B8-E828-4B4B-9B69-5223E60A4589}" type="datetime1">
              <a:rPr lang="en-US" smtClean="0"/>
              <a:t>9/4/2013</a:t>
            </a:fld>
            <a:endParaRPr lang="en-US"/>
          </a:p>
        </p:txBody>
      </p:sp>
      <p:sp>
        <p:nvSpPr>
          <p:cNvPr id="5" name="Footer Placeholder 4"/>
          <p:cNvSpPr>
            <a:spLocks noGrp="1"/>
          </p:cNvSpPr>
          <p:nvPr>
            <p:ph type="ftr" sz="quarter" idx="11"/>
          </p:nvPr>
        </p:nvSpPr>
        <p:spPr/>
        <p:txBody>
          <a:bodyPr/>
          <a:lstStyle/>
          <a:p>
            <a:endParaRPr lang="en-US" dirty="0" smtClean="0"/>
          </a:p>
        </p:txBody>
      </p:sp>
      <p:sp>
        <p:nvSpPr>
          <p:cNvPr id="6" name="Slide Number Placeholder 5"/>
          <p:cNvSpPr>
            <a:spLocks noGrp="1"/>
          </p:cNvSpPr>
          <p:nvPr>
            <p:ph type="sldNum" sz="quarter" idx="12"/>
          </p:nvPr>
        </p:nvSpPr>
        <p:spPr/>
        <p:txBody>
          <a:bodyPr/>
          <a:lstStyle/>
          <a:p>
            <a:fld id="{5EA4A088-014F-4063-A783-67FAA4BA51CC}" type="slidenum">
              <a:rPr lang="en-US" smtClean="0"/>
              <a:t>13</a:t>
            </a:fld>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1238" y="1752600"/>
            <a:ext cx="4581525" cy="3352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Freeform 6"/>
          <p:cNvSpPr/>
          <p:nvPr/>
        </p:nvSpPr>
        <p:spPr>
          <a:xfrm>
            <a:off x="6000750" y="1893094"/>
            <a:ext cx="544712" cy="330399"/>
          </a:xfrm>
          <a:custGeom>
            <a:avLst/>
            <a:gdLst/>
            <a:ahLst/>
            <a:cxnLst/>
            <a:rect l="0" t="0" r="0" b="0"/>
            <a:pathLst>
              <a:path w="544712" h="330399">
                <a:moveTo>
                  <a:pt x="0" y="330398"/>
                </a:moveTo>
                <a:lnTo>
                  <a:pt x="8930" y="321468"/>
                </a:lnTo>
                <a:lnTo>
                  <a:pt x="17859" y="312539"/>
                </a:lnTo>
                <a:lnTo>
                  <a:pt x="44648" y="294679"/>
                </a:lnTo>
                <a:lnTo>
                  <a:pt x="89297" y="267890"/>
                </a:lnTo>
                <a:lnTo>
                  <a:pt x="142875" y="232171"/>
                </a:lnTo>
                <a:lnTo>
                  <a:pt x="205383" y="196453"/>
                </a:lnTo>
                <a:lnTo>
                  <a:pt x="276820" y="151804"/>
                </a:lnTo>
                <a:lnTo>
                  <a:pt x="357188" y="116085"/>
                </a:lnTo>
                <a:lnTo>
                  <a:pt x="428625" y="71437"/>
                </a:lnTo>
                <a:lnTo>
                  <a:pt x="491133" y="35718"/>
                </a:lnTo>
                <a:lnTo>
                  <a:pt x="544711" y="0"/>
                </a:lnTo>
                <a:lnTo>
                  <a:pt x="544711"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6732984" y="1768078"/>
            <a:ext cx="44650" cy="160735"/>
          </a:xfrm>
          <a:custGeom>
            <a:avLst/>
            <a:gdLst/>
            <a:ahLst/>
            <a:cxnLst/>
            <a:rect l="0" t="0" r="0" b="0"/>
            <a:pathLst>
              <a:path w="44650" h="160735">
                <a:moveTo>
                  <a:pt x="8930" y="0"/>
                </a:moveTo>
                <a:lnTo>
                  <a:pt x="8930" y="8930"/>
                </a:lnTo>
                <a:lnTo>
                  <a:pt x="8930" y="17859"/>
                </a:lnTo>
                <a:lnTo>
                  <a:pt x="8930" y="35719"/>
                </a:lnTo>
                <a:lnTo>
                  <a:pt x="8930" y="62508"/>
                </a:lnTo>
                <a:lnTo>
                  <a:pt x="8930" y="89297"/>
                </a:lnTo>
                <a:lnTo>
                  <a:pt x="0" y="116086"/>
                </a:lnTo>
                <a:lnTo>
                  <a:pt x="0" y="142875"/>
                </a:lnTo>
                <a:lnTo>
                  <a:pt x="0" y="151805"/>
                </a:lnTo>
                <a:lnTo>
                  <a:pt x="0" y="160734"/>
                </a:lnTo>
                <a:lnTo>
                  <a:pt x="8930" y="151805"/>
                </a:lnTo>
                <a:lnTo>
                  <a:pt x="26789" y="133945"/>
                </a:lnTo>
                <a:lnTo>
                  <a:pt x="35719" y="107156"/>
                </a:lnTo>
                <a:lnTo>
                  <a:pt x="44649" y="71437"/>
                </a:lnTo>
                <a:lnTo>
                  <a:pt x="44649" y="7143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6697266" y="1580554"/>
            <a:ext cx="17860" cy="8931"/>
          </a:xfrm>
          <a:custGeom>
            <a:avLst/>
            <a:gdLst/>
            <a:ahLst/>
            <a:cxnLst/>
            <a:rect l="0" t="0" r="0" b="0"/>
            <a:pathLst>
              <a:path w="17860" h="8931">
                <a:moveTo>
                  <a:pt x="17859" y="8930"/>
                </a:moveTo>
                <a:lnTo>
                  <a:pt x="17859" y="8930"/>
                </a:lnTo>
                <a:lnTo>
                  <a:pt x="17859" y="8930"/>
                </a:lnTo>
                <a:lnTo>
                  <a:pt x="8929" y="8930"/>
                </a:lnTo>
                <a:lnTo>
                  <a:pt x="8929" y="8930"/>
                </a:lnTo>
                <a:lnTo>
                  <a:pt x="0" y="8930"/>
                </a:lnTo>
                <a:lnTo>
                  <a:pt x="0" y="8930"/>
                </a:lnTo>
                <a:lnTo>
                  <a:pt x="8929" y="0"/>
                </a:lnTo>
                <a:lnTo>
                  <a:pt x="8929" y="0"/>
                </a:lnTo>
                <a:lnTo>
                  <a:pt x="17859" y="0"/>
                </a:lnTo>
                <a:lnTo>
                  <a:pt x="1785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6875859" y="1696640"/>
            <a:ext cx="151806" cy="160736"/>
          </a:xfrm>
          <a:custGeom>
            <a:avLst/>
            <a:gdLst/>
            <a:ahLst/>
            <a:cxnLst/>
            <a:rect l="0" t="0" r="0" b="0"/>
            <a:pathLst>
              <a:path w="151806" h="160736">
                <a:moveTo>
                  <a:pt x="26789" y="17860"/>
                </a:moveTo>
                <a:lnTo>
                  <a:pt x="26789" y="17860"/>
                </a:lnTo>
                <a:lnTo>
                  <a:pt x="17860" y="17860"/>
                </a:lnTo>
                <a:lnTo>
                  <a:pt x="17860" y="26789"/>
                </a:lnTo>
                <a:lnTo>
                  <a:pt x="17860" y="26789"/>
                </a:lnTo>
                <a:lnTo>
                  <a:pt x="8930" y="44649"/>
                </a:lnTo>
                <a:lnTo>
                  <a:pt x="8930" y="62508"/>
                </a:lnTo>
                <a:lnTo>
                  <a:pt x="0" y="89297"/>
                </a:lnTo>
                <a:lnTo>
                  <a:pt x="0" y="116086"/>
                </a:lnTo>
                <a:lnTo>
                  <a:pt x="0" y="142875"/>
                </a:lnTo>
                <a:lnTo>
                  <a:pt x="0" y="151805"/>
                </a:lnTo>
                <a:lnTo>
                  <a:pt x="0" y="160735"/>
                </a:lnTo>
                <a:lnTo>
                  <a:pt x="8930" y="160735"/>
                </a:lnTo>
                <a:lnTo>
                  <a:pt x="8930" y="151805"/>
                </a:lnTo>
                <a:lnTo>
                  <a:pt x="17860" y="133946"/>
                </a:lnTo>
                <a:lnTo>
                  <a:pt x="26789" y="107157"/>
                </a:lnTo>
                <a:lnTo>
                  <a:pt x="35719" y="80368"/>
                </a:lnTo>
                <a:lnTo>
                  <a:pt x="44649" y="53579"/>
                </a:lnTo>
                <a:lnTo>
                  <a:pt x="53579" y="26789"/>
                </a:lnTo>
                <a:lnTo>
                  <a:pt x="62508" y="8930"/>
                </a:lnTo>
                <a:lnTo>
                  <a:pt x="71438" y="0"/>
                </a:lnTo>
                <a:lnTo>
                  <a:pt x="80368" y="8930"/>
                </a:lnTo>
                <a:lnTo>
                  <a:pt x="89297" y="35719"/>
                </a:lnTo>
                <a:lnTo>
                  <a:pt x="89297" y="62508"/>
                </a:lnTo>
                <a:lnTo>
                  <a:pt x="89297" y="89297"/>
                </a:lnTo>
                <a:lnTo>
                  <a:pt x="89297" y="107157"/>
                </a:lnTo>
                <a:lnTo>
                  <a:pt x="98227" y="125016"/>
                </a:lnTo>
                <a:lnTo>
                  <a:pt x="98227" y="133946"/>
                </a:lnTo>
                <a:lnTo>
                  <a:pt x="107157" y="133946"/>
                </a:lnTo>
                <a:lnTo>
                  <a:pt x="116086" y="125016"/>
                </a:lnTo>
                <a:lnTo>
                  <a:pt x="133946" y="107157"/>
                </a:lnTo>
                <a:lnTo>
                  <a:pt x="142875" y="80368"/>
                </a:lnTo>
                <a:lnTo>
                  <a:pt x="142875" y="53579"/>
                </a:lnTo>
                <a:lnTo>
                  <a:pt x="151805" y="17860"/>
                </a:lnTo>
                <a:lnTo>
                  <a:pt x="151805" y="1786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7045523" y="1580554"/>
            <a:ext cx="214314" cy="205384"/>
          </a:xfrm>
          <a:custGeom>
            <a:avLst/>
            <a:gdLst/>
            <a:ahLst/>
            <a:cxnLst/>
            <a:rect l="0" t="0" r="0" b="0"/>
            <a:pathLst>
              <a:path w="214314" h="205384">
                <a:moveTo>
                  <a:pt x="0" y="89297"/>
                </a:moveTo>
                <a:lnTo>
                  <a:pt x="0" y="89297"/>
                </a:lnTo>
                <a:lnTo>
                  <a:pt x="0" y="98227"/>
                </a:lnTo>
                <a:lnTo>
                  <a:pt x="8930" y="107157"/>
                </a:lnTo>
                <a:lnTo>
                  <a:pt x="17860" y="107157"/>
                </a:lnTo>
                <a:lnTo>
                  <a:pt x="26790" y="125016"/>
                </a:lnTo>
                <a:lnTo>
                  <a:pt x="44649" y="142875"/>
                </a:lnTo>
                <a:lnTo>
                  <a:pt x="53579" y="160735"/>
                </a:lnTo>
                <a:lnTo>
                  <a:pt x="71438" y="169665"/>
                </a:lnTo>
                <a:lnTo>
                  <a:pt x="80368" y="187524"/>
                </a:lnTo>
                <a:lnTo>
                  <a:pt x="98227" y="196454"/>
                </a:lnTo>
                <a:lnTo>
                  <a:pt x="107157" y="205383"/>
                </a:lnTo>
                <a:lnTo>
                  <a:pt x="116086" y="205383"/>
                </a:lnTo>
                <a:lnTo>
                  <a:pt x="125016" y="187524"/>
                </a:lnTo>
                <a:lnTo>
                  <a:pt x="133946" y="169665"/>
                </a:lnTo>
                <a:lnTo>
                  <a:pt x="142875" y="133946"/>
                </a:lnTo>
                <a:lnTo>
                  <a:pt x="151805" y="98227"/>
                </a:lnTo>
                <a:lnTo>
                  <a:pt x="169665" y="62508"/>
                </a:lnTo>
                <a:lnTo>
                  <a:pt x="178594" y="35719"/>
                </a:lnTo>
                <a:lnTo>
                  <a:pt x="196454" y="8930"/>
                </a:lnTo>
                <a:lnTo>
                  <a:pt x="205383" y="0"/>
                </a:lnTo>
                <a:lnTo>
                  <a:pt x="205383" y="0"/>
                </a:lnTo>
                <a:lnTo>
                  <a:pt x="214313" y="0"/>
                </a:lnTo>
                <a:lnTo>
                  <a:pt x="214313" y="17860"/>
                </a:lnTo>
                <a:lnTo>
                  <a:pt x="214313" y="26790"/>
                </a:lnTo>
                <a:lnTo>
                  <a:pt x="205383" y="35719"/>
                </a:lnTo>
                <a:lnTo>
                  <a:pt x="205383"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7233047" y="1419820"/>
            <a:ext cx="312540" cy="321470"/>
          </a:xfrm>
          <a:custGeom>
            <a:avLst/>
            <a:gdLst/>
            <a:ahLst/>
            <a:cxnLst/>
            <a:rect l="0" t="0" r="0" b="0"/>
            <a:pathLst>
              <a:path w="312540" h="321470">
                <a:moveTo>
                  <a:pt x="71437" y="169664"/>
                </a:moveTo>
                <a:lnTo>
                  <a:pt x="71437" y="169664"/>
                </a:lnTo>
                <a:lnTo>
                  <a:pt x="71437" y="169664"/>
                </a:lnTo>
                <a:lnTo>
                  <a:pt x="71437" y="169664"/>
                </a:lnTo>
                <a:lnTo>
                  <a:pt x="62508" y="178594"/>
                </a:lnTo>
                <a:lnTo>
                  <a:pt x="44648" y="196453"/>
                </a:lnTo>
                <a:lnTo>
                  <a:pt x="35719" y="214313"/>
                </a:lnTo>
                <a:lnTo>
                  <a:pt x="17859" y="241102"/>
                </a:lnTo>
                <a:lnTo>
                  <a:pt x="8930" y="267891"/>
                </a:lnTo>
                <a:lnTo>
                  <a:pt x="0" y="285750"/>
                </a:lnTo>
                <a:lnTo>
                  <a:pt x="0" y="312539"/>
                </a:lnTo>
                <a:lnTo>
                  <a:pt x="8930" y="321469"/>
                </a:lnTo>
                <a:lnTo>
                  <a:pt x="8930" y="321469"/>
                </a:lnTo>
                <a:lnTo>
                  <a:pt x="26789" y="321469"/>
                </a:lnTo>
                <a:lnTo>
                  <a:pt x="35719" y="312539"/>
                </a:lnTo>
                <a:lnTo>
                  <a:pt x="53578" y="294680"/>
                </a:lnTo>
                <a:lnTo>
                  <a:pt x="71437" y="267891"/>
                </a:lnTo>
                <a:lnTo>
                  <a:pt x="89297" y="250031"/>
                </a:lnTo>
                <a:lnTo>
                  <a:pt x="107156" y="223242"/>
                </a:lnTo>
                <a:lnTo>
                  <a:pt x="116086" y="214313"/>
                </a:lnTo>
                <a:lnTo>
                  <a:pt x="125016" y="214313"/>
                </a:lnTo>
                <a:lnTo>
                  <a:pt x="125016" y="214313"/>
                </a:lnTo>
                <a:lnTo>
                  <a:pt x="125016" y="223242"/>
                </a:lnTo>
                <a:lnTo>
                  <a:pt x="125016" y="241102"/>
                </a:lnTo>
                <a:lnTo>
                  <a:pt x="133945" y="250031"/>
                </a:lnTo>
                <a:lnTo>
                  <a:pt x="133945" y="258961"/>
                </a:lnTo>
                <a:lnTo>
                  <a:pt x="142875" y="267891"/>
                </a:lnTo>
                <a:lnTo>
                  <a:pt x="151805" y="267891"/>
                </a:lnTo>
                <a:lnTo>
                  <a:pt x="160734" y="258961"/>
                </a:lnTo>
                <a:lnTo>
                  <a:pt x="169664" y="250031"/>
                </a:lnTo>
                <a:lnTo>
                  <a:pt x="178594" y="232172"/>
                </a:lnTo>
                <a:lnTo>
                  <a:pt x="196453" y="205383"/>
                </a:lnTo>
                <a:lnTo>
                  <a:pt x="196453" y="178594"/>
                </a:lnTo>
                <a:lnTo>
                  <a:pt x="205383" y="151805"/>
                </a:lnTo>
                <a:lnTo>
                  <a:pt x="214312" y="116086"/>
                </a:lnTo>
                <a:lnTo>
                  <a:pt x="214312" y="80367"/>
                </a:lnTo>
                <a:lnTo>
                  <a:pt x="223242" y="44649"/>
                </a:lnTo>
                <a:lnTo>
                  <a:pt x="223242" y="26789"/>
                </a:lnTo>
                <a:lnTo>
                  <a:pt x="214312" y="8930"/>
                </a:lnTo>
                <a:lnTo>
                  <a:pt x="214312" y="0"/>
                </a:lnTo>
                <a:lnTo>
                  <a:pt x="196453" y="8930"/>
                </a:lnTo>
                <a:lnTo>
                  <a:pt x="187523" y="26789"/>
                </a:lnTo>
                <a:lnTo>
                  <a:pt x="178594" y="53578"/>
                </a:lnTo>
                <a:lnTo>
                  <a:pt x="169664" y="80367"/>
                </a:lnTo>
                <a:lnTo>
                  <a:pt x="169664" y="116086"/>
                </a:lnTo>
                <a:lnTo>
                  <a:pt x="169664" y="151805"/>
                </a:lnTo>
                <a:lnTo>
                  <a:pt x="178594" y="178594"/>
                </a:lnTo>
                <a:lnTo>
                  <a:pt x="187523" y="205383"/>
                </a:lnTo>
                <a:lnTo>
                  <a:pt x="205383" y="223242"/>
                </a:lnTo>
                <a:lnTo>
                  <a:pt x="223242" y="241102"/>
                </a:lnTo>
                <a:lnTo>
                  <a:pt x="241101" y="241102"/>
                </a:lnTo>
                <a:lnTo>
                  <a:pt x="258961" y="241102"/>
                </a:lnTo>
                <a:lnTo>
                  <a:pt x="276820" y="241102"/>
                </a:lnTo>
                <a:lnTo>
                  <a:pt x="285750" y="223242"/>
                </a:lnTo>
                <a:lnTo>
                  <a:pt x="303609" y="196453"/>
                </a:lnTo>
                <a:lnTo>
                  <a:pt x="312539" y="169664"/>
                </a:lnTo>
                <a:lnTo>
                  <a:pt x="312539"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7545586" y="1580554"/>
            <a:ext cx="17860" cy="62509"/>
          </a:xfrm>
          <a:custGeom>
            <a:avLst/>
            <a:gdLst/>
            <a:ahLst/>
            <a:cxnLst/>
            <a:rect l="0" t="0" r="0" b="0"/>
            <a:pathLst>
              <a:path w="17860" h="62509">
                <a:moveTo>
                  <a:pt x="17859" y="0"/>
                </a:moveTo>
                <a:lnTo>
                  <a:pt x="8930" y="0"/>
                </a:lnTo>
                <a:lnTo>
                  <a:pt x="8930" y="8930"/>
                </a:lnTo>
                <a:lnTo>
                  <a:pt x="0" y="17860"/>
                </a:lnTo>
                <a:lnTo>
                  <a:pt x="0" y="35719"/>
                </a:lnTo>
                <a:lnTo>
                  <a:pt x="0" y="44649"/>
                </a:lnTo>
                <a:lnTo>
                  <a:pt x="0" y="53579"/>
                </a:lnTo>
                <a:lnTo>
                  <a:pt x="0" y="53579"/>
                </a:lnTo>
                <a:lnTo>
                  <a:pt x="0" y="62508"/>
                </a:lnTo>
                <a:lnTo>
                  <a:pt x="8930" y="62508"/>
                </a:lnTo>
                <a:lnTo>
                  <a:pt x="8930" y="53579"/>
                </a:lnTo>
                <a:lnTo>
                  <a:pt x="8930" y="5357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7563445" y="1571625"/>
            <a:ext cx="1" cy="35720"/>
          </a:xfrm>
          <a:custGeom>
            <a:avLst/>
            <a:gdLst/>
            <a:ahLst/>
            <a:cxnLst/>
            <a:rect l="0" t="0" r="0" b="0"/>
            <a:pathLst>
              <a:path w="1" h="35720">
                <a:moveTo>
                  <a:pt x="0" y="35719"/>
                </a:moveTo>
                <a:lnTo>
                  <a:pt x="0" y="0"/>
                </a:lnTo>
                <a:lnTo>
                  <a:pt x="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7554516" y="1455539"/>
            <a:ext cx="89298" cy="35720"/>
          </a:xfrm>
          <a:custGeom>
            <a:avLst/>
            <a:gdLst/>
            <a:ahLst/>
            <a:cxnLst/>
            <a:rect l="0" t="0" r="0" b="0"/>
            <a:pathLst>
              <a:path w="89298" h="35720">
                <a:moveTo>
                  <a:pt x="17859" y="8930"/>
                </a:moveTo>
                <a:lnTo>
                  <a:pt x="17859" y="8930"/>
                </a:lnTo>
                <a:lnTo>
                  <a:pt x="8929" y="8930"/>
                </a:lnTo>
                <a:lnTo>
                  <a:pt x="8929" y="0"/>
                </a:lnTo>
                <a:lnTo>
                  <a:pt x="8929" y="0"/>
                </a:lnTo>
                <a:lnTo>
                  <a:pt x="0" y="0"/>
                </a:lnTo>
                <a:lnTo>
                  <a:pt x="8929" y="0"/>
                </a:lnTo>
                <a:lnTo>
                  <a:pt x="8929" y="0"/>
                </a:lnTo>
                <a:lnTo>
                  <a:pt x="17859" y="0"/>
                </a:lnTo>
                <a:lnTo>
                  <a:pt x="26789" y="0"/>
                </a:lnTo>
                <a:lnTo>
                  <a:pt x="35718" y="8930"/>
                </a:lnTo>
                <a:lnTo>
                  <a:pt x="53578" y="17859"/>
                </a:lnTo>
                <a:lnTo>
                  <a:pt x="71437" y="26789"/>
                </a:lnTo>
                <a:lnTo>
                  <a:pt x="89297" y="35719"/>
                </a:lnTo>
                <a:lnTo>
                  <a:pt x="89297"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7634883" y="1330523"/>
            <a:ext cx="241102" cy="321470"/>
          </a:xfrm>
          <a:custGeom>
            <a:avLst/>
            <a:gdLst/>
            <a:ahLst/>
            <a:cxnLst/>
            <a:rect l="0" t="0" r="0" b="0"/>
            <a:pathLst>
              <a:path w="241102" h="321470">
                <a:moveTo>
                  <a:pt x="71437" y="169664"/>
                </a:moveTo>
                <a:lnTo>
                  <a:pt x="62508" y="169664"/>
                </a:lnTo>
                <a:lnTo>
                  <a:pt x="53578" y="169664"/>
                </a:lnTo>
                <a:lnTo>
                  <a:pt x="44648" y="169664"/>
                </a:lnTo>
                <a:lnTo>
                  <a:pt x="35719" y="178594"/>
                </a:lnTo>
                <a:lnTo>
                  <a:pt x="26789" y="196453"/>
                </a:lnTo>
                <a:lnTo>
                  <a:pt x="17859" y="214313"/>
                </a:lnTo>
                <a:lnTo>
                  <a:pt x="8930" y="241102"/>
                </a:lnTo>
                <a:lnTo>
                  <a:pt x="0" y="267891"/>
                </a:lnTo>
                <a:lnTo>
                  <a:pt x="0" y="285750"/>
                </a:lnTo>
                <a:lnTo>
                  <a:pt x="0" y="303610"/>
                </a:lnTo>
                <a:lnTo>
                  <a:pt x="0" y="312539"/>
                </a:lnTo>
                <a:lnTo>
                  <a:pt x="8930" y="321469"/>
                </a:lnTo>
                <a:lnTo>
                  <a:pt x="26789" y="312539"/>
                </a:lnTo>
                <a:lnTo>
                  <a:pt x="35719" y="303610"/>
                </a:lnTo>
                <a:lnTo>
                  <a:pt x="44648" y="285750"/>
                </a:lnTo>
                <a:lnTo>
                  <a:pt x="62508" y="258961"/>
                </a:lnTo>
                <a:lnTo>
                  <a:pt x="80367" y="223242"/>
                </a:lnTo>
                <a:lnTo>
                  <a:pt x="98226" y="187524"/>
                </a:lnTo>
                <a:lnTo>
                  <a:pt x="116086" y="142875"/>
                </a:lnTo>
                <a:lnTo>
                  <a:pt x="125015" y="107156"/>
                </a:lnTo>
                <a:lnTo>
                  <a:pt x="142875" y="71438"/>
                </a:lnTo>
                <a:lnTo>
                  <a:pt x="142875" y="35719"/>
                </a:lnTo>
                <a:lnTo>
                  <a:pt x="151805" y="17860"/>
                </a:lnTo>
                <a:lnTo>
                  <a:pt x="151805" y="0"/>
                </a:lnTo>
                <a:lnTo>
                  <a:pt x="142875" y="0"/>
                </a:lnTo>
                <a:lnTo>
                  <a:pt x="133945" y="8930"/>
                </a:lnTo>
                <a:lnTo>
                  <a:pt x="116086" y="26790"/>
                </a:lnTo>
                <a:lnTo>
                  <a:pt x="107156" y="53579"/>
                </a:lnTo>
                <a:lnTo>
                  <a:pt x="98226" y="80367"/>
                </a:lnTo>
                <a:lnTo>
                  <a:pt x="89297" y="116086"/>
                </a:lnTo>
                <a:lnTo>
                  <a:pt x="98226" y="151805"/>
                </a:lnTo>
                <a:lnTo>
                  <a:pt x="107156" y="178594"/>
                </a:lnTo>
                <a:lnTo>
                  <a:pt x="116086" y="205383"/>
                </a:lnTo>
                <a:lnTo>
                  <a:pt x="133945" y="232172"/>
                </a:lnTo>
                <a:lnTo>
                  <a:pt x="151805" y="250031"/>
                </a:lnTo>
                <a:lnTo>
                  <a:pt x="178594" y="258961"/>
                </a:lnTo>
                <a:lnTo>
                  <a:pt x="196453" y="258961"/>
                </a:lnTo>
                <a:lnTo>
                  <a:pt x="223242" y="250031"/>
                </a:lnTo>
                <a:lnTo>
                  <a:pt x="241101" y="232172"/>
                </a:lnTo>
                <a:lnTo>
                  <a:pt x="241101" y="23217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7974211" y="1446609"/>
            <a:ext cx="26790" cy="71439"/>
          </a:xfrm>
          <a:custGeom>
            <a:avLst/>
            <a:gdLst/>
            <a:ahLst/>
            <a:cxnLst/>
            <a:rect l="0" t="0" r="0" b="0"/>
            <a:pathLst>
              <a:path w="26790" h="71439">
                <a:moveTo>
                  <a:pt x="26789" y="0"/>
                </a:moveTo>
                <a:lnTo>
                  <a:pt x="26789" y="0"/>
                </a:lnTo>
                <a:lnTo>
                  <a:pt x="26789" y="0"/>
                </a:lnTo>
                <a:lnTo>
                  <a:pt x="17859" y="8930"/>
                </a:lnTo>
                <a:lnTo>
                  <a:pt x="17859" y="17860"/>
                </a:lnTo>
                <a:lnTo>
                  <a:pt x="8930" y="26789"/>
                </a:lnTo>
                <a:lnTo>
                  <a:pt x="8930" y="35719"/>
                </a:lnTo>
                <a:lnTo>
                  <a:pt x="0" y="44649"/>
                </a:lnTo>
                <a:lnTo>
                  <a:pt x="0" y="53578"/>
                </a:lnTo>
                <a:lnTo>
                  <a:pt x="0" y="62508"/>
                </a:lnTo>
                <a:lnTo>
                  <a:pt x="0" y="71438"/>
                </a:lnTo>
                <a:lnTo>
                  <a:pt x="0" y="71438"/>
                </a:lnTo>
                <a:lnTo>
                  <a:pt x="8930" y="71438"/>
                </a:lnTo>
                <a:lnTo>
                  <a:pt x="8930" y="62508"/>
                </a:lnTo>
                <a:lnTo>
                  <a:pt x="8930" y="44649"/>
                </a:lnTo>
                <a:lnTo>
                  <a:pt x="8930" y="17860"/>
                </a:lnTo>
                <a:lnTo>
                  <a:pt x="8930" y="1786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8009930" y="1339453"/>
            <a:ext cx="26790" cy="8931"/>
          </a:xfrm>
          <a:custGeom>
            <a:avLst/>
            <a:gdLst/>
            <a:ahLst/>
            <a:cxnLst/>
            <a:rect l="0" t="0" r="0" b="0"/>
            <a:pathLst>
              <a:path w="26790" h="8931">
                <a:moveTo>
                  <a:pt x="0" y="0"/>
                </a:moveTo>
                <a:lnTo>
                  <a:pt x="0" y="0"/>
                </a:lnTo>
                <a:lnTo>
                  <a:pt x="0" y="0"/>
                </a:lnTo>
                <a:lnTo>
                  <a:pt x="0" y="0"/>
                </a:lnTo>
                <a:lnTo>
                  <a:pt x="0" y="0"/>
                </a:lnTo>
                <a:lnTo>
                  <a:pt x="0" y="0"/>
                </a:lnTo>
                <a:lnTo>
                  <a:pt x="8929" y="0"/>
                </a:lnTo>
                <a:lnTo>
                  <a:pt x="8929" y="8930"/>
                </a:lnTo>
                <a:lnTo>
                  <a:pt x="17859" y="8930"/>
                </a:lnTo>
                <a:lnTo>
                  <a:pt x="26789" y="8930"/>
                </a:lnTo>
                <a:lnTo>
                  <a:pt x="26789"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8099227" y="1384102"/>
            <a:ext cx="196453" cy="89297"/>
          </a:xfrm>
          <a:custGeom>
            <a:avLst/>
            <a:gdLst/>
            <a:ahLst/>
            <a:cxnLst/>
            <a:rect l="0" t="0" r="0" b="0"/>
            <a:pathLst>
              <a:path w="196453" h="89297">
                <a:moveTo>
                  <a:pt x="8929" y="53577"/>
                </a:moveTo>
                <a:lnTo>
                  <a:pt x="8929" y="53577"/>
                </a:lnTo>
                <a:lnTo>
                  <a:pt x="8929" y="53577"/>
                </a:lnTo>
                <a:lnTo>
                  <a:pt x="8929" y="53577"/>
                </a:lnTo>
                <a:lnTo>
                  <a:pt x="0" y="62507"/>
                </a:lnTo>
                <a:lnTo>
                  <a:pt x="0" y="62507"/>
                </a:lnTo>
                <a:lnTo>
                  <a:pt x="0" y="71437"/>
                </a:lnTo>
                <a:lnTo>
                  <a:pt x="0" y="80367"/>
                </a:lnTo>
                <a:lnTo>
                  <a:pt x="8929" y="89296"/>
                </a:lnTo>
                <a:lnTo>
                  <a:pt x="8929" y="89296"/>
                </a:lnTo>
                <a:lnTo>
                  <a:pt x="8929" y="89296"/>
                </a:lnTo>
                <a:lnTo>
                  <a:pt x="8929" y="89296"/>
                </a:lnTo>
                <a:lnTo>
                  <a:pt x="8929" y="80367"/>
                </a:lnTo>
                <a:lnTo>
                  <a:pt x="8929" y="71437"/>
                </a:lnTo>
                <a:lnTo>
                  <a:pt x="17859" y="53577"/>
                </a:lnTo>
                <a:lnTo>
                  <a:pt x="26789" y="35718"/>
                </a:lnTo>
                <a:lnTo>
                  <a:pt x="44648" y="17859"/>
                </a:lnTo>
                <a:lnTo>
                  <a:pt x="53578" y="8929"/>
                </a:lnTo>
                <a:lnTo>
                  <a:pt x="71437" y="8929"/>
                </a:lnTo>
                <a:lnTo>
                  <a:pt x="80367" y="8929"/>
                </a:lnTo>
                <a:lnTo>
                  <a:pt x="89296" y="8929"/>
                </a:lnTo>
                <a:lnTo>
                  <a:pt x="98225" y="26788"/>
                </a:lnTo>
                <a:lnTo>
                  <a:pt x="98225" y="35718"/>
                </a:lnTo>
                <a:lnTo>
                  <a:pt x="107155" y="44648"/>
                </a:lnTo>
                <a:lnTo>
                  <a:pt x="116085" y="53577"/>
                </a:lnTo>
                <a:lnTo>
                  <a:pt x="125014" y="62507"/>
                </a:lnTo>
                <a:lnTo>
                  <a:pt x="125014" y="62507"/>
                </a:lnTo>
                <a:lnTo>
                  <a:pt x="142874" y="62507"/>
                </a:lnTo>
                <a:lnTo>
                  <a:pt x="151803" y="53577"/>
                </a:lnTo>
                <a:lnTo>
                  <a:pt x="169663" y="35718"/>
                </a:lnTo>
                <a:lnTo>
                  <a:pt x="178593" y="17859"/>
                </a:lnTo>
                <a:lnTo>
                  <a:pt x="196452" y="0"/>
                </a:lnTo>
                <a:lnTo>
                  <a:pt x="196452"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8295679" y="1294805"/>
            <a:ext cx="151806" cy="303610"/>
          </a:xfrm>
          <a:custGeom>
            <a:avLst/>
            <a:gdLst/>
            <a:ahLst/>
            <a:cxnLst/>
            <a:rect l="0" t="0" r="0" b="0"/>
            <a:pathLst>
              <a:path w="151806" h="303610">
                <a:moveTo>
                  <a:pt x="17859" y="62508"/>
                </a:moveTo>
                <a:lnTo>
                  <a:pt x="17859" y="62508"/>
                </a:lnTo>
                <a:lnTo>
                  <a:pt x="26789" y="62508"/>
                </a:lnTo>
                <a:lnTo>
                  <a:pt x="26789" y="62508"/>
                </a:lnTo>
                <a:lnTo>
                  <a:pt x="26789" y="62508"/>
                </a:lnTo>
                <a:lnTo>
                  <a:pt x="35719" y="71437"/>
                </a:lnTo>
                <a:lnTo>
                  <a:pt x="44648" y="80367"/>
                </a:lnTo>
                <a:lnTo>
                  <a:pt x="44648" y="98226"/>
                </a:lnTo>
                <a:lnTo>
                  <a:pt x="53578" y="125015"/>
                </a:lnTo>
                <a:lnTo>
                  <a:pt x="53578" y="151804"/>
                </a:lnTo>
                <a:lnTo>
                  <a:pt x="62508" y="178593"/>
                </a:lnTo>
                <a:lnTo>
                  <a:pt x="62508" y="214312"/>
                </a:lnTo>
                <a:lnTo>
                  <a:pt x="62508" y="250031"/>
                </a:lnTo>
                <a:lnTo>
                  <a:pt x="62508" y="276820"/>
                </a:lnTo>
                <a:lnTo>
                  <a:pt x="53578" y="294679"/>
                </a:lnTo>
                <a:lnTo>
                  <a:pt x="44648" y="303609"/>
                </a:lnTo>
                <a:lnTo>
                  <a:pt x="35719" y="303609"/>
                </a:lnTo>
                <a:lnTo>
                  <a:pt x="17859" y="294679"/>
                </a:lnTo>
                <a:lnTo>
                  <a:pt x="8930" y="276820"/>
                </a:lnTo>
                <a:lnTo>
                  <a:pt x="0" y="241101"/>
                </a:lnTo>
                <a:lnTo>
                  <a:pt x="0" y="205382"/>
                </a:lnTo>
                <a:lnTo>
                  <a:pt x="8930" y="160734"/>
                </a:lnTo>
                <a:lnTo>
                  <a:pt x="26789" y="107156"/>
                </a:lnTo>
                <a:lnTo>
                  <a:pt x="44648" y="71437"/>
                </a:lnTo>
                <a:lnTo>
                  <a:pt x="62508" y="35718"/>
                </a:lnTo>
                <a:lnTo>
                  <a:pt x="89297" y="8929"/>
                </a:lnTo>
                <a:lnTo>
                  <a:pt x="116086" y="0"/>
                </a:lnTo>
                <a:lnTo>
                  <a:pt x="133945" y="0"/>
                </a:lnTo>
                <a:lnTo>
                  <a:pt x="142875" y="0"/>
                </a:lnTo>
                <a:lnTo>
                  <a:pt x="151805" y="17859"/>
                </a:lnTo>
                <a:lnTo>
                  <a:pt x="151805" y="26789"/>
                </a:lnTo>
                <a:lnTo>
                  <a:pt x="142875" y="53578"/>
                </a:lnTo>
                <a:lnTo>
                  <a:pt x="133945" y="71437"/>
                </a:lnTo>
                <a:lnTo>
                  <a:pt x="116086" y="89297"/>
                </a:lnTo>
                <a:lnTo>
                  <a:pt x="107156" y="107156"/>
                </a:lnTo>
                <a:lnTo>
                  <a:pt x="98226" y="116085"/>
                </a:lnTo>
                <a:lnTo>
                  <a:pt x="89297" y="125015"/>
                </a:lnTo>
                <a:lnTo>
                  <a:pt x="89297" y="116085"/>
                </a:lnTo>
                <a:lnTo>
                  <a:pt x="89297" y="107156"/>
                </a:lnTo>
                <a:lnTo>
                  <a:pt x="107156" y="89297"/>
                </a:lnTo>
                <a:lnTo>
                  <a:pt x="107156"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8465343" y="1116211"/>
            <a:ext cx="285751" cy="267892"/>
          </a:xfrm>
          <a:custGeom>
            <a:avLst/>
            <a:gdLst/>
            <a:ahLst/>
            <a:cxnLst/>
            <a:rect l="0" t="0" r="0" b="0"/>
            <a:pathLst>
              <a:path w="285751" h="267892">
                <a:moveTo>
                  <a:pt x="26789" y="178594"/>
                </a:moveTo>
                <a:lnTo>
                  <a:pt x="26789" y="178594"/>
                </a:lnTo>
                <a:lnTo>
                  <a:pt x="17859" y="187523"/>
                </a:lnTo>
                <a:lnTo>
                  <a:pt x="8930" y="205383"/>
                </a:lnTo>
                <a:lnTo>
                  <a:pt x="8930" y="223242"/>
                </a:lnTo>
                <a:lnTo>
                  <a:pt x="0" y="241102"/>
                </a:lnTo>
                <a:lnTo>
                  <a:pt x="0" y="250031"/>
                </a:lnTo>
                <a:lnTo>
                  <a:pt x="0" y="258961"/>
                </a:lnTo>
                <a:lnTo>
                  <a:pt x="0" y="267891"/>
                </a:lnTo>
                <a:lnTo>
                  <a:pt x="8930" y="267891"/>
                </a:lnTo>
                <a:lnTo>
                  <a:pt x="26789" y="267891"/>
                </a:lnTo>
                <a:lnTo>
                  <a:pt x="35719" y="250031"/>
                </a:lnTo>
                <a:lnTo>
                  <a:pt x="53578" y="241102"/>
                </a:lnTo>
                <a:lnTo>
                  <a:pt x="62508" y="223242"/>
                </a:lnTo>
                <a:lnTo>
                  <a:pt x="71437" y="205383"/>
                </a:lnTo>
                <a:lnTo>
                  <a:pt x="80367" y="187523"/>
                </a:lnTo>
                <a:lnTo>
                  <a:pt x="80367" y="187523"/>
                </a:lnTo>
                <a:lnTo>
                  <a:pt x="80367" y="187523"/>
                </a:lnTo>
                <a:lnTo>
                  <a:pt x="80367" y="196453"/>
                </a:lnTo>
                <a:lnTo>
                  <a:pt x="80367" y="205383"/>
                </a:lnTo>
                <a:lnTo>
                  <a:pt x="71437" y="223242"/>
                </a:lnTo>
                <a:lnTo>
                  <a:pt x="71437" y="232172"/>
                </a:lnTo>
                <a:lnTo>
                  <a:pt x="80367" y="241102"/>
                </a:lnTo>
                <a:lnTo>
                  <a:pt x="80367" y="241102"/>
                </a:lnTo>
                <a:lnTo>
                  <a:pt x="89297" y="241102"/>
                </a:lnTo>
                <a:lnTo>
                  <a:pt x="98227" y="241102"/>
                </a:lnTo>
                <a:lnTo>
                  <a:pt x="107156" y="223242"/>
                </a:lnTo>
                <a:lnTo>
                  <a:pt x="116086" y="214312"/>
                </a:lnTo>
                <a:lnTo>
                  <a:pt x="125016" y="187523"/>
                </a:lnTo>
                <a:lnTo>
                  <a:pt x="133945" y="160734"/>
                </a:lnTo>
                <a:lnTo>
                  <a:pt x="142875" y="133945"/>
                </a:lnTo>
                <a:lnTo>
                  <a:pt x="151805" y="98226"/>
                </a:lnTo>
                <a:lnTo>
                  <a:pt x="169664" y="62508"/>
                </a:lnTo>
                <a:lnTo>
                  <a:pt x="178594" y="35719"/>
                </a:lnTo>
                <a:lnTo>
                  <a:pt x="187523" y="8930"/>
                </a:lnTo>
                <a:lnTo>
                  <a:pt x="187523" y="0"/>
                </a:lnTo>
                <a:lnTo>
                  <a:pt x="187523" y="0"/>
                </a:lnTo>
                <a:lnTo>
                  <a:pt x="178594" y="8930"/>
                </a:lnTo>
                <a:lnTo>
                  <a:pt x="160734" y="26789"/>
                </a:lnTo>
                <a:lnTo>
                  <a:pt x="160734" y="53578"/>
                </a:lnTo>
                <a:lnTo>
                  <a:pt x="142875" y="80367"/>
                </a:lnTo>
                <a:lnTo>
                  <a:pt x="133945" y="107156"/>
                </a:lnTo>
                <a:lnTo>
                  <a:pt x="133945" y="133945"/>
                </a:lnTo>
                <a:lnTo>
                  <a:pt x="142875" y="151805"/>
                </a:lnTo>
                <a:lnTo>
                  <a:pt x="151805" y="169664"/>
                </a:lnTo>
                <a:lnTo>
                  <a:pt x="169664" y="169664"/>
                </a:lnTo>
                <a:lnTo>
                  <a:pt x="187523" y="178594"/>
                </a:lnTo>
                <a:lnTo>
                  <a:pt x="205383" y="178594"/>
                </a:lnTo>
                <a:lnTo>
                  <a:pt x="223242" y="178594"/>
                </a:lnTo>
                <a:lnTo>
                  <a:pt x="241102" y="178594"/>
                </a:lnTo>
                <a:lnTo>
                  <a:pt x="258961" y="187523"/>
                </a:lnTo>
                <a:lnTo>
                  <a:pt x="276820" y="187523"/>
                </a:lnTo>
                <a:lnTo>
                  <a:pt x="285750" y="196453"/>
                </a:lnTo>
                <a:lnTo>
                  <a:pt x="285750" y="196453"/>
                </a:lnTo>
                <a:lnTo>
                  <a:pt x="285750" y="205383"/>
                </a:lnTo>
                <a:lnTo>
                  <a:pt x="267891" y="205383"/>
                </a:lnTo>
                <a:lnTo>
                  <a:pt x="250031" y="214312"/>
                </a:lnTo>
                <a:lnTo>
                  <a:pt x="232172" y="214312"/>
                </a:lnTo>
                <a:lnTo>
                  <a:pt x="205383" y="205383"/>
                </a:lnTo>
                <a:lnTo>
                  <a:pt x="178594" y="196453"/>
                </a:lnTo>
                <a:lnTo>
                  <a:pt x="142875" y="187523"/>
                </a:lnTo>
                <a:lnTo>
                  <a:pt x="107156" y="178594"/>
                </a:lnTo>
                <a:lnTo>
                  <a:pt x="107156"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8393905" y="1134070"/>
            <a:ext cx="410767" cy="62509"/>
          </a:xfrm>
          <a:custGeom>
            <a:avLst/>
            <a:gdLst/>
            <a:ahLst/>
            <a:cxnLst/>
            <a:rect l="0" t="0" r="0" b="0"/>
            <a:pathLst>
              <a:path w="410767" h="62509">
                <a:moveTo>
                  <a:pt x="0" y="62508"/>
                </a:moveTo>
                <a:lnTo>
                  <a:pt x="17860" y="53578"/>
                </a:lnTo>
                <a:lnTo>
                  <a:pt x="44649" y="44649"/>
                </a:lnTo>
                <a:lnTo>
                  <a:pt x="89297" y="35719"/>
                </a:lnTo>
                <a:lnTo>
                  <a:pt x="151805" y="26789"/>
                </a:lnTo>
                <a:lnTo>
                  <a:pt x="223243" y="17860"/>
                </a:lnTo>
                <a:lnTo>
                  <a:pt x="276821" y="8930"/>
                </a:lnTo>
                <a:lnTo>
                  <a:pt x="312540" y="8930"/>
                </a:lnTo>
                <a:lnTo>
                  <a:pt x="339329" y="0"/>
                </a:lnTo>
                <a:lnTo>
                  <a:pt x="357188" y="0"/>
                </a:lnTo>
                <a:lnTo>
                  <a:pt x="383977" y="0"/>
                </a:lnTo>
                <a:lnTo>
                  <a:pt x="410766" y="0"/>
                </a:lnTo>
                <a:lnTo>
                  <a:pt x="41076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Freeform 22"/>
          <p:cNvSpPr/>
          <p:nvPr/>
        </p:nvSpPr>
        <p:spPr>
          <a:xfrm>
            <a:off x="6750844" y="1526976"/>
            <a:ext cx="2071687" cy="535783"/>
          </a:xfrm>
          <a:custGeom>
            <a:avLst/>
            <a:gdLst/>
            <a:ahLst/>
            <a:cxnLst/>
            <a:rect l="0" t="0" r="0" b="0"/>
            <a:pathLst>
              <a:path w="2071687" h="535783">
                <a:moveTo>
                  <a:pt x="26789" y="535782"/>
                </a:moveTo>
                <a:lnTo>
                  <a:pt x="17859" y="535782"/>
                </a:lnTo>
                <a:lnTo>
                  <a:pt x="8929" y="535782"/>
                </a:lnTo>
                <a:lnTo>
                  <a:pt x="0" y="535782"/>
                </a:lnTo>
                <a:lnTo>
                  <a:pt x="0" y="535782"/>
                </a:lnTo>
                <a:lnTo>
                  <a:pt x="17859" y="535782"/>
                </a:lnTo>
                <a:lnTo>
                  <a:pt x="44648" y="526852"/>
                </a:lnTo>
                <a:lnTo>
                  <a:pt x="80367" y="517922"/>
                </a:lnTo>
                <a:lnTo>
                  <a:pt x="151804" y="491133"/>
                </a:lnTo>
                <a:lnTo>
                  <a:pt x="241101" y="464344"/>
                </a:lnTo>
                <a:lnTo>
                  <a:pt x="357187" y="419696"/>
                </a:lnTo>
                <a:lnTo>
                  <a:pt x="491133" y="375047"/>
                </a:lnTo>
                <a:lnTo>
                  <a:pt x="634008" y="321469"/>
                </a:lnTo>
                <a:lnTo>
                  <a:pt x="794742" y="267891"/>
                </a:lnTo>
                <a:lnTo>
                  <a:pt x="964406" y="214313"/>
                </a:lnTo>
                <a:lnTo>
                  <a:pt x="1143000" y="160735"/>
                </a:lnTo>
                <a:lnTo>
                  <a:pt x="1312664" y="116086"/>
                </a:lnTo>
                <a:lnTo>
                  <a:pt x="1491257" y="80368"/>
                </a:lnTo>
                <a:lnTo>
                  <a:pt x="1651991" y="53578"/>
                </a:lnTo>
                <a:lnTo>
                  <a:pt x="1785936" y="26789"/>
                </a:lnTo>
                <a:lnTo>
                  <a:pt x="1875233" y="17860"/>
                </a:lnTo>
                <a:lnTo>
                  <a:pt x="1928811" y="8930"/>
                </a:lnTo>
                <a:lnTo>
                  <a:pt x="1964530" y="8930"/>
                </a:lnTo>
                <a:lnTo>
                  <a:pt x="2000249" y="8930"/>
                </a:lnTo>
                <a:lnTo>
                  <a:pt x="2035968" y="0"/>
                </a:lnTo>
                <a:lnTo>
                  <a:pt x="2071686" y="0"/>
                </a:lnTo>
                <a:lnTo>
                  <a:pt x="207168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Freeform 23"/>
          <p:cNvSpPr/>
          <p:nvPr/>
        </p:nvSpPr>
        <p:spPr>
          <a:xfrm>
            <a:off x="5357813" y="2375297"/>
            <a:ext cx="17860" cy="17860"/>
          </a:xfrm>
          <a:custGeom>
            <a:avLst/>
            <a:gdLst/>
            <a:ahLst/>
            <a:cxnLst/>
            <a:rect l="0" t="0" r="0" b="0"/>
            <a:pathLst>
              <a:path w="17860" h="17860">
                <a:moveTo>
                  <a:pt x="17859" y="17859"/>
                </a:moveTo>
                <a:lnTo>
                  <a:pt x="17859" y="17859"/>
                </a:lnTo>
                <a:lnTo>
                  <a:pt x="17859" y="17859"/>
                </a:lnTo>
                <a:lnTo>
                  <a:pt x="8929" y="8929"/>
                </a:lnTo>
                <a:lnTo>
                  <a:pt x="8929" y="8929"/>
                </a:lnTo>
                <a:lnTo>
                  <a:pt x="8929" y="8929"/>
                </a:lnTo>
                <a:lnTo>
                  <a:pt x="8929" y="8929"/>
                </a:lnTo>
                <a:lnTo>
                  <a:pt x="8929" y="8929"/>
                </a:lnTo>
                <a:lnTo>
                  <a:pt x="8929" y="8929"/>
                </a:lnTo>
                <a:lnTo>
                  <a:pt x="0" y="0"/>
                </a:lnTo>
                <a:lnTo>
                  <a:pt x="0" y="0"/>
                </a:lnTo>
                <a:lnTo>
                  <a:pt x="8929" y="0"/>
                </a:lnTo>
                <a:lnTo>
                  <a:pt x="8929" y="0"/>
                </a:lnTo>
                <a:lnTo>
                  <a:pt x="8929" y="0"/>
                </a:lnTo>
                <a:lnTo>
                  <a:pt x="17859" y="0"/>
                </a:lnTo>
                <a:lnTo>
                  <a:pt x="17859" y="0"/>
                </a:lnTo>
                <a:lnTo>
                  <a:pt x="1785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Freeform 24"/>
          <p:cNvSpPr/>
          <p:nvPr/>
        </p:nvSpPr>
        <p:spPr>
          <a:xfrm>
            <a:off x="5447109" y="2375297"/>
            <a:ext cx="8931" cy="8930"/>
          </a:xfrm>
          <a:custGeom>
            <a:avLst/>
            <a:gdLst/>
            <a:ahLst/>
            <a:cxnLst/>
            <a:rect l="0" t="0" r="0" b="0"/>
            <a:pathLst>
              <a:path w="8931" h="8930">
                <a:moveTo>
                  <a:pt x="0" y="0"/>
                </a:moveTo>
                <a:lnTo>
                  <a:pt x="0" y="0"/>
                </a:lnTo>
                <a:lnTo>
                  <a:pt x="0" y="0"/>
                </a:lnTo>
                <a:lnTo>
                  <a:pt x="0" y="0"/>
                </a:lnTo>
                <a:lnTo>
                  <a:pt x="0" y="0"/>
                </a:lnTo>
                <a:lnTo>
                  <a:pt x="0" y="0"/>
                </a:lnTo>
                <a:lnTo>
                  <a:pt x="0" y="0"/>
                </a:lnTo>
                <a:lnTo>
                  <a:pt x="0" y="0"/>
                </a:lnTo>
                <a:lnTo>
                  <a:pt x="0" y="8929"/>
                </a:lnTo>
                <a:lnTo>
                  <a:pt x="8930" y="8929"/>
                </a:lnTo>
                <a:lnTo>
                  <a:pt x="8930" y="8929"/>
                </a:lnTo>
                <a:lnTo>
                  <a:pt x="8930" y="8929"/>
                </a:lnTo>
                <a:lnTo>
                  <a:pt x="8930" y="0"/>
                </a:lnTo>
                <a:lnTo>
                  <a:pt x="8930" y="0"/>
                </a:lnTo>
                <a:lnTo>
                  <a:pt x="893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Freeform 25"/>
          <p:cNvSpPr/>
          <p:nvPr/>
        </p:nvSpPr>
        <p:spPr>
          <a:xfrm>
            <a:off x="5509617" y="2366367"/>
            <a:ext cx="1" cy="17860"/>
          </a:xfrm>
          <a:custGeom>
            <a:avLst/>
            <a:gdLst/>
            <a:ahLst/>
            <a:cxnLst/>
            <a:rect l="0" t="0" r="0" b="0"/>
            <a:pathLst>
              <a:path w="1" h="17860">
                <a:moveTo>
                  <a:pt x="0" y="17859"/>
                </a:moveTo>
                <a:lnTo>
                  <a:pt x="0" y="17859"/>
                </a:lnTo>
                <a:lnTo>
                  <a:pt x="0" y="8930"/>
                </a:lnTo>
                <a:lnTo>
                  <a:pt x="0" y="8930"/>
                </a:lnTo>
                <a:lnTo>
                  <a:pt x="0" y="8930"/>
                </a:lnTo>
                <a:lnTo>
                  <a:pt x="0" y="8930"/>
                </a:lnTo>
                <a:lnTo>
                  <a:pt x="0" y="8930"/>
                </a:lnTo>
                <a:lnTo>
                  <a:pt x="0" y="8930"/>
                </a:lnTo>
                <a:lnTo>
                  <a:pt x="0" y="8930"/>
                </a:lnTo>
                <a:lnTo>
                  <a:pt x="0" y="8930"/>
                </a:lnTo>
                <a:lnTo>
                  <a:pt x="0" y="8930"/>
                </a:lnTo>
                <a:lnTo>
                  <a:pt x="0" y="0"/>
                </a:lnTo>
                <a:lnTo>
                  <a:pt x="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3576507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Strong robust equivalence class test </a:t>
            </a:r>
            <a:r>
              <a:rPr lang="en-US" sz="3600" dirty="0" smtClean="0"/>
              <a:t>cases</a:t>
            </a:r>
            <a:endParaRPr lang="en-US" sz="3600"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fld id="{F4E3A3B8-E828-4B4B-9B69-5223E60A4589}" type="datetime1">
              <a:rPr lang="en-US" smtClean="0"/>
              <a:t>9/4/2013</a:t>
            </a:fld>
            <a:endParaRPr lang="en-US"/>
          </a:p>
        </p:txBody>
      </p:sp>
      <p:sp>
        <p:nvSpPr>
          <p:cNvPr id="5" name="Footer Placeholder 4"/>
          <p:cNvSpPr>
            <a:spLocks noGrp="1"/>
          </p:cNvSpPr>
          <p:nvPr>
            <p:ph type="ftr" sz="quarter" idx="11"/>
          </p:nvPr>
        </p:nvSpPr>
        <p:spPr/>
        <p:txBody>
          <a:bodyPr/>
          <a:lstStyle/>
          <a:p>
            <a:endParaRPr lang="en-US" dirty="0" smtClean="0"/>
          </a:p>
        </p:txBody>
      </p:sp>
      <p:sp>
        <p:nvSpPr>
          <p:cNvPr id="6" name="Slide Number Placeholder 5"/>
          <p:cNvSpPr>
            <a:spLocks noGrp="1"/>
          </p:cNvSpPr>
          <p:nvPr>
            <p:ph type="sldNum" sz="quarter" idx="12"/>
          </p:nvPr>
        </p:nvSpPr>
        <p:spPr/>
        <p:txBody>
          <a:bodyPr/>
          <a:lstStyle/>
          <a:p>
            <a:fld id="{5EA4A088-014F-4063-A783-67FAA4BA51CC}" type="slidenum">
              <a:rPr lang="en-US" smtClean="0"/>
              <a:t>14</a:t>
            </a:fld>
            <a:endParaRPr lang="en-US"/>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2133600"/>
            <a:ext cx="4714875" cy="3162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426547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Equivalence Class Test Cases for the Triangle </a:t>
            </a:r>
            <a:r>
              <a:rPr lang="en-US" dirty="0" smtClean="0"/>
              <a:t>Problem</a:t>
            </a:r>
            <a:endParaRPr lang="en-US" dirty="0"/>
          </a:p>
        </p:txBody>
      </p:sp>
      <p:sp>
        <p:nvSpPr>
          <p:cNvPr id="3" name="Content Placeholder 2"/>
          <p:cNvSpPr>
            <a:spLocks noGrp="1"/>
          </p:cNvSpPr>
          <p:nvPr>
            <p:ph idx="1"/>
          </p:nvPr>
        </p:nvSpPr>
        <p:spPr>
          <a:xfrm>
            <a:off x="457200" y="1600200"/>
            <a:ext cx="8534400" cy="4525963"/>
          </a:xfrm>
        </p:spPr>
        <p:txBody>
          <a:bodyPr>
            <a:normAutofit/>
          </a:bodyPr>
          <a:lstStyle/>
          <a:p>
            <a:r>
              <a:rPr lang="en-US" sz="2400" dirty="0" smtClean="0"/>
              <a:t>Output </a:t>
            </a:r>
            <a:r>
              <a:rPr lang="en-US" sz="2400" dirty="0"/>
              <a:t>(range) equivalence </a:t>
            </a:r>
            <a:r>
              <a:rPr lang="en-US" sz="2400" dirty="0" smtClean="0"/>
              <a:t>classes</a:t>
            </a:r>
            <a:endParaRPr lang="en-US" sz="2400" dirty="0"/>
          </a:p>
          <a:p>
            <a:r>
              <a:rPr lang="en-US" sz="2400" dirty="0" smtClean="0"/>
              <a:t>R2 </a:t>
            </a:r>
            <a:r>
              <a:rPr lang="en-US" sz="2400" dirty="0"/>
              <a:t>= {&lt;a, b, c&gt; : the triangle with sides a, b, and c is isosceles}</a:t>
            </a:r>
          </a:p>
          <a:p>
            <a:r>
              <a:rPr lang="en-US" sz="2400" dirty="0"/>
              <a:t>R3 = {&lt;a, b, c&gt; : the triangle with sides a, b, and c is scalene}</a:t>
            </a:r>
          </a:p>
          <a:p>
            <a:r>
              <a:rPr lang="en-US" sz="2400" dirty="0"/>
              <a:t>R4 = {&lt;a, b, c&gt; : sides a, b, and c do not form a triangle</a:t>
            </a:r>
            <a:r>
              <a:rPr lang="en-US" sz="2400" dirty="0" smtClean="0"/>
              <a:t>}</a:t>
            </a:r>
          </a:p>
          <a:p>
            <a:r>
              <a:rPr lang="en-US" sz="2400" dirty="0" smtClean="0"/>
              <a:t>Note</a:t>
            </a:r>
          </a:p>
          <a:p>
            <a:r>
              <a:rPr lang="en-US" sz="2400" dirty="0" smtClean="0"/>
              <a:t>No subintervals</a:t>
            </a:r>
            <a:endParaRPr lang="en-US" sz="2400" dirty="0"/>
          </a:p>
          <a:p>
            <a:endParaRPr lang="en-US" dirty="0"/>
          </a:p>
        </p:txBody>
      </p:sp>
      <p:sp>
        <p:nvSpPr>
          <p:cNvPr id="4" name="Date Placeholder 3"/>
          <p:cNvSpPr>
            <a:spLocks noGrp="1"/>
          </p:cNvSpPr>
          <p:nvPr>
            <p:ph type="dt" sz="half" idx="10"/>
          </p:nvPr>
        </p:nvSpPr>
        <p:spPr/>
        <p:txBody>
          <a:bodyPr/>
          <a:lstStyle/>
          <a:p>
            <a:fld id="{F4E3A3B8-E828-4B4B-9B69-5223E60A4589}" type="datetime1">
              <a:rPr lang="en-US" smtClean="0"/>
              <a:t>9/4/2013</a:t>
            </a:fld>
            <a:endParaRPr lang="en-US"/>
          </a:p>
        </p:txBody>
      </p:sp>
      <p:sp>
        <p:nvSpPr>
          <p:cNvPr id="5" name="Footer Placeholder 4"/>
          <p:cNvSpPr>
            <a:spLocks noGrp="1"/>
          </p:cNvSpPr>
          <p:nvPr>
            <p:ph type="ftr" sz="quarter" idx="11"/>
          </p:nvPr>
        </p:nvSpPr>
        <p:spPr/>
        <p:txBody>
          <a:bodyPr/>
          <a:lstStyle/>
          <a:p>
            <a:endParaRPr lang="en-US" dirty="0" smtClean="0"/>
          </a:p>
        </p:txBody>
      </p:sp>
      <p:sp>
        <p:nvSpPr>
          <p:cNvPr id="6" name="Slide Number Placeholder 5"/>
          <p:cNvSpPr>
            <a:spLocks noGrp="1"/>
          </p:cNvSpPr>
          <p:nvPr>
            <p:ph type="sldNum" sz="quarter" idx="12"/>
          </p:nvPr>
        </p:nvSpPr>
        <p:spPr/>
        <p:txBody>
          <a:bodyPr/>
          <a:lstStyle/>
          <a:p>
            <a:fld id="{5EA4A088-014F-4063-A783-67FAA4BA51CC}" type="slidenum">
              <a:rPr lang="en-US" smtClean="0"/>
              <a:t>15</a:t>
            </a:fld>
            <a:endParaRPr lang="en-US"/>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4200" y="3429000"/>
            <a:ext cx="6153150" cy="29304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Freeform 6"/>
          <p:cNvSpPr/>
          <p:nvPr/>
        </p:nvSpPr>
        <p:spPr>
          <a:xfrm>
            <a:off x="5536406" y="1678781"/>
            <a:ext cx="223243" cy="267892"/>
          </a:xfrm>
          <a:custGeom>
            <a:avLst/>
            <a:gdLst/>
            <a:ahLst/>
            <a:cxnLst/>
            <a:rect l="0" t="0" r="0" b="0"/>
            <a:pathLst>
              <a:path w="223243" h="267892">
                <a:moveTo>
                  <a:pt x="26789" y="53578"/>
                </a:moveTo>
                <a:lnTo>
                  <a:pt x="17860" y="53578"/>
                </a:lnTo>
                <a:lnTo>
                  <a:pt x="17860" y="53578"/>
                </a:lnTo>
                <a:lnTo>
                  <a:pt x="17860" y="44648"/>
                </a:lnTo>
                <a:lnTo>
                  <a:pt x="17860" y="44648"/>
                </a:lnTo>
                <a:lnTo>
                  <a:pt x="26789" y="44648"/>
                </a:lnTo>
                <a:lnTo>
                  <a:pt x="26789" y="53578"/>
                </a:lnTo>
                <a:lnTo>
                  <a:pt x="26789" y="53578"/>
                </a:lnTo>
                <a:lnTo>
                  <a:pt x="26789" y="71438"/>
                </a:lnTo>
                <a:lnTo>
                  <a:pt x="26789" y="89297"/>
                </a:lnTo>
                <a:lnTo>
                  <a:pt x="26789" y="116086"/>
                </a:lnTo>
                <a:lnTo>
                  <a:pt x="26789" y="133945"/>
                </a:lnTo>
                <a:lnTo>
                  <a:pt x="26789" y="160734"/>
                </a:lnTo>
                <a:lnTo>
                  <a:pt x="17860" y="187523"/>
                </a:lnTo>
                <a:lnTo>
                  <a:pt x="17860" y="205383"/>
                </a:lnTo>
                <a:lnTo>
                  <a:pt x="17860" y="223242"/>
                </a:lnTo>
                <a:lnTo>
                  <a:pt x="8930" y="232172"/>
                </a:lnTo>
                <a:lnTo>
                  <a:pt x="8930" y="223242"/>
                </a:lnTo>
                <a:lnTo>
                  <a:pt x="8930" y="223242"/>
                </a:lnTo>
                <a:lnTo>
                  <a:pt x="0" y="205383"/>
                </a:lnTo>
                <a:lnTo>
                  <a:pt x="0" y="178594"/>
                </a:lnTo>
                <a:lnTo>
                  <a:pt x="8930" y="151805"/>
                </a:lnTo>
                <a:lnTo>
                  <a:pt x="8930" y="116086"/>
                </a:lnTo>
                <a:lnTo>
                  <a:pt x="17860" y="89297"/>
                </a:lnTo>
                <a:lnTo>
                  <a:pt x="35719" y="53578"/>
                </a:lnTo>
                <a:lnTo>
                  <a:pt x="53578" y="26789"/>
                </a:lnTo>
                <a:lnTo>
                  <a:pt x="71438" y="8930"/>
                </a:lnTo>
                <a:lnTo>
                  <a:pt x="89297" y="0"/>
                </a:lnTo>
                <a:lnTo>
                  <a:pt x="107157" y="0"/>
                </a:lnTo>
                <a:lnTo>
                  <a:pt x="116086" y="0"/>
                </a:lnTo>
                <a:lnTo>
                  <a:pt x="125016" y="8930"/>
                </a:lnTo>
                <a:lnTo>
                  <a:pt x="133946" y="17859"/>
                </a:lnTo>
                <a:lnTo>
                  <a:pt x="133946" y="35719"/>
                </a:lnTo>
                <a:lnTo>
                  <a:pt x="133946" y="62508"/>
                </a:lnTo>
                <a:lnTo>
                  <a:pt x="133946" y="89297"/>
                </a:lnTo>
                <a:lnTo>
                  <a:pt x="116086" y="116086"/>
                </a:lnTo>
                <a:lnTo>
                  <a:pt x="107157" y="133945"/>
                </a:lnTo>
                <a:lnTo>
                  <a:pt x="80367" y="151805"/>
                </a:lnTo>
                <a:lnTo>
                  <a:pt x="71438" y="169664"/>
                </a:lnTo>
                <a:lnTo>
                  <a:pt x="62508" y="178594"/>
                </a:lnTo>
                <a:lnTo>
                  <a:pt x="53578" y="187523"/>
                </a:lnTo>
                <a:lnTo>
                  <a:pt x="53578" y="196453"/>
                </a:lnTo>
                <a:lnTo>
                  <a:pt x="62508" y="205383"/>
                </a:lnTo>
                <a:lnTo>
                  <a:pt x="80367" y="214313"/>
                </a:lnTo>
                <a:lnTo>
                  <a:pt x="98227" y="223242"/>
                </a:lnTo>
                <a:lnTo>
                  <a:pt x="125016" y="241102"/>
                </a:lnTo>
                <a:lnTo>
                  <a:pt x="142875" y="250031"/>
                </a:lnTo>
                <a:lnTo>
                  <a:pt x="169664" y="258961"/>
                </a:lnTo>
                <a:lnTo>
                  <a:pt x="187524" y="267891"/>
                </a:lnTo>
                <a:lnTo>
                  <a:pt x="205383" y="267891"/>
                </a:lnTo>
                <a:lnTo>
                  <a:pt x="223242" y="258961"/>
                </a:lnTo>
                <a:lnTo>
                  <a:pt x="223242" y="250031"/>
                </a:lnTo>
                <a:lnTo>
                  <a:pt x="223242" y="25003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5786438" y="1696640"/>
            <a:ext cx="26790" cy="276822"/>
          </a:xfrm>
          <a:custGeom>
            <a:avLst/>
            <a:gdLst/>
            <a:ahLst/>
            <a:cxnLst/>
            <a:rect l="0" t="0" r="0" b="0"/>
            <a:pathLst>
              <a:path w="26790" h="276822">
                <a:moveTo>
                  <a:pt x="8929" y="8930"/>
                </a:moveTo>
                <a:lnTo>
                  <a:pt x="8929" y="8930"/>
                </a:lnTo>
                <a:lnTo>
                  <a:pt x="8929" y="0"/>
                </a:lnTo>
                <a:lnTo>
                  <a:pt x="0" y="0"/>
                </a:lnTo>
                <a:lnTo>
                  <a:pt x="0" y="0"/>
                </a:lnTo>
                <a:lnTo>
                  <a:pt x="0" y="0"/>
                </a:lnTo>
                <a:lnTo>
                  <a:pt x="8929" y="8930"/>
                </a:lnTo>
                <a:lnTo>
                  <a:pt x="8929" y="17860"/>
                </a:lnTo>
                <a:lnTo>
                  <a:pt x="8929" y="44649"/>
                </a:lnTo>
                <a:lnTo>
                  <a:pt x="8929" y="71438"/>
                </a:lnTo>
                <a:lnTo>
                  <a:pt x="8929" y="98227"/>
                </a:lnTo>
                <a:lnTo>
                  <a:pt x="8929" y="142875"/>
                </a:lnTo>
                <a:lnTo>
                  <a:pt x="8929" y="178594"/>
                </a:lnTo>
                <a:lnTo>
                  <a:pt x="0" y="214313"/>
                </a:lnTo>
                <a:lnTo>
                  <a:pt x="0" y="241102"/>
                </a:lnTo>
                <a:lnTo>
                  <a:pt x="8929" y="267891"/>
                </a:lnTo>
                <a:lnTo>
                  <a:pt x="8929" y="276821"/>
                </a:lnTo>
                <a:lnTo>
                  <a:pt x="8929" y="276821"/>
                </a:lnTo>
                <a:lnTo>
                  <a:pt x="17859" y="267891"/>
                </a:lnTo>
                <a:lnTo>
                  <a:pt x="26789" y="241102"/>
                </a:lnTo>
                <a:lnTo>
                  <a:pt x="26789" y="24110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5947172" y="1794867"/>
            <a:ext cx="98227" cy="8931"/>
          </a:xfrm>
          <a:custGeom>
            <a:avLst/>
            <a:gdLst/>
            <a:ahLst/>
            <a:cxnLst/>
            <a:rect l="0" t="0" r="0" b="0"/>
            <a:pathLst>
              <a:path w="98227" h="8931">
                <a:moveTo>
                  <a:pt x="0" y="0"/>
                </a:moveTo>
                <a:lnTo>
                  <a:pt x="0" y="0"/>
                </a:lnTo>
                <a:lnTo>
                  <a:pt x="0" y="0"/>
                </a:lnTo>
                <a:lnTo>
                  <a:pt x="8930" y="0"/>
                </a:lnTo>
                <a:lnTo>
                  <a:pt x="17859" y="0"/>
                </a:lnTo>
                <a:lnTo>
                  <a:pt x="26789" y="0"/>
                </a:lnTo>
                <a:lnTo>
                  <a:pt x="44648" y="0"/>
                </a:lnTo>
                <a:lnTo>
                  <a:pt x="53578" y="0"/>
                </a:lnTo>
                <a:lnTo>
                  <a:pt x="71437" y="8930"/>
                </a:lnTo>
                <a:lnTo>
                  <a:pt x="89297" y="8930"/>
                </a:lnTo>
                <a:lnTo>
                  <a:pt x="98226" y="0"/>
                </a:lnTo>
                <a:lnTo>
                  <a:pt x="98226" y="0"/>
                </a:lnTo>
                <a:lnTo>
                  <a:pt x="9822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5973961" y="1857375"/>
            <a:ext cx="116087" cy="17860"/>
          </a:xfrm>
          <a:custGeom>
            <a:avLst/>
            <a:gdLst/>
            <a:ahLst/>
            <a:cxnLst/>
            <a:rect l="0" t="0" r="0" b="0"/>
            <a:pathLst>
              <a:path w="116087" h="17860">
                <a:moveTo>
                  <a:pt x="0" y="17859"/>
                </a:moveTo>
                <a:lnTo>
                  <a:pt x="0" y="17859"/>
                </a:lnTo>
                <a:lnTo>
                  <a:pt x="0" y="17859"/>
                </a:lnTo>
                <a:lnTo>
                  <a:pt x="17859" y="17859"/>
                </a:lnTo>
                <a:lnTo>
                  <a:pt x="26789" y="8929"/>
                </a:lnTo>
                <a:lnTo>
                  <a:pt x="53578" y="8929"/>
                </a:lnTo>
                <a:lnTo>
                  <a:pt x="71437" y="0"/>
                </a:lnTo>
                <a:lnTo>
                  <a:pt x="89297" y="0"/>
                </a:lnTo>
                <a:lnTo>
                  <a:pt x="107156" y="0"/>
                </a:lnTo>
                <a:lnTo>
                  <a:pt x="116086" y="0"/>
                </a:lnTo>
                <a:lnTo>
                  <a:pt x="11608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7813477" y="1669851"/>
            <a:ext cx="205383" cy="160736"/>
          </a:xfrm>
          <a:custGeom>
            <a:avLst/>
            <a:gdLst/>
            <a:ahLst/>
            <a:cxnLst/>
            <a:rect l="0" t="0" r="0" b="0"/>
            <a:pathLst>
              <a:path w="205383" h="160736">
                <a:moveTo>
                  <a:pt x="35718" y="17860"/>
                </a:moveTo>
                <a:lnTo>
                  <a:pt x="35718" y="17860"/>
                </a:lnTo>
                <a:lnTo>
                  <a:pt x="35718" y="26789"/>
                </a:lnTo>
                <a:lnTo>
                  <a:pt x="35718" y="26789"/>
                </a:lnTo>
                <a:lnTo>
                  <a:pt x="35718" y="35719"/>
                </a:lnTo>
                <a:lnTo>
                  <a:pt x="35718" y="44649"/>
                </a:lnTo>
                <a:lnTo>
                  <a:pt x="35718" y="53578"/>
                </a:lnTo>
                <a:lnTo>
                  <a:pt x="35718" y="62508"/>
                </a:lnTo>
                <a:lnTo>
                  <a:pt x="44648" y="71438"/>
                </a:lnTo>
                <a:lnTo>
                  <a:pt x="53578" y="71438"/>
                </a:lnTo>
                <a:lnTo>
                  <a:pt x="71437" y="71438"/>
                </a:lnTo>
                <a:lnTo>
                  <a:pt x="89296" y="62508"/>
                </a:lnTo>
                <a:lnTo>
                  <a:pt x="98226" y="53578"/>
                </a:lnTo>
                <a:lnTo>
                  <a:pt x="116086" y="44649"/>
                </a:lnTo>
                <a:lnTo>
                  <a:pt x="125015" y="35719"/>
                </a:lnTo>
                <a:lnTo>
                  <a:pt x="133945" y="26789"/>
                </a:lnTo>
                <a:lnTo>
                  <a:pt x="125015" y="8930"/>
                </a:lnTo>
                <a:lnTo>
                  <a:pt x="116086" y="8930"/>
                </a:lnTo>
                <a:lnTo>
                  <a:pt x="107156" y="0"/>
                </a:lnTo>
                <a:lnTo>
                  <a:pt x="80367" y="8930"/>
                </a:lnTo>
                <a:lnTo>
                  <a:pt x="62507" y="17860"/>
                </a:lnTo>
                <a:lnTo>
                  <a:pt x="35718" y="44649"/>
                </a:lnTo>
                <a:lnTo>
                  <a:pt x="17859" y="71438"/>
                </a:lnTo>
                <a:lnTo>
                  <a:pt x="0" y="98227"/>
                </a:lnTo>
                <a:lnTo>
                  <a:pt x="0" y="125016"/>
                </a:lnTo>
                <a:lnTo>
                  <a:pt x="0" y="142875"/>
                </a:lnTo>
                <a:lnTo>
                  <a:pt x="17859" y="151805"/>
                </a:lnTo>
                <a:lnTo>
                  <a:pt x="44648" y="160735"/>
                </a:lnTo>
                <a:lnTo>
                  <a:pt x="71437" y="151805"/>
                </a:lnTo>
                <a:lnTo>
                  <a:pt x="107156" y="142875"/>
                </a:lnTo>
                <a:lnTo>
                  <a:pt x="142875" y="125016"/>
                </a:lnTo>
                <a:lnTo>
                  <a:pt x="169664" y="107157"/>
                </a:lnTo>
                <a:lnTo>
                  <a:pt x="187523" y="80368"/>
                </a:lnTo>
                <a:lnTo>
                  <a:pt x="205382" y="62508"/>
                </a:lnTo>
                <a:lnTo>
                  <a:pt x="205382"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7938492" y="1669851"/>
            <a:ext cx="142876" cy="339329"/>
          </a:xfrm>
          <a:custGeom>
            <a:avLst/>
            <a:gdLst/>
            <a:ahLst/>
            <a:cxnLst/>
            <a:rect l="0" t="0" r="0" b="0"/>
            <a:pathLst>
              <a:path w="142876" h="339329">
                <a:moveTo>
                  <a:pt x="26789" y="62508"/>
                </a:moveTo>
                <a:lnTo>
                  <a:pt x="26789" y="62508"/>
                </a:lnTo>
                <a:lnTo>
                  <a:pt x="26789" y="53578"/>
                </a:lnTo>
                <a:lnTo>
                  <a:pt x="35719" y="44649"/>
                </a:lnTo>
                <a:lnTo>
                  <a:pt x="44649" y="35719"/>
                </a:lnTo>
                <a:lnTo>
                  <a:pt x="62508" y="26789"/>
                </a:lnTo>
                <a:lnTo>
                  <a:pt x="71438" y="17860"/>
                </a:lnTo>
                <a:lnTo>
                  <a:pt x="89297" y="8930"/>
                </a:lnTo>
                <a:lnTo>
                  <a:pt x="98227" y="8930"/>
                </a:lnTo>
                <a:lnTo>
                  <a:pt x="107156" y="0"/>
                </a:lnTo>
                <a:lnTo>
                  <a:pt x="116086" y="8930"/>
                </a:lnTo>
                <a:lnTo>
                  <a:pt x="116086" y="17860"/>
                </a:lnTo>
                <a:lnTo>
                  <a:pt x="116086" y="44649"/>
                </a:lnTo>
                <a:lnTo>
                  <a:pt x="107156" y="71438"/>
                </a:lnTo>
                <a:lnTo>
                  <a:pt x="98227" y="107157"/>
                </a:lnTo>
                <a:lnTo>
                  <a:pt x="89297" y="151805"/>
                </a:lnTo>
                <a:lnTo>
                  <a:pt x="89297" y="196453"/>
                </a:lnTo>
                <a:lnTo>
                  <a:pt x="89297" y="241102"/>
                </a:lnTo>
                <a:lnTo>
                  <a:pt x="89297" y="276821"/>
                </a:lnTo>
                <a:lnTo>
                  <a:pt x="98227" y="312539"/>
                </a:lnTo>
                <a:lnTo>
                  <a:pt x="116086" y="330399"/>
                </a:lnTo>
                <a:lnTo>
                  <a:pt x="125016" y="339328"/>
                </a:lnTo>
                <a:lnTo>
                  <a:pt x="133946" y="339328"/>
                </a:lnTo>
                <a:lnTo>
                  <a:pt x="142875" y="339328"/>
                </a:lnTo>
                <a:lnTo>
                  <a:pt x="142875" y="321469"/>
                </a:lnTo>
                <a:lnTo>
                  <a:pt x="142875" y="303610"/>
                </a:lnTo>
                <a:lnTo>
                  <a:pt x="125016" y="276821"/>
                </a:lnTo>
                <a:lnTo>
                  <a:pt x="116086" y="250032"/>
                </a:lnTo>
                <a:lnTo>
                  <a:pt x="89297" y="223243"/>
                </a:lnTo>
                <a:lnTo>
                  <a:pt x="71438" y="196453"/>
                </a:lnTo>
                <a:lnTo>
                  <a:pt x="44649" y="178594"/>
                </a:lnTo>
                <a:lnTo>
                  <a:pt x="26789" y="169664"/>
                </a:lnTo>
                <a:lnTo>
                  <a:pt x="8930" y="160735"/>
                </a:lnTo>
                <a:lnTo>
                  <a:pt x="0" y="160735"/>
                </a:lnTo>
                <a:lnTo>
                  <a:pt x="0" y="160735"/>
                </a:lnTo>
                <a:lnTo>
                  <a:pt x="8930" y="160735"/>
                </a:lnTo>
                <a:lnTo>
                  <a:pt x="17860" y="160735"/>
                </a:lnTo>
                <a:lnTo>
                  <a:pt x="35719" y="160735"/>
                </a:lnTo>
                <a:lnTo>
                  <a:pt x="53578" y="151805"/>
                </a:lnTo>
                <a:lnTo>
                  <a:pt x="71438" y="142875"/>
                </a:lnTo>
                <a:lnTo>
                  <a:pt x="89297" y="133946"/>
                </a:lnTo>
                <a:lnTo>
                  <a:pt x="107156" y="125016"/>
                </a:lnTo>
                <a:lnTo>
                  <a:pt x="107156"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8081367" y="1714500"/>
            <a:ext cx="151805" cy="133946"/>
          </a:xfrm>
          <a:custGeom>
            <a:avLst/>
            <a:gdLst/>
            <a:ahLst/>
            <a:cxnLst/>
            <a:rect l="0" t="0" r="0" b="0"/>
            <a:pathLst>
              <a:path w="151805" h="133946">
                <a:moveTo>
                  <a:pt x="17860" y="0"/>
                </a:moveTo>
                <a:lnTo>
                  <a:pt x="17860" y="0"/>
                </a:lnTo>
                <a:lnTo>
                  <a:pt x="8930" y="8929"/>
                </a:lnTo>
                <a:lnTo>
                  <a:pt x="8930" y="8929"/>
                </a:lnTo>
                <a:lnTo>
                  <a:pt x="8930" y="17859"/>
                </a:lnTo>
                <a:lnTo>
                  <a:pt x="0" y="26789"/>
                </a:lnTo>
                <a:lnTo>
                  <a:pt x="0" y="44648"/>
                </a:lnTo>
                <a:lnTo>
                  <a:pt x="0" y="62508"/>
                </a:lnTo>
                <a:lnTo>
                  <a:pt x="8930" y="80367"/>
                </a:lnTo>
                <a:lnTo>
                  <a:pt x="17860" y="98226"/>
                </a:lnTo>
                <a:lnTo>
                  <a:pt x="26789" y="107156"/>
                </a:lnTo>
                <a:lnTo>
                  <a:pt x="35719" y="107156"/>
                </a:lnTo>
                <a:lnTo>
                  <a:pt x="44649" y="107156"/>
                </a:lnTo>
                <a:lnTo>
                  <a:pt x="53578" y="98226"/>
                </a:lnTo>
                <a:lnTo>
                  <a:pt x="62508" y="89297"/>
                </a:lnTo>
                <a:lnTo>
                  <a:pt x="71438" y="71437"/>
                </a:lnTo>
                <a:lnTo>
                  <a:pt x="80367" y="53578"/>
                </a:lnTo>
                <a:lnTo>
                  <a:pt x="89297" y="26789"/>
                </a:lnTo>
                <a:lnTo>
                  <a:pt x="98227" y="17859"/>
                </a:lnTo>
                <a:lnTo>
                  <a:pt x="107156" y="8929"/>
                </a:lnTo>
                <a:lnTo>
                  <a:pt x="98227" y="8929"/>
                </a:lnTo>
                <a:lnTo>
                  <a:pt x="98227" y="17859"/>
                </a:lnTo>
                <a:lnTo>
                  <a:pt x="89297" y="35719"/>
                </a:lnTo>
                <a:lnTo>
                  <a:pt x="89297" y="62508"/>
                </a:lnTo>
                <a:lnTo>
                  <a:pt x="89297" y="80367"/>
                </a:lnTo>
                <a:lnTo>
                  <a:pt x="80367" y="107156"/>
                </a:lnTo>
                <a:lnTo>
                  <a:pt x="89297" y="116086"/>
                </a:lnTo>
                <a:lnTo>
                  <a:pt x="89297" y="125015"/>
                </a:lnTo>
                <a:lnTo>
                  <a:pt x="98227" y="133945"/>
                </a:lnTo>
                <a:lnTo>
                  <a:pt x="107156" y="125015"/>
                </a:lnTo>
                <a:lnTo>
                  <a:pt x="116085" y="116086"/>
                </a:lnTo>
                <a:lnTo>
                  <a:pt x="125015" y="107156"/>
                </a:lnTo>
                <a:lnTo>
                  <a:pt x="133945" y="80367"/>
                </a:lnTo>
                <a:lnTo>
                  <a:pt x="151804" y="62508"/>
                </a:lnTo>
                <a:lnTo>
                  <a:pt x="151804"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8233171" y="1750219"/>
            <a:ext cx="26790" cy="53579"/>
          </a:xfrm>
          <a:custGeom>
            <a:avLst/>
            <a:gdLst/>
            <a:ahLst/>
            <a:cxnLst/>
            <a:rect l="0" t="0" r="0" b="0"/>
            <a:pathLst>
              <a:path w="26790" h="53579">
                <a:moveTo>
                  <a:pt x="17859" y="0"/>
                </a:moveTo>
                <a:lnTo>
                  <a:pt x="17859" y="8929"/>
                </a:lnTo>
                <a:lnTo>
                  <a:pt x="8930" y="17859"/>
                </a:lnTo>
                <a:lnTo>
                  <a:pt x="0" y="26789"/>
                </a:lnTo>
                <a:lnTo>
                  <a:pt x="0" y="35718"/>
                </a:lnTo>
                <a:lnTo>
                  <a:pt x="0" y="44648"/>
                </a:lnTo>
                <a:lnTo>
                  <a:pt x="0" y="53578"/>
                </a:lnTo>
                <a:lnTo>
                  <a:pt x="0" y="53578"/>
                </a:lnTo>
                <a:lnTo>
                  <a:pt x="8930" y="53578"/>
                </a:lnTo>
                <a:lnTo>
                  <a:pt x="17859" y="53578"/>
                </a:lnTo>
                <a:lnTo>
                  <a:pt x="26789" y="35718"/>
                </a:lnTo>
                <a:lnTo>
                  <a:pt x="26789" y="17859"/>
                </a:lnTo>
                <a:lnTo>
                  <a:pt x="26789"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8233171" y="1589484"/>
            <a:ext cx="35720" cy="26790"/>
          </a:xfrm>
          <a:custGeom>
            <a:avLst/>
            <a:gdLst/>
            <a:ahLst/>
            <a:cxnLst/>
            <a:rect l="0" t="0" r="0" b="0"/>
            <a:pathLst>
              <a:path w="35720" h="26790">
                <a:moveTo>
                  <a:pt x="26789" y="26789"/>
                </a:moveTo>
                <a:lnTo>
                  <a:pt x="26789" y="26789"/>
                </a:lnTo>
                <a:lnTo>
                  <a:pt x="17859" y="17860"/>
                </a:lnTo>
                <a:lnTo>
                  <a:pt x="8930" y="17860"/>
                </a:lnTo>
                <a:lnTo>
                  <a:pt x="8930" y="8930"/>
                </a:lnTo>
                <a:lnTo>
                  <a:pt x="0" y="8930"/>
                </a:lnTo>
                <a:lnTo>
                  <a:pt x="8930" y="0"/>
                </a:lnTo>
                <a:lnTo>
                  <a:pt x="8930" y="0"/>
                </a:lnTo>
                <a:lnTo>
                  <a:pt x="17859" y="0"/>
                </a:lnTo>
                <a:lnTo>
                  <a:pt x="26789" y="0"/>
                </a:lnTo>
                <a:lnTo>
                  <a:pt x="26789" y="0"/>
                </a:lnTo>
                <a:lnTo>
                  <a:pt x="35719" y="0"/>
                </a:lnTo>
                <a:lnTo>
                  <a:pt x="3571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8376046" y="1535906"/>
            <a:ext cx="17860" cy="321470"/>
          </a:xfrm>
          <a:custGeom>
            <a:avLst/>
            <a:gdLst/>
            <a:ahLst/>
            <a:cxnLst/>
            <a:rect l="0" t="0" r="0" b="0"/>
            <a:pathLst>
              <a:path w="17860" h="321470">
                <a:moveTo>
                  <a:pt x="8930" y="0"/>
                </a:moveTo>
                <a:lnTo>
                  <a:pt x="8930" y="0"/>
                </a:lnTo>
                <a:lnTo>
                  <a:pt x="17859" y="0"/>
                </a:lnTo>
                <a:lnTo>
                  <a:pt x="17859" y="0"/>
                </a:lnTo>
                <a:lnTo>
                  <a:pt x="17859" y="0"/>
                </a:lnTo>
                <a:lnTo>
                  <a:pt x="17859" y="8930"/>
                </a:lnTo>
                <a:lnTo>
                  <a:pt x="17859" y="17859"/>
                </a:lnTo>
                <a:lnTo>
                  <a:pt x="17859" y="44648"/>
                </a:lnTo>
                <a:lnTo>
                  <a:pt x="8930" y="71438"/>
                </a:lnTo>
                <a:lnTo>
                  <a:pt x="8930" y="107156"/>
                </a:lnTo>
                <a:lnTo>
                  <a:pt x="0" y="151805"/>
                </a:lnTo>
                <a:lnTo>
                  <a:pt x="0" y="196453"/>
                </a:lnTo>
                <a:lnTo>
                  <a:pt x="0" y="232172"/>
                </a:lnTo>
                <a:lnTo>
                  <a:pt x="0" y="267891"/>
                </a:lnTo>
                <a:lnTo>
                  <a:pt x="0" y="294680"/>
                </a:lnTo>
                <a:lnTo>
                  <a:pt x="0" y="312539"/>
                </a:lnTo>
                <a:lnTo>
                  <a:pt x="0" y="321469"/>
                </a:lnTo>
                <a:lnTo>
                  <a:pt x="0" y="312539"/>
                </a:lnTo>
                <a:lnTo>
                  <a:pt x="8930" y="303609"/>
                </a:lnTo>
                <a:lnTo>
                  <a:pt x="8930" y="276820"/>
                </a:lnTo>
                <a:lnTo>
                  <a:pt x="8930" y="27682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8393905" y="1580554"/>
            <a:ext cx="214314" cy="276822"/>
          </a:xfrm>
          <a:custGeom>
            <a:avLst/>
            <a:gdLst/>
            <a:ahLst/>
            <a:cxnLst/>
            <a:rect l="0" t="0" r="0" b="0"/>
            <a:pathLst>
              <a:path w="214314" h="276822">
                <a:moveTo>
                  <a:pt x="71438" y="151805"/>
                </a:moveTo>
                <a:lnTo>
                  <a:pt x="71438" y="151805"/>
                </a:lnTo>
                <a:lnTo>
                  <a:pt x="80368" y="142875"/>
                </a:lnTo>
                <a:lnTo>
                  <a:pt x="80368" y="133946"/>
                </a:lnTo>
                <a:lnTo>
                  <a:pt x="80368" y="133946"/>
                </a:lnTo>
                <a:lnTo>
                  <a:pt x="71438" y="133946"/>
                </a:lnTo>
                <a:lnTo>
                  <a:pt x="62508" y="133946"/>
                </a:lnTo>
                <a:lnTo>
                  <a:pt x="44649" y="142875"/>
                </a:lnTo>
                <a:lnTo>
                  <a:pt x="35719" y="160735"/>
                </a:lnTo>
                <a:lnTo>
                  <a:pt x="17860" y="178594"/>
                </a:lnTo>
                <a:lnTo>
                  <a:pt x="8930" y="187524"/>
                </a:lnTo>
                <a:lnTo>
                  <a:pt x="0" y="205383"/>
                </a:lnTo>
                <a:lnTo>
                  <a:pt x="0" y="214313"/>
                </a:lnTo>
                <a:lnTo>
                  <a:pt x="0" y="223243"/>
                </a:lnTo>
                <a:lnTo>
                  <a:pt x="0" y="232172"/>
                </a:lnTo>
                <a:lnTo>
                  <a:pt x="17860" y="232172"/>
                </a:lnTo>
                <a:lnTo>
                  <a:pt x="26790" y="232172"/>
                </a:lnTo>
                <a:lnTo>
                  <a:pt x="35719" y="232172"/>
                </a:lnTo>
                <a:lnTo>
                  <a:pt x="53579" y="223243"/>
                </a:lnTo>
                <a:lnTo>
                  <a:pt x="62508" y="223243"/>
                </a:lnTo>
                <a:lnTo>
                  <a:pt x="71438" y="232172"/>
                </a:lnTo>
                <a:lnTo>
                  <a:pt x="71438" y="232172"/>
                </a:lnTo>
                <a:lnTo>
                  <a:pt x="80368" y="241102"/>
                </a:lnTo>
                <a:lnTo>
                  <a:pt x="80368" y="241102"/>
                </a:lnTo>
                <a:lnTo>
                  <a:pt x="80368" y="250032"/>
                </a:lnTo>
                <a:lnTo>
                  <a:pt x="89297" y="241102"/>
                </a:lnTo>
                <a:lnTo>
                  <a:pt x="98227" y="241102"/>
                </a:lnTo>
                <a:lnTo>
                  <a:pt x="107157" y="232172"/>
                </a:lnTo>
                <a:lnTo>
                  <a:pt x="125016" y="223243"/>
                </a:lnTo>
                <a:lnTo>
                  <a:pt x="142875" y="205383"/>
                </a:lnTo>
                <a:lnTo>
                  <a:pt x="160735" y="187524"/>
                </a:lnTo>
                <a:lnTo>
                  <a:pt x="169665" y="160735"/>
                </a:lnTo>
                <a:lnTo>
                  <a:pt x="178594" y="142875"/>
                </a:lnTo>
                <a:lnTo>
                  <a:pt x="196454" y="116086"/>
                </a:lnTo>
                <a:lnTo>
                  <a:pt x="205383" y="89297"/>
                </a:lnTo>
                <a:lnTo>
                  <a:pt x="205383" y="62508"/>
                </a:lnTo>
                <a:lnTo>
                  <a:pt x="214313" y="44649"/>
                </a:lnTo>
                <a:lnTo>
                  <a:pt x="214313" y="26790"/>
                </a:lnTo>
                <a:lnTo>
                  <a:pt x="205383" y="8930"/>
                </a:lnTo>
                <a:lnTo>
                  <a:pt x="196454" y="0"/>
                </a:lnTo>
                <a:lnTo>
                  <a:pt x="196454" y="0"/>
                </a:lnTo>
                <a:lnTo>
                  <a:pt x="187524" y="0"/>
                </a:lnTo>
                <a:lnTo>
                  <a:pt x="178594" y="8930"/>
                </a:lnTo>
                <a:lnTo>
                  <a:pt x="169665" y="26790"/>
                </a:lnTo>
                <a:lnTo>
                  <a:pt x="160735" y="53579"/>
                </a:lnTo>
                <a:lnTo>
                  <a:pt x="160735" y="80368"/>
                </a:lnTo>
                <a:lnTo>
                  <a:pt x="151805" y="125016"/>
                </a:lnTo>
                <a:lnTo>
                  <a:pt x="151805" y="160735"/>
                </a:lnTo>
                <a:lnTo>
                  <a:pt x="160735" y="196454"/>
                </a:lnTo>
                <a:lnTo>
                  <a:pt x="169665" y="232172"/>
                </a:lnTo>
                <a:lnTo>
                  <a:pt x="178594" y="258961"/>
                </a:lnTo>
                <a:lnTo>
                  <a:pt x="178594" y="267891"/>
                </a:lnTo>
                <a:lnTo>
                  <a:pt x="187524" y="276821"/>
                </a:lnTo>
                <a:lnTo>
                  <a:pt x="187524" y="276821"/>
                </a:lnTo>
                <a:lnTo>
                  <a:pt x="178594" y="267891"/>
                </a:lnTo>
                <a:lnTo>
                  <a:pt x="169665" y="258961"/>
                </a:lnTo>
                <a:lnTo>
                  <a:pt x="151805" y="241102"/>
                </a:lnTo>
                <a:lnTo>
                  <a:pt x="133946" y="214313"/>
                </a:lnTo>
                <a:lnTo>
                  <a:pt x="116086" y="187524"/>
                </a:lnTo>
                <a:lnTo>
                  <a:pt x="98227" y="160735"/>
                </a:lnTo>
                <a:lnTo>
                  <a:pt x="98227" y="16073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8474273" y="1705570"/>
            <a:ext cx="151805" cy="26790"/>
          </a:xfrm>
          <a:custGeom>
            <a:avLst/>
            <a:gdLst/>
            <a:ahLst/>
            <a:cxnLst/>
            <a:rect l="0" t="0" r="0" b="0"/>
            <a:pathLst>
              <a:path w="151805" h="26790">
                <a:moveTo>
                  <a:pt x="0" y="0"/>
                </a:moveTo>
                <a:lnTo>
                  <a:pt x="8929" y="0"/>
                </a:lnTo>
                <a:lnTo>
                  <a:pt x="17859" y="0"/>
                </a:lnTo>
                <a:lnTo>
                  <a:pt x="35718" y="8930"/>
                </a:lnTo>
                <a:lnTo>
                  <a:pt x="62507" y="8930"/>
                </a:lnTo>
                <a:lnTo>
                  <a:pt x="89297" y="17859"/>
                </a:lnTo>
                <a:lnTo>
                  <a:pt x="107156" y="26789"/>
                </a:lnTo>
                <a:lnTo>
                  <a:pt x="125015" y="26789"/>
                </a:lnTo>
                <a:lnTo>
                  <a:pt x="142875" y="26789"/>
                </a:lnTo>
                <a:lnTo>
                  <a:pt x="151804" y="26789"/>
                </a:lnTo>
                <a:lnTo>
                  <a:pt x="151804"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8635007" y="1768078"/>
            <a:ext cx="8931" cy="26790"/>
          </a:xfrm>
          <a:custGeom>
            <a:avLst/>
            <a:gdLst/>
            <a:ahLst/>
            <a:cxnLst/>
            <a:rect l="0" t="0" r="0" b="0"/>
            <a:pathLst>
              <a:path w="8931" h="26790">
                <a:moveTo>
                  <a:pt x="8930" y="0"/>
                </a:moveTo>
                <a:lnTo>
                  <a:pt x="8930" y="0"/>
                </a:lnTo>
                <a:lnTo>
                  <a:pt x="8930" y="0"/>
                </a:lnTo>
                <a:lnTo>
                  <a:pt x="8930" y="8930"/>
                </a:lnTo>
                <a:lnTo>
                  <a:pt x="0" y="17859"/>
                </a:lnTo>
                <a:lnTo>
                  <a:pt x="0" y="17859"/>
                </a:lnTo>
                <a:lnTo>
                  <a:pt x="0" y="26789"/>
                </a:lnTo>
                <a:lnTo>
                  <a:pt x="0" y="26789"/>
                </a:lnTo>
                <a:lnTo>
                  <a:pt x="0" y="26789"/>
                </a:lnTo>
                <a:lnTo>
                  <a:pt x="0" y="17859"/>
                </a:lnTo>
                <a:lnTo>
                  <a:pt x="0"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8608218" y="1732359"/>
            <a:ext cx="151806" cy="107157"/>
          </a:xfrm>
          <a:custGeom>
            <a:avLst/>
            <a:gdLst/>
            <a:ahLst/>
            <a:cxnLst/>
            <a:rect l="0" t="0" r="0" b="0"/>
            <a:pathLst>
              <a:path w="151806" h="107157">
                <a:moveTo>
                  <a:pt x="17859" y="80367"/>
                </a:moveTo>
                <a:lnTo>
                  <a:pt x="8930" y="80367"/>
                </a:lnTo>
                <a:lnTo>
                  <a:pt x="8930" y="71438"/>
                </a:lnTo>
                <a:lnTo>
                  <a:pt x="8930" y="71438"/>
                </a:lnTo>
                <a:lnTo>
                  <a:pt x="0" y="71438"/>
                </a:lnTo>
                <a:lnTo>
                  <a:pt x="0" y="71438"/>
                </a:lnTo>
                <a:lnTo>
                  <a:pt x="0" y="62508"/>
                </a:lnTo>
                <a:lnTo>
                  <a:pt x="0" y="62508"/>
                </a:lnTo>
                <a:lnTo>
                  <a:pt x="0" y="62508"/>
                </a:lnTo>
                <a:lnTo>
                  <a:pt x="0" y="62508"/>
                </a:lnTo>
                <a:lnTo>
                  <a:pt x="8930" y="62508"/>
                </a:lnTo>
                <a:lnTo>
                  <a:pt x="17859" y="62508"/>
                </a:lnTo>
                <a:lnTo>
                  <a:pt x="26789" y="62508"/>
                </a:lnTo>
                <a:lnTo>
                  <a:pt x="44648" y="53578"/>
                </a:lnTo>
                <a:lnTo>
                  <a:pt x="53578" y="53578"/>
                </a:lnTo>
                <a:lnTo>
                  <a:pt x="62508" y="44649"/>
                </a:lnTo>
                <a:lnTo>
                  <a:pt x="71437" y="35719"/>
                </a:lnTo>
                <a:lnTo>
                  <a:pt x="80367" y="26789"/>
                </a:lnTo>
                <a:lnTo>
                  <a:pt x="80367" y="17860"/>
                </a:lnTo>
                <a:lnTo>
                  <a:pt x="80367" y="8930"/>
                </a:lnTo>
                <a:lnTo>
                  <a:pt x="71437" y="0"/>
                </a:lnTo>
                <a:lnTo>
                  <a:pt x="62508" y="0"/>
                </a:lnTo>
                <a:lnTo>
                  <a:pt x="53578" y="0"/>
                </a:lnTo>
                <a:lnTo>
                  <a:pt x="35719" y="8930"/>
                </a:lnTo>
                <a:lnTo>
                  <a:pt x="17859" y="26789"/>
                </a:lnTo>
                <a:lnTo>
                  <a:pt x="8930" y="44649"/>
                </a:lnTo>
                <a:lnTo>
                  <a:pt x="0" y="71438"/>
                </a:lnTo>
                <a:lnTo>
                  <a:pt x="0" y="80367"/>
                </a:lnTo>
                <a:lnTo>
                  <a:pt x="17859" y="98227"/>
                </a:lnTo>
                <a:lnTo>
                  <a:pt x="26789" y="107156"/>
                </a:lnTo>
                <a:lnTo>
                  <a:pt x="53578" y="107156"/>
                </a:lnTo>
                <a:lnTo>
                  <a:pt x="80367" y="107156"/>
                </a:lnTo>
                <a:lnTo>
                  <a:pt x="107156" y="98227"/>
                </a:lnTo>
                <a:lnTo>
                  <a:pt x="125016" y="89297"/>
                </a:lnTo>
                <a:lnTo>
                  <a:pt x="142875" y="80367"/>
                </a:lnTo>
                <a:lnTo>
                  <a:pt x="151805" y="62508"/>
                </a:lnTo>
                <a:lnTo>
                  <a:pt x="151805" y="44649"/>
                </a:lnTo>
                <a:lnTo>
                  <a:pt x="151805" y="26789"/>
                </a:lnTo>
                <a:lnTo>
                  <a:pt x="151805"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8742163" y="1714500"/>
            <a:ext cx="89298" cy="98227"/>
          </a:xfrm>
          <a:custGeom>
            <a:avLst/>
            <a:gdLst/>
            <a:ahLst/>
            <a:cxnLst/>
            <a:rect l="0" t="0" r="0" b="0"/>
            <a:pathLst>
              <a:path w="89298" h="98227">
                <a:moveTo>
                  <a:pt x="0" y="44648"/>
                </a:moveTo>
                <a:lnTo>
                  <a:pt x="0" y="53578"/>
                </a:lnTo>
                <a:lnTo>
                  <a:pt x="0" y="53578"/>
                </a:lnTo>
                <a:lnTo>
                  <a:pt x="0" y="62508"/>
                </a:lnTo>
                <a:lnTo>
                  <a:pt x="0" y="71437"/>
                </a:lnTo>
                <a:lnTo>
                  <a:pt x="8930" y="80367"/>
                </a:lnTo>
                <a:lnTo>
                  <a:pt x="8930" y="80367"/>
                </a:lnTo>
                <a:lnTo>
                  <a:pt x="8930" y="89297"/>
                </a:lnTo>
                <a:lnTo>
                  <a:pt x="8930" y="98226"/>
                </a:lnTo>
                <a:lnTo>
                  <a:pt x="8930" y="98226"/>
                </a:lnTo>
                <a:lnTo>
                  <a:pt x="0" y="98226"/>
                </a:lnTo>
                <a:lnTo>
                  <a:pt x="8930" y="98226"/>
                </a:lnTo>
                <a:lnTo>
                  <a:pt x="8930" y="80367"/>
                </a:lnTo>
                <a:lnTo>
                  <a:pt x="17860" y="71437"/>
                </a:lnTo>
                <a:lnTo>
                  <a:pt x="26789" y="53578"/>
                </a:lnTo>
                <a:lnTo>
                  <a:pt x="35719" y="26789"/>
                </a:lnTo>
                <a:lnTo>
                  <a:pt x="35719" y="17859"/>
                </a:lnTo>
                <a:lnTo>
                  <a:pt x="44649" y="8929"/>
                </a:lnTo>
                <a:lnTo>
                  <a:pt x="53578" y="8929"/>
                </a:lnTo>
                <a:lnTo>
                  <a:pt x="62508" y="0"/>
                </a:lnTo>
                <a:lnTo>
                  <a:pt x="71438" y="0"/>
                </a:lnTo>
                <a:lnTo>
                  <a:pt x="80367" y="0"/>
                </a:lnTo>
                <a:lnTo>
                  <a:pt x="89297" y="0"/>
                </a:lnTo>
                <a:lnTo>
                  <a:pt x="89297" y="0"/>
                </a:lnTo>
                <a:lnTo>
                  <a:pt x="8929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8786812" y="1634133"/>
            <a:ext cx="214313" cy="187524"/>
          </a:xfrm>
          <a:custGeom>
            <a:avLst/>
            <a:gdLst/>
            <a:ahLst/>
            <a:cxnLst/>
            <a:rect l="0" t="0" r="0" b="0"/>
            <a:pathLst>
              <a:path w="214313" h="187524">
                <a:moveTo>
                  <a:pt x="62508" y="107156"/>
                </a:moveTo>
                <a:lnTo>
                  <a:pt x="62508" y="107156"/>
                </a:lnTo>
                <a:lnTo>
                  <a:pt x="53578" y="107156"/>
                </a:lnTo>
                <a:lnTo>
                  <a:pt x="44648" y="125015"/>
                </a:lnTo>
                <a:lnTo>
                  <a:pt x="26789" y="133945"/>
                </a:lnTo>
                <a:lnTo>
                  <a:pt x="17859" y="151804"/>
                </a:lnTo>
                <a:lnTo>
                  <a:pt x="8929" y="160734"/>
                </a:lnTo>
                <a:lnTo>
                  <a:pt x="0" y="178593"/>
                </a:lnTo>
                <a:lnTo>
                  <a:pt x="8929" y="178593"/>
                </a:lnTo>
                <a:lnTo>
                  <a:pt x="8929" y="187523"/>
                </a:lnTo>
                <a:lnTo>
                  <a:pt x="17859" y="187523"/>
                </a:lnTo>
                <a:lnTo>
                  <a:pt x="26789" y="178593"/>
                </a:lnTo>
                <a:lnTo>
                  <a:pt x="26789" y="178593"/>
                </a:lnTo>
                <a:lnTo>
                  <a:pt x="35718" y="178593"/>
                </a:lnTo>
                <a:lnTo>
                  <a:pt x="44648" y="169664"/>
                </a:lnTo>
                <a:lnTo>
                  <a:pt x="62508" y="169664"/>
                </a:lnTo>
                <a:lnTo>
                  <a:pt x="71437" y="160734"/>
                </a:lnTo>
                <a:lnTo>
                  <a:pt x="80367" y="160734"/>
                </a:lnTo>
                <a:lnTo>
                  <a:pt x="80367" y="160734"/>
                </a:lnTo>
                <a:lnTo>
                  <a:pt x="89297" y="160734"/>
                </a:lnTo>
                <a:lnTo>
                  <a:pt x="89297" y="160734"/>
                </a:lnTo>
                <a:lnTo>
                  <a:pt x="98226" y="160734"/>
                </a:lnTo>
                <a:lnTo>
                  <a:pt x="98226" y="169664"/>
                </a:lnTo>
                <a:lnTo>
                  <a:pt x="107156" y="169664"/>
                </a:lnTo>
                <a:lnTo>
                  <a:pt x="116086" y="169664"/>
                </a:lnTo>
                <a:lnTo>
                  <a:pt x="125015" y="169664"/>
                </a:lnTo>
                <a:lnTo>
                  <a:pt x="133945" y="160734"/>
                </a:lnTo>
                <a:lnTo>
                  <a:pt x="142875" y="160734"/>
                </a:lnTo>
                <a:lnTo>
                  <a:pt x="151804" y="151804"/>
                </a:lnTo>
                <a:lnTo>
                  <a:pt x="169664" y="133945"/>
                </a:lnTo>
                <a:lnTo>
                  <a:pt x="178593" y="125015"/>
                </a:lnTo>
                <a:lnTo>
                  <a:pt x="187523" y="107156"/>
                </a:lnTo>
                <a:lnTo>
                  <a:pt x="205383" y="80367"/>
                </a:lnTo>
                <a:lnTo>
                  <a:pt x="205383" y="62507"/>
                </a:lnTo>
                <a:lnTo>
                  <a:pt x="214312" y="44648"/>
                </a:lnTo>
                <a:lnTo>
                  <a:pt x="214312" y="26789"/>
                </a:lnTo>
                <a:lnTo>
                  <a:pt x="205383" y="17859"/>
                </a:lnTo>
                <a:lnTo>
                  <a:pt x="196453" y="8929"/>
                </a:lnTo>
                <a:lnTo>
                  <a:pt x="187523" y="0"/>
                </a:lnTo>
                <a:lnTo>
                  <a:pt x="178593" y="8929"/>
                </a:lnTo>
                <a:lnTo>
                  <a:pt x="169664" y="17859"/>
                </a:lnTo>
                <a:lnTo>
                  <a:pt x="151804" y="35718"/>
                </a:lnTo>
                <a:lnTo>
                  <a:pt x="142875" y="53578"/>
                </a:lnTo>
                <a:lnTo>
                  <a:pt x="142875" y="71437"/>
                </a:lnTo>
                <a:lnTo>
                  <a:pt x="142875" y="89296"/>
                </a:lnTo>
                <a:lnTo>
                  <a:pt x="151804" y="107156"/>
                </a:lnTo>
                <a:lnTo>
                  <a:pt x="151804" y="133945"/>
                </a:lnTo>
                <a:lnTo>
                  <a:pt x="160734" y="142875"/>
                </a:lnTo>
                <a:lnTo>
                  <a:pt x="169664" y="151804"/>
                </a:lnTo>
                <a:lnTo>
                  <a:pt x="178593" y="160734"/>
                </a:lnTo>
                <a:lnTo>
                  <a:pt x="178593" y="16073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Freeform 22"/>
          <p:cNvSpPr/>
          <p:nvPr/>
        </p:nvSpPr>
        <p:spPr>
          <a:xfrm>
            <a:off x="8715374" y="4705945"/>
            <a:ext cx="160736" cy="169665"/>
          </a:xfrm>
          <a:custGeom>
            <a:avLst/>
            <a:gdLst/>
            <a:ahLst/>
            <a:cxnLst/>
            <a:rect l="0" t="0" r="0" b="0"/>
            <a:pathLst>
              <a:path w="160736" h="169665">
                <a:moveTo>
                  <a:pt x="8930" y="151805"/>
                </a:moveTo>
                <a:lnTo>
                  <a:pt x="8930" y="151805"/>
                </a:lnTo>
                <a:lnTo>
                  <a:pt x="8930" y="160734"/>
                </a:lnTo>
                <a:lnTo>
                  <a:pt x="0" y="160734"/>
                </a:lnTo>
                <a:lnTo>
                  <a:pt x="0" y="169664"/>
                </a:lnTo>
                <a:lnTo>
                  <a:pt x="8930" y="160734"/>
                </a:lnTo>
                <a:lnTo>
                  <a:pt x="26789" y="142875"/>
                </a:lnTo>
                <a:lnTo>
                  <a:pt x="53578" y="116086"/>
                </a:lnTo>
                <a:lnTo>
                  <a:pt x="80367" y="89297"/>
                </a:lnTo>
                <a:lnTo>
                  <a:pt x="107156" y="71437"/>
                </a:lnTo>
                <a:lnTo>
                  <a:pt x="133946" y="44648"/>
                </a:lnTo>
                <a:lnTo>
                  <a:pt x="160735" y="0"/>
                </a:lnTo>
                <a:lnTo>
                  <a:pt x="16073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Freeform 23"/>
          <p:cNvSpPr/>
          <p:nvPr/>
        </p:nvSpPr>
        <p:spPr>
          <a:xfrm>
            <a:off x="8581429" y="5063133"/>
            <a:ext cx="178595" cy="107157"/>
          </a:xfrm>
          <a:custGeom>
            <a:avLst/>
            <a:gdLst/>
            <a:ahLst/>
            <a:cxnLst/>
            <a:rect l="0" t="0" r="0" b="0"/>
            <a:pathLst>
              <a:path w="178595" h="107157">
                <a:moveTo>
                  <a:pt x="0" y="80367"/>
                </a:moveTo>
                <a:lnTo>
                  <a:pt x="0" y="80367"/>
                </a:lnTo>
                <a:lnTo>
                  <a:pt x="0" y="80367"/>
                </a:lnTo>
                <a:lnTo>
                  <a:pt x="0" y="80367"/>
                </a:lnTo>
                <a:lnTo>
                  <a:pt x="0" y="80367"/>
                </a:lnTo>
                <a:lnTo>
                  <a:pt x="0" y="80367"/>
                </a:lnTo>
                <a:lnTo>
                  <a:pt x="0" y="80367"/>
                </a:lnTo>
                <a:lnTo>
                  <a:pt x="0" y="89297"/>
                </a:lnTo>
                <a:lnTo>
                  <a:pt x="8930" y="98226"/>
                </a:lnTo>
                <a:lnTo>
                  <a:pt x="17859" y="107156"/>
                </a:lnTo>
                <a:lnTo>
                  <a:pt x="44648" y="107156"/>
                </a:lnTo>
                <a:lnTo>
                  <a:pt x="71437" y="98226"/>
                </a:lnTo>
                <a:lnTo>
                  <a:pt x="107156" y="71437"/>
                </a:lnTo>
                <a:lnTo>
                  <a:pt x="133945" y="44648"/>
                </a:lnTo>
                <a:lnTo>
                  <a:pt x="160734" y="17859"/>
                </a:lnTo>
                <a:lnTo>
                  <a:pt x="178594" y="0"/>
                </a:lnTo>
                <a:lnTo>
                  <a:pt x="17859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Freeform 24"/>
          <p:cNvSpPr/>
          <p:nvPr/>
        </p:nvSpPr>
        <p:spPr>
          <a:xfrm>
            <a:off x="8474273" y="5339953"/>
            <a:ext cx="214313" cy="178595"/>
          </a:xfrm>
          <a:custGeom>
            <a:avLst/>
            <a:gdLst/>
            <a:ahLst/>
            <a:cxnLst/>
            <a:rect l="0" t="0" r="0" b="0"/>
            <a:pathLst>
              <a:path w="214313" h="178595">
                <a:moveTo>
                  <a:pt x="17859" y="178594"/>
                </a:moveTo>
                <a:lnTo>
                  <a:pt x="17859" y="178594"/>
                </a:lnTo>
                <a:lnTo>
                  <a:pt x="17859" y="178594"/>
                </a:lnTo>
                <a:lnTo>
                  <a:pt x="8929" y="178594"/>
                </a:lnTo>
                <a:lnTo>
                  <a:pt x="8929" y="178594"/>
                </a:lnTo>
                <a:lnTo>
                  <a:pt x="8929" y="178594"/>
                </a:lnTo>
                <a:lnTo>
                  <a:pt x="8929" y="178594"/>
                </a:lnTo>
                <a:lnTo>
                  <a:pt x="8929" y="178594"/>
                </a:lnTo>
                <a:lnTo>
                  <a:pt x="8929" y="169664"/>
                </a:lnTo>
                <a:lnTo>
                  <a:pt x="8929" y="169664"/>
                </a:lnTo>
                <a:lnTo>
                  <a:pt x="8929" y="169664"/>
                </a:lnTo>
                <a:lnTo>
                  <a:pt x="8929" y="169664"/>
                </a:lnTo>
                <a:lnTo>
                  <a:pt x="8929" y="169664"/>
                </a:lnTo>
                <a:lnTo>
                  <a:pt x="0" y="178594"/>
                </a:lnTo>
                <a:lnTo>
                  <a:pt x="8929" y="178594"/>
                </a:lnTo>
                <a:lnTo>
                  <a:pt x="17859" y="169664"/>
                </a:lnTo>
                <a:lnTo>
                  <a:pt x="35718" y="151805"/>
                </a:lnTo>
                <a:lnTo>
                  <a:pt x="71437" y="125016"/>
                </a:lnTo>
                <a:lnTo>
                  <a:pt x="116086" y="80367"/>
                </a:lnTo>
                <a:lnTo>
                  <a:pt x="160734" y="44649"/>
                </a:lnTo>
                <a:lnTo>
                  <a:pt x="196453" y="17860"/>
                </a:lnTo>
                <a:lnTo>
                  <a:pt x="214312" y="0"/>
                </a:lnTo>
                <a:lnTo>
                  <a:pt x="214312"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Freeform 25"/>
          <p:cNvSpPr/>
          <p:nvPr/>
        </p:nvSpPr>
        <p:spPr>
          <a:xfrm>
            <a:off x="8858249" y="5080992"/>
            <a:ext cx="1" cy="1"/>
          </a:xfrm>
          <a:custGeom>
            <a:avLst/>
            <a:gdLst/>
            <a:ahLst/>
            <a:cxnLst/>
            <a:rect l="0" t="0" r="0" b="0"/>
            <a:pathLst>
              <a:path w="1" h="1">
                <a:moveTo>
                  <a:pt x="0" y="0"/>
                </a:moveTo>
                <a:close/>
              </a:path>
            </a:pathLst>
          </a:cu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8724304" y="5652491"/>
            <a:ext cx="160735" cy="133947"/>
          </a:xfrm>
          <a:custGeom>
            <a:avLst/>
            <a:gdLst/>
            <a:ahLst/>
            <a:cxnLst/>
            <a:rect l="0" t="0" r="0" b="0"/>
            <a:pathLst>
              <a:path w="160735" h="133947">
                <a:moveTo>
                  <a:pt x="0" y="116086"/>
                </a:moveTo>
                <a:lnTo>
                  <a:pt x="0" y="116086"/>
                </a:lnTo>
                <a:lnTo>
                  <a:pt x="0" y="116086"/>
                </a:lnTo>
                <a:lnTo>
                  <a:pt x="8930" y="107157"/>
                </a:lnTo>
                <a:lnTo>
                  <a:pt x="8930" y="107157"/>
                </a:lnTo>
                <a:lnTo>
                  <a:pt x="8930" y="107157"/>
                </a:lnTo>
                <a:lnTo>
                  <a:pt x="17859" y="116086"/>
                </a:lnTo>
                <a:lnTo>
                  <a:pt x="17859" y="125016"/>
                </a:lnTo>
                <a:lnTo>
                  <a:pt x="26789" y="133946"/>
                </a:lnTo>
                <a:lnTo>
                  <a:pt x="35719" y="133946"/>
                </a:lnTo>
                <a:lnTo>
                  <a:pt x="53578" y="133946"/>
                </a:lnTo>
                <a:lnTo>
                  <a:pt x="71437" y="116086"/>
                </a:lnTo>
                <a:lnTo>
                  <a:pt x="89297" y="98227"/>
                </a:lnTo>
                <a:lnTo>
                  <a:pt x="107156" y="80368"/>
                </a:lnTo>
                <a:lnTo>
                  <a:pt x="133945" y="44649"/>
                </a:lnTo>
                <a:lnTo>
                  <a:pt x="160734" y="0"/>
                </a:lnTo>
                <a:lnTo>
                  <a:pt x="16073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Freeform 27"/>
          <p:cNvSpPr/>
          <p:nvPr/>
        </p:nvSpPr>
        <p:spPr>
          <a:xfrm>
            <a:off x="937617" y="1910953"/>
            <a:ext cx="928689" cy="125017"/>
          </a:xfrm>
          <a:custGeom>
            <a:avLst/>
            <a:gdLst/>
            <a:ahLst/>
            <a:cxnLst/>
            <a:rect l="0" t="0" r="0" b="0"/>
            <a:pathLst>
              <a:path w="928689" h="125017">
                <a:moveTo>
                  <a:pt x="17860" y="17859"/>
                </a:moveTo>
                <a:lnTo>
                  <a:pt x="17860" y="17859"/>
                </a:lnTo>
                <a:lnTo>
                  <a:pt x="8930" y="17859"/>
                </a:lnTo>
                <a:lnTo>
                  <a:pt x="8930" y="8930"/>
                </a:lnTo>
                <a:lnTo>
                  <a:pt x="0" y="8930"/>
                </a:lnTo>
                <a:lnTo>
                  <a:pt x="0" y="0"/>
                </a:lnTo>
                <a:lnTo>
                  <a:pt x="0" y="0"/>
                </a:lnTo>
                <a:lnTo>
                  <a:pt x="0" y="0"/>
                </a:lnTo>
                <a:lnTo>
                  <a:pt x="0" y="0"/>
                </a:lnTo>
                <a:lnTo>
                  <a:pt x="8930" y="8930"/>
                </a:lnTo>
                <a:lnTo>
                  <a:pt x="17860" y="17859"/>
                </a:lnTo>
                <a:lnTo>
                  <a:pt x="26789" y="35719"/>
                </a:lnTo>
                <a:lnTo>
                  <a:pt x="44649" y="53578"/>
                </a:lnTo>
                <a:lnTo>
                  <a:pt x="71438" y="71437"/>
                </a:lnTo>
                <a:lnTo>
                  <a:pt x="89297" y="89297"/>
                </a:lnTo>
                <a:lnTo>
                  <a:pt x="125016" y="98226"/>
                </a:lnTo>
                <a:lnTo>
                  <a:pt x="160735" y="107156"/>
                </a:lnTo>
                <a:lnTo>
                  <a:pt x="196453" y="116086"/>
                </a:lnTo>
                <a:lnTo>
                  <a:pt x="232172" y="125016"/>
                </a:lnTo>
                <a:lnTo>
                  <a:pt x="276821" y="125016"/>
                </a:lnTo>
                <a:lnTo>
                  <a:pt x="330399" y="125016"/>
                </a:lnTo>
                <a:lnTo>
                  <a:pt x="375047" y="125016"/>
                </a:lnTo>
                <a:lnTo>
                  <a:pt x="428625" y="125016"/>
                </a:lnTo>
                <a:lnTo>
                  <a:pt x="482203" y="125016"/>
                </a:lnTo>
                <a:lnTo>
                  <a:pt x="544711" y="116086"/>
                </a:lnTo>
                <a:lnTo>
                  <a:pt x="598289" y="116086"/>
                </a:lnTo>
                <a:lnTo>
                  <a:pt x="642938" y="107156"/>
                </a:lnTo>
                <a:lnTo>
                  <a:pt x="696516" y="98226"/>
                </a:lnTo>
                <a:lnTo>
                  <a:pt x="741164" y="98226"/>
                </a:lnTo>
                <a:lnTo>
                  <a:pt x="785813" y="89297"/>
                </a:lnTo>
                <a:lnTo>
                  <a:pt x="821531" y="80367"/>
                </a:lnTo>
                <a:lnTo>
                  <a:pt x="857250" y="71437"/>
                </a:lnTo>
                <a:lnTo>
                  <a:pt x="875110" y="71437"/>
                </a:lnTo>
                <a:lnTo>
                  <a:pt x="901899" y="71437"/>
                </a:lnTo>
                <a:lnTo>
                  <a:pt x="910828" y="71437"/>
                </a:lnTo>
                <a:lnTo>
                  <a:pt x="928688" y="71437"/>
                </a:lnTo>
                <a:lnTo>
                  <a:pt x="928688" y="71437"/>
                </a:lnTo>
                <a:lnTo>
                  <a:pt x="928688" y="71437"/>
                </a:lnTo>
                <a:lnTo>
                  <a:pt x="910828" y="80367"/>
                </a:lnTo>
                <a:lnTo>
                  <a:pt x="892969" y="89297"/>
                </a:lnTo>
                <a:lnTo>
                  <a:pt x="866180" y="89297"/>
                </a:lnTo>
                <a:lnTo>
                  <a:pt x="830461" y="98226"/>
                </a:lnTo>
                <a:lnTo>
                  <a:pt x="830461" y="9822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Freeform 28"/>
          <p:cNvSpPr/>
          <p:nvPr/>
        </p:nvSpPr>
        <p:spPr>
          <a:xfrm>
            <a:off x="6554391" y="1009055"/>
            <a:ext cx="160735" cy="276821"/>
          </a:xfrm>
          <a:custGeom>
            <a:avLst/>
            <a:gdLst/>
            <a:ahLst/>
            <a:cxnLst/>
            <a:rect l="0" t="0" r="0" b="0"/>
            <a:pathLst>
              <a:path w="160735" h="276821">
                <a:moveTo>
                  <a:pt x="0" y="8929"/>
                </a:moveTo>
                <a:lnTo>
                  <a:pt x="0" y="8929"/>
                </a:lnTo>
                <a:lnTo>
                  <a:pt x="0" y="0"/>
                </a:lnTo>
                <a:lnTo>
                  <a:pt x="8929" y="0"/>
                </a:lnTo>
                <a:lnTo>
                  <a:pt x="8929" y="0"/>
                </a:lnTo>
                <a:lnTo>
                  <a:pt x="8929" y="0"/>
                </a:lnTo>
                <a:lnTo>
                  <a:pt x="8929" y="8929"/>
                </a:lnTo>
                <a:lnTo>
                  <a:pt x="8929" y="26789"/>
                </a:lnTo>
                <a:lnTo>
                  <a:pt x="8929" y="44648"/>
                </a:lnTo>
                <a:lnTo>
                  <a:pt x="8929" y="71437"/>
                </a:lnTo>
                <a:lnTo>
                  <a:pt x="17859" y="107156"/>
                </a:lnTo>
                <a:lnTo>
                  <a:pt x="17859" y="142875"/>
                </a:lnTo>
                <a:lnTo>
                  <a:pt x="17859" y="178593"/>
                </a:lnTo>
                <a:lnTo>
                  <a:pt x="8929" y="205382"/>
                </a:lnTo>
                <a:lnTo>
                  <a:pt x="8929" y="232172"/>
                </a:lnTo>
                <a:lnTo>
                  <a:pt x="0" y="250031"/>
                </a:lnTo>
                <a:lnTo>
                  <a:pt x="0" y="258961"/>
                </a:lnTo>
                <a:lnTo>
                  <a:pt x="0" y="267890"/>
                </a:lnTo>
                <a:lnTo>
                  <a:pt x="0" y="258961"/>
                </a:lnTo>
                <a:lnTo>
                  <a:pt x="0" y="250031"/>
                </a:lnTo>
                <a:lnTo>
                  <a:pt x="8929" y="223242"/>
                </a:lnTo>
                <a:lnTo>
                  <a:pt x="17859" y="196453"/>
                </a:lnTo>
                <a:lnTo>
                  <a:pt x="44648" y="178593"/>
                </a:lnTo>
                <a:lnTo>
                  <a:pt x="62507" y="151804"/>
                </a:lnTo>
                <a:lnTo>
                  <a:pt x="89297" y="142875"/>
                </a:lnTo>
                <a:lnTo>
                  <a:pt x="116086" y="133945"/>
                </a:lnTo>
                <a:lnTo>
                  <a:pt x="142875" y="133945"/>
                </a:lnTo>
                <a:lnTo>
                  <a:pt x="151804" y="142875"/>
                </a:lnTo>
                <a:lnTo>
                  <a:pt x="160734" y="160734"/>
                </a:lnTo>
                <a:lnTo>
                  <a:pt x="160734" y="187523"/>
                </a:lnTo>
                <a:lnTo>
                  <a:pt x="151804" y="205382"/>
                </a:lnTo>
                <a:lnTo>
                  <a:pt x="133945" y="232172"/>
                </a:lnTo>
                <a:lnTo>
                  <a:pt x="107156" y="258961"/>
                </a:lnTo>
                <a:lnTo>
                  <a:pt x="89297" y="267890"/>
                </a:lnTo>
                <a:lnTo>
                  <a:pt x="80367" y="276820"/>
                </a:lnTo>
                <a:lnTo>
                  <a:pt x="71437" y="276820"/>
                </a:lnTo>
                <a:lnTo>
                  <a:pt x="71437" y="267890"/>
                </a:lnTo>
                <a:lnTo>
                  <a:pt x="80367" y="250031"/>
                </a:lnTo>
                <a:lnTo>
                  <a:pt x="98226" y="232172"/>
                </a:lnTo>
                <a:lnTo>
                  <a:pt x="125015" y="205382"/>
                </a:lnTo>
                <a:lnTo>
                  <a:pt x="125015" y="20538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Freeform 29"/>
          <p:cNvSpPr/>
          <p:nvPr/>
        </p:nvSpPr>
        <p:spPr>
          <a:xfrm>
            <a:off x="6750844" y="1062633"/>
            <a:ext cx="616149" cy="232173"/>
          </a:xfrm>
          <a:custGeom>
            <a:avLst/>
            <a:gdLst/>
            <a:ahLst/>
            <a:cxnLst/>
            <a:rect l="0" t="0" r="0" b="0"/>
            <a:pathLst>
              <a:path w="616149" h="232173">
                <a:moveTo>
                  <a:pt x="98226" y="80367"/>
                </a:moveTo>
                <a:lnTo>
                  <a:pt x="89297" y="80367"/>
                </a:lnTo>
                <a:lnTo>
                  <a:pt x="80367" y="80367"/>
                </a:lnTo>
                <a:lnTo>
                  <a:pt x="71437" y="80367"/>
                </a:lnTo>
                <a:lnTo>
                  <a:pt x="53578" y="89297"/>
                </a:lnTo>
                <a:lnTo>
                  <a:pt x="44648" y="89297"/>
                </a:lnTo>
                <a:lnTo>
                  <a:pt x="26789" y="98226"/>
                </a:lnTo>
                <a:lnTo>
                  <a:pt x="17859" y="116086"/>
                </a:lnTo>
                <a:lnTo>
                  <a:pt x="8929" y="142875"/>
                </a:lnTo>
                <a:lnTo>
                  <a:pt x="0" y="160734"/>
                </a:lnTo>
                <a:lnTo>
                  <a:pt x="0" y="178594"/>
                </a:lnTo>
                <a:lnTo>
                  <a:pt x="0" y="196453"/>
                </a:lnTo>
                <a:lnTo>
                  <a:pt x="0" y="214312"/>
                </a:lnTo>
                <a:lnTo>
                  <a:pt x="8929" y="223242"/>
                </a:lnTo>
                <a:lnTo>
                  <a:pt x="17859" y="223242"/>
                </a:lnTo>
                <a:lnTo>
                  <a:pt x="26789" y="205383"/>
                </a:lnTo>
                <a:lnTo>
                  <a:pt x="44648" y="196453"/>
                </a:lnTo>
                <a:lnTo>
                  <a:pt x="53578" y="178594"/>
                </a:lnTo>
                <a:lnTo>
                  <a:pt x="62508" y="160734"/>
                </a:lnTo>
                <a:lnTo>
                  <a:pt x="71437" y="142875"/>
                </a:lnTo>
                <a:lnTo>
                  <a:pt x="80367" y="133945"/>
                </a:lnTo>
                <a:lnTo>
                  <a:pt x="80367" y="133945"/>
                </a:lnTo>
                <a:lnTo>
                  <a:pt x="80367" y="142875"/>
                </a:lnTo>
                <a:lnTo>
                  <a:pt x="80367" y="160734"/>
                </a:lnTo>
                <a:lnTo>
                  <a:pt x="80367" y="169664"/>
                </a:lnTo>
                <a:lnTo>
                  <a:pt x="80367" y="187523"/>
                </a:lnTo>
                <a:lnTo>
                  <a:pt x="80367" y="196453"/>
                </a:lnTo>
                <a:lnTo>
                  <a:pt x="80367" y="205383"/>
                </a:lnTo>
                <a:lnTo>
                  <a:pt x="89297" y="205383"/>
                </a:lnTo>
                <a:lnTo>
                  <a:pt x="98226" y="196453"/>
                </a:lnTo>
                <a:lnTo>
                  <a:pt x="107156" y="187523"/>
                </a:lnTo>
                <a:lnTo>
                  <a:pt x="116086" y="169664"/>
                </a:lnTo>
                <a:lnTo>
                  <a:pt x="133945" y="151804"/>
                </a:lnTo>
                <a:lnTo>
                  <a:pt x="142875" y="133945"/>
                </a:lnTo>
                <a:lnTo>
                  <a:pt x="160734" y="116086"/>
                </a:lnTo>
                <a:lnTo>
                  <a:pt x="178594" y="107156"/>
                </a:lnTo>
                <a:lnTo>
                  <a:pt x="196453" y="98226"/>
                </a:lnTo>
                <a:lnTo>
                  <a:pt x="205383" y="98226"/>
                </a:lnTo>
                <a:lnTo>
                  <a:pt x="205383" y="107156"/>
                </a:lnTo>
                <a:lnTo>
                  <a:pt x="214312" y="116086"/>
                </a:lnTo>
                <a:lnTo>
                  <a:pt x="205383" y="133945"/>
                </a:lnTo>
                <a:lnTo>
                  <a:pt x="196453" y="151804"/>
                </a:lnTo>
                <a:lnTo>
                  <a:pt x="187523" y="178594"/>
                </a:lnTo>
                <a:lnTo>
                  <a:pt x="178594" y="196453"/>
                </a:lnTo>
                <a:lnTo>
                  <a:pt x="169664" y="214312"/>
                </a:lnTo>
                <a:lnTo>
                  <a:pt x="151804" y="223242"/>
                </a:lnTo>
                <a:lnTo>
                  <a:pt x="142875" y="232172"/>
                </a:lnTo>
                <a:lnTo>
                  <a:pt x="142875" y="232172"/>
                </a:lnTo>
                <a:lnTo>
                  <a:pt x="142875" y="223242"/>
                </a:lnTo>
                <a:lnTo>
                  <a:pt x="142875" y="223242"/>
                </a:lnTo>
                <a:lnTo>
                  <a:pt x="151804" y="205383"/>
                </a:lnTo>
                <a:lnTo>
                  <a:pt x="169664" y="196453"/>
                </a:lnTo>
                <a:lnTo>
                  <a:pt x="187523" y="187523"/>
                </a:lnTo>
                <a:lnTo>
                  <a:pt x="205383" y="187523"/>
                </a:lnTo>
                <a:lnTo>
                  <a:pt x="223242" y="178594"/>
                </a:lnTo>
                <a:lnTo>
                  <a:pt x="250031" y="169664"/>
                </a:lnTo>
                <a:lnTo>
                  <a:pt x="258961" y="160734"/>
                </a:lnTo>
                <a:lnTo>
                  <a:pt x="276820" y="151804"/>
                </a:lnTo>
                <a:lnTo>
                  <a:pt x="276820" y="142875"/>
                </a:lnTo>
                <a:lnTo>
                  <a:pt x="285750" y="142875"/>
                </a:lnTo>
                <a:lnTo>
                  <a:pt x="276820" y="133945"/>
                </a:lnTo>
                <a:lnTo>
                  <a:pt x="276820" y="133945"/>
                </a:lnTo>
                <a:lnTo>
                  <a:pt x="276820" y="142875"/>
                </a:lnTo>
                <a:lnTo>
                  <a:pt x="267890" y="142875"/>
                </a:lnTo>
                <a:lnTo>
                  <a:pt x="267890" y="160734"/>
                </a:lnTo>
                <a:lnTo>
                  <a:pt x="267890" y="169664"/>
                </a:lnTo>
                <a:lnTo>
                  <a:pt x="267890" y="187523"/>
                </a:lnTo>
                <a:lnTo>
                  <a:pt x="267890" y="196453"/>
                </a:lnTo>
                <a:lnTo>
                  <a:pt x="267890" y="205383"/>
                </a:lnTo>
                <a:lnTo>
                  <a:pt x="276820" y="214312"/>
                </a:lnTo>
                <a:lnTo>
                  <a:pt x="285750" y="223242"/>
                </a:lnTo>
                <a:lnTo>
                  <a:pt x="303609" y="223242"/>
                </a:lnTo>
                <a:lnTo>
                  <a:pt x="312539" y="214312"/>
                </a:lnTo>
                <a:lnTo>
                  <a:pt x="321469" y="205383"/>
                </a:lnTo>
                <a:lnTo>
                  <a:pt x="330398" y="196453"/>
                </a:lnTo>
                <a:lnTo>
                  <a:pt x="339328" y="187523"/>
                </a:lnTo>
                <a:lnTo>
                  <a:pt x="339328" y="169664"/>
                </a:lnTo>
                <a:lnTo>
                  <a:pt x="348258" y="160734"/>
                </a:lnTo>
                <a:lnTo>
                  <a:pt x="348258" y="160734"/>
                </a:lnTo>
                <a:lnTo>
                  <a:pt x="348258" y="160734"/>
                </a:lnTo>
                <a:lnTo>
                  <a:pt x="348258" y="160734"/>
                </a:lnTo>
                <a:lnTo>
                  <a:pt x="348258" y="169664"/>
                </a:lnTo>
                <a:lnTo>
                  <a:pt x="357187" y="178594"/>
                </a:lnTo>
                <a:lnTo>
                  <a:pt x="357187" y="187523"/>
                </a:lnTo>
                <a:lnTo>
                  <a:pt x="357187" y="187523"/>
                </a:lnTo>
                <a:lnTo>
                  <a:pt x="366117" y="196453"/>
                </a:lnTo>
                <a:lnTo>
                  <a:pt x="375047" y="196453"/>
                </a:lnTo>
                <a:lnTo>
                  <a:pt x="383976" y="187523"/>
                </a:lnTo>
                <a:lnTo>
                  <a:pt x="401836" y="178594"/>
                </a:lnTo>
                <a:lnTo>
                  <a:pt x="410765" y="169664"/>
                </a:lnTo>
                <a:lnTo>
                  <a:pt x="428625" y="160734"/>
                </a:lnTo>
                <a:lnTo>
                  <a:pt x="437554" y="151804"/>
                </a:lnTo>
                <a:lnTo>
                  <a:pt x="437554" y="142875"/>
                </a:lnTo>
                <a:lnTo>
                  <a:pt x="437554" y="133945"/>
                </a:lnTo>
                <a:lnTo>
                  <a:pt x="437554" y="125015"/>
                </a:lnTo>
                <a:lnTo>
                  <a:pt x="428625" y="125015"/>
                </a:lnTo>
                <a:lnTo>
                  <a:pt x="410765" y="125015"/>
                </a:lnTo>
                <a:lnTo>
                  <a:pt x="401836" y="133945"/>
                </a:lnTo>
                <a:lnTo>
                  <a:pt x="392906" y="142875"/>
                </a:lnTo>
                <a:lnTo>
                  <a:pt x="375047" y="160734"/>
                </a:lnTo>
                <a:lnTo>
                  <a:pt x="375047" y="169664"/>
                </a:lnTo>
                <a:lnTo>
                  <a:pt x="366117" y="187523"/>
                </a:lnTo>
                <a:lnTo>
                  <a:pt x="366117" y="196453"/>
                </a:lnTo>
                <a:lnTo>
                  <a:pt x="375047" y="205383"/>
                </a:lnTo>
                <a:lnTo>
                  <a:pt x="383976" y="205383"/>
                </a:lnTo>
                <a:lnTo>
                  <a:pt x="401836" y="205383"/>
                </a:lnTo>
                <a:lnTo>
                  <a:pt x="419695" y="196453"/>
                </a:lnTo>
                <a:lnTo>
                  <a:pt x="437554" y="178594"/>
                </a:lnTo>
                <a:lnTo>
                  <a:pt x="464344" y="160734"/>
                </a:lnTo>
                <a:lnTo>
                  <a:pt x="482203" y="142875"/>
                </a:lnTo>
                <a:lnTo>
                  <a:pt x="491133" y="125015"/>
                </a:lnTo>
                <a:lnTo>
                  <a:pt x="500062" y="98226"/>
                </a:lnTo>
                <a:lnTo>
                  <a:pt x="500062" y="80367"/>
                </a:lnTo>
                <a:lnTo>
                  <a:pt x="508992" y="53578"/>
                </a:lnTo>
                <a:lnTo>
                  <a:pt x="500062" y="26789"/>
                </a:lnTo>
                <a:lnTo>
                  <a:pt x="491133" y="8929"/>
                </a:lnTo>
                <a:lnTo>
                  <a:pt x="473273" y="0"/>
                </a:lnTo>
                <a:lnTo>
                  <a:pt x="464344" y="0"/>
                </a:lnTo>
                <a:lnTo>
                  <a:pt x="446484" y="8929"/>
                </a:lnTo>
                <a:lnTo>
                  <a:pt x="437554" y="35718"/>
                </a:lnTo>
                <a:lnTo>
                  <a:pt x="428625" y="62508"/>
                </a:lnTo>
                <a:lnTo>
                  <a:pt x="419695" y="98226"/>
                </a:lnTo>
                <a:lnTo>
                  <a:pt x="428625" y="125015"/>
                </a:lnTo>
                <a:lnTo>
                  <a:pt x="437554" y="151804"/>
                </a:lnTo>
                <a:lnTo>
                  <a:pt x="455414" y="169664"/>
                </a:lnTo>
                <a:lnTo>
                  <a:pt x="464344" y="187523"/>
                </a:lnTo>
                <a:lnTo>
                  <a:pt x="491133" y="196453"/>
                </a:lnTo>
                <a:lnTo>
                  <a:pt x="508992" y="196453"/>
                </a:lnTo>
                <a:lnTo>
                  <a:pt x="535781" y="196453"/>
                </a:lnTo>
                <a:lnTo>
                  <a:pt x="553640" y="178594"/>
                </a:lnTo>
                <a:lnTo>
                  <a:pt x="571500" y="169664"/>
                </a:lnTo>
                <a:lnTo>
                  <a:pt x="589359" y="160734"/>
                </a:lnTo>
                <a:lnTo>
                  <a:pt x="607219" y="142875"/>
                </a:lnTo>
                <a:lnTo>
                  <a:pt x="616148" y="142875"/>
                </a:lnTo>
                <a:lnTo>
                  <a:pt x="616148"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Freeform 30"/>
          <p:cNvSpPr/>
          <p:nvPr/>
        </p:nvSpPr>
        <p:spPr>
          <a:xfrm>
            <a:off x="7340203" y="1107281"/>
            <a:ext cx="223243" cy="223243"/>
          </a:xfrm>
          <a:custGeom>
            <a:avLst/>
            <a:gdLst/>
            <a:ahLst/>
            <a:cxnLst/>
            <a:rect l="0" t="0" r="0" b="0"/>
            <a:pathLst>
              <a:path w="223243" h="223243">
                <a:moveTo>
                  <a:pt x="44649" y="98227"/>
                </a:moveTo>
                <a:lnTo>
                  <a:pt x="44649" y="98227"/>
                </a:lnTo>
                <a:lnTo>
                  <a:pt x="35719" y="98227"/>
                </a:lnTo>
                <a:lnTo>
                  <a:pt x="26789" y="98227"/>
                </a:lnTo>
                <a:lnTo>
                  <a:pt x="26789" y="98227"/>
                </a:lnTo>
                <a:lnTo>
                  <a:pt x="17860" y="107156"/>
                </a:lnTo>
                <a:lnTo>
                  <a:pt x="8930" y="125016"/>
                </a:lnTo>
                <a:lnTo>
                  <a:pt x="0" y="151805"/>
                </a:lnTo>
                <a:lnTo>
                  <a:pt x="0" y="169664"/>
                </a:lnTo>
                <a:lnTo>
                  <a:pt x="0" y="187524"/>
                </a:lnTo>
                <a:lnTo>
                  <a:pt x="0" y="205383"/>
                </a:lnTo>
                <a:lnTo>
                  <a:pt x="8930" y="214313"/>
                </a:lnTo>
                <a:lnTo>
                  <a:pt x="8930" y="223242"/>
                </a:lnTo>
                <a:lnTo>
                  <a:pt x="17860" y="214313"/>
                </a:lnTo>
                <a:lnTo>
                  <a:pt x="26789" y="205383"/>
                </a:lnTo>
                <a:lnTo>
                  <a:pt x="26789" y="196453"/>
                </a:lnTo>
                <a:lnTo>
                  <a:pt x="35719" y="169664"/>
                </a:lnTo>
                <a:lnTo>
                  <a:pt x="44649" y="151805"/>
                </a:lnTo>
                <a:lnTo>
                  <a:pt x="53578" y="125016"/>
                </a:lnTo>
                <a:lnTo>
                  <a:pt x="62508" y="107156"/>
                </a:lnTo>
                <a:lnTo>
                  <a:pt x="71438" y="89297"/>
                </a:lnTo>
                <a:lnTo>
                  <a:pt x="71438" y="89297"/>
                </a:lnTo>
                <a:lnTo>
                  <a:pt x="71438" y="98227"/>
                </a:lnTo>
                <a:lnTo>
                  <a:pt x="62508" y="107156"/>
                </a:lnTo>
                <a:lnTo>
                  <a:pt x="62508" y="125016"/>
                </a:lnTo>
                <a:lnTo>
                  <a:pt x="62508" y="142875"/>
                </a:lnTo>
                <a:lnTo>
                  <a:pt x="62508" y="151805"/>
                </a:lnTo>
                <a:lnTo>
                  <a:pt x="62508" y="160735"/>
                </a:lnTo>
                <a:lnTo>
                  <a:pt x="62508" y="169664"/>
                </a:lnTo>
                <a:lnTo>
                  <a:pt x="71438" y="169664"/>
                </a:lnTo>
                <a:lnTo>
                  <a:pt x="80367" y="169664"/>
                </a:lnTo>
                <a:lnTo>
                  <a:pt x="89297" y="160735"/>
                </a:lnTo>
                <a:lnTo>
                  <a:pt x="98227" y="142875"/>
                </a:lnTo>
                <a:lnTo>
                  <a:pt x="116086" y="133946"/>
                </a:lnTo>
                <a:lnTo>
                  <a:pt x="125016" y="125016"/>
                </a:lnTo>
                <a:lnTo>
                  <a:pt x="142875" y="125016"/>
                </a:lnTo>
                <a:lnTo>
                  <a:pt x="151805" y="133946"/>
                </a:lnTo>
                <a:lnTo>
                  <a:pt x="160735" y="142875"/>
                </a:lnTo>
                <a:lnTo>
                  <a:pt x="169664" y="151805"/>
                </a:lnTo>
                <a:lnTo>
                  <a:pt x="178594" y="160735"/>
                </a:lnTo>
                <a:lnTo>
                  <a:pt x="187524" y="169664"/>
                </a:lnTo>
                <a:lnTo>
                  <a:pt x="196453" y="169664"/>
                </a:lnTo>
                <a:lnTo>
                  <a:pt x="196453" y="169664"/>
                </a:lnTo>
                <a:lnTo>
                  <a:pt x="205383" y="169664"/>
                </a:lnTo>
                <a:lnTo>
                  <a:pt x="205383" y="151805"/>
                </a:lnTo>
                <a:lnTo>
                  <a:pt x="214313" y="125016"/>
                </a:lnTo>
                <a:lnTo>
                  <a:pt x="214313" y="98227"/>
                </a:lnTo>
                <a:lnTo>
                  <a:pt x="223242" y="71438"/>
                </a:lnTo>
                <a:lnTo>
                  <a:pt x="223242" y="44649"/>
                </a:lnTo>
                <a:lnTo>
                  <a:pt x="223242" y="17860"/>
                </a:lnTo>
                <a:lnTo>
                  <a:pt x="223242" y="8930"/>
                </a:lnTo>
                <a:lnTo>
                  <a:pt x="223242" y="0"/>
                </a:lnTo>
                <a:lnTo>
                  <a:pt x="223242"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20" name="Freeform 5119"/>
          <p:cNvSpPr/>
          <p:nvPr/>
        </p:nvSpPr>
        <p:spPr>
          <a:xfrm>
            <a:off x="7733109" y="1017984"/>
            <a:ext cx="169665" cy="232173"/>
          </a:xfrm>
          <a:custGeom>
            <a:avLst/>
            <a:gdLst/>
            <a:ahLst/>
            <a:cxnLst/>
            <a:rect l="0" t="0" r="0" b="0"/>
            <a:pathLst>
              <a:path w="169665" h="232173">
                <a:moveTo>
                  <a:pt x="125016" y="35719"/>
                </a:moveTo>
                <a:lnTo>
                  <a:pt x="116086" y="35719"/>
                </a:lnTo>
                <a:lnTo>
                  <a:pt x="116086" y="26789"/>
                </a:lnTo>
                <a:lnTo>
                  <a:pt x="107157" y="17860"/>
                </a:lnTo>
                <a:lnTo>
                  <a:pt x="107157" y="8930"/>
                </a:lnTo>
                <a:lnTo>
                  <a:pt x="98227" y="0"/>
                </a:lnTo>
                <a:lnTo>
                  <a:pt x="89297" y="0"/>
                </a:lnTo>
                <a:lnTo>
                  <a:pt x="80368" y="8930"/>
                </a:lnTo>
                <a:lnTo>
                  <a:pt x="71438" y="26789"/>
                </a:lnTo>
                <a:lnTo>
                  <a:pt x="53579" y="53578"/>
                </a:lnTo>
                <a:lnTo>
                  <a:pt x="35719" y="89297"/>
                </a:lnTo>
                <a:lnTo>
                  <a:pt x="17860" y="125016"/>
                </a:lnTo>
                <a:lnTo>
                  <a:pt x="8930" y="160735"/>
                </a:lnTo>
                <a:lnTo>
                  <a:pt x="0" y="187524"/>
                </a:lnTo>
                <a:lnTo>
                  <a:pt x="8930" y="214313"/>
                </a:lnTo>
                <a:lnTo>
                  <a:pt x="17860" y="223243"/>
                </a:lnTo>
                <a:lnTo>
                  <a:pt x="44649" y="232172"/>
                </a:lnTo>
                <a:lnTo>
                  <a:pt x="71438" y="232172"/>
                </a:lnTo>
                <a:lnTo>
                  <a:pt x="107157" y="214313"/>
                </a:lnTo>
                <a:lnTo>
                  <a:pt x="133946" y="196453"/>
                </a:lnTo>
                <a:lnTo>
                  <a:pt x="160735" y="178594"/>
                </a:lnTo>
                <a:lnTo>
                  <a:pt x="169664" y="151805"/>
                </a:lnTo>
                <a:lnTo>
                  <a:pt x="169664" y="116086"/>
                </a:lnTo>
                <a:lnTo>
                  <a:pt x="160735" y="89297"/>
                </a:lnTo>
                <a:lnTo>
                  <a:pt x="142875" y="53578"/>
                </a:lnTo>
                <a:lnTo>
                  <a:pt x="107157" y="35719"/>
                </a:lnTo>
                <a:lnTo>
                  <a:pt x="71438" y="17860"/>
                </a:lnTo>
                <a:lnTo>
                  <a:pt x="44649" y="17860"/>
                </a:lnTo>
                <a:lnTo>
                  <a:pt x="17860" y="17860"/>
                </a:lnTo>
                <a:lnTo>
                  <a:pt x="8930" y="26789"/>
                </a:lnTo>
                <a:lnTo>
                  <a:pt x="17860" y="44649"/>
                </a:lnTo>
                <a:lnTo>
                  <a:pt x="35719" y="53578"/>
                </a:lnTo>
                <a:lnTo>
                  <a:pt x="62508" y="62508"/>
                </a:lnTo>
                <a:lnTo>
                  <a:pt x="89297" y="71438"/>
                </a:lnTo>
                <a:lnTo>
                  <a:pt x="116086" y="80367"/>
                </a:lnTo>
                <a:lnTo>
                  <a:pt x="151805" y="80367"/>
                </a:lnTo>
                <a:lnTo>
                  <a:pt x="151805"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21" name="Freeform 5120"/>
          <p:cNvSpPr/>
          <p:nvPr/>
        </p:nvSpPr>
        <p:spPr>
          <a:xfrm>
            <a:off x="7956352" y="910828"/>
            <a:ext cx="258961" cy="321470"/>
          </a:xfrm>
          <a:custGeom>
            <a:avLst/>
            <a:gdLst/>
            <a:ahLst/>
            <a:cxnLst/>
            <a:rect l="0" t="0" r="0" b="0"/>
            <a:pathLst>
              <a:path w="258961" h="321470">
                <a:moveTo>
                  <a:pt x="8929" y="196453"/>
                </a:moveTo>
                <a:lnTo>
                  <a:pt x="8929" y="196453"/>
                </a:lnTo>
                <a:lnTo>
                  <a:pt x="8929" y="196453"/>
                </a:lnTo>
                <a:lnTo>
                  <a:pt x="8929" y="187523"/>
                </a:lnTo>
                <a:lnTo>
                  <a:pt x="8929" y="187523"/>
                </a:lnTo>
                <a:lnTo>
                  <a:pt x="8929" y="196453"/>
                </a:lnTo>
                <a:lnTo>
                  <a:pt x="8929" y="214313"/>
                </a:lnTo>
                <a:lnTo>
                  <a:pt x="8929" y="232172"/>
                </a:lnTo>
                <a:lnTo>
                  <a:pt x="0" y="250031"/>
                </a:lnTo>
                <a:lnTo>
                  <a:pt x="0" y="276820"/>
                </a:lnTo>
                <a:lnTo>
                  <a:pt x="0" y="294680"/>
                </a:lnTo>
                <a:lnTo>
                  <a:pt x="0" y="303609"/>
                </a:lnTo>
                <a:lnTo>
                  <a:pt x="0" y="312539"/>
                </a:lnTo>
                <a:lnTo>
                  <a:pt x="0" y="321469"/>
                </a:lnTo>
                <a:lnTo>
                  <a:pt x="0" y="321469"/>
                </a:lnTo>
                <a:lnTo>
                  <a:pt x="8929" y="312539"/>
                </a:lnTo>
                <a:lnTo>
                  <a:pt x="26789" y="294680"/>
                </a:lnTo>
                <a:lnTo>
                  <a:pt x="35718" y="276820"/>
                </a:lnTo>
                <a:lnTo>
                  <a:pt x="44648" y="250031"/>
                </a:lnTo>
                <a:lnTo>
                  <a:pt x="53578" y="241102"/>
                </a:lnTo>
                <a:lnTo>
                  <a:pt x="62507" y="223242"/>
                </a:lnTo>
                <a:lnTo>
                  <a:pt x="71437" y="232172"/>
                </a:lnTo>
                <a:lnTo>
                  <a:pt x="71437" y="241102"/>
                </a:lnTo>
                <a:lnTo>
                  <a:pt x="71437" y="250031"/>
                </a:lnTo>
                <a:lnTo>
                  <a:pt x="71437" y="267891"/>
                </a:lnTo>
                <a:lnTo>
                  <a:pt x="71437" y="276820"/>
                </a:lnTo>
                <a:lnTo>
                  <a:pt x="71437" y="294680"/>
                </a:lnTo>
                <a:lnTo>
                  <a:pt x="80367" y="294680"/>
                </a:lnTo>
                <a:lnTo>
                  <a:pt x="89296" y="303609"/>
                </a:lnTo>
                <a:lnTo>
                  <a:pt x="98226" y="294680"/>
                </a:lnTo>
                <a:lnTo>
                  <a:pt x="107156" y="294680"/>
                </a:lnTo>
                <a:lnTo>
                  <a:pt x="116086" y="276820"/>
                </a:lnTo>
                <a:lnTo>
                  <a:pt x="133945" y="250031"/>
                </a:lnTo>
                <a:lnTo>
                  <a:pt x="142875" y="223242"/>
                </a:lnTo>
                <a:lnTo>
                  <a:pt x="151804" y="187523"/>
                </a:lnTo>
                <a:lnTo>
                  <a:pt x="160734" y="142875"/>
                </a:lnTo>
                <a:lnTo>
                  <a:pt x="169664" y="98227"/>
                </a:lnTo>
                <a:lnTo>
                  <a:pt x="178593" y="53578"/>
                </a:lnTo>
                <a:lnTo>
                  <a:pt x="187523" y="26789"/>
                </a:lnTo>
                <a:lnTo>
                  <a:pt x="187523" y="8930"/>
                </a:lnTo>
                <a:lnTo>
                  <a:pt x="187523" y="0"/>
                </a:lnTo>
                <a:lnTo>
                  <a:pt x="178593" y="8930"/>
                </a:lnTo>
                <a:lnTo>
                  <a:pt x="169664" y="35719"/>
                </a:lnTo>
                <a:lnTo>
                  <a:pt x="151804" y="62508"/>
                </a:lnTo>
                <a:lnTo>
                  <a:pt x="142875" y="107156"/>
                </a:lnTo>
                <a:lnTo>
                  <a:pt x="133945" y="151805"/>
                </a:lnTo>
                <a:lnTo>
                  <a:pt x="133945" y="196453"/>
                </a:lnTo>
                <a:lnTo>
                  <a:pt x="133945" y="232172"/>
                </a:lnTo>
                <a:lnTo>
                  <a:pt x="133945" y="267891"/>
                </a:lnTo>
                <a:lnTo>
                  <a:pt x="142875" y="294680"/>
                </a:lnTo>
                <a:lnTo>
                  <a:pt x="151804" y="303609"/>
                </a:lnTo>
                <a:lnTo>
                  <a:pt x="160734" y="312539"/>
                </a:lnTo>
                <a:lnTo>
                  <a:pt x="160734" y="312539"/>
                </a:lnTo>
                <a:lnTo>
                  <a:pt x="160734" y="294680"/>
                </a:lnTo>
                <a:lnTo>
                  <a:pt x="151804" y="276820"/>
                </a:lnTo>
                <a:lnTo>
                  <a:pt x="142875" y="250031"/>
                </a:lnTo>
                <a:lnTo>
                  <a:pt x="116086" y="214313"/>
                </a:lnTo>
                <a:lnTo>
                  <a:pt x="98226" y="178594"/>
                </a:lnTo>
                <a:lnTo>
                  <a:pt x="80367" y="160734"/>
                </a:lnTo>
                <a:lnTo>
                  <a:pt x="62507" y="142875"/>
                </a:lnTo>
                <a:lnTo>
                  <a:pt x="44648" y="142875"/>
                </a:lnTo>
                <a:lnTo>
                  <a:pt x="26789" y="142875"/>
                </a:lnTo>
                <a:lnTo>
                  <a:pt x="26789" y="151805"/>
                </a:lnTo>
                <a:lnTo>
                  <a:pt x="35718" y="151805"/>
                </a:lnTo>
                <a:lnTo>
                  <a:pt x="62507" y="151805"/>
                </a:lnTo>
                <a:lnTo>
                  <a:pt x="89296" y="151805"/>
                </a:lnTo>
                <a:lnTo>
                  <a:pt x="125015" y="151805"/>
                </a:lnTo>
                <a:lnTo>
                  <a:pt x="160734" y="142875"/>
                </a:lnTo>
                <a:lnTo>
                  <a:pt x="196453" y="142875"/>
                </a:lnTo>
                <a:lnTo>
                  <a:pt x="223242" y="142875"/>
                </a:lnTo>
                <a:lnTo>
                  <a:pt x="250030" y="151805"/>
                </a:lnTo>
                <a:lnTo>
                  <a:pt x="258960" y="151805"/>
                </a:lnTo>
                <a:lnTo>
                  <a:pt x="258960" y="160734"/>
                </a:lnTo>
                <a:lnTo>
                  <a:pt x="258960" y="178594"/>
                </a:lnTo>
                <a:lnTo>
                  <a:pt x="258960"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23" name="Freeform 5122"/>
          <p:cNvSpPr/>
          <p:nvPr/>
        </p:nvSpPr>
        <p:spPr>
          <a:xfrm>
            <a:off x="8170664" y="1080492"/>
            <a:ext cx="125016" cy="250032"/>
          </a:xfrm>
          <a:custGeom>
            <a:avLst/>
            <a:gdLst/>
            <a:ahLst/>
            <a:cxnLst/>
            <a:rect l="0" t="0" r="0" b="0"/>
            <a:pathLst>
              <a:path w="125016" h="250032">
                <a:moveTo>
                  <a:pt x="0" y="107156"/>
                </a:moveTo>
                <a:lnTo>
                  <a:pt x="0" y="116086"/>
                </a:lnTo>
                <a:lnTo>
                  <a:pt x="0" y="125016"/>
                </a:lnTo>
                <a:lnTo>
                  <a:pt x="0" y="125016"/>
                </a:lnTo>
                <a:lnTo>
                  <a:pt x="8930" y="142875"/>
                </a:lnTo>
                <a:lnTo>
                  <a:pt x="8930" y="160735"/>
                </a:lnTo>
                <a:lnTo>
                  <a:pt x="17859" y="178594"/>
                </a:lnTo>
                <a:lnTo>
                  <a:pt x="26788" y="196453"/>
                </a:lnTo>
                <a:lnTo>
                  <a:pt x="26788" y="205383"/>
                </a:lnTo>
                <a:lnTo>
                  <a:pt x="35718" y="232172"/>
                </a:lnTo>
                <a:lnTo>
                  <a:pt x="35718" y="241102"/>
                </a:lnTo>
                <a:lnTo>
                  <a:pt x="26788" y="250031"/>
                </a:lnTo>
                <a:lnTo>
                  <a:pt x="17859" y="250031"/>
                </a:lnTo>
                <a:lnTo>
                  <a:pt x="17859" y="241102"/>
                </a:lnTo>
                <a:lnTo>
                  <a:pt x="8930" y="214313"/>
                </a:lnTo>
                <a:lnTo>
                  <a:pt x="8930" y="187524"/>
                </a:lnTo>
                <a:lnTo>
                  <a:pt x="8930" y="151805"/>
                </a:lnTo>
                <a:lnTo>
                  <a:pt x="8930" y="107156"/>
                </a:lnTo>
                <a:lnTo>
                  <a:pt x="17859" y="71438"/>
                </a:lnTo>
                <a:lnTo>
                  <a:pt x="26788" y="44649"/>
                </a:lnTo>
                <a:lnTo>
                  <a:pt x="44648" y="17859"/>
                </a:lnTo>
                <a:lnTo>
                  <a:pt x="62507" y="8930"/>
                </a:lnTo>
                <a:lnTo>
                  <a:pt x="71437" y="0"/>
                </a:lnTo>
                <a:lnTo>
                  <a:pt x="89296" y="8930"/>
                </a:lnTo>
                <a:lnTo>
                  <a:pt x="98226" y="17859"/>
                </a:lnTo>
                <a:lnTo>
                  <a:pt x="116085" y="26789"/>
                </a:lnTo>
                <a:lnTo>
                  <a:pt x="125015" y="44649"/>
                </a:lnTo>
                <a:lnTo>
                  <a:pt x="125015" y="62508"/>
                </a:lnTo>
                <a:lnTo>
                  <a:pt x="125015" y="80367"/>
                </a:lnTo>
                <a:lnTo>
                  <a:pt x="116085" y="98227"/>
                </a:lnTo>
                <a:lnTo>
                  <a:pt x="107156" y="116086"/>
                </a:lnTo>
                <a:lnTo>
                  <a:pt x="89296" y="125016"/>
                </a:lnTo>
                <a:lnTo>
                  <a:pt x="89296" y="133945"/>
                </a:lnTo>
                <a:lnTo>
                  <a:pt x="89296" y="133945"/>
                </a:lnTo>
                <a:lnTo>
                  <a:pt x="89296" y="125016"/>
                </a:lnTo>
                <a:lnTo>
                  <a:pt x="98226" y="116086"/>
                </a:lnTo>
                <a:lnTo>
                  <a:pt x="98226"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24" name="Freeform 5123"/>
          <p:cNvSpPr/>
          <p:nvPr/>
        </p:nvSpPr>
        <p:spPr>
          <a:xfrm>
            <a:off x="8322468" y="910828"/>
            <a:ext cx="375048" cy="303610"/>
          </a:xfrm>
          <a:custGeom>
            <a:avLst/>
            <a:gdLst/>
            <a:ahLst/>
            <a:cxnLst/>
            <a:rect l="0" t="0" r="0" b="0"/>
            <a:pathLst>
              <a:path w="375048" h="303610">
                <a:moveTo>
                  <a:pt x="8930" y="178594"/>
                </a:moveTo>
                <a:lnTo>
                  <a:pt x="0" y="187523"/>
                </a:lnTo>
                <a:lnTo>
                  <a:pt x="0" y="196453"/>
                </a:lnTo>
                <a:lnTo>
                  <a:pt x="0" y="214313"/>
                </a:lnTo>
                <a:lnTo>
                  <a:pt x="0" y="232172"/>
                </a:lnTo>
                <a:lnTo>
                  <a:pt x="0" y="250031"/>
                </a:lnTo>
                <a:lnTo>
                  <a:pt x="0" y="267891"/>
                </a:lnTo>
                <a:lnTo>
                  <a:pt x="0" y="285750"/>
                </a:lnTo>
                <a:lnTo>
                  <a:pt x="0" y="294680"/>
                </a:lnTo>
                <a:lnTo>
                  <a:pt x="0" y="294680"/>
                </a:lnTo>
                <a:lnTo>
                  <a:pt x="8930" y="303609"/>
                </a:lnTo>
                <a:lnTo>
                  <a:pt x="8930" y="303609"/>
                </a:lnTo>
                <a:lnTo>
                  <a:pt x="26789" y="294680"/>
                </a:lnTo>
                <a:lnTo>
                  <a:pt x="35719" y="276820"/>
                </a:lnTo>
                <a:lnTo>
                  <a:pt x="53578" y="258961"/>
                </a:lnTo>
                <a:lnTo>
                  <a:pt x="62508" y="241102"/>
                </a:lnTo>
                <a:lnTo>
                  <a:pt x="80367" y="214313"/>
                </a:lnTo>
                <a:lnTo>
                  <a:pt x="89297" y="205383"/>
                </a:lnTo>
                <a:lnTo>
                  <a:pt x="98227" y="205383"/>
                </a:lnTo>
                <a:lnTo>
                  <a:pt x="107156" y="205383"/>
                </a:lnTo>
                <a:lnTo>
                  <a:pt x="107156" y="214313"/>
                </a:lnTo>
                <a:lnTo>
                  <a:pt x="107156" y="232172"/>
                </a:lnTo>
                <a:lnTo>
                  <a:pt x="98227" y="250031"/>
                </a:lnTo>
                <a:lnTo>
                  <a:pt x="98227" y="267891"/>
                </a:lnTo>
                <a:lnTo>
                  <a:pt x="98227" y="276820"/>
                </a:lnTo>
                <a:lnTo>
                  <a:pt x="98227" y="285750"/>
                </a:lnTo>
                <a:lnTo>
                  <a:pt x="107156" y="285750"/>
                </a:lnTo>
                <a:lnTo>
                  <a:pt x="116086" y="285750"/>
                </a:lnTo>
                <a:lnTo>
                  <a:pt x="125016" y="267891"/>
                </a:lnTo>
                <a:lnTo>
                  <a:pt x="133945" y="258961"/>
                </a:lnTo>
                <a:lnTo>
                  <a:pt x="151805" y="232172"/>
                </a:lnTo>
                <a:lnTo>
                  <a:pt x="169664" y="205383"/>
                </a:lnTo>
                <a:lnTo>
                  <a:pt x="187523" y="160734"/>
                </a:lnTo>
                <a:lnTo>
                  <a:pt x="196453" y="125016"/>
                </a:lnTo>
                <a:lnTo>
                  <a:pt x="205383" y="89297"/>
                </a:lnTo>
                <a:lnTo>
                  <a:pt x="223242" y="62508"/>
                </a:lnTo>
                <a:lnTo>
                  <a:pt x="223242" y="35719"/>
                </a:lnTo>
                <a:lnTo>
                  <a:pt x="232172" y="8930"/>
                </a:lnTo>
                <a:lnTo>
                  <a:pt x="223242" y="0"/>
                </a:lnTo>
                <a:lnTo>
                  <a:pt x="205383" y="0"/>
                </a:lnTo>
                <a:lnTo>
                  <a:pt x="196453" y="0"/>
                </a:lnTo>
                <a:lnTo>
                  <a:pt x="178594" y="8930"/>
                </a:lnTo>
                <a:lnTo>
                  <a:pt x="160734" y="26789"/>
                </a:lnTo>
                <a:lnTo>
                  <a:pt x="151805" y="62508"/>
                </a:lnTo>
                <a:lnTo>
                  <a:pt x="133945" y="98227"/>
                </a:lnTo>
                <a:lnTo>
                  <a:pt x="133945" y="142875"/>
                </a:lnTo>
                <a:lnTo>
                  <a:pt x="133945" y="178594"/>
                </a:lnTo>
                <a:lnTo>
                  <a:pt x="142875" y="214313"/>
                </a:lnTo>
                <a:lnTo>
                  <a:pt x="151805" y="250031"/>
                </a:lnTo>
                <a:lnTo>
                  <a:pt x="169664" y="267891"/>
                </a:lnTo>
                <a:lnTo>
                  <a:pt x="178594" y="285750"/>
                </a:lnTo>
                <a:lnTo>
                  <a:pt x="178594" y="294680"/>
                </a:lnTo>
                <a:lnTo>
                  <a:pt x="178594" y="294680"/>
                </a:lnTo>
                <a:lnTo>
                  <a:pt x="178594" y="294680"/>
                </a:lnTo>
                <a:lnTo>
                  <a:pt x="160734" y="276820"/>
                </a:lnTo>
                <a:lnTo>
                  <a:pt x="142875" y="250031"/>
                </a:lnTo>
                <a:lnTo>
                  <a:pt x="116086" y="223242"/>
                </a:lnTo>
                <a:lnTo>
                  <a:pt x="98227" y="187523"/>
                </a:lnTo>
                <a:lnTo>
                  <a:pt x="80367" y="151805"/>
                </a:lnTo>
                <a:lnTo>
                  <a:pt x="71437" y="125016"/>
                </a:lnTo>
                <a:lnTo>
                  <a:pt x="89297" y="107156"/>
                </a:lnTo>
                <a:lnTo>
                  <a:pt x="107156" y="89297"/>
                </a:lnTo>
                <a:lnTo>
                  <a:pt x="151805" y="89297"/>
                </a:lnTo>
                <a:lnTo>
                  <a:pt x="196453" y="89297"/>
                </a:lnTo>
                <a:lnTo>
                  <a:pt x="250031" y="89297"/>
                </a:lnTo>
                <a:lnTo>
                  <a:pt x="303609" y="98227"/>
                </a:lnTo>
                <a:lnTo>
                  <a:pt x="339328" y="107156"/>
                </a:lnTo>
                <a:lnTo>
                  <a:pt x="366117" y="107156"/>
                </a:lnTo>
                <a:lnTo>
                  <a:pt x="375047" y="116086"/>
                </a:lnTo>
                <a:lnTo>
                  <a:pt x="375047" y="116086"/>
                </a:lnTo>
                <a:lnTo>
                  <a:pt x="357187" y="116086"/>
                </a:lnTo>
                <a:lnTo>
                  <a:pt x="348258" y="107156"/>
                </a:lnTo>
                <a:lnTo>
                  <a:pt x="321469" y="98227"/>
                </a:lnTo>
                <a:lnTo>
                  <a:pt x="294680" y="89297"/>
                </a:lnTo>
                <a:lnTo>
                  <a:pt x="294680"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7495655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Robustness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fld id="{F4E3A3B8-E828-4B4B-9B69-5223E60A4589}" type="datetime1">
              <a:rPr lang="en-US" smtClean="0"/>
              <a:t>9/4/2013</a:t>
            </a:fld>
            <a:endParaRPr lang="en-US"/>
          </a:p>
        </p:txBody>
      </p:sp>
      <p:sp>
        <p:nvSpPr>
          <p:cNvPr id="5" name="Footer Placeholder 4"/>
          <p:cNvSpPr>
            <a:spLocks noGrp="1"/>
          </p:cNvSpPr>
          <p:nvPr>
            <p:ph type="ftr" sz="quarter" idx="11"/>
          </p:nvPr>
        </p:nvSpPr>
        <p:spPr/>
        <p:txBody>
          <a:bodyPr/>
          <a:lstStyle/>
          <a:p>
            <a:endParaRPr lang="en-US" dirty="0" smtClean="0"/>
          </a:p>
        </p:txBody>
      </p:sp>
      <p:sp>
        <p:nvSpPr>
          <p:cNvPr id="6" name="Slide Number Placeholder 5"/>
          <p:cNvSpPr>
            <a:spLocks noGrp="1"/>
          </p:cNvSpPr>
          <p:nvPr>
            <p:ph type="sldNum" sz="quarter" idx="12"/>
          </p:nvPr>
        </p:nvSpPr>
        <p:spPr/>
        <p:txBody>
          <a:bodyPr/>
          <a:lstStyle/>
          <a:p>
            <a:fld id="{5EA4A088-014F-4063-A783-67FAA4BA51CC}" type="slidenum">
              <a:rPr lang="en-US" smtClean="0"/>
              <a:t>16</a:t>
            </a:fld>
            <a:endParaRPr lang="en-US"/>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7075" y="2155825"/>
            <a:ext cx="7689850" cy="2546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583084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fld id="{F4E3A3B8-E828-4B4B-9B69-5223E60A4589}" type="datetime1">
              <a:rPr lang="en-US" smtClean="0"/>
              <a:t>9/4/2013</a:t>
            </a:fld>
            <a:endParaRPr lang="en-US"/>
          </a:p>
        </p:txBody>
      </p:sp>
      <p:sp>
        <p:nvSpPr>
          <p:cNvPr id="5" name="Footer Placeholder 4"/>
          <p:cNvSpPr>
            <a:spLocks noGrp="1"/>
          </p:cNvSpPr>
          <p:nvPr>
            <p:ph type="ftr" sz="quarter" idx="11"/>
          </p:nvPr>
        </p:nvSpPr>
        <p:spPr/>
        <p:txBody>
          <a:bodyPr/>
          <a:lstStyle/>
          <a:p>
            <a:endParaRPr lang="en-US" dirty="0" smtClean="0"/>
          </a:p>
        </p:txBody>
      </p:sp>
      <p:sp>
        <p:nvSpPr>
          <p:cNvPr id="6" name="Slide Number Placeholder 5"/>
          <p:cNvSpPr>
            <a:spLocks noGrp="1"/>
          </p:cNvSpPr>
          <p:nvPr>
            <p:ph type="sldNum" sz="quarter" idx="12"/>
          </p:nvPr>
        </p:nvSpPr>
        <p:spPr/>
        <p:txBody>
          <a:bodyPr/>
          <a:lstStyle/>
          <a:p>
            <a:fld id="{5EA4A088-014F-4063-A783-67FAA4BA51CC}" type="slidenum">
              <a:rPr lang="en-US" smtClean="0"/>
              <a:t>17</a:t>
            </a:fld>
            <a:endParaRPr lang="en-US"/>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3800" y="1758950"/>
            <a:ext cx="6756400" cy="4337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961214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Equivalence Based on Input Space</a:t>
            </a:r>
            <a:endParaRPr lang="en-US" dirty="0"/>
          </a:p>
        </p:txBody>
      </p:sp>
      <p:sp>
        <p:nvSpPr>
          <p:cNvPr id="3" name="Content Placeholder 2"/>
          <p:cNvSpPr>
            <a:spLocks noGrp="1"/>
          </p:cNvSpPr>
          <p:nvPr>
            <p:ph idx="1"/>
          </p:nvPr>
        </p:nvSpPr>
        <p:spPr/>
        <p:txBody>
          <a:bodyPr>
            <a:normAutofit/>
          </a:bodyPr>
          <a:lstStyle/>
          <a:p>
            <a:r>
              <a:rPr lang="en-US" dirty="0"/>
              <a:t>D1 = {&lt;a, b, c&gt; : a = b = c}</a:t>
            </a:r>
          </a:p>
          <a:p>
            <a:r>
              <a:rPr lang="en-US" dirty="0"/>
              <a:t>D2 = {&lt;a, b, c&gt; : a = b, a ≠ c}</a:t>
            </a:r>
          </a:p>
          <a:p>
            <a:r>
              <a:rPr lang="en-US" dirty="0"/>
              <a:t>D3 = {&lt;a, b, c&gt; : a = c, a ≠ b}</a:t>
            </a:r>
          </a:p>
          <a:p>
            <a:r>
              <a:rPr lang="en-US" dirty="0"/>
              <a:t>D4 = {&lt;a, b, c&gt; : b = c, a ≠ b}</a:t>
            </a:r>
          </a:p>
          <a:p>
            <a:r>
              <a:rPr lang="en-US" dirty="0"/>
              <a:t>D5 = {&lt;a, b, c&gt; : a ≠ b, a ≠ c, b ≠ c}</a:t>
            </a:r>
          </a:p>
          <a:p>
            <a:endParaRPr lang="en-US" dirty="0"/>
          </a:p>
        </p:txBody>
      </p:sp>
      <p:sp>
        <p:nvSpPr>
          <p:cNvPr id="4" name="Date Placeholder 3"/>
          <p:cNvSpPr>
            <a:spLocks noGrp="1"/>
          </p:cNvSpPr>
          <p:nvPr>
            <p:ph type="dt" sz="half" idx="10"/>
          </p:nvPr>
        </p:nvSpPr>
        <p:spPr/>
        <p:txBody>
          <a:bodyPr/>
          <a:lstStyle/>
          <a:p>
            <a:fld id="{F4E3A3B8-E828-4B4B-9B69-5223E60A4589}" type="datetime1">
              <a:rPr lang="en-US" smtClean="0"/>
              <a:t>9/4/2013</a:t>
            </a:fld>
            <a:endParaRPr lang="en-US"/>
          </a:p>
        </p:txBody>
      </p:sp>
      <p:sp>
        <p:nvSpPr>
          <p:cNvPr id="5" name="Footer Placeholder 4"/>
          <p:cNvSpPr>
            <a:spLocks noGrp="1"/>
          </p:cNvSpPr>
          <p:nvPr>
            <p:ph type="ftr" sz="quarter" idx="11"/>
          </p:nvPr>
        </p:nvSpPr>
        <p:spPr/>
        <p:txBody>
          <a:bodyPr/>
          <a:lstStyle/>
          <a:p>
            <a:endParaRPr lang="en-US" dirty="0" smtClean="0"/>
          </a:p>
        </p:txBody>
      </p:sp>
      <p:sp>
        <p:nvSpPr>
          <p:cNvPr id="6" name="Slide Number Placeholder 5"/>
          <p:cNvSpPr>
            <a:spLocks noGrp="1"/>
          </p:cNvSpPr>
          <p:nvPr>
            <p:ph type="sldNum" sz="quarter" idx="12"/>
          </p:nvPr>
        </p:nvSpPr>
        <p:spPr/>
        <p:txBody>
          <a:bodyPr/>
          <a:lstStyle/>
          <a:p>
            <a:fld id="{5EA4A088-014F-4063-A783-67FAA4BA51CC}" type="slidenum">
              <a:rPr lang="en-US" smtClean="0"/>
              <a:t>18</a:t>
            </a:fld>
            <a:endParaRPr lang="en-US"/>
          </a:p>
        </p:txBody>
      </p:sp>
      <p:sp>
        <p:nvSpPr>
          <p:cNvPr id="7" name="Freeform 6"/>
          <p:cNvSpPr/>
          <p:nvPr/>
        </p:nvSpPr>
        <p:spPr>
          <a:xfrm>
            <a:off x="5840016" y="1178719"/>
            <a:ext cx="2714625" cy="53579"/>
          </a:xfrm>
          <a:custGeom>
            <a:avLst/>
            <a:gdLst/>
            <a:ahLst/>
            <a:cxnLst/>
            <a:rect l="0" t="0" r="0" b="0"/>
            <a:pathLst>
              <a:path w="2714625" h="53579">
                <a:moveTo>
                  <a:pt x="0" y="17859"/>
                </a:moveTo>
                <a:lnTo>
                  <a:pt x="0" y="17859"/>
                </a:lnTo>
                <a:lnTo>
                  <a:pt x="0" y="17859"/>
                </a:lnTo>
                <a:lnTo>
                  <a:pt x="0" y="17859"/>
                </a:lnTo>
                <a:lnTo>
                  <a:pt x="0" y="17859"/>
                </a:lnTo>
                <a:lnTo>
                  <a:pt x="0" y="17859"/>
                </a:lnTo>
                <a:lnTo>
                  <a:pt x="17859" y="8929"/>
                </a:lnTo>
                <a:lnTo>
                  <a:pt x="26789" y="8929"/>
                </a:lnTo>
                <a:lnTo>
                  <a:pt x="53578" y="8929"/>
                </a:lnTo>
                <a:lnTo>
                  <a:pt x="80367" y="8929"/>
                </a:lnTo>
                <a:lnTo>
                  <a:pt x="125015" y="0"/>
                </a:lnTo>
                <a:lnTo>
                  <a:pt x="169664" y="0"/>
                </a:lnTo>
                <a:lnTo>
                  <a:pt x="214312" y="0"/>
                </a:lnTo>
                <a:lnTo>
                  <a:pt x="267890" y="0"/>
                </a:lnTo>
                <a:lnTo>
                  <a:pt x="330398" y="0"/>
                </a:lnTo>
                <a:lnTo>
                  <a:pt x="401836" y="0"/>
                </a:lnTo>
                <a:lnTo>
                  <a:pt x="473273" y="0"/>
                </a:lnTo>
                <a:lnTo>
                  <a:pt x="553640" y="0"/>
                </a:lnTo>
                <a:lnTo>
                  <a:pt x="634007" y="0"/>
                </a:lnTo>
                <a:lnTo>
                  <a:pt x="723304" y="0"/>
                </a:lnTo>
                <a:lnTo>
                  <a:pt x="821531" y="0"/>
                </a:lnTo>
                <a:lnTo>
                  <a:pt x="928687" y="0"/>
                </a:lnTo>
                <a:lnTo>
                  <a:pt x="1026914" y="8929"/>
                </a:lnTo>
                <a:lnTo>
                  <a:pt x="1134070" y="8929"/>
                </a:lnTo>
                <a:lnTo>
                  <a:pt x="1241226" y="8929"/>
                </a:lnTo>
                <a:lnTo>
                  <a:pt x="1357312" y="8929"/>
                </a:lnTo>
                <a:lnTo>
                  <a:pt x="1473398" y="8929"/>
                </a:lnTo>
                <a:lnTo>
                  <a:pt x="1580554" y="8929"/>
                </a:lnTo>
                <a:lnTo>
                  <a:pt x="1696640" y="8929"/>
                </a:lnTo>
                <a:lnTo>
                  <a:pt x="1812726" y="8929"/>
                </a:lnTo>
                <a:lnTo>
                  <a:pt x="1937742" y="17859"/>
                </a:lnTo>
                <a:lnTo>
                  <a:pt x="2044898" y="17859"/>
                </a:lnTo>
                <a:lnTo>
                  <a:pt x="2152054" y="17859"/>
                </a:lnTo>
                <a:lnTo>
                  <a:pt x="2259211" y="26789"/>
                </a:lnTo>
                <a:lnTo>
                  <a:pt x="2357436" y="35718"/>
                </a:lnTo>
                <a:lnTo>
                  <a:pt x="2455663" y="35718"/>
                </a:lnTo>
                <a:lnTo>
                  <a:pt x="2536030" y="44648"/>
                </a:lnTo>
                <a:lnTo>
                  <a:pt x="2616397" y="53578"/>
                </a:lnTo>
                <a:lnTo>
                  <a:pt x="2669975" y="53578"/>
                </a:lnTo>
                <a:lnTo>
                  <a:pt x="2714624" y="53578"/>
                </a:lnTo>
                <a:lnTo>
                  <a:pt x="2714624"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6268641" y="1339453"/>
            <a:ext cx="17860" cy="178595"/>
          </a:xfrm>
          <a:custGeom>
            <a:avLst/>
            <a:gdLst/>
            <a:ahLst/>
            <a:cxnLst/>
            <a:rect l="0" t="0" r="0" b="0"/>
            <a:pathLst>
              <a:path w="17860" h="178595">
                <a:moveTo>
                  <a:pt x="17859" y="26789"/>
                </a:moveTo>
                <a:lnTo>
                  <a:pt x="17859" y="26789"/>
                </a:lnTo>
                <a:lnTo>
                  <a:pt x="17859" y="26789"/>
                </a:lnTo>
                <a:lnTo>
                  <a:pt x="17859" y="26789"/>
                </a:lnTo>
                <a:lnTo>
                  <a:pt x="17859" y="26789"/>
                </a:lnTo>
                <a:lnTo>
                  <a:pt x="17859" y="26789"/>
                </a:lnTo>
                <a:lnTo>
                  <a:pt x="17859" y="26789"/>
                </a:lnTo>
                <a:lnTo>
                  <a:pt x="8929" y="17860"/>
                </a:lnTo>
                <a:lnTo>
                  <a:pt x="8929" y="17860"/>
                </a:lnTo>
                <a:lnTo>
                  <a:pt x="8929" y="17860"/>
                </a:lnTo>
                <a:lnTo>
                  <a:pt x="8929" y="8930"/>
                </a:lnTo>
                <a:lnTo>
                  <a:pt x="8929" y="8930"/>
                </a:lnTo>
                <a:lnTo>
                  <a:pt x="8929" y="8930"/>
                </a:lnTo>
                <a:lnTo>
                  <a:pt x="17859" y="0"/>
                </a:lnTo>
                <a:lnTo>
                  <a:pt x="17859" y="0"/>
                </a:lnTo>
                <a:lnTo>
                  <a:pt x="17859" y="0"/>
                </a:lnTo>
                <a:lnTo>
                  <a:pt x="17859" y="0"/>
                </a:lnTo>
                <a:lnTo>
                  <a:pt x="17859" y="8930"/>
                </a:lnTo>
                <a:lnTo>
                  <a:pt x="8929" y="17860"/>
                </a:lnTo>
                <a:lnTo>
                  <a:pt x="8929" y="26789"/>
                </a:lnTo>
                <a:lnTo>
                  <a:pt x="8929" y="44649"/>
                </a:lnTo>
                <a:lnTo>
                  <a:pt x="8929" y="71437"/>
                </a:lnTo>
                <a:lnTo>
                  <a:pt x="8929" y="89297"/>
                </a:lnTo>
                <a:lnTo>
                  <a:pt x="8929" y="116086"/>
                </a:lnTo>
                <a:lnTo>
                  <a:pt x="8929" y="142875"/>
                </a:lnTo>
                <a:lnTo>
                  <a:pt x="8929" y="160734"/>
                </a:lnTo>
                <a:lnTo>
                  <a:pt x="8929" y="169664"/>
                </a:lnTo>
                <a:lnTo>
                  <a:pt x="0" y="178594"/>
                </a:lnTo>
                <a:lnTo>
                  <a:pt x="0" y="178594"/>
                </a:lnTo>
                <a:lnTo>
                  <a:pt x="0" y="169664"/>
                </a:lnTo>
                <a:lnTo>
                  <a:pt x="0" y="151805"/>
                </a:lnTo>
                <a:lnTo>
                  <a:pt x="8929" y="133945"/>
                </a:lnTo>
                <a:lnTo>
                  <a:pt x="8929" y="13394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6375797" y="1357313"/>
            <a:ext cx="107157" cy="98227"/>
          </a:xfrm>
          <a:custGeom>
            <a:avLst/>
            <a:gdLst/>
            <a:ahLst/>
            <a:cxnLst/>
            <a:rect l="0" t="0" r="0" b="0"/>
            <a:pathLst>
              <a:path w="107157" h="98227">
                <a:moveTo>
                  <a:pt x="98226" y="0"/>
                </a:moveTo>
                <a:lnTo>
                  <a:pt x="98226" y="0"/>
                </a:lnTo>
                <a:lnTo>
                  <a:pt x="98226" y="0"/>
                </a:lnTo>
                <a:lnTo>
                  <a:pt x="89297" y="8929"/>
                </a:lnTo>
                <a:lnTo>
                  <a:pt x="71437" y="8929"/>
                </a:lnTo>
                <a:lnTo>
                  <a:pt x="62508" y="26789"/>
                </a:lnTo>
                <a:lnTo>
                  <a:pt x="44648" y="35718"/>
                </a:lnTo>
                <a:lnTo>
                  <a:pt x="26789" y="44648"/>
                </a:lnTo>
                <a:lnTo>
                  <a:pt x="17859" y="53577"/>
                </a:lnTo>
                <a:lnTo>
                  <a:pt x="8930" y="62507"/>
                </a:lnTo>
                <a:lnTo>
                  <a:pt x="0" y="62507"/>
                </a:lnTo>
                <a:lnTo>
                  <a:pt x="8930" y="71437"/>
                </a:lnTo>
                <a:lnTo>
                  <a:pt x="8930" y="71437"/>
                </a:lnTo>
                <a:lnTo>
                  <a:pt x="26789" y="80366"/>
                </a:lnTo>
                <a:lnTo>
                  <a:pt x="44648" y="80366"/>
                </a:lnTo>
                <a:lnTo>
                  <a:pt x="62508" y="89296"/>
                </a:lnTo>
                <a:lnTo>
                  <a:pt x="89297" y="89296"/>
                </a:lnTo>
                <a:lnTo>
                  <a:pt x="107156" y="98226"/>
                </a:lnTo>
                <a:lnTo>
                  <a:pt x="107156" y="9822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6518672" y="1482328"/>
            <a:ext cx="17860" cy="8931"/>
          </a:xfrm>
          <a:custGeom>
            <a:avLst/>
            <a:gdLst/>
            <a:ahLst/>
            <a:cxnLst/>
            <a:rect l="0" t="0" r="0" b="0"/>
            <a:pathLst>
              <a:path w="17860" h="8931">
                <a:moveTo>
                  <a:pt x="0" y="0"/>
                </a:moveTo>
                <a:lnTo>
                  <a:pt x="8930" y="0"/>
                </a:lnTo>
                <a:lnTo>
                  <a:pt x="17859" y="8930"/>
                </a:lnTo>
                <a:lnTo>
                  <a:pt x="17859"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6384727" y="1544836"/>
            <a:ext cx="142876" cy="35719"/>
          </a:xfrm>
          <a:custGeom>
            <a:avLst/>
            <a:gdLst/>
            <a:ahLst/>
            <a:cxnLst/>
            <a:rect l="0" t="0" r="0" b="0"/>
            <a:pathLst>
              <a:path w="142876" h="35719">
                <a:moveTo>
                  <a:pt x="0" y="0"/>
                </a:moveTo>
                <a:lnTo>
                  <a:pt x="8929" y="0"/>
                </a:lnTo>
                <a:lnTo>
                  <a:pt x="17859" y="8929"/>
                </a:lnTo>
                <a:lnTo>
                  <a:pt x="26789" y="8929"/>
                </a:lnTo>
                <a:lnTo>
                  <a:pt x="35718" y="17859"/>
                </a:lnTo>
                <a:lnTo>
                  <a:pt x="53578" y="17859"/>
                </a:lnTo>
                <a:lnTo>
                  <a:pt x="71437" y="26789"/>
                </a:lnTo>
                <a:lnTo>
                  <a:pt x="89296" y="26789"/>
                </a:lnTo>
                <a:lnTo>
                  <a:pt x="107156" y="35718"/>
                </a:lnTo>
                <a:lnTo>
                  <a:pt x="125015" y="26789"/>
                </a:lnTo>
                <a:lnTo>
                  <a:pt x="133945" y="26789"/>
                </a:lnTo>
                <a:lnTo>
                  <a:pt x="142875" y="8929"/>
                </a:lnTo>
                <a:lnTo>
                  <a:pt x="142875"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6688336" y="1375172"/>
            <a:ext cx="196454" cy="187524"/>
          </a:xfrm>
          <a:custGeom>
            <a:avLst/>
            <a:gdLst/>
            <a:ahLst/>
            <a:cxnLst/>
            <a:rect l="0" t="0" r="0" b="0"/>
            <a:pathLst>
              <a:path w="196454" h="187524">
                <a:moveTo>
                  <a:pt x="98227" y="71437"/>
                </a:moveTo>
                <a:lnTo>
                  <a:pt x="98227" y="62507"/>
                </a:lnTo>
                <a:lnTo>
                  <a:pt x="98227" y="62507"/>
                </a:lnTo>
                <a:lnTo>
                  <a:pt x="89297" y="53578"/>
                </a:lnTo>
                <a:lnTo>
                  <a:pt x="89297" y="53578"/>
                </a:lnTo>
                <a:lnTo>
                  <a:pt x="89297" y="44648"/>
                </a:lnTo>
                <a:lnTo>
                  <a:pt x="89297" y="26789"/>
                </a:lnTo>
                <a:lnTo>
                  <a:pt x="89297" y="17859"/>
                </a:lnTo>
                <a:lnTo>
                  <a:pt x="89297" y="8930"/>
                </a:lnTo>
                <a:lnTo>
                  <a:pt x="80367" y="0"/>
                </a:lnTo>
                <a:lnTo>
                  <a:pt x="80367" y="0"/>
                </a:lnTo>
                <a:lnTo>
                  <a:pt x="71437" y="8930"/>
                </a:lnTo>
                <a:lnTo>
                  <a:pt x="53578" y="17859"/>
                </a:lnTo>
                <a:lnTo>
                  <a:pt x="35719" y="44648"/>
                </a:lnTo>
                <a:lnTo>
                  <a:pt x="26789" y="71437"/>
                </a:lnTo>
                <a:lnTo>
                  <a:pt x="8930" y="98226"/>
                </a:lnTo>
                <a:lnTo>
                  <a:pt x="0" y="125015"/>
                </a:lnTo>
                <a:lnTo>
                  <a:pt x="0" y="151804"/>
                </a:lnTo>
                <a:lnTo>
                  <a:pt x="0" y="169664"/>
                </a:lnTo>
                <a:lnTo>
                  <a:pt x="0" y="178593"/>
                </a:lnTo>
                <a:lnTo>
                  <a:pt x="17859" y="187523"/>
                </a:lnTo>
                <a:lnTo>
                  <a:pt x="26789" y="178593"/>
                </a:lnTo>
                <a:lnTo>
                  <a:pt x="44648" y="160734"/>
                </a:lnTo>
                <a:lnTo>
                  <a:pt x="62508" y="142875"/>
                </a:lnTo>
                <a:lnTo>
                  <a:pt x="80367" y="116086"/>
                </a:lnTo>
                <a:lnTo>
                  <a:pt x="89297" y="98226"/>
                </a:lnTo>
                <a:lnTo>
                  <a:pt x="98227" y="80367"/>
                </a:lnTo>
                <a:lnTo>
                  <a:pt x="107156" y="71437"/>
                </a:lnTo>
                <a:lnTo>
                  <a:pt x="107156" y="71437"/>
                </a:lnTo>
                <a:lnTo>
                  <a:pt x="107156" y="80367"/>
                </a:lnTo>
                <a:lnTo>
                  <a:pt x="107156" y="89297"/>
                </a:lnTo>
                <a:lnTo>
                  <a:pt x="98227" y="98226"/>
                </a:lnTo>
                <a:lnTo>
                  <a:pt x="98227" y="116086"/>
                </a:lnTo>
                <a:lnTo>
                  <a:pt x="107156" y="133945"/>
                </a:lnTo>
                <a:lnTo>
                  <a:pt x="116086" y="142875"/>
                </a:lnTo>
                <a:lnTo>
                  <a:pt x="125016" y="151804"/>
                </a:lnTo>
                <a:lnTo>
                  <a:pt x="142875" y="151804"/>
                </a:lnTo>
                <a:lnTo>
                  <a:pt x="160734" y="151804"/>
                </a:lnTo>
                <a:lnTo>
                  <a:pt x="178594" y="151804"/>
                </a:lnTo>
                <a:lnTo>
                  <a:pt x="196453" y="133945"/>
                </a:lnTo>
                <a:lnTo>
                  <a:pt x="196453" y="13394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6893719" y="1571625"/>
            <a:ext cx="62509" cy="142876"/>
          </a:xfrm>
          <a:custGeom>
            <a:avLst/>
            <a:gdLst/>
            <a:ahLst/>
            <a:cxnLst/>
            <a:rect l="0" t="0" r="0" b="0"/>
            <a:pathLst>
              <a:path w="62509" h="142876">
                <a:moveTo>
                  <a:pt x="62508" y="0"/>
                </a:moveTo>
                <a:lnTo>
                  <a:pt x="62508" y="8929"/>
                </a:lnTo>
                <a:lnTo>
                  <a:pt x="53578" y="17859"/>
                </a:lnTo>
                <a:lnTo>
                  <a:pt x="44648" y="35719"/>
                </a:lnTo>
                <a:lnTo>
                  <a:pt x="26789" y="62508"/>
                </a:lnTo>
                <a:lnTo>
                  <a:pt x="17859" y="80367"/>
                </a:lnTo>
                <a:lnTo>
                  <a:pt x="8929" y="98226"/>
                </a:lnTo>
                <a:lnTo>
                  <a:pt x="0" y="116086"/>
                </a:lnTo>
                <a:lnTo>
                  <a:pt x="0" y="133945"/>
                </a:lnTo>
                <a:lnTo>
                  <a:pt x="0" y="142875"/>
                </a:lnTo>
                <a:lnTo>
                  <a:pt x="0" y="142875"/>
                </a:lnTo>
                <a:lnTo>
                  <a:pt x="0" y="125015"/>
                </a:lnTo>
                <a:lnTo>
                  <a:pt x="8929" y="107156"/>
                </a:lnTo>
                <a:lnTo>
                  <a:pt x="26789" y="62508"/>
                </a:lnTo>
                <a:lnTo>
                  <a:pt x="26789"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7027664" y="1321594"/>
            <a:ext cx="169665" cy="232172"/>
          </a:xfrm>
          <a:custGeom>
            <a:avLst/>
            <a:gdLst/>
            <a:ahLst/>
            <a:cxnLst/>
            <a:rect l="0" t="0" r="0" b="0"/>
            <a:pathLst>
              <a:path w="169665" h="232172">
                <a:moveTo>
                  <a:pt x="17859" y="0"/>
                </a:moveTo>
                <a:lnTo>
                  <a:pt x="17859" y="0"/>
                </a:lnTo>
                <a:lnTo>
                  <a:pt x="17859" y="0"/>
                </a:lnTo>
                <a:lnTo>
                  <a:pt x="17859" y="0"/>
                </a:lnTo>
                <a:lnTo>
                  <a:pt x="17859" y="0"/>
                </a:lnTo>
                <a:lnTo>
                  <a:pt x="17859" y="8929"/>
                </a:lnTo>
                <a:lnTo>
                  <a:pt x="8930" y="17859"/>
                </a:lnTo>
                <a:lnTo>
                  <a:pt x="8930" y="35719"/>
                </a:lnTo>
                <a:lnTo>
                  <a:pt x="8930" y="53578"/>
                </a:lnTo>
                <a:lnTo>
                  <a:pt x="8930" y="80367"/>
                </a:lnTo>
                <a:lnTo>
                  <a:pt x="8930" y="116085"/>
                </a:lnTo>
                <a:lnTo>
                  <a:pt x="8930" y="142875"/>
                </a:lnTo>
                <a:lnTo>
                  <a:pt x="0" y="169664"/>
                </a:lnTo>
                <a:lnTo>
                  <a:pt x="0" y="187523"/>
                </a:lnTo>
                <a:lnTo>
                  <a:pt x="0" y="196453"/>
                </a:lnTo>
                <a:lnTo>
                  <a:pt x="0" y="205382"/>
                </a:lnTo>
                <a:lnTo>
                  <a:pt x="0" y="205382"/>
                </a:lnTo>
                <a:lnTo>
                  <a:pt x="8930" y="196453"/>
                </a:lnTo>
                <a:lnTo>
                  <a:pt x="17859" y="178593"/>
                </a:lnTo>
                <a:lnTo>
                  <a:pt x="26789" y="160734"/>
                </a:lnTo>
                <a:lnTo>
                  <a:pt x="44649" y="133945"/>
                </a:lnTo>
                <a:lnTo>
                  <a:pt x="62508" y="125015"/>
                </a:lnTo>
                <a:lnTo>
                  <a:pt x="80367" y="116085"/>
                </a:lnTo>
                <a:lnTo>
                  <a:pt x="98227" y="116085"/>
                </a:lnTo>
                <a:lnTo>
                  <a:pt x="107156" y="116085"/>
                </a:lnTo>
                <a:lnTo>
                  <a:pt x="116086" y="125015"/>
                </a:lnTo>
                <a:lnTo>
                  <a:pt x="116086" y="142875"/>
                </a:lnTo>
                <a:lnTo>
                  <a:pt x="116086" y="160734"/>
                </a:lnTo>
                <a:lnTo>
                  <a:pt x="107156" y="178593"/>
                </a:lnTo>
                <a:lnTo>
                  <a:pt x="107156" y="196453"/>
                </a:lnTo>
                <a:lnTo>
                  <a:pt x="98227" y="214312"/>
                </a:lnTo>
                <a:lnTo>
                  <a:pt x="98227" y="223242"/>
                </a:lnTo>
                <a:lnTo>
                  <a:pt x="98227" y="232171"/>
                </a:lnTo>
                <a:lnTo>
                  <a:pt x="107156" y="232171"/>
                </a:lnTo>
                <a:lnTo>
                  <a:pt x="116086" y="214312"/>
                </a:lnTo>
                <a:lnTo>
                  <a:pt x="133945" y="196453"/>
                </a:lnTo>
                <a:lnTo>
                  <a:pt x="151805" y="178593"/>
                </a:lnTo>
                <a:lnTo>
                  <a:pt x="169664" y="151804"/>
                </a:lnTo>
                <a:lnTo>
                  <a:pt x="169664" y="15180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7224117" y="1535906"/>
            <a:ext cx="80368" cy="151806"/>
          </a:xfrm>
          <a:custGeom>
            <a:avLst/>
            <a:gdLst/>
            <a:ahLst/>
            <a:cxnLst/>
            <a:rect l="0" t="0" r="0" b="0"/>
            <a:pathLst>
              <a:path w="80368" h="151806">
                <a:moveTo>
                  <a:pt x="80367" y="0"/>
                </a:moveTo>
                <a:lnTo>
                  <a:pt x="80367" y="0"/>
                </a:lnTo>
                <a:lnTo>
                  <a:pt x="80367" y="8930"/>
                </a:lnTo>
                <a:lnTo>
                  <a:pt x="80367" y="8930"/>
                </a:lnTo>
                <a:lnTo>
                  <a:pt x="80367" y="17859"/>
                </a:lnTo>
                <a:lnTo>
                  <a:pt x="80367" y="35719"/>
                </a:lnTo>
                <a:lnTo>
                  <a:pt x="62508" y="62508"/>
                </a:lnTo>
                <a:lnTo>
                  <a:pt x="53578" y="80367"/>
                </a:lnTo>
                <a:lnTo>
                  <a:pt x="35719" y="107156"/>
                </a:lnTo>
                <a:lnTo>
                  <a:pt x="17860" y="125016"/>
                </a:lnTo>
                <a:lnTo>
                  <a:pt x="8930" y="142875"/>
                </a:lnTo>
                <a:lnTo>
                  <a:pt x="0" y="151805"/>
                </a:lnTo>
                <a:lnTo>
                  <a:pt x="0" y="151805"/>
                </a:lnTo>
                <a:lnTo>
                  <a:pt x="0" y="142875"/>
                </a:lnTo>
                <a:lnTo>
                  <a:pt x="8930" y="125016"/>
                </a:lnTo>
                <a:lnTo>
                  <a:pt x="26789" y="98227"/>
                </a:lnTo>
                <a:lnTo>
                  <a:pt x="26789" y="9822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7384852" y="1401961"/>
            <a:ext cx="196454" cy="142876"/>
          </a:xfrm>
          <a:custGeom>
            <a:avLst/>
            <a:gdLst/>
            <a:ahLst/>
            <a:cxnLst/>
            <a:rect l="0" t="0" r="0" b="0"/>
            <a:pathLst>
              <a:path w="196454" h="142876">
                <a:moveTo>
                  <a:pt x="89296" y="0"/>
                </a:moveTo>
                <a:lnTo>
                  <a:pt x="80367" y="0"/>
                </a:lnTo>
                <a:lnTo>
                  <a:pt x="80367" y="0"/>
                </a:lnTo>
                <a:lnTo>
                  <a:pt x="71437" y="0"/>
                </a:lnTo>
                <a:lnTo>
                  <a:pt x="62507" y="8929"/>
                </a:lnTo>
                <a:lnTo>
                  <a:pt x="44648" y="17859"/>
                </a:lnTo>
                <a:lnTo>
                  <a:pt x="26789" y="44648"/>
                </a:lnTo>
                <a:lnTo>
                  <a:pt x="8929" y="62508"/>
                </a:lnTo>
                <a:lnTo>
                  <a:pt x="0" y="89297"/>
                </a:lnTo>
                <a:lnTo>
                  <a:pt x="0" y="116086"/>
                </a:lnTo>
                <a:lnTo>
                  <a:pt x="8929" y="125015"/>
                </a:lnTo>
                <a:lnTo>
                  <a:pt x="26789" y="142875"/>
                </a:lnTo>
                <a:lnTo>
                  <a:pt x="53578" y="142875"/>
                </a:lnTo>
                <a:lnTo>
                  <a:pt x="89296" y="133945"/>
                </a:lnTo>
                <a:lnTo>
                  <a:pt x="116086" y="125015"/>
                </a:lnTo>
                <a:lnTo>
                  <a:pt x="142875" y="98226"/>
                </a:lnTo>
                <a:lnTo>
                  <a:pt x="169664" y="80367"/>
                </a:lnTo>
                <a:lnTo>
                  <a:pt x="196453" y="53578"/>
                </a:lnTo>
                <a:lnTo>
                  <a:pt x="196453"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7795617" y="1366242"/>
            <a:ext cx="133947" cy="89298"/>
          </a:xfrm>
          <a:custGeom>
            <a:avLst/>
            <a:gdLst/>
            <a:ahLst/>
            <a:cxnLst/>
            <a:rect l="0" t="0" r="0" b="0"/>
            <a:pathLst>
              <a:path w="133947" h="89298">
                <a:moveTo>
                  <a:pt x="62508" y="0"/>
                </a:moveTo>
                <a:lnTo>
                  <a:pt x="62508" y="0"/>
                </a:lnTo>
                <a:lnTo>
                  <a:pt x="62508" y="0"/>
                </a:lnTo>
                <a:lnTo>
                  <a:pt x="62508" y="0"/>
                </a:lnTo>
                <a:lnTo>
                  <a:pt x="53578" y="0"/>
                </a:lnTo>
                <a:lnTo>
                  <a:pt x="53578" y="0"/>
                </a:lnTo>
                <a:lnTo>
                  <a:pt x="44649" y="8930"/>
                </a:lnTo>
                <a:lnTo>
                  <a:pt x="26789" y="26789"/>
                </a:lnTo>
                <a:lnTo>
                  <a:pt x="17860" y="35719"/>
                </a:lnTo>
                <a:lnTo>
                  <a:pt x="8930" y="44648"/>
                </a:lnTo>
                <a:lnTo>
                  <a:pt x="8930" y="53578"/>
                </a:lnTo>
                <a:lnTo>
                  <a:pt x="0" y="53578"/>
                </a:lnTo>
                <a:lnTo>
                  <a:pt x="8930" y="62508"/>
                </a:lnTo>
                <a:lnTo>
                  <a:pt x="17860" y="62508"/>
                </a:lnTo>
                <a:lnTo>
                  <a:pt x="44649" y="71437"/>
                </a:lnTo>
                <a:lnTo>
                  <a:pt x="71438" y="71437"/>
                </a:lnTo>
                <a:lnTo>
                  <a:pt x="89297" y="71437"/>
                </a:lnTo>
                <a:lnTo>
                  <a:pt x="116086" y="80367"/>
                </a:lnTo>
                <a:lnTo>
                  <a:pt x="133946" y="80367"/>
                </a:lnTo>
                <a:lnTo>
                  <a:pt x="133946" y="89297"/>
                </a:lnTo>
                <a:lnTo>
                  <a:pt x="133946"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7786688" y="1509117"/>
            <a:ext cx="151805" cy="1"/>
          </a:xfrm>
          <a:custGeom>
            <a:avLst/>
            <a:gdLst/>
            <a:ahLst/>
            <a:cxnLst/>
            <a:rect l="0" t="0" r="0" b="0"/>
            <a:pathLst>
              <a:path w="151805" h="1">
                <a:moveTo>
                  <a:pt x="0" y="0"/>
                </a:moveTo>
                <a:lnTo>
                  <a:pt x="0" y="0"/>
                </a:lnTo>
                <a:lnTo>
                  <a:pt x="8929" y="0"/>
                </a:lnTo>
                <a:lnTo>
                  <a:pt x="26789" y="0"/>
                </a:lnTo>
                <a:lnTo>
                  <a:pt x="44648" y="0"/>
                </a:lnTo>
                <a:lnTo>
                  <a:pt x="62507" y="0"/>
                </a:lnTo>
                <a:lnTo>
                  <a:pt x="89296" y="0"/>
                </a:lnTo>
                <a:lnTo>
                  <a:pt x="107156" y="0"/>
                </a:lnTo>
                <a:lnTo>
                  <a:pt x="133945" y="0"/>
                </a:lnTo>
                <a:lnTo>
                  <a:pt x="151804" y="0"/>
                </a:lnTo>
                <a:lnTo>
                  <a:pt x="15180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8045648" y="1375172"/>
            <a:ext cx="312540" cy="142876"/>
          </a:xfrm>
          <a:custGeom>
            <a:avLst/>
            <a:gdLst/>
            <a:ahLst/>
            <a:cxnLst/>
            <a:rect l="0" t="0" r="0" b="0"/>
            <a:pathLst>
              <a:path w="312540" h="142876">
                <a:moveTo>
                  <a:pt x="8930" y="35718"/>
                </a:moveTo>
                <a:lnTo>
                  <a:pt x="0" y="35718"/>
                </a:lnTo>
                <a:lnTo>
                  <a:pt x="0" y="35718"/>
                </a:lnTo>
                <a:lnTo>
                  <a:pt x="0" y="35718"/>
                </a:lnTo>
                <a:lnTo>
                  <a:pt x="0" y="35718"/>
                </a:lnTo>
                <a:lnTo>
                  <a:pt x="8930" y="26789"/>
                </a:lnTo>
                <a:lnTo>
                  <a:pt x="35719" y="17859"/>
                </a:lnTo>
                <a:lnTo>
                  <a:pt x="62508" y="8930"/>
                </a:lnTo>
                <a:lnTo>
                  <a:pt x="89297" y="8930"/>
                </a:lnTo>
                <a:lnTo>
                  <a:pt x="125016" y="0"/>
                </a:lnTo>
                <a:lnTo>
                  <a:pt x="151804" y="0"/>
                </a:lnTo>
                <a:lnTo>
                  <a:pt x="169664" y="8930"/>
                </a:lnTo>
                <a:lnTo>
                  <a:pt x="178593" y="17859"/>
                </a:lnTo>
                <a:lnTo>
                  <a:pt x="178593" y="35718"/>
                </a:lnTo>
                <a:lnTo>
                  <a:pt x="160734" y="53578"/>
                </a:lnTo>
                <a:lnTo>
                  <a:pt x="142875" y="71437"/>
                </a:lnTo>
                <a:lnTo>
                  <a:pt x="125016" y="89297"/>
                </a:lnTo>
                <a:lnTo>
                  <a:pt x="107157" y="116086"/>
                </a:lnTo>
                <a:lnTo>
                  <a:pt x="89297" y="125015"/>
                </a:lnTo>
                <a:lnTo>
                  <a:pt x="89297" y="133945"/>
                </a:lnTo>
                <a:lnTo>
                  <a:pt x="89297" y="142875"/>
                </a:lnTo>
                <a:lnTo>
                  <a:pt x="98227" y="142875"/>
                </a:lnTo>
                <a:lnTo>
                  <a:pt x="116086" y="142875"/>
                </a:lnTo>
                <a:lnTo>
                  <a:pt x="133946" y="142875"/>
                </a:lnTo>
                <a:lnTo>
                  <a:pt x="169664" y="133945"/>
                </a:lnTo>
                <a:lnTo>
                  <a:pt x="196453" y="133945"/>
                </a:lnTo>
                <a:lnTo>
                  <a:pt x="223242" y="133945"/>
                </a:lnTo>
                <a:lnTo>
                  <a:pt x="241101" y="133945"/>
                </a:lnTo>
                <a:lnTo>
                  <a:pt x="267890" y="125015"/>
                </a:lnTo>
                <a:lnTo>
                  <a:pt x="285750" y="125015"/>
                </a:lnTo>
                <a:lnTo>
                  <a:pt x="303609" y="116086"/>
                </a:lnTo>
                <a:lnTo>
                  <a:pt x="312539" y="107156"/>
                </a:lnTo>
                <a:lnTo>
                  <a:pt x="312539"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8304609" y="1393031"/>
            <a:ext cx="178594" cy="125017"/>
          </a:xfrm>
          <a:custGeom>
            <a:avLst/>
            <a:gdLst/>
            <a:ahLst/>
            <a:cxnLst/>
            <a:rect l="0" t="0" r="0" b="0"/>
            <a:pathLst>
              <a:path w="178594" h="125017">
                <a:moveTo>
                  <a:pt x="71437" y="0"/>
                </a:moveTo>
                <a:lnTo>
                  <a:pt x="62507" y="0"/>
                </a:lnTo>
                <a:lnTo>
                  <a:pt x="53578" y="8930"/>
                </a:lnTo>
                <a:lnTo>
                  <a:pt x="44648" y="17859"/>
                </a:lnTo>
                <a:lnTo>
                  <a:pt x="26789" y="26789"/>
                </a:lnTo>
                <a:lnTo>
                  <a:pt x="17859" y="44648"/>
                </a:lnTo>
                <a:lnTo>
                  <a:pt x="8929" y="62508"/>
                </a:lnTo>
                <a:lnTo>
                  <a:pt x="0" y="80367"/>
                </a:lnTo>
                <a:lnTo>
                  <a:pt x="8929" y="98227"/>
                </a:lnTo>
                <a:lnTo>
                  <a:pt x="17859" y="116086"/>
                </a:lnTo>
                <a:lnTo>
                  <a:pt x="35718" y="125016"/>
                </a:lnTo>
                <a:lnTo>
                  <a:pt x="53578" y="125016"/>
                </a:lnTo>
                <a:lnTo>
                  <a:pt x="80367" y="125016"/>
                </a:lnTo>
                <a:lnTo>
                  <a:pt x="107156" y="116086"/>
                </a:lnTo>
                <a:lnTo>
                  <a:pt x="125015" y="107156"/>
                </a:lnTo>
                <a:lnTo>
                  <a:pt x="133945" y="89297"/>
                </a:lnTo>
                <a:lnTo>
                  <a:pt x="133945" y="71438"/>
                </a:lnTo>
                <a:lnTo>
                  <a:pt x="133945" y="53578"/>
                </a:lnTo>
                <a:lnTo>
                  <a:pt x="116086" y="35719"/>
                </a:lnTo>
                <a:lnTo>
                  <a:pt x="107156" y="17859"/>
                </a:lnTo>
                <a:lnTo>
                  <a:pt x="89296" y="8930"/>
                </a:lnTo>
                <a:lnTo>
                  <a:pt x="71437" y="8930"/>
                </a:lnTo>
                <a:lnTo>
                  <a:pt x="62507" y="17859"/>
                </a:lnTo>
                <a:lnTo>
                  <a:pt x="53578" y="26789"/>
                </a:lnTo>
                <a:lnTo>
                  <a:pt x="62507" y="35719"/>
                </a:lnTo>
                <a:lnTo>
                  <a:pt x="71437" y="44648"/>
                </a:lnTo>
                <a:lnTo>
                  <a:pt x="89296" y="53578"/>
                </a:lnTo>
                <a:lnTo>
                  <a:pt x="116086" y="53578"/>
                </a:lnTo>
                <a:lnTo>
                  <a:pt x="142875" y="53578"/>
                </a:lnTo>
                <a:lnTo>
                  <a:pt x="178593" y="53578"/>
                </a:lnTo>
                <a:lnTo>
                  <a:pt x="178593"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8474273" y="1366242"/>
            <a:ext cx="178594" cy="133946"/>
          </a:xfrm>
          <a:custGeom>
            <a:avLst/>
            <a:gdLst/>
            <a:ahLst/>
            <a:cxnLst/>
            <a:rect l="0" t="0" r="0" b="0"/>
            <a:pathLst>
              <a:path w="178594" h="133946">
                <a:moveTo>
                  <a:pt x="71437" y="53578"/>
                </a:moveTo>
                <a:lnTo>
                  <a:pt x="71437" y="53578"/>
                </a:lnTo>
                <a:lnTo>
                  <a:pt x="62507" y="62508"/>
                </a:lnTo>
                <a:lnTo>
                  <a:pt x="62507" y="62508"/>
                </a:lnTo>
                <a:lnTo>
                  <a:pt x="53578" y="71437"/>
                </a:lnTo>
                <a:lnTo>
                  <a:pt x="53578" y="80367"/>
                </a:lnTo>
                <a:lnTo>
                  <a:pt x="44648" y="98227"/>
                </a:lnTo>
                <a:lnTo>
                  <a:pt x="44648" y="107156"/>
                </a:lnTo>
                <a:lnTo>
                  <a:pt x="53578" y="116086"/>
                </a:lnTo>
                <a:lnTo>
                  <a:pt x="62507" y="125016"/>
                </a:lnTo>
                <a:lnTo>
                  <a:pt x="71437" y="133945"/>
                </a:lnTo>
                <a:lnTo>
                  <a:pt x="89297" y="133945"/>
                </a:lnTo>
                <a:lnTo>
                  <a:pt x="116086" y="125016"/>
                </a:lnTo>
                <a:lnTo>
                  <a:pt x="133945" y="116086"/>
                </a:lnTo>
                <a:lnTo>
                  <a:pt x="160734" y="107156"/>
                </a:lnTo>
                <a:lnTo>
                  <a:pt x="178593" y="98227"/>
                </a:lnTo>
                <a:lnTo>
                  <a:pt x="178593" y="80367"/>
                </a:lnTo>
                <a:lnTo>
                  <a:pt x="178593" y="71437"/>
                </a:lnTo>
                <a:lnTo>
                  <a:pt x="160734" y="53578"/>
                </a:lnTo>
                <a:lnTo>
                  <a:pt x="125015" y="44648"/>
                </a:lnTo>
                <a:lnTo>
                  <a:pt x="89297" y="44648"/>
                </a:lnTo>
                <a:lnTo>
                  <a:pt x="53578" y="35719"/>
                </a:lnTo>
                <a:lnTo>
                  <a:pt x="26789" y="44648"/>
                </a:lnTo>
                <a:lnTo>
                  <a:pt x="8929" y="35719"/>
                </a:lnTo>
                <a:lnTo>
                  <a:pt x="0" y="35719"/>
                </a:lnTo>
                <a:lnTo>
                  <a:pt x="17859" y="26789"/>
                </a:lnTo>
                <a:lnTo>
                  <a:pt x="35718" y="17860"/>
                </a:lnTo>
                <a:lnTo>
                  <a:pt x="71437" y="0"/>
                </a:lnTo>
                <a:lnTo>
                  <a:pt x="7143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3554016" y="2125265"/>
            <a:ext cx="1285876" cy="71439"/>
          </a:xfrm>
          <a:custGeom>
            <a:avLst/>
            <a:gdLst/>
            <a:ahLst/>
            <a:cxnLst/>
            <a:rect l="0" t="0" r="0" b="0"/>
            <a:pathLst>
              <a:path w="1285876" h="71439">
                <a:moveTo>
                  <a:pt x="0" y="44649"/>
                </a:moveTo>
                <a:lnTo>
                  <a:pt x="0" y="44649"/>
                </a:lnTo>
                <a:lnTo>
                  <a:pt x="0" y="35719"/>
                </a:lnTo>
                <a:lnTo>
                  <a:pt x="0" y="26789"/>
                </a:lnTo>
                <a:lnTo>
                  <a:pt x="8929" y="17860"/>
                </a:lnTo>
                <a:lnTo>
                  <a:pt x="8929" y="8930"/>
                </a:lnTo>
                <a:lnTo>
                  <a:pt x="17859" y="0"/>
                </a:lnTo>
                <a:lnTo>
                  <a:pt x="17859" y="0"/>
                </a:lnTo>
                <a:lnTo>
                  <a:pt x="26789" y="0"/>
                </a:lnTo>
                <a:lnTo>
                  <a:pt x="35718" y="0"/>
                </a:lnTo>
                <a:lnTo>
                  <a:pt x="53578" y="0"/>
                </a:lnTo>
                <a:lnTo>
                  <a:pt x="62507" y="0"/>
                </a:lnTo>
                <a:lnTo>
                  <a:pt x="80367" y="8930"/>
                </a:lnTo>
                <a:lnTo>
                  <a:pt x="98226" y="17860"/>
                </a:lnTo>
                <a:lnTo>
                  <a:pt x="125015" y="17860"/>
                </a:lnTo>
                <a:lnTo>
                  <a:pt x="151804" y="26789"/>
                </a:lnTo>
                <a:lnTo>
                  <a:pt x="178593" y="35719"/>
                </a:lnTo>
                <a:lnTo>
                  <a:pt x="214312" y="35719"/>
                </a:lnTo>
                <a:lnTo>
                  <a:pt x="258961" y="44649"/>
                </a:lnTo>
                <a:lnTo>
                  <a:pt x="303609" y="44649"/>
                </a:lnTo>
                <a:lnTo>
                  <a:pt x="357187" y="53579"/>
                </a:lnTo>
                <a:lnTo>
                  <a:pt x="410765" y="53579"/>
                </a:lnTo>
                <a:lnTo>
                  <a:pt x="464343" y="53579"/>
                </a:lnTo>
                <a:lnTo>
                  <a:pt x="517922" y="53579"/>
                </a:lnTo>
                <a:lnTo>
                  <a:pt x="580429" y="53579"/>
                </a:lnTo>
                <a:lnTo>
                  <a:pt x="642937" y="53579"/>
                </a:lnTo>
                <a:lnTo>
                  <a:pt x="696515" y="53579"/>
                </a:lnTo>
                <a:lnTo>
                  <a:pt x="767953" y="44649"/>
                </a:lnTo>
                <a:lnTo>
                  <a:pt x="821531" y="44649"/>
                </a:lnTo>
                <a:lnTo>
                  <a:pt x="884039" y="44649"/>
                </a:lnTo>
                <a:lnTo>
                  <a:pt x="946547" y="44649"/>
                </a:lnTo>
                <a:lnTo>
                  <a:pt x="1000125" y="44649"/>
                </a:lnTo>
                <a:lnTo>
                  <a:pt x="1053703" y="44649"/>
                </a:lnTo>
                <a:lnTo>
                  <a:pt x="1098351" y="44649"/>
                </a:lnTo>
                <a:lnTo>
                  <a:pt x="1134070" y="44649"/>
                </a:lnTo>
                <a:lnTo>
                  <a:pt x="1169789" y="53579"/>
                </a:lnTo>
                <a:lnTo>
                  <a:pt x="1196578" y="62508"/>
                </a:lnTo>
                <a:lnTo>
                  <a:pt x="1223367" y="71438"/>
                </a:lnTo>
                <a:lnTo>
                  <a:pt x="1259086" y="71438"/>
                </a:lnTo>
                <a:lnTo>
                  <a:pt x="1285875" y="62508"/>
                </a:lnTo>
                <a:lnTo>
                  <a:pt x="1285875"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Freeform 22"/>
          <p:cNvSpPr/>
          <p:nvPr/>
        </p:nvSpPr>
        <p:spPr>
          <a:xfrm>
            <a:off x="3634383" y="2741414"/>
            <a:ext cx="687587" cy="44650"/>
          </a:xfrm>
          <a:custGeom>
            <a:avLst/>
            <a:gdLst/>
            <a:ahLst/>
            <a:cxnLst/>
            <a:rect l="0" t="0" r="0" b="0"/>
            <a:pathLst>
              <a:path w="687587" h="44650">
                <a:moveTo>
                  <a:pt x="0" y="8930"/>
                </a:moveTo>
                <a:lnTo>
                  <a:pt x="0" y="8930"/>
                </a:lnTo>
                <a:lnTo>
                  <a:pt x="0" y="8930"/>
                </a:lnTo>
                <a:lnTo>
                  <a:pt x="8930" y="0"/>
                </a:lnTo>
                <a:lnTo>
                  <a:pt x="8930" y="0"/>
                </a:lnTo>
                <a:lnTo>
                  <a:pt x="8930" y="0"/>
                </a:lnTo>
                <a:lnTo>
                  <a:pt x="8930" y="0"/>
                </a:lnTo>
                <a:lnTo>
                  <a:pt x="17859" y="0"/>
                </a:lnTo>
                <a:lnTo>
                  <a:pt x="26789" y="0"/>
                </a:lnTo>
                <a:lnTo>
                  <a:pt x="35719" y="0"/>
                </a:lnTo>
                <a:lnTo>
                  <a:pt x="44648" y="0"/>
                </a:lnTo>
                <a:lnTo>
                  <a:pt x="62508" y="0"/>
                </a:lnTo>
                <a:lnTo>
                  <a:pt x="80367" y="0"/>
                </a:lnTo>
                <a:lnTo>
                  <a:pt x="98226" y="0"/>
                </a:lnTo>
                <a:lnTo>
                  <a:pt x="125015" y="8930"/>
                </a:lnTo>
                <a:lnTo>
                  <a:pt x="151805" y="8930"/>
                </a:lnTo>
                <a:lnTo>
                  <a:pt x="178594" y="8930"/>
                </a:lnTo>
                <a:lnTo>
                  <a:pt x="214312" y="8930"/>
                </a:lnTo>
                <a:lnTo>
                  <a:pt x="250031" y="8930"/>
                </a:lnTo>
                <a:lnTo>
                  <a:pt x="294680" y="17859"/>
                </a:lnTo>
                <a:lnTo>
                  <a:pt x="339328" y="17859"/>
                </a:lnTo>
                <a:lnTo>
                  <a:pt x="383976" y="26789"/>
                </a:lnTo>
                <a:lnTo>
                  <a:pt x="437555" y="26789"/>
                </a:lnTo>
                <a:lnTo>
                  <a:pt x="482203" y="26789"/>
                </a:lnTo>
                <a:lnTo>
                  <a:pt x="535781" y="17859"/>
                </a:lnTo>
                <a:lnTo>
                  <a:pt x="580430" y="17859"/>
                </a:lnTo>
                <a:lnTo>
                  <a:pt x="616148" y="17859"/>
                </a:lnTo>
                <a:lnTo>
                  <a:pt x="651867" y="17859"/>
                </a:lnTo>
                <a:lnTo>
                  <a:pt x="669726" y="17859"/>
                </a:lnTo>
                <a:lnTo>
                  <a:pt x="687586" y="17859"/>
                </a:lnTo>
                <a:lnTo>
                  <a:pt x="687586" y="26789"/>
                </a:lnTo>
                <a:lnTo>
                  <a:pt x="687586" y="44649"/>
                </a:lnTo>
                <a:lnTo>
                  <a:pt x="687586" y="44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Freeform 23"/>
          <p:cNvSpPr/>
          <p:nvPr/>
        </p:nvSpPr>
        <p:spPr>
          <a:xfrm>
            <a:off x="3670102" y="3303984"/>
            <a:ext cx="741165" cy="53579"/>
          </a:xfrm>
          <a:custGeom>
            <a:avLst/>
            <a:gdLst/>
            <a:ahLst/>
            <a:cxnLst/>
            <a:rect l="0" t="0" r="0" b="0"/>
            <a:pathLst>
              <a:path w="741165" h="53579">
                <a:moveTo>
                  <a:pt x="0" y="44648"/>
                </a:moveTo>
                <a:lnTo>
                  <a:pt x="0" y="44648"/>
                </a:lnTo>
                <a:lnTo>
                  <a:pt x="0" y="44648"/>
                </a:lnTo>
                <a:lnTo>
                  <a:pt x="0" y="44648"/>
                </a:lnTo>
                <a:lnTo>
                  <a:pt x="8929" y="35719"/>
                </a:lnTo>
                <a:lnTo>
                  <a:pt x="17859" y="35719"/>
                </a:lnTo>
                <a:lnTo>
                  <a:pt x="17859" y="35719"/>
                </a:lnTo>
                <a:lnTo>
                  <a:pt x="35718" y="35719"/>
                </a:lnTo>
                <a:lnTo>
                  <a:pt x="44648" y="35719"/>
                </a:lnTo>
                <a:lnTo>
                  <a:pt x="53578" y="26789"/>
                </a:lnTo>
                <a:lnTo>
                  <a:pt x="71437" y="26789"/>
                </a:lnTo>
                <a:lnTo>
                  <a:pt x="80367" y="26789"/>
                </a:lnTo>
                <a:lnTo>
                  <a:pt x="98226" y="17859"/>
                </a:lnTo>
                <a:lnTo>
                  <a:pt x="116086" y="17859"/>
                </a:lnTo>
                <a:lnTo>
                  <a:pt x="133945" y="17859"/>
                </a:lnTo>
                <a:lnTo>
                  <a:pt x="151804" y="17859"/>
                </a:lnTo>
                <a:lnTo>
                  <a:pt x="178593" y="26789"/>
                </a:lnTo>
                <a:lnTo>
                  <a:pt x="205382" y="26789"/>
                </a:lnTo>
                <a:lnTo>
                  <a:pt x="223242" y="35719"/>
                </a:lnTo>
                <a:lnTo>
                  <a:pt x="250031" y="44648"/>
                </a:lnTo>
                <a:lnTo>
                  <a:pt x="276820" y="53578"/>
                </a:lnTo>
                <a:lnTo>
                  <a:pt x="303609" y="53578"/>
                </a:lnTo>
                <a:lnTo>
                  <a:pt x="330398" y="53578"/>
                </a:lnTo>
                <a:lnTo>
                  <a:pt x="357187" y="53578"/>
                </a:lnTo>
                <a:lnTo>
                  <a:pt x="392906" y="44648"/>
                </a:lnTo>
                <a:lnTo>
                  <a:pt x="419695" y="44648"/>
                </a:lnTo>
                <a:lnTo>
                  <a:pt x="455414" y="35719"/>
                </a:lnTo>
                <a:lnTo>
                  <a:pt x="491132" y="26789"/>
                </a:lnTo>
                <a:lnTo>
                  <a:pt x="517921" y="17859"/>
                </a:lnTo>
                <a:lnTo>
                  <a:pt x="544711" y="8930"/>
                </a:lnTo>
                <a:lnTo>
                  <a:pt x="580429" y="8930"/>
                </a:lnTo>
                <a:lnTo>
                  <a:pt x="607218" y="0"/>
                </a:lnTo>
                <a:lnTo>
                  <a:pt x="634007" y="0"/>
                </a:lnTo>
                <a:lnTo>
                  <a:pt x="651867" y="0"/>
                </a:lnTo>
                <a:lnTo>
                  <a:pt x="678656" y="0"/>
                </a:lnTo>
                <a:lnTo>
                  <a:pt x="687586" y="8930"/>
                </a:lnTo>
                <a:lnTo>
                  <a:pt x="705445" y="8930"/>
                </a:lnTo>
                <a:lnTo>
                  <a:pt x="714375" y="17859"/>
                </a:lnTo>
                <a:lnTo>
                  <a:pt x="723304" y="17859"/>
                </a:lnTo>
                <a:lnTo>
                  <a:pt x="741164" y="17859"/>
                </a:lnTo>
                <a:lnTo>
                  <a:pt x="741164"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Freeform 24"/>
          <p:cNvSpPr/>
          <p:nvPr/>
        </p:nvSpPr>
        <p:spPr>
          <a:xfrm>
            <a:off x="4705945" y="3259336"/>
            <a:ext cx="571501" cy="35719"/>
          </a:xfrm>
          <a:custGeom>
            <a:avLst/>
            <a:gdLst/>
            <a:ahLst/>
            <a:cxnLst/>
            <a:rect l="0" t="0" r="0" b="0"/>
            <a:pathLst>
              <a:path w="571501" h="35719">
                <a:moveTo>
                  <a:pt x="0" y="35718"/>
                </a:moveTo>
                <a:lnTo>
                  <a:pt x="0" y="35718"/>
                </a:lnTo>
                <a:lnTo>
                  <a:pt x="0" y="26789"/>
                </a:lnTo>
                <a:lnTo>
                  <a:pt x="0" y="26789"/>
                </a:lnTo>
                <a:lnTo>
                  <a:pt x="8930" y="17859"/>
                </a:lnTo>
                <a:lnTo>
                  <a:pt x="8930" y="8929"/>
                </a:lnTo>
                <a:lnTo>
                  <a:pt x="17860" y="8929"/>
                </a:lnTo>
                <a:lnTo>
                  <a:pt x="35719" y="8929"/>
                </a:lnTo>
                <a:lnTo>
                  <a:pt x="44649" y="8929"/>
                </a:lnTo>
                <a:lnTo>
                  <a:pt x="62508" y="8929"/>
                </a:lnTo>
                <a:lnTo>
                  <a:pt x="80368" y="8929"/>
                </a:lnTo>
                <a:lnTo>
                  <a:pt x="107157" y="8929"/>
                </a:lnTo>
                <a:lnTo>
                  <a:pt x="125016" y="8929"/>
                </a:lnTo>
                <a:lnTo>
                  <a:pt x="151805" y="8929"/>
                </a:lnTo>
                <a:lnTo>
                  <a:pt x="178594" y="8929"/>
                </a:lnTo>
                <a:lnTo>
                  <a:pt x="214313" y="8929"/>
                </a:lnTo>
                <a:lnTo>
                  <a:pt x="241102" y="8929"/>
                </a:lnTo>
                <a:lnTo>
                  <a:pt x="276821" y="8929"/>
                </a:lnTo>
                <a:lnTo>
                  <a:pt x="312539" y="0"/>
                </a:lnTo>
                <a:lnTo>
                  <a:pt x="339328" y="0"/>
                </a:lnTo>
                <a:lnTo>
                  <a:pt x="375047" y="0"/>
                </a:lnTo>
                <a:lnTo>
                  <a:pt x="401836" y="0"/>
                </a:lnTo>
                <a:lnTo>
                  <a:pt x="428625" y="0"/>
                </a:lnTo>
                <a:lnTo>
                  <a:pt x="455414" y="8929"/>
                </a:lnTo>
                <a:lnTo>
                  <a:pt x="482203" y="8929"/>
                </a:lnTo>
                <a:lnTo>
                  <a:pt x="500063" y="8929"/>
                </a:lnTo>
                <a:lnTo>
                  <a:pt x="517922" y="17859"/>
                </a:lnTo>
                <a:lnTo>
                  <a:pt x="535782" y="17859"/>
                </a:lnTo>
                <a:lnTo>
                  <a:pt x="553641" y="17859"/>
                </a:lnTo>
                <a:lnTo>
                  <a:pt x="571500" y="17859"/>
                </a:lnTo>
                <a:lnTo>
                  <a:pt x="571500"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Freeform 25"/>
          <p:cNvSpPr/>
          <p:nvPr/>
        </p:nvSpPr>
        <p:spPr>
          <a:xfrm>
            <a:off x="3634383" y="3812976"/>
            <a:ext cx="669727" cy="151806"/>
          </a:xfrm>
          <a:custGeom>
            <a:avLst/>
            <a:gdLst/>
            <a:ahLst/>
            <a:cxnLst/>
            <a:rect l="0" t="0" r="0" b="0"/>
            <a:pathLst>
              <a:path w="669727" h="151806">
                <a:moveTo>
                  <a:pt x="0" y="71438"/>
                </a:moveTo>
                <a:lnTo>
                  <a:pt x="0" y="71438"/>
                </a:lnTo>
                <a:lnTo>
                  <a:pt x="0" y="62508"/>
                </a:lnTo>
                <a:lnTo>
                  <a:pt x="0" y="53578"/>
                </a:lnTo>
                <a:lnTo>
                  <a:pt x="0" y="44649"/>
                </a:lnTo>
                <a:lnTo>
                  <a:pt x="8930" y="35719"/>
                </a:lnTo>
                <a:lnTo>
                  <a:pt x="8930" y="26789"/>
                </a:lnTo>
                <a:lnTo>
                  <a:pt x="8930" y="17860"/>
                </a:lnTo>
                <a:lnTo>
                  <a:pt x="17859" y="8930"/>
                </a:lnTo>
                <a:lnTo>
                  <a:pt x="26789" y="8930"/>
                </a:lnTo>
                <a:lnTo>
                  <a:pt x="35719" y="0"/>
                </a:lnTo>
                <a:lnTo>
                  <a:pt x="35719" y="0"/>
                </a:lnTo>
                <a:lnTo>
                  <a:pt x="44648" y="0"/>
                </a:lnTo>
                <a:lnTo>
                  <a:pt x="62508" y="0"/>
                </a:lnTo>
                <a:lnTo>
                  <a:pt x="71437" y="8930"/>
                </a:lnTo>
                <a:lnTo>
                  <a:pt x="89297" y="17860"/>
                </a:lnTo>
                <a:lnTo>
                  <a:pt x="107156" y="26789"/>
                </a:lnTo>
                <a:lnTo>
                  <a:pt x="133945" y="35719"/>
                </a:lnTo>
                <a:lnTo>
                  <a:pt x="160734" y="53578"/>
                </a:lnTo>
                <a:lnTo>
                  <a:pt x="187523" y="62508"/>
                </a:lnTo>
                <a:lnTo>
                  <a:pt x="223242" y="80367"/>
                </a:lnTo>
                <a:lnTo>
                  <a:pt x="258961" y="89297"/>
                </a:lnTo>
                <a:lnTo>
                  <a:pt x="303609" y="98227"/>
                </a:lnTo>
                <a:lnTo>
                  <a:pt x="339328" y="107156"/>
                </a:lnTo>
                <a:lnTo>
                  <a:pt x="383976" y="116086"/>
                </a:lnTo>
                <a:lnTo>
                  <a:pt x="419695" y="116086"/>
                </a:lnTo>
                <a:lnTo>
                  <a:pt x="455414" y="125016"/>
                </a:lnTo>
                <a:lnTo>
                  <a:pt x="491133" y="125016"/>
                </a:lnTo>
                <a:lnTo>
                  <a:pt x="517922" y="125016"/>
                </a:lnTo>
                <a:lnTo>
                  <a:pt x="544711" y="125016"/>
                </a:lnTo>
                <a:lnTo>
                  <a:pt x="571500" y="125016"/>
                </a:lnTo>
                <a:lnTo>
                  <a:pt x="589359" y="125016"/>
                </a:lnTo>
                <a:lnTo>
                  <a:pt x="607219" y="125016"/>
                </a:lnTo>
                <a:lnTo>
                  <a:pt x="625078" y="125016"/>
                </a:lnTo>
                <a:lnTo>
                  <a:pt x="634008" y="133945"/>
                </a:lnTo>
                <a:lnTo>
                  <a:pt x="642937" y="133945"/>
                </a:lnTo>
                <a:lnTo>
                  <a:pt x="651867" y="142875"/>
                </a:lnTo>
                <a:lnTo>
                  <a:pt x="669726" y="151805"/>
                </a:lnTo>
                <a:lnTo>
                  <a:pt x="669726" y="15180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Freeform 26"/>
          <p:cNvSpPr/>
          <p:nvPr/>
        </p:nvSpPr>
        <p:spPr>
          <a:xfrm>
            <a:off x="4643438" y="3839765"/>
            <a:ext cx="750094" cy="71439"/>
          </a:xfrm>
          <a:custGeom>
            <a:avLst/>
            <a:gdLst/>
            <a:ahLst/>
            <a:cxnLst/>
            <a:rect l="0" t="0" r="0" b="0"/>
            <a:pathLst>
              <a:path w="750094" h="71439">
                <a:moveTo>
                  <a:pt x="0" y="71438"/>
                </a:moveTo>
                <a:lnTo>
                  <a:pt x="0" y="62508"/>
                </a:lnTo>
                <a:lnTo>
                  <a:pt x="0" y="53578"/>
                </a:lnTo>
                <a:lnTo>
                  <a:pt x="8929" y="44649"/>
                </a:lnTo>
                <a:lnTo>
                  <a:pt x="17859" y="26789"/>
                </a:lnTo>
                <a:lnTo>
                  <a:pt x="35718" y="26789"/>
                </a:lnTo>
                <a:lnTo>
                  <a:pt x="62507" y="17860"/>
                </a:lnTo>
                <a:lnTo>
                  <a:pt x="89296" y="17860"/>
                </a:lnTo>
                <a:lnTo>
                  <a:pt x="116085" y="8930"/>
                </a:lnTo>
                <a:lnTo>
                  <a:pt x="160734" y="8930"/>
                </a:lnTo>
                <a:lnTo>
                  <a:pt x="205382" y="8930"/>
                </a:lnTo>
                <a:lnTo>
                  <a:pt x="250031" y="8930"/>
                </a:lnTo>
                <a:lnTo>
                  <a:pt x="294679" y="8930"/>
                </a:lnTo>
                <a:lnTo>
                  <a:pt x="348257" y="8930"/>
                </a:lnTo>
                <a:lnTo>
                  <a:pt x="410765" y="0"/>
                </a:lnTo>
                <a:lnTo>
                  <a:pt x="473273" y="0"/>
                </a:lnTo>
                <a:lnTo>
                  <a:pt x="526851" y="0"/>
                </a:lnTo>
                <a:lnTo>
                  <a:pt x="589359" y="0"/>
                </a:lnTo>
                <a:lnTo>
                  <a:pt x="651867" y="8930"/>
                </a:lnTo>
                <a:lnTo>
                  <a:pt x="705445" y="17860"/>
                </a:lnTo>
                <a:lnTo>
                  <a:pt x="750093" y="17860"/>
                </a:lnTo>
                <a:lnTo>
                  <a:pt x="750093" y="1786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Freeform 27"/>
          <p:cNvSpPr/>
          <p:nvPr/>
        </p:nvSpPr>
        <p:spPr>
          <a:xfrm>
            <a:off x="5447109" y="3866554"/>
            <a:ext cx="62509" cy="8931"/>
          </a:xfrm>
          <a:custGeom>
            <a:avLst/>
            <a:gdLst/>
            <a:ahLst/>
            <a:cxnLst/>
            <a:rect l="0" t="0" r="0" b="0"/>
            <a:pathLst>
              <a:path w="62509" h="8931">
                <a:moveTo>
                  <a:pt x="0" y="0"/>
                </a:moveTo>
                <a:lnTo>
                  <a:pt x="17860" y="8930"/>
                </a:lnTo>
                <a:lnTo>
                  <a:pt x="35719" y="8930"/>
                </a:lnTo>
                <a:lnTo>
                  <a:pt x="44649" y="8930"/>
                </a:lnTo>
                <a:lnTo>
                  <a:pt x="44649" y="8930"/>
                </a:lnTo>
                <a:lnTo>
                  <a:pt x="53579" y="8930"/>
                </a:lnTo>
                <a:lnTo>
                  <a:pt x="62508" y="0"/>
                </a:lnTo>
                <a:lnTo>
                  <a:pt x="6250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Freeform 28"/>
          <p:cNvSpPr/>
          <p:nvPr/>
        </p:nvSpPr>
        <p:spPr>
          <a:xfrm>
            <a:off x="3732609" y="4384476"/>
            <a:ext cx="2518173" cy="160736"/>
          </a:xfrm>
          <a:custGeom>
            <a:avLst/>
            <a:gdLst/>
            <a:ahLst/>
            <a:cxnLst/>
            <a:rect l="0" t="0" r="0" b="0"/>
            <a:pathLst>
              <a:path w="2518173" h="160736">
                <a:moveTo>
                  <a:pt x="0" y="62508"/>
                </a:moveTo>
                <a:lnTo>
                  <a:pt x="8930" y="62508"/>
                </a:lnTo>
                <a:lnTo>
                  <a:pt x="17860" y="53578"/>
                </a:lnTo>
                <a:lnTo>
                  <a:pt x="35719" y="53578"/>
                </a:lnTo>
                <a:lnTo>
                  <a:pt x="53579" y="35719"/>
                </a:lnTo>
                <a:lnTo>
                  <a:pt x="80368" y="26789"/>
                </a:lnTo>
                <a:lnTo>
                  <a:pt x="107157" y="17860"/>
                </a:lnTo>
                <a:lnTo>
                  <a:pt x="142875" y="8930"/>
                </a:lnTo>
                <a:lnTo>
                  <a:pt x="160735" y="0"/>
                </a:lnTo>
                <a:lnTo>
                  <a:pt x="178594" y="0"/>
                </a:lnTo>
                <a:lnTo>
                  <a:pt x="196454" y="0"/>
                </a:lnTo>
                <a:lnTo>
                  <a:pt x="205383" y="0"/>
                </a:lnTo>
                <a:lnTo>
                  <a:pt x="223243" y="0"/>
                </a:lnTo>
                <a:lnTo>
                  <a:pt x="241102" y="0"/>
                </a:lnTo>
                <a:lnTo>
                  <a:pt x="267891" y="0"/>
                </a:lnTo>
                <a:lnTo>
                  <a:pt x="303610" y="0"/>
                </a:lnTo>
                <a:lnTo>
                  <a:pt x="348258" y="0"/>
                </a:lnTo>
                <a:lnTo>
                  <a:pt x="392907" y="0"/>
                </a:lnTo>
                <a:lnTo>
                  <a:pt x="437555" y="8930"/>
                </a:lnTo>
                <a:lnTo>
                  <a:pt x="491133" y="8930"/>
                </a:lnTo>
                <a:lnTo>
                  <a:pt x="535782" y="8930"/>
                </a:lnTo>
                <a:lnTo>
                  <a:pt x="589360" y="17860"/>
                </a:lnTo>
                <a:lnTo>
                  <a:pt x="634008" y="26789"/>
                </a:lnTo>
                <a:lnTo>
                  <a:pt x="669727" y="35719"/>
                </a:lnTo>
                <a:lnTo>
                  <a:pt x="714375" y="44649"/>
                </a:lnTo>
                <a:lnTo>
                  <a:pt x="741164" y="53578"/>
                </a:lnTo>
                <a:lnTo>
                  <a:pt x="776883" y="53578"/>
                </a:lnTo>
                <a:lnTo>
                  <a:pt x="812602" y="62508"/>
                </a:lnTo>
                <a:lnTo>
                  <a:pt x="857250" y="62508"/>
                </a:lnTo>
                <a:lnTo>
                  <a:pt x="901899" y="62508"/>
                </a:lnTo>
                <a:lnTo>
                  <a:pt x="946547" y="62508"/>
                </a:lnTo>
                <a:lnTo>
                  <a:pt x="991196" y="62508"/>
                </a:lnTo>
                <a:lnTo>
                  <a:pt x="1035844" y="53578"/>
                </a:lnTo>
                <a:lnTo>
                  <a:pt x="1089422" y="44649"/>
                </a:lnTo>
                <a:lnTo>
                  <a:pt x="1134071" y="35719"/>
                </a:lnTo>
                <a:lnTo>
                  <a:pt x="1178719" y="26789"/>
                </a:lnTo>
                <a:lnTo>
                  <a:pt x="1223368" y="26789"/>
                </a:lnTo>
                <a:lnTo>
                  <a:pt x="1268016" y="17860"/>
                </a:lnTo>
                <a:lnTo>
                  <a:pt x="1303735" y="17860"/>
                </a:lnTo>
                <a:lnTo>
                  <a:pt x="1348383" y="8930"/>
                </a:lnTo>
                <a:lnTo>
                  <a:pt x="1384102" y="8930"/>
                </a:lnTo>
                <a:lnTo>
                  <a:pt x="1419821" y="8930"/>
                </a:lnTo>
                <a:lnTo>
                  <a:pt x="1455539" y="8930"/>
                </a:lnTo>
                <a:lnTo>
                  <a:pt x="1491258" y="17860"/>
                </a:lnTo>
                <a:lnTo>
                  <a:pt x="1535907" y="17860"/>
                </a:lnTo>
                <a:lnTo>
                  <a:pt x="1580555" y="26789"/>
                </a:lnTo>
                <a:lnTo>
                  <a:pt x="1625204" y="35719"/>
                </a:lnTo>
                <a:lnTo>
                  <a:pt x="1678782" y="35719"/>
                </a:lnTo>
                <a:lnTo>
                  <a:pt x="1723430" y="44649"/>
                </a:lnTo>
                <a:lnTo>
                  <a:pt x="1777008" y="53578"/>
                </a:lnTo>
                <a:lnTo>
                  <a:pt x="1830586" y="62508"/>
                </a:lnTo>
                <a:lnTo>
                  <a:pt x="1884164" y="71438"/>
                </a:lnTo>
                <a:lnTo>
                  <a:pt x="1928813" y="80367"/>
                </a:lnTo>
                <a:lnTo>
                  <a:pt x="1982391" y="89297"/>
                </a:lnTo>
                <a:lnTo>
                  <a:pt x="2027039" y="107156"/>
                </a:lnTo>
                <a:lnTo>
                  <a:pt x="2071688" y="116086"/>
                </a:lnTo>
                <a:lnTo>
                  <a:pt x="2107407" y="125016"/>
                </a:lnTo>
                <a:lnTo>
                  <a:pt x="2143125" y="133945"/>
                </a:lnTo>
                <a:lnTo>
                  <a:pt x="2178844" y="133945"/>
                </a:lnTo>
                <a:lnTo>
                  <a:pt x="2214563" y="133945"/>
                </a:lnTo>
                <a:lnTo>
                  <a:pt x="2250282" y="142875"/>
                </a:lnTo>
                <a:lnTo>
                  <a:pt x="2277071" y="142875"/>
                </a:lnTo>
                <a:lnTo>
                  <a:pt x="2312789" y="142875"/>
                </a:lnTo>
                <a:lnTo>
                  <a:pt x="2339579" y="142875"/>
                </a:lnTo>
                <a:lnTo>
                  <a:pt x="2375297" y="142875"/>
                </a:lnTo>
                <a:lnTo>
                  <a:pt x="2402086" y="142875"/>
                </a:lnTo>
                <a:lnTo>
                  <a:pt x="2428875" y="142875"/>
                </a:lnTo>
                <a:lnTo>
                  <a:pt x="2455664" y="142875"/>
                </a:lnTo>
                <a:lnTo>
                  <a:pt x="2464594" y="142875"/>
                </a:lnTo>
                <a:lnTo>
                  <a:pt x="2482454" y="142875"/>
                </a:lnTo>
                <a:lnTo>
                  <a:pt x="2491383" y="133945"/>
                </a:lnTo>
                <a:lnTo>
                  <a:pt x="2509243" y="133945"/>
                </a:lnTo>
                <a:lnTo>
                  <a:pt x="2509243" y="133945"/>
                </a:lnTo>
                <a:lnTo>
                  <a:pt x="2518172" y="133945"/>
                </a:lnTo>
                <a:lnTo>
                  <a:pt x="2509243" y="133945"/>
                </a:lnTo>
                <a:lnTo>
                  <a:pt x="2509243" y="133945"/>
                </a:lnTo>
                <a:lnTo>
                  <a:pt x="2491383" y="133945"/>
                </a:lnTo>
                <a:lnTo>
                  <a:pt x="2482454" y="142875"/>
                </a:lnTo>
                <a:lnTo>
                  <a:pt x="2464594" y="151805"/>
                </a:lnTo>
                <a:lnTo>
                  <a:pt x="2446735" y="160735"/>
                </a:lnTo>
                <a:lnTo>
                  <a:pt x="2446735" y="16073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572744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Do they make </a:t>
            </a:r>
            <a:r>
              <a:rPr lang="en-US" dirty="0"/>
              <a:t>a triangle</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a:t>D6 = {&lt;a, b, c&gt; : a ≥ b + c}</a:t>
            </a:r>
          </a:p>
          <a:p>
            <a:r>
              <a:rPr lang="en-US" dirty="0"/>
              <a:t>D7 = {&lt;a, b, c&gt; : b ≥ a + c}</a:t>
            </a:r>
          </a:p>
          <a:p>
            <a:r>
              <a:rPr lang="en-US" dirty="0"/>
              <a:t>D8 = {&lt;a, b, c&gt; : c ≥ a + b</a:t>
            </a:r>
            <a:r>
              <a:rPr lang="en-US" dirty="0" smtClean="0"/>
              <a:t>}</a:t>
            </a:r>
          </a:p>
          <a:p>
            <a:endParaRPr lang="en-US" dirty="0"/>
          </a:p>
          <a:p>
            <a:r>
              <a:rPr lang="en-US" dirty="0" smtClean="0"/>
              <a:t>Or refining</a:t>
            </a:r>
          </a:p>
          <a:p>
            <a:r>
              <a:rPr lang="en-US" dirty="0"/>
              <a:t>D6’ = {&lt;a, b, c&gt; : a = b + c}</a:t>
            </a:r>
          </a:p>
          <a:p>
            <a:r>
              <a:rPr lang="en-US" dirty="0"/>
              <a:t>D6” = {&lt;a, b, c&gt; : a &gt; b + c}</a:t>
            </a:r>
          </a:p>
          <a:p>
            <a:endParaRPr lang="en-US" dirty="0"/>
          </a:p>
          <a:p>
            <a:endParaRPr lang="en-US" dirty="0"/>
          </a:p>
        </p:txBody>
      </p:sp>
      <p:sp>
        <p:nvSpPr>
          <p:cNvPr id="4" name="Date Placeholder 3"/>
          <p:cNvSpPr>
            <a:spLocks noGrp="1"/>
          </p:cNvSpPr>
          <p:nvPr>
            <p:ph type="dt" sz="half" idx="10"/>
          </p:nvPr>
        </p:nvSpPr>
        <p:spPr/>
        <p:txBody>
          <a:bodyPr/>
          <a:lstStyle/>
          <a:p>
            <a:fld id="{F4E3A3B8-E828-4B4B-9B69-5223E60A4589}" type="datetime1">
              <a:rPr lang="en-US" smtClean="0"/>
              <a:t>9/4/2013</a:t>
            </a:fld>
            <a:endParaRPr lang="en-US"/>
          </a:p>
        </p:txBody>
      </p:sp>
      <p:sp>
        <p:nvSpPr>
          <p:cNvPr id="5" name="Footer Placeholder 4"/>
          <p:cNvSpPr>
            <a:spLocks noGrp="1"/>
          </p:cNvSpPr>
          <p:nvPr>
            <p:ph type="ftr" sz="quarter" idx="11"/>
          </p:nvPr>
        </p:nvSpPr>
        <p:spPr/>
        <p:txBody>
          <a:bodyPr/>
          <a:lstStyle/>
          <a:p>
            <a:endParaRPr lang="en-US" dirty="0" smtClean="0"/>
          </a:p>
        </p:txBody>
      </p:sp>
      <p:sp>
        <p:nvSpPr>
          <p:cNvPr id="6" name="Slide Number Placeholder 5"/>
          <p:cNvSpPr>
            <a:spLocks noGrp="1"/>
          </p:cNvSpPr>
          <p:nvPr>
            <p:ph type="sldNum" sz="quarter" idx="12"/>
          </p:nvPr>
        </p:nvSpPr>
        <p:spPr/>
        <p:txBody>
          <a:bodyPr/>
          <a:lstStyle/>
          <a:p>
            <a:fld id="{5EA4A088-014F-4063-A783-67FAA4BA51CC}" type="slidenum">
              <a:rPr lang="en-US" smtClean="0"/>
              <a:t>19</a:t>
            </a:fld>
            <a:endParaRPr lang="en-US"/>
          </a:p>
        </p:txBody>
      </p:sp>
      <p:sp>
        <p:nvSpPr>
          <p:cNvPr id="7" name="Freeform 6"/>
          <p:cNvSpPr/>
          <p:nvPr/>
        </p:nvSpPr>
        <p:spPr>
          <a:xfrm>
            <a:off x="5348883" y="1687711"/>
            <a:ext cx="1000126" cy="1553766"/>
          </a:xfrm>
          <a:custGeom>
            <a:avLst/>
            <a:gdLst/>
            <a:ahLst/>
            <a:cxnLst/>
            <a:rect l="0" t="0" r="0" b="0"/>
            <a:pathLst>
              <a:path w="1000126" h="1553766">
                <a:moveTo>
                  <a:pt x="0" y="8929"/>
                </a:moveTo>
                <a:lnTo>
                  <a:pt x="0" y="0"/>
                </a:lnTo>
                <a:lnTo>
                  <a:pt x="0" y="0"/>
                </a:lnTo>
                <a:lnTo>
                  <a:pt x="0" y="0"/>
                </a:lnTo>
                <a:lnTo>
                  <a:pt x="8930" y="0"/>
                </a:lnTo>
                <a:lnTo>
                  <a:pt x="8930" y="0"/>
                </a:lnTo>
                <a:lnTo>
                  <a:pt x="17859" y="0"/>
                </a:lnTo>
                <a:lnTo>
                  <a:pt x="26789" y="0"/>
                </a:lnTo>
                <a:lnTo>
                  <a:pt x="26789" y="8929"/>
                </a:lnTo>
                <a:lnTo>
                  <a:pt x="44648" y="26789"/>
                </a:lnTo>
                <a:lnTo>
                  <a:pt x="53578" y="44648"/>
                </a:lnTo>
                <a:lnTo>
                  <a:pt x="71437" y="62508"/>
                </a:lnTo>
                <a:lnTo>
                  <a:pt x="89297" y="89297"/>
                </a:lnTo>
                <a:lnTo>
                  <a:pt x="116086" y="125015"/>
                </a:lnTo>
                <a:lnTo>
                  <a:pt x="142875" y="151804"/>
                </a:lnTo>
                <a:lnTo>
                  <a:pt x="178594" y="169664"/>
                </a:lnTo>
                <a:lnTo>
                  <a:pt x="214312" y="196453"/>
                </a:lnTo>
                <a:lnTo>
                  <a:pt x="258961" y="223242"/>
                </a:lnTo>
                <a:lnTo>
                  <a:pt x="303609" y="241101"/>
                </a:lnTo>
                <a:lnTo>
                  <a:pt x="348258" y="258961"/>
                </a:lnTo>
                <a:lnTo>
                  <a:pt x="401836" y="285750"/>
                </a:lnTo>
                <a:lnTo>
                  <a:pt x="446484" y="303609"/>
                </a:lnTo>
                <a:lnTo>
                  <a:pt x="500062" y="321468"/>
                </a:lnTo>
                <a:lnTo>
                  <a:pt x="553640" y="339328"/>
                </a:lnTo>
                <a:lnTo>
                  <a:pt x="607219" y="357187"/>
                </a:lnTo>
                <a:lnTo>
                  <a:pt x="660797" y="375047"/>
                </a:lnTo>
                <a:lnTo>
                  <a:pt x="714375" y="392906"/>
                </a:lnTo>
                <a:lnTo>
                  <a:pt x="767953" y="410765"/>
                </a:lnTo>
                <a:lnTo>
                  <a:pt x="821531" y="428625"/>
                </a:lnTo>
                <a:lnTo>
                  <a:pt x="866180" y="446484"/>
                </a:lnTo>
                <a:lnTo>
                  <a:pt x="901898" y="464343"/>
                </a:lnTo>
                <a:lnTo>
                  <a:pt x="937617" y="482203"/>
                </a:lnTo>
                <a:lnTo>
                  <a:pt x="964406" y="500062"/>
                </a:lnTo>
                <a:lnTo>
                  <a:pt x="982265" y="508992"/>
                </a:lnTo>
                <a:lnTo>
                  <a:pt x="991195" y="535781"/>
                </a:lnTo>
                <a:lnTo>
                  <a:pt x="1000125" y="553640"/>
                </a:lnTo>
                <a:lnTo>
                  <a:pt x="991195" y="571500"/>
                </a:lnTo>
                <a:lnTo>
                  <a:pt x="982265" y="589359"/>
                </a:lnTo>
                <a:lnTo>
                  <a:pt x="973336" y="616148"/>
                </a:lnTo>
                <a:lnTo>
                  <a:pt x="955476" y="642937"/>
                </a:lnTo>
                <a:lnTo>
                  <a:pt x="928687" y="660797"/>
                </a:lnTo>
                <a:lnTo>
                  <a:pt x="892969" y="696515"/>
                </a:lnTo>
                <a:lnTo>
                  <a:pt x="848320" y="723304"/>
                </a:lnTo>
                <a:lnTo>
                  <a:pt x="803672" y="767953"/>
                </a:lnTo>
                <a:lnTo>
                  <a:pt x="741164" y="812602"/>
                </a:lnTo>
                <a:lnTo>
                  <a:pt x="669726" y="866180"/>
                </a:lnTo>
                <a:lnTo>
                  <a:pt x="598289" y="937617"/>
                </a:lnTo>
                <a:lnTo>
                  <a:pt x="526851" y="1009055"/>
                </a:lnTo>
                <a:lnTo>
                  <a:pt x="446484" y="1080492"/>
                </a:lnTo>
                <a:lnTo>
                  <a:pt x="383976" y="1151929"/>
                </a:lnTo>
                <a:lnTo>
                  <a:pt x="321469" y="1223367"/>
                </a:lnTo>
                <a:lnTo>
                  <a:pt x="267890" y="1285875"/>
                </a:lnTo>
                <a:lnTo>
                  <a:pt x="223242" y="1348382"/>
                </a:lnTo>
                <a:lnTo>
                  <a:pt x="187523" y="1401960"/>
                </a:lnTo>
                <a:lnTo>
                  <a:pt x="160734" y="1446609"/>
                </a:lnTo>
                <a:lnTo>
                  <a:pt x="133945" y="1491257"/>
                </a:lnTo>
                <a:lnTo>
                  <a:pt x="125015" y="1526976"/>
                </a:lnTo>
                <a:lnTo>
                  <a:pt x="116086" y="1544835"/>
                </a:lnTo>
                <a:lnTo>
                  <a:pt x="116086" y="1553765"/>
                </a:lnTo>
                <a:lnTo>
                  <a:pt x="125015" y="1535906"/>
                </a:lnTo>
                <a:lnTo>
                  <a:pt x="125015" y="153590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6706195" y="2018109"/>
            <a:ext cx="232173" cy="517923"/>
          </a:xfrm>
          <a:custGeom>
            <a:avLst/>
            <a:gdLst/>
            <a:ahLst/>
            <a:cxnLst/>
            <a:rect l="0" t="0" r="0" b="0"/>
            <a:pathLst>
              <a:path w="232173" h="517923">
                <a:moveTo>
                  <a:pt x="35719" y="80367"/>
                </a:moveTo>
                <a:lnTo>
                  <a:pt x="35719" y="89297"/>
                </a:lnTo>
                <a:lnTo>
                  <a:pt x="35719" y="89297"/>
                </a:lnTo>
                <a:lnTo>
                  <a:pt x="26789" y="98227"/>
                </a:lnTo>
                <a:lnTo>
                  <a:pt x="26789" y="116086"/>
                </a:lnTo>
                <a:lnTo>
                  <a:pt x="17860" y="133945"/>
                </a:lnTo>
                <a:lnTo>
                  <a:pt x="17860" y="160735"/>
                </a:lnTo>
                <a:lnTo>
                  <a:pt x="8930" y="196453"/>
                </a:lnTo>
                <a:lnTo>
                  <a:pt x="8930" y="232172"/>
                </a:lnTo>
                <a:lnTo>
                  <a:pt x="0" y="276820"/>
                </a:lnTo>
                <a:lnTo>
                  <a:pt x="0" y="321469"/>
                </a:lnTo>
                <a:lnTo>
                  <a:pt x="0" y="366117"/>
                </a:lnTo>
                <a:lnTo>
                  <a:pt x="0" y="410766"/>
                </a:lnTo>
                <a:lnTo>
                  <a:pt x="8930" y="446485"/>
                </a:lnTo>
                <a:lnTo>
                  <a:pt x="8930" y="473274"/>
                </a:lnTo>
                <a:lnTo>
                  <a:pt x="17860" y="491133"/>
                </a:lnTo>
                <a:lnTo>
                  <a:pt x="26789" y="500063"/>
                </a:lnTo>
                <a:lnTo>
                  <a:pt x="35719" y="491133"/>
                </a:lnTo>
                <a:lnTo>
                  <a:pt x="35719" y="482204"/>
                </a:lnTo>
                <a:lnTo>
                  <a:pt x="44649" y="464344"/>
                </a:lnTo>
                <a:lnTo>
                  <a:pt x="44649" y="437555"/>
                </a:lnTo>
                <a:lnTo>
                  <a:pt x="44649" y="401836"/>
                </a:lnTo>
                <a:lnTo>
                  <a:pt x="44649" y="366117"/>
                </a:lnTo>
                <a:lnTo>
                  <a:pt x="35719" y="321469"/>
                </a:lnTo>
                <a:lnTo>
                  <a:pt x="35719" y="276820"/>
                </a:lnTo>
                <a:lnTo>
                  <a:pt x="26789" y="232172"/>
                </a:lnTo>
                <a:lnTo>
                  <a:pt x="17860" y="187524"/>
                </a:lnTo>
                <a:lnTo>
                  <a:pt x="17860" y="151805"/>
                </a:lnTo>
                <a:lnTo>
                  <a:pt x="17860" y="125016"/>
                </a:lnTo>
                <a:lnTo>
                  <a:pt x="8930" y="107156"/>
                </a:lnTo>
                <a:lnTo>
                  <a:pt x="17860" y="89297"/>
                </a:lnTo>
                <a:lnTo>
                  <a:pt x="17860" y="89297"/>
                </a:lnTo>
                <a:lnTo>
                  <a:pt x="26789" y="89297"/>
                </a:lnTo>
                <a:lnTo>
                  <a:pt x="35719" y="89297"/>
                </a:lnTo>
                <a:lnTo>
                  <a:pt x="53578" y="98227"/>
                </a:lnTo>
                <a:lnTo>
                  <a:pt x="62508" y="116086"/>
                </a:lnTo>
                <a:lnTo>
                  <a:pt x="80368" y="142875"/>
                </a:lnTo>
                <a:lnTo>
                  <a:pt x="98227" y="169664"/>
                </a:lnTo>
                <a:lnTo>
                  <a:pt x="116086" y="214313"/>
                </a:lnTo>
                <a:lnTo>
                  <a:pt x="125016" y="267891"/>
                </a:lnTo>
                <a:lnTo>
                  <a:pt x="142875" y="321469"/>
                </a:lnTo>
                <a:lnTo>
                  <a:pt x="151805" y="375047"/>
                </a:lnTo>
                <a:lnTo>
                  <a:pt x="160735" y="428625"/>
                </a:lnTo>
                <a:lnTo>
                  <a:pt x="178594" y="473274"/>
                </a:lnTo>
                <a:lnTo>
                  <a:pt x="187524" y="500063"/>
                </a:lnTo>
                <a:lnTo>
                  <a:pt x="205383" y="517922"/>
                </a:lnTo>
                <a:lnTo>
                  <a:pt x="214313" y="517922"/>
                </a:lnTo>
                <a:lnTo>
                  <a:pt x="223243" y="517922"/>
                </a:lnTo>
                <a:lnTo>
                  <a:pt x="232172" y="500063"/>
                </a:lnTo>
                <a:lnTo>
                  <a:pt x="232172" y="482204"/>
                </a:lnTo>
                <a:lnTo>
                  <a:pt x="232172" y="446485"/>
                </a:lnTo>
                <a:lnTo>
                  <a:pt x="223243" y="410766"/>
                </a:lnTo>
                <a:lnTo>
                  <a:pt x="214313" y="357188"/>
                </a:lnTo>
                <a:lnTo>
                  <a:pt x="214313" y="303610"/>
                </a:lnTo>
                <a:lnTo>
                  <a:pt x="196453" y="241102"/>
                </a:lnTo>
                <a:lnTo>
                  <a:pt x="187524" y="178594"/>
                </a:lnTo>
                <a:lnTo>
                  <a:pt x="169664" y="125016"/>
                </a:lnTo>
                <a:lnTo>
                  <a:pt x="160735" y="80367"/>
                </a:lnTo>
                <a:lnTo>
                  <a:pt x="151805" y="44649"/>
                </a:lnTo>
                <a:lnTo>
                  <a:pt x="142875" y="17860"/>
                </a:lnTo>
                <a:lnTo>
                  <a:pt x="151805" y="0"/>
                </a:lnTo>
                <a:lnTo>
                  <a:pt x="160735" y="0"/>
                </a:lnTo>
                <a:lnTo>
                  <a:pt x="169664" y="8930"/>
                </a:lnTo>
                <a:lnTo>
                  <a:pt x="187524" y="17860"/>
                </a:lnTo>
                <a:lnTo>
                  <a:pt x="214313" y="35719"/>
                </a:lnTo>
                <a:lnTo>
                  <a:pt x="232172" y="44649"/>
                </a:lnTo>
                <a:lnTo>
                  <a:pt x="232172" y="44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7018734" y="2232422"/>
            <a:ext cx="205384" cy="267892"/>
          </a:xfrm>
          <a:custGeom>
            <a:avLst/>
            <a:gdLst/>
            <a:ahLst/>
            <a:cxnLst/>
            <a:rect l="0" t="0" r="0" b="0"/>
            <a:pathLst>
              <a:path w="205384" h="267892">
                <a:moveTo>
                  <a:pt x="125016" y="133945"/>
                </a:moveTo>
                <a:lnTo>
                  <a:pt x="116086" y="142875"/>
                </a:lnTo>
                <a:lnTo>
                  <a:pt x="107157" y="160734"/>
                </a:lnTo>
                <a:lnTo>
                  <a:pt x="89297" y="178593"/>
                </a:lnTo>
                <a:lnTo>
                  <a:pt x="89297" y="205382"/>
                </a:lnTo>
                <a:lnTo>
                  <a:pt x="89297" y="223242"/>
                </a:lnTo>
                <a:lnTo>
                  <a:pt x="98227" y="241101"/>
                </a:lnTo>
                <a:lnTo>
                  <a:pt x="107157" y="250031"/>
                </a:lnTo>
                <a:lnTo>
                  <a:pt x="125016" y="258961"/>
                </a:lnTo>
                <a:lnTo>
                  <a:pt x="142875" y="267891"/>
                </a:lnTo>
                <a:lnTo>
                  <a:pt x="160735" y="258961"/>
                </a:lnTo>
                <a:lnTo>
                  <a:pt x="178594" y="250031"/>
                </a:lnTo>
                <a:lnTo>
                  <a:pt x="196454" y="232172"/>
                </a:lnTo>
                <a:lnTo>
                  <a:pt x="205383" y="205382"/>
                </a:lnTo>
                <a:lnTo>
                  <a:pt x="196454" y="169664"/>
                </a:lnTo>
                <a:lnTo>
                  <a:pt x="187524" y="133945"/>
                </a:lnTo>
                <a:lnTo>
                  <a:pt x="160735" y="89297"/>
                </a:lnTo>
                <a:lnTo>
                  <a:pt x="116086" y="53578"/>
                </a:lnTo>
                <a:lnTo>
                  <a:pt x="80368" y="26789"/>
                </a:lnTo>
                <a:lnTo>
                  <a:pt x="44649" y="8929"/>
                </a:lnTo>
                <a:lnTo>
                  <a:pt x="17860" y="0"/>
                </a:lnTo>
                <a:lnTo>
                  <a:pt x="0" y="0"/>
                </a:lnTo>
                <a:lnTo>
                  <a:pt x="8930" y="8929"/>
                </a:lnTo>
                <a:lnTo>
                  <a:pt x="17860" y="17859"/>
                </a:lnTo>
                <a:lnTo>
                  <a:pt x="35719" y="35718"/>
                </a:lnTo>
                <a:lnTo>
                  <a:pt x="62508" y="26789"/>
                </a:lnTo>
                <a:lnTo>
                  <a:pt x="62508"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7322344" y="1902023"/>
            <a:ext cx="133946" cy="544712"/>
          </a:xfrm>
          <a:custGeom>
            <a:avLst/>
            <a:gdLst/>
            <a:ahLst/>
            <a:cxnLst/>
            <a:rect l="0" t="0" r="0" b="0"/>
            <a:pathLst>
              <a:path w="133946" h="544712">
                <a:moveTo>
                  <a:pt x="0" y="8930"/>
                </a:moveTo>
                <a:lnTo>
                  <a:pt x="0" y="0"/>
                </a:lnTo>
                <a:lnTo>
                  <a:pt x="0" y="0"/>
                </a:lnTo>
                <a:lnTo>
                  <a:pt x="0" y="0"/>
                </a:lnTo>
                <a:lnTo>
                  <a:pt x="8929" y="8930"/>
                </a:lnTo>
                <a:lnTo>
                  <a:pt x="8929" y="26789"/>
                </a:lnTo>
                <a:lnTo>
                  <a:pt x="17859" y="53578"/>
                </a:lnTo>
                <a:lnTo>
                  <a:pt x="26789" y="80367"/>
                </a:lnTo>
                <a:lnTo>
                  <a:pt x="35719" y="125016"/>
                </a:lnTo>
                <a:lnTo>
                  <a:pt x="44648" y="169664"/>
                </a:lnTo>
                <a:lnTo>
                  <a:pt x="53578" y="214313"/>
                </a:lnTo>
                <a:lnTo>
                  <a:pt x="53578" y="258961"/>
                </a:lnTo>
                <a:lnTo>
                  <a:pt x="53578" y="303610"/>
                </a:lnTo>
                <a:lnTo>
                  <a:pt x="44648" y="348258"/>
                </a:lnTo>
                <a:lnTo>
                  <a:pt x="44648" y="392906"/>
                </a:lnTo>
                <a:lnTo>
                  <a:pt x="44648" y="428625"/>
                </a:lnTo>
                <a:lnTo>
                  <a:pt x="44648" y="464344"/>
                </a:lnTo>
                <a:lnTo>
                  <a:pt x="44648" y="491133"/>
                </a:lnTo>
                <a:lnTo>
                  <a:pt x="53578" y="517922"/>
                </a:lnTo>
                <a:lnTo>
                  <a:pt x="53578" y="526852"/>
                </a:lnTo>
                <a:lnTo>
                  <a:pt x="71437" y="535781"/>
                </a:lnTo>
                <a:lnTo>
                  <a:pt x="89297" y="544711"/>
                </a:lnTo>
                <a:lnTo>
                  <a:pt x="107156" y="535781"/>
                </a:lnTo>
                <a:lnTo>
                  <a:pt x="125015" y="517922"/>
                </a:lnTo>
                <a:lnTo>
                  <a:pt x="133945" y="491133"/>
                </a:lnTo>
                <a:lnTo>
                  <a:pt x="133945" y="446485"/>
                </a:lnTo>
                <a:lnTo>
                  <a:pt x="133945" y="44648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7161609" y="2152054"/>
            <a:ext cx="419697" cy="89298"/>
          </a:xfrm>
          <a:custGeom>
            <a:avLst/>
            <a:gdLst/>
            <a:ahLst/>
            <a:cxnLst/>
            <a:rect l="0" t="0" r="0" b="0"/>
            <a:pathLst>
              <a:path w="419697" h="89298">
                <a:moveTo>
                  <a:pt x="0" y="89297"/>
                </a:moveTo>
                <a:lnTo>
                  <a:pt x="0" y="89297"/>
                </a:lnTo>
                <a:lnTo>
                  <a:pt x="35719" y="71438"/>
                </a:lnTo>
                <a:lnTo>
                  <a:pt x="71438" y="53579"/>
                </a:lnTo>
                <a:lnTo>
                  <a:pt x="133946" y="35719"/>
                </a:lnTo>
                <a:lnTo>
                  <a:pt x="196454" y="17860"/>
                </a:lnTo>
                <a:lnTo>
                  <a:pt x="267891" y="8930"/>
                </a:lnTo>
                <a:lnTo>
                  <a:pt x="330399" y="8930"/>
                </a:lnTo>
                <a:lnTo>
                  <a:pt x="383977" y="0"/>
                </a:lnTo>
                <a:lnTo>
                  <a:pt x="419696" y="0"/>
                </a:lnTo>
                <a:lnTo>
                  <a:pt x="41969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7643813" y="2089547"/>
            <a:ext cx="241102" cy="267891"/>
          </a:xfrm>
          <a:custGeom>
            <a:avLst/>
            <a:gdLst/>
            <a:ahLst/>
            <a:cxnLst/>
            <a:rect l="0" t="0" r="0" b="0"/>
            <a:pathLst>
              <a:path w="241102" h="267891">
                <a:moveTo>
                  <a:pt x="80367" y="0"/>
                </a:moveTo>
                <a:lnTo>
                  <a:pt x="71437" y="8929"/>
                </a:lnTo>
                <a:lnTo>
                  <a:pt x="62507" y="17859"/>
                </a:lnTo>
                <a:lnTo>
                  <a:pt x="44648" y="35718"/>
                </a:lnTo>
                <a:lnTo>
                  <a:pt x="35718" y="62507"/>
                </a:lnTo>
                <a:lnTo>
                  <a:pt x="17859" y="107156"/>
                </a:lnTo>
                <a:lnTo>
                  <a:pt x="0" y="151804"/>
                </a:lnTo>
                <a:lnTo>
                  <a:pt x="0" y="196453"/>
                </a:lnTo>
                <a:lnTo>
                  <a:pt x="0" y="232172"/>
                </a:lnTo>
                <a:lnTo>
                  <a:pt x="0" y="258961"/>
                </a:lnTo>
                <a:lnTo>
                  <a:pt x="8929" y="267890"/>
                </a:lnTo>
                <a:lnTo>
                  <a:pt x="17859" y="267890"/>
                </a:lnTo>
                <a:lnTo>
                  <a:pt x="26789" y="258961"/>
                </a:lnTo>
                <a:lnTo>
                  <a:pt x="35718" y="232172"/>
                </a:lnTo>
                <a:lnTo>
                  <a:pt x="44648" y="205382"/>
                </a:lnTo>
                <a:lnTo>
                  <a:pt x="53578" y="169664"/>
                </a:lnTo>
                <a:lnTo>
                  <a:pt x="53578" y="142875"/>
                </a:lnTo>
                <a:lnTo>
                  <a:pt x="62507" y="116086"/>
                </a:lnTo>
                <a:lnTo>
                  <a:pt x="62507" y="98226"/>
                </a:lnTo>
                <a:lnTo>
                  <a:pt x="71437" y="98226"/>
                </a:lnTo>
                <a:lnTo>
                  <a:pt x="71437" y="107156"/>
                </a:lnTo>
                <a:lnTo>
                  <a:pt x="80367" y="125015"/>
                </a:lnTo>
                <a:lnTo>
                  <a:pt x="98226" y="151804"/>
                </a:lnTo>
                <a:lnTo>
                  <a:pt x="125015" y="187523"/>
                </a:lnTo>
                <a:lnTo>
                  <a:pt x="151804" y="214312"/>
                </a:lnTo>
                <a:lnTo>
                  <a:pt x="187523" y="241101"/>
                </a:lnTo>
                <a:lnTo>
                  <a:pt x="214312" y="250031"/>
                </a:lnTo>
                <a:lnTo>
                  <a:pt x="232171" y="232172"/>
                </a:lnTo>
                <a:lnTo>
                  <a:pt x="241101" y="205382"/>
                </a:lnTo>
                <a:lnTo>
                  <a:pt x="232171" y="160734"/>
                </a:lnTo>
                <a:lnTo>
                  <a:pt x="232171" y="16073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8099227" y="1777008"/>
            <a:ext cx="223242" cy="517922"/>
          </a:xfrm>
          <a:custGeom>
            <a:avLst/>
            <a:gdLst/>
            <a:ahLst/>
            <a:cxnLst/>
            <a:rect l="0" t="0" r="0" b="0"/>
            <a:pathLst>
              <a:path w="223242" h="517922">
                <a:moveTo>
                  <a:pt x="44648" y="0"/>
                </a:moveTo>
                <a:lnTo>
                  <a:pt x="44648" y="0"/>
                </a:lnTo>
                <a:lnTo>
                  <a:pt x="44648" y="8929"/>
                </a:lnTo>
                <a:lnTo>
                  <a:pt x="44648" y="26789"/>
                </a:lnTo>
                <a:lnTo>
                  <a:pt x="35718" y="53578"/>
                </a:lnTo>
                <a:lnTo>
                  <a:pt x="26789" y="89296"/>
                </a:lnTo>
                <a:lnTo>
                  <a:pt x="17859" y="133945"/>
                </a:lnTo>
                <a:lnTo>
                  <a:pt x="8929" y="187523"/>
                </a:lnTo>
                <a:lnTo>
                  <a:pt x="0" y="241101"/>
                </a:lnTo>
                <a:lnTo>
                  <a:pt x="0" y="294679"/>
                </a:lnTo>
                <a:lnTo>
                  <a:pt x="0" y="348257"/>
                </a:lnTo>
                <a:lnTo>
                  <a:pt x="17859" y="401836"/>
                </a:lnTo>
                <a:lnTo>
                  <a:pt x="35718" y="446484"/>
                </a:lnTo>
                <a:lnTo>
                  <a:pt x="62507" y="473273"/>
                </a:lnTo>
                <a:lnTo>
                  <a:pt x="98225" y="500062"/>
                </a:lnTo>
                <a:lnTo>
                  <a:pt x="125014" y="508992"/>
                </a:lnTo>
                <a:lnTo>
                  <a:pt x="160733" y="517921"/>
                </a:lnTo>
                <a:lnTo>
                  <a:pt x="196452" y="508992"/>
                </a:lnTo>
                <a:lnTo>
                  <a:pt x="214311" y="491132"/>
                </a:lnTo>
                <a:lnTo>
                  <a:pt x="223241" y="464343"/>
                </a:lnTo>
                <a:lnTo>
                  <a:pt x="214311" y="428625"/>
                </a:lnTo>
                <a:lnTo>
                  <a:pt x="196452" y="392906"/>
                </a:lnTo>
                <a:lnTo>
                  <a:pt x="196452" y="39290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7965281" y="2071687"/>
            <a:ext cx="267891" cy="80368"/>
          </a:xfrm>
          <a:custGeom>
            <a:avLst/>
            <a:gdLst/>
            <a:ahLst/>
            <a:cxnLst/>
            <a:rect l="0" t="0" r="0" b="0"/>
            <a:pathLst>
              <a:path w="267891" h="80368">
                <a:moveTo>
                  <a:pt x="17860" y="71438"/>
                </a:moveTo>
                <a:lnTo>
                  <a:pt x="17860" y="71438"/>
                </a:lnTo>
                <a:lnTo>
                  <a:pt x="8930" y="71438"/>
                </a:lnTo>
                <a:lnTo>
                  <a:pt x="0" y="71438"/>
                </a:lnTo>
                <a:lnTo>
                  <a:pt x="0" y="80367"/>
                </a:lnTo>
                <a:lnTo>
                  <a:pt x="8930" y="71438"/>
                </a:lnTo>
                <a:lnTo>
                  <a:pt x="44649" y="71438"/>
                </a:lnTo>
                <a:lnTo>
                  <a:pt x="80367" y="62508"/>
                </a:lnTo>
                <a:lnTo>
                  <a:pt x="125016" y="44649"/>
                </a:lnTo>
                <a:lnTo>
                  <a:pt x="178594" y="35719"/>
                </a:lnTo>
                <a:lnTo>
                  <a:pt x="223242" y="17860"/>
                </a:lnTo>
                <a:lnTo>
                  <a:pt x="267890" y="0"/>
                </a:lnTo>
                <a:lnTo>
                  <a:pt x="26789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8331398" y="2035969"/>
            <a:ext cx="116087" cy="187524"/>
          </a:xfrm>
          <a:custGeom>
            <a:avLst/>
            <a:gdLst/>
            <a:ahLst/>
            <a:cxnLst/>
            <a:rect l="0" t="0" r="0" b="0"/>
            <a:pathLst>
              <a:path w="116087" h="187524">
                <a:moveTo>
                  <a:pt x="17859" y="142875"/>
                </a:moveTo>
                <a:lnTo>
                  <a:pt x="8929" y="142875"/>
                </a:lnTo>
                <a:lnTo>
                  <a:pt x="8929" y="151804"/>
                </a:lnTo>
                <a:lnTo>
                  <a:pt x="0" y="160734"/>
                </a:lnTo>
                <a:lnTo>
                  <a:pt x="0" y="169664"/>
                </a:lnTo>
                <a:lnTo>
                  <a:pt x="0" y="178593"/>
                </a:lnTo>
                <a:lnTo>
                  <a:pt x="0" y="187523"/>
                </a:lnTo>
                <a:lnTo>
                  <a:pt x="8929" y="187523"/>
                </a:lnTo>
                <a:lnTo>
                  <a:pt x="8929" y="178593"/>
                </a:lnTo>
                <a:lnTo>
                  <a:pt x="17859" y="169664"/>
                </a:lnTo>
                <a:lnTo>
                  <a:pt x="17859" y="160734"/>
                </a:lnTo>
                <a:lnTo>
                  <a:pt x="26789" y="133945"/>
                </a:lnTo>
                <a:lnTo>
                  <a:pt x="35718" y="107156"/>
                </a:lnTo>
                <a:lnTo>
                  <a:pt x="44648" y="71437"/>
                </a:lnTo>
                <a:lnTo>
                  <a:pt x="44648" y="44648"/>
                </a:lnTo>
                <a:lnTo>
                  <a:pt x="53578" y="26789"/>
                </a:lnTo>
                <a:lnTo>
                  <a:pt x="62507" y="8929"/>
                </a:lnTo>
                <a:lnTo>
                  <a:pt x="80367" y="0"/>
                </a:lnTo>
                <a:lnTo>
                  <a:pt x="89297" y="0"/>
                </a:lnTo>
                <a:lnTo>
                  <a:pt x="107156" y="8929"/>
                </a:lnTo>
                <a:lnTo>
                  <a:pt x="107156" y="17859"/>
                </a:lnTo>
                <a:lnTo>
                  <a:pt x="116086" y="17859"/>
                </a:lnTo>
                <a:lnTo>
                  <a:pt x="107156" y="17859"/>
                </a:lnTo>
                <a:lnTo>
                  <a:pt x="98226" y="0"/>
                </a:lnTo>
                <a:lnTo>
                  <a:pt x="9822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8518921" y="2107406"/>
            <a:ext cx="26790" cy="71439"/>
          </a:xfrm>
          <a:custGeom>
            <a:avLst/>
            <a:gdLst/>
            <a:ahLst/>
            <a:cxnLst/>
            <a:rect l="0" t="0" r="0" b="0"/>
            <a:pathLst>
              <a:path w="26790" h="71439">
                <a:moveTo>
                  <a:pt x="17859" y="8930"/>
                </a:moveTo>
                <a:lnTo>
                  <a:pt x="8930" y="0"/>
                </a:lnTo>
                <a:lnTo>
                  <a:pt x="0" y="0"/>
                </a:lnTo>
                <a:lnTo>
                  <a:pt x="0" y="0"/>
                </a:lnTo>
                <a:lnTo>
                  <a:pt x="0" y="0"/>
                </a:lnTo>
                <a:lnTo>
                  <a:pt x="0" y="8930"/>
                </a:lnTo>
                <a:lnTo>
                  <a:pt x="0" y="26789"/>
                </a:lnTo>
                <a:lnTo>
                  <a:pt x="8930" y="35719"/>
                </a:lnTo>
                <a:lnTo>
                  <a:pt x="17859" y="53578"/>
                </a:lnTo>
                <a:lnTo>
                  <a:pt x="17859" y="71438"/>
                </a:lnTo>
                <a:lnTo>
                  <a:pt x="17859" y="71438"/>
                </a:lnTo>
                <a:lnTo>
                  <a:pt x="26789" y="62508"/>
                </a:lnTo>
                <a:lnTo>
                  <a:pt x="26789"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8518921" y="1884164"/>
            <a:ext cx="62509" cy="35720"/>
          </a:xfrm>
          <a:custGeom>
            <a:avLst/>
            <a:gdLst/>
            <a:ahLst/>
            <a:cxnLst/>
            <a:rect l="0" t="0" r="0" b="0"/>
            <a:pathLst>
              <a:path w="62509" h="35720">
                <a:moveTo>
                  <a:pt x="26789" y="0"/>
                </a:moveTo>
                <a:lnTo>
                  <a:pt x="17859" y="0"/>
                </a:lnTo>
                <a:lnTo>
                  <a:pt x="8930" y="0"/>
                </a:lnTo>
                <a:lnTo>
                  <a:pt x="8930" y="0"/>
                </a:lnTo>
                <a:lnTo>
                  <a:pt x="0" y="8930"/>
                </a:lnTo>
                <a:lnTo>
                  <a:pt x="0" y="17859"/>
                </a:lnTo>
                <a:lnTo>
                  <a:pt x="17859" y="26789"/>
                </a:lnTo>
                <a:lnTo>
                  <a:pt x="26789" y="35719"/>
                </a:lnTo>
                <a:lnTo>
                  <a:pt x="53578" y="26789"/>
                </a:lnTo>
                <a:lnTo>
                  <a:pt x="62508" y="8930"/>
                </a:lnTo>
                <a:lnTo>
                  <a:pt x="62508"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8643937" y="1848445"/>
            <a:ext cx="312540" cy="339329"/>
          </a:xfrm>
          <a:custGeom>
            <a:avLst/>
            <a:gdLst/>
            <a:ahLst/>
            <a:cxnLst/>
            <a:rect l="0" t="0" r="0" b="0"/>
            <a:pathLst>
              <a:path w="312540" h="339329">
                <a:moveTo>
                  <a:pt x="8929" y="133945"/>
                </a:moveTo>
                <a:lnTo>
                  <a:pt x="8929" y="142875"/>
                </a:lnTo>
                <a:lnTo>
                  <a:pt x="8929" y="142875"/>
                </a:lnTo>
                <a:lnTo>
                  <a:pt x="8929" y="160734"/>
                </a:lnTo>
                <a:lnTo>
                  <a:pt x="0" y="169664"/>
                </a:lnTo>
                <a:lnTo>
                  <a:pt x="0" y="187524"/>
                </a:lnTo>
                <a:lnTo>
                  <a:pt x="8929" y="205383"/>
                </a:lnTo>
                <a:lnTo>
                  <a:pt x="8929" y="214313"/>
                </a:lnTo>
                <a:lnTo>
                  <a:pt x="17859" y="232172"/>
                </a:lnTo>
                <a:lnTo>
                  <a:pt x="26789" y="232172"/>
                </a:lnTo>
                <a:lnTo>
                  <a:pt x="35718" y="232172"/>
                </a:lnTo>
                <a:lnTo>
                  <a:pt x="44648" y="214313"/>
                </a:lnTo>
                <a:lnTo>
                  <a:pt x="53578" y="205383"/>
                </a:lnTo>
                <a:lnTo>
                  <a:pt x="71437" y="187524"/>
                </a:lnTo>
                <a:lnTo>
                  <a:pt x="71437" y="160734"/>
                </a:lnTo>
                <a:lnTo>
                  <a:pt x="80367" y="142875"/>
                </a:lnTo>
                <a:lnTo>
                  <a:pt x="80367" y="125016"/>
                </a:lnTo>
                <a:lnTo>
                  <a:pt x="80367" y="107156"/>
                </a:lnTo>
                <a:lnTo>
                  <a:pt x="80367" y="107156"/>
                </a:lnTo>
                <a:lnTo>
                  <a:pt x="80367" y="107156"/>
                </a:lnTo>
                <a:lnTo>
                  <a:pt x="89297" y="125016"/>
                </a:lnTo>
                <a:lnTo>
                  <a:pt x="89297" y="142875"/>
                </a:lnTo>
                <a:lnTo>
                  <a:pt x="89297" y="160734"/>
                </a:lnTo>
                <a:lnTo>
                  <a:pt x="98226" y="178594"/>
                </a:lnTo>
                <a:lnTo>
                  <a:pt x="107156" y="187524"/>
                </a:lnTo>
                <a:lnTo>
                  <a:pt x="116086" y="196453"/>
                </a:lnTo>
                <a:lnTo>
                  <a:pt x="125015" y="196453"/>
                </a:lnTo>
                <a:lnTo>
                  <a:pt x="133945" y="196453"/>
                </a:lnTo>
                <a:lnTo>
                  <a:pt x="133945" y="187524"/>
                </a:lnTo>
                <a:lnTo>
                  <a:pt x="142875" y="169664"/>
                </a:lnTo>
                <a:lnTo>
                  <a:pt x="142875" y="151805"/>
                </a:lnTo>
                <a:lnTo>
                  <a:pt x="151804" y="133945"/>
                </a:lnTo>
                <a:lnTo>
                  <a:pt x="160734" y="116086"/>
                </a:lnTo>
                <a:lnTo>
                  <a:pt x="160734" y="98227"/>
                </a:lnTo>
                <a:lnTo>
                  <a:pt x="169664" y="89297"/>
                </a:lnTo>
                <a:lnTo>
                  <a:pt x="169664" y="89297"/>
                </a:lnTo>
                <a:lnTo>
                  <a:pt x="169664" y="98227"/>
                </a:lnTo>
                <a:lnTo>
                  <a:pt x="169664" y="98227"/>
                </a:lnTo>
                <a:lnTo>
                  <a:pt x="169664" y="116086"/>
                </a:lnTo>
                <a:lnTo>
                  <a:pt x="169664" y="133945"/>
                </a:lnTo>
                <a:lnTo>
                  <a:pt x="169664" y="133945"/>
                </a:lnTo>
                <a:lnTo>
                  <a:pt x="178593" y="142875"/>
                </a:lnTo>
                <a:lnTo>
                  <a:pt x="178593" y="142875"/>
                </a:lnTo>
                <a:lnTo>
                  <a:pt x="178593" y="142875"/>
                </a:lnTo>
                <a:lnTo>
                  <a:pt x="178593" y="142875"/>
                </a:lnTo>
                <a:lnTo>
                  <a:pt x="187523" y="142875"/>
                </a:lnTo>
                <a:lnTo>
                  <a:pt x="196453" y="142875"/>
                </a:lnTo>
                <a:lnTo>
                  <a:pt x="196453" y="133945"/>
                </a:lnTo>
                <a:lnTo>
                  <a:pt x="205383" y="133945"/>
                </a:lnTo>
                <a:lnTo>
                  <a:pt x="214312" y="125016"/>
                </a:lnTo>
                <a:lnTo>
                  <a:pt x="214312" y="125016"/>
                </a:lnTo>
                <a:lnTo>
                  <a:pt x="223242" y="125016"/>
                </a:lnTo>
                <a:lnTo>
                  <a:pt x="223242" y="133945"/>
                </a:lnTo>
                <a:lnTo>
                  <a:pt x="232172" y="142875"/>
                </a:lnTo>
                <a:lnTo>
                  <a:pt x="232172" y="160734"/>
                </a:lnTo>
                <a:lnTo>
                  <a:pt x="241101" y="169664"/>
                </a:lnTo>
                <a:lnTo>
                  <a:pt x="250031" y="196453"/>
                </a:lnTo>
                <a:lnTo>
                  <a:pt x="250031" y="223242"/>
                </a:lnTo>
                <a:lnTo>
                  <a:pt x="250031" y="241102"/>
                </a:lnTo>
                <a:lnTo>
                  <a:pt x="250031" y="267891"/>
                </a:lnTo>
                <a:lnTo>
                  <a:pt x="241101" y="312539"/>
                </a:lnTo>
                <a:lnTo>
                  <a:pt x="223242" y="330399"/>
                </a:lnTo>
                <a:lnTo>
                  <a:pt x="205383" y="339328"/>
                </a:lnTo>
                <a:lnTo>
                  <a:pt x="178593" y="330399"/>
                </a:lnTo>
                <a:lnTo>
                  <a:pt x="169664" y="312539"/>
                </a:lnTo>
                <a:lnTo>
                  <a:pt x="169664" y="294680"/>
                </a:lnTo>
                <a:lnTo>
                  <a:pt x="169664" y="285750"/>
                </a:lnTo>
                <a:lnTo>
                  <a:pt x="169664" y="267891"/>
                </a:lnTo>
                <a:lnTo>
                  <a:pt x="178593" y="258961"/>
                </a:lnTo>
                <a:lnTo>
                  <a:pt x="187523" y="232172"/>
                </a:lnTo>
                <a:lnTo>
                  <a:pt x="196453" y="205383"/>
                </a:lnTo>
                <a:lnTo>
                  <a:pt x="205383" y="178594"/>
                </a:lnTo>
                <a:lnTo>
                  <a:pt x="223242" y="142875"/>
                </a:lnTo>
                <a:lnTo>
                  <a:pt x="232172" y="107156"/>
                </a:lnTo>
                <a:lnTo>
                  <a:pt x="250031" y="80367"/>
                </a:lnTo>
                <a:lnTo>
                  <a:pt x="250031" y="62508"/>
                </a:lnTo>
                <a:lnTo>
                  <a:pt x="250031" y="44649"/>
                </a:lnTo>
                <a:lnTo>
                  <a:pt x="258961" y="26789"/>
                </a:lnTo>
                <a:lnTo>
                  <a:pt x="250031" y="8930"/>
                </a:lnTo>
                <a:lnTo>
                  <a:pt x="250031" y="0"/>
                </a:lnTo>
                <a:lnTo>
                  <a:pt x="250031" y="0"/>
                </a:lnTo>
                <a:lnTo>
                  <a:pt x="241101" y="0"/>
                </a:lnTo>
                <a:lnTo>
                  <a:pt x="232172" y="8930"/>
                </a:lnTo>
                <a:lnTo>
                  <a:pt x="223242" y="17859"/>
                </a:lnTo>
                <a:lnTo>
                  <a:pt x="223242" y="35719"/>
                </a:lnTo>
                <a:lnTo>
                  <a:pt x="214312" y="53578"/>
                </a:lnTo>
                <a:lnTo>
                  <a:pt x="214312" y="80367"/>
                </a:lnTo>
                <a:lnTo>
                  <a:pt x="214312" y="98227"/>
                </a:lnTo>
                <a:lnTo>
                  <a:pt x="214312" y="107156"/>
                </a:lnTo>
                <a:lnTo>
                  <a:pt x="223242" y="125016"/>
                </a:lnTo>
                <a:lnTo>
                  <a:pt x="232172" y="125016"/>
                </a:lnTo>
                <a:lnTo>
                  <a:pt x="241101" y="125016"/>
                </a:lnTo>
                <a:lnTo>
                  <a:pt x="250031" y="116086"/>
                </a:lnTo>
                <a:lnTo>
                  <a:pt x="258961" y="107156"/>
                </a:lnTo>
                <a:lnTo>
                  <a:pt x="276820" y="98227"/>
                </a:lnTo>
                <a:lnTo>
                  <a:pt x="285750" y="89297"/>
                </a:lnTo>
                <a:lnTo>
                  <a:pt x="294679" y="89297"/>
                </a:lnTo>
                <a:lnTo>
                  <a:pt x="303609" y="80367"/>
                </a:lnTo>
                <a:lnTo>
                  <a:pt x="303609" y="80367"/>
                </a:lnTo>
                <a:lnTo>
                  <a:pt x="312539" y="89297"/>
                </a:lnTo>
                <a:lnTo>
                  <a:pt x="312539" y="98227"/>
                </a:lnTo>
                <a:lnTo>
                  <a:pt x="312539" y="98227"/>
                </a:lnTo>
                <a:lnTo>
                  <a:pt x="285750" y="116086"/>
                </a:lnTo>
                <a:lnTo>
                  <a:pt x="250031" y="107156"/>
                </a:lnTo>
                <a:lnTo>
                  <a:pt x="196453" y="98227"/>
                </a:lnTo>
                <a:lnTo>
                  <a:pt x="133945" y="80367"/>
                </a:lnTo>
                <a:lnTo>
                  <a:pt x="133945"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3830836" y="4643437"/>
            <a:ext cx="392907" cy="392908"/>
          </a:xfrm>
          <a:custGeom>
            <a:avLst/>
            <a:gdLst/>
            <a:ahLst/>
            <a:cxnLst/>
            <a:rect l="0" t="0" r="0" b="0"/>
            <a:pathLst>
              <a:path w="392907" h="392908">
                <a:moveTo>
                  <a:pt x="250031" y="35719"/>
                </a:moveTo>
                <a:lnTo>
                  <a:pt x="250031" y="35719"/>
                </a:lnTo>
                <a:lnTo>
                  <a:pt x="232172" y="26789"/>
                </a:lnTo>
                <a:lnTo>
                  <a:pt x="223242" y="26789"/>
                </a:lnTo>
                <a:lnTo>
                  <a:pt x="205383" y="26789"/>
                </a:lnTo>
                <a:lnTo>
                  <a:pt x="196453" y="26789"/>
                </a:lnTo>
                <a:lnTo>
                  <a:pt x="178594" y="26789"/>
                </a:lnTo>
                <a:lnTo>
                  <a:pt x="169664" y="26789"/>
                </a:lnTo>
                <a:lnTo>
                  <a:pt x="151805" y="26789"/>
                </a:lnTo>
                <a:lnTo>
                  <a:pt x="142875" y="26789"/>
                </a:lnTo>
                <a:lnTo>
                  <a:pt x="133945" y="35719"/>
                </a:lnTo>
                <a:lnTo>
                  <a:pt x="125016" y="44649"/>
                </a:lnTo>
                <a:lnTo>
                  <a:pt x="116086" y="53578"/>
                </a:lnTo>
                <a:lnTo>
                  <a:pt x="107156" y="62508"/>
                </a:lnTo>
                <a:lnTo>
                  <a:pt x="98227" y="71438"/>
                </a:lnTo>
                <a:lnTo>
                  <a:pt x="89297" y="80367"/>
                </a:lnTo>
                <a:lnTo>
                  <a:pt x="80367" y="98227"/>
                </a:lnTo>
                <a:lnTo>
                  <a:pt x="71437" y="107156"/>
                </a:lnTo>
                <a:lnTo>
                  <a:pt x="53578" y="125016"/>
                </a:lnTo>
                <a:lnTo>
                  <a:pt x="44648" y="142875"/>
                </a:lnTo>
                <a:lnTo>
                  <a:pt x="35719" y="169664"/>
                </a:lnTo>
                <a:lnTo>
                  <a:pt x="17859" y="187524"/>
                </a:lnTo>
                <a:lnTo>
                  <a:pt x="8930" y="214313"/>
                </a:lnTo>
                <a:lnTo>
                  <a:pt x="0" y="250032"/>
                </a:lnTo>
                <a:lnTo>
                  <a:pt x="0" y="276821"/>
                </a:lnTo>
                <a:lnTo>
                  <a:pt x="0" y="303610"/>
                </a:lnTo>
                <a:lnTo>
                  <a:pt x="0" y="330399"/>
                </a:lnTo>
                <a:lnTo>
                  <a:pt x="17859" y="348258"/>
                </a:lnTo>
                <a:lnTo>
                  <a:pt x="26789" y="366118"/>
                </a:lnTo>
                <a:lnTo>
                  <a:pt x="44648" y="383977"/>
                </a:lnTo>
                <a:lnTo>
                  <a:pt x="62508" y="392907"/>
                </a:lnTo>
                <a:lnTo>
                  <a:pt x="89297" y="392907"/>
                </a:lnTo>
                <a:lnTo>
                  <a:pt x="107156" y="392907"/>
                </a:lnTo>
                <a:lnTo>
                  <a:pt x="133945" y="383977"/>
                </a:lnTo>
                <a:lnTo>
                  <a:pt x="160734" y="375047"/>
                </a:lnTo>
                <a:lnTo>
                  <a:pt x="187523" y="366118"/>
                </a:lnTo>
                <a:lnTo>
                  <a:pt x="214312" y="348258"/>
                </a:lnTo>
                <a:lnTo>
                  <a:pt x="241102" y="330399"/>
                </a:lnTo>
                <a:lnTo>
                  <a:pt x="267891" y="312540"/>
                </a:lnTo>
                <a:lnTo>
                  <a:pt x="294680" y="285751"/>
                </a:lnTo>
                <a:lnTo>
                  <a:pt x="321469" y="267891"/>
                </a:lnTo>
                <a:lnTo>
                  <a:pt x="339328" y="241102"/>
                </a:lnTo>
                <a:lnTo>
                  <a:pt x="357187" y="214313"/>
                </a:lnTo>
                <a:lnTo>
                  <a:pt x="375047" y="187524"/>
                </a:lnTo>
                <a:lnTo>
                  <a:pt x="383977" y="160734"/>
                </a:lnTo>
                <a:lnTo>
                  <a:pt x="392906" y="133945"/>
                </a:lnTo>
                <a:lnTo>
                  <a:pt x="392906" y="116086"/>
                </a:lnTo>
                <a:lnTo>
                  <a:pt x="392906" y="89297"/>
                </a:lnTo>
                <a:lnTo>
                  <a:pt x="383977" y="71438"/>
                </a:lnTo>
                <a:lnTo>
                  <a:pt x="366117" y="44649"/>
                </a:lnTo>
                <a:lnTo>
                  <a:pt x="357187" y="26789"/>
                </a:lnTo>
                <a:lnTo>
                  <a:pt x="339328" y="17859"/>
                </a:lnTo>
                <a:lnTo>
                  <a:pt x="321469" y="8930"/>
                </a:lnTo>
                <a:lnTo>
                  <a:pt x="303609" y="0"/>
                </a:lnTo>
                <a:lnTo>
                  <a:pt x="285750" y="0"/>
                </a:lnTo>
                <a:lnTo>
                  <a:pt x="267891" y="0"/>
                </a:lnTo>
                <a:lnTo>
                  <a:pt x="250031" y="8930"/>
                </a:lnTo>
                <a:lnTo>
                  <a:pt x="241102" y="17859"/>
                </a:lnTo>
                <a:lnTo>
                  <a:pt x="223242" y="26789"/>
                </a:lnTo>
                <a:lnTo>
                  <a:pt x="205383" y="35719"/>
                </a:lnTo>
                <a:lnTo>
                  <a:pt x="205383"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3955852" y="5223867"/>
            <a:ext cx="348258" cy="419696"/>
          </a:xfrm>
          <a:custGeom>
            <a:avLst/>
            <a:gdLst/>
            <a:ahLst/>
            <a:cxnLst/>
            <a:rect l="0" t="0" r="0" b="0"/>
            <a:pathLst>
              <a:path w="348258" h="419696">
                <a:moveTo>
                  <a:pt x="223242" y="8930"/>
                </a:moveTo>
                <a:lnTo>
                  <a:pt x="223242" y="8930"/>
                </a:lnTo>
                <a:lnTo>
                  <a:pt x="214312" y="8930"/>
                </a:lnTo>
                <a:lnTo>
                  <a:pt x="196453" y="8930"/>
                </a:lnTo>
                <a:lnTo>
                  <a:pt x="178593" y="8930"/>
                </a:lnTo>
                <a:lnTo>
                  <a:pt x="160734" y="8930"/>
                </a:lnTo>
                <a:lnTo>
                  <a:pt x="151804" y="8930"/>
                </a:lnTo>
                <a:lnTo>
                  <a:pt x="133945" y="8930"/>
                </a:lnTo>
                <a:lnTo>
                  <a:pt x="116086" y="8930"/>
                </a:lnTo>
                <a:lnTo>
                  <a:pt x="107156" y="8930"/>
                </a:lnTo>
                <a:lnTo>
                  <a:pt x="89296" y="8930"/>
                </a:lnTo>
                <a:lnTo>
                  <a:pt x="71437" y="17860"/>
                </a:lnTo>
                <a:lnTo>
                  <a:pt x="62507" y="17860"/>
                </a:lnTo>
                <a:lnTo>
                  <a:pt x="44648" y="26789"/>
                </a:lnTo>
                <a:lnTo>
                  <a:pt x="35718" y="35719"/>
                </a:lnTo>
                <a:lnTo>
                  <a:pt x="26789" y="44649"/>
                </a:lnTo>
                <a:lnTo>
                  <a:pt x="17859" y="62508"/>
                </a:lnTo>
                <a:lnTo>
                  <a:pt x="17859" y="80367"/>
                </a:lnTo>
                <a:lnTo>
                  <a:pt x="8929" y="98227"/>
                </a:lnTo>
                <a:lnTo>
                  <a:pt x="8929" y="116086"/>
                </a:lnTo>
                <a:lnTo>
                  <a:pt x="0" y="142875"/>
                </a:lnTo>
                <a:lnTo>
                  <a:pt x="0" y="169664"/>
                </a:lnTo>
                <a:lnTo>
                  <a:pt x="0" y="205383"/>
                </a:lnTo>
                <a:lnTo>
                  <a:pt x="0" y="250031"/>
                </a:lnTo>
                <a:lnTo>
                  <a:pt x="8929" y="285750"/>
                </a:lnTo>
                <a:lnTo>
                  <a:pt x="8929" y="330399"/>
                </a:lnTo>
                <a:lnTo>
                  <a:pt x="17859" y="366117"/>
                </a:lnTo>
                <a:lnTo>
                  <a:pt x="26789" y="392906"/>
                </a:lnTo>
                <a:lnTo>
                  <a:pt x="44648" y="410765"/>
                </a:lnTo>
                <a:lnTo>
                  <a:pt x="62507" y="419695"/>
                </a:lnTo>
                <a:lnTo>
                  <a:pt x="89296" y="419695"/>
                </a:lnTo>
                <a:lnTo>
                  <a:pt x="116086" y="410765"/>
                </a:lnTo>
                <a:lnTo>
                  <a:pt x="142875" y="401835"/>
                </a:lnTo>
                <a:lnTo>
                  <a:pt x="178593" y="375046"/>
                </a:lnTo>
                <a:lnTo>
                  <a:pt x="205382" y="357187"/>
                </a:lnTo>
                <a:lnTo>
                  <a:pt x="241101" y="321469"/>
                </a:lnTo>
                <a:lnTo>
                  <a:pt x="267890" y="285750"/>
                </a:lnTo>
                <a:lnTo>
                  <a:pt x="294679" y="241102"/>
                </a:lnTo>
                <a:lnTo>
                  <a:pt x="321468" y="196453"/>
                </a:lnTo>
                <a:lnTo>
                  <a:pt x="330398" y="160735"/>
                </a:lnTo>
                <a:lnTo>
                  <a:pt x="339328" y="116086"/>
                </a:lnTo>
                <a:lnTo>
                  <a:pt x="348257" y="80367"/>
                </a:lnTo>
                <a:lnTo>
                  <a:pt x="339328" y="53578"/>
                </a:lnTo>
                <a:lnTo>
                  <a:pt x="321468" y="26789"/>
                </a:lnTo>
                <a:lnTo>
                  <a:pt x="312539" y="17860"/>
                </a:lnTo>
                <a:lnTo>
                  <a:pt x="285750" y="0"/>
                </a:lnTo>
                <a:lnTo>
                  <a:pt x="267890" y="0"/>
                </a:lnTo>
                <a:lnTo>
                  <a:pt x="250031" y="0"/>
                </a:lnTo>
                <a:lnTo>
                  <a:pt x="241101" y="8930"/>
                </a:lnTo>
                <a:lnTo>
                  <a:pt x="223242" y="17860"/>
                </a:lnTo>
                <a:lnTo>
                  <a:pt x="223242" y="1786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40923210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457200" y="304800"/>
            <a:ext cx="4038600" cy="5821363"/>
          </a:xfrm>
        </p:spPr>
        <p:txBody>
          <a:bodyPr/>
          <a:lstStyle/>
          <a:p>
            <a:pPr marL="0" indent="0">
              <a:buNone/>
            </a:pPr>
            <a:r>
              <a:rPr lang="en-US" sz="2400" b="1" dirty="0" smtClean="0">
                <a:solidFill>
                  <a:schemeClr val="accent3">
                    <a:lumMod val="75000"/>
                  </a:schemeClr>
                </a:solidFill>
              </a:rPr>
              <a:t>Last Time</a:t>
            </a:r>
          </a:p>
          <a:p>
            <a:r>
              <a:rPr lang="en-US" sz="2400" b="1" dirty="0" smtClean="0"/>
              <a:t>The Standard Programs</a:t>
            </a:r>
          </a:p>
          <a:p>
            <a:pPr lvl="1"/>
            <a:r>
              <a:rPr lang="en-US" sz="2000" b="1" dirty="0" err="1" smtClean="0"/>
              <a:t>NextDate</a:t>
            </a:r>
            <a:endParaRPr lang="en-US" sz="2000" b="1" dirty="0" smtClean="0"/>
          </a:p>
          <a:p>
            <a:pPr lvl="1"/>
            <a:r>
              <a:rPr lang="en-US" sz="2000" b="1" dirty="0" smtClean="0"/>
              <a:t>Commission</a:t>
            </a:r>
          </a:p>
          <a:p>
            <a:pPr lvl="1"/>
            <a:r>
              <a:rPr lang="en-US" sz="2000" b="1" dirty="0" smtClean="0"/>
              <a:t>Simple ATM (SATM)</a:t>
            </a:r>
          </a:p>
          <a:p>
            <a:pPr lvl="1"/>
            <a:r>
              <a:rPr lang="en-US" sz="2000" b="1" dirty="0" smtClean="0"/>
              <a:t>Currency Converter</a:t>
            </a:r>
          </a:p>
          <a:p>
            <a:pPr lvl="1"/>
            <a:r>
              <a:rPr lang="en-US" sz="2000" b="1" dirty="0"/>
              <a:t>Saturn Windshield Wiper </a:t>
            </a:r>
            <a:r>
              <a:rPr lang="en-US" sz="2000" b="1" dirty="0" smtClean="0"/>
              <a:t>Controller</a:t>
            </a:r>
          </a:p>
          <a:p>
            <a:r>
              <a:rPr lang="en-US" sz="2400" b="1" dirty="0" smtClean="0"/>
              <a:t>Boundary Value Testing</a:t>
            </a:r>
            <a:r>
              <a:rPr lang="en-US" b="1" dirty="0" smtClean="0"/>
              <a:t> </a:t>
            </a:r>
          </a:p>
          <a:p>
            <a:r>
              <a:rPr lang="en-US" sz="2400" b="1" dirty="0" smtClean="0"/>
              <a:t>Min, </a:t>
            </a:r>
            <a:r>
              <a:rPr lang="en-US" sz="2400" b="1" dirty="0" err="1" smtClean="0"/>
              <a:t>min+,nom,max-,max</a:t>
            </a:r>
            <a:endParaRPr lang="en-US" sz="2400" b="1" dirty="0" smtClean="0"/>
          </a:p>
          <a:p>
            <a:r>
              <a:rPr lang="en-US" sz="2400" b="1" dirty="0" smtClean="0">
                <a:solidFill>
                  <a:schemeClr val="bg1">
                    <a:lumMod val="50000"/>
                  </a:schemeClr>
                </a:solidFill>
              </a:rPr>
              <a:t>Eclipse and Java</a:t>
            </a:r>
          </a:p>
          <a:p>
            <a:pPr lvl="1"/>
            <a:r>
              <a:rPr lang="en-US" sz="2000" b="1" dirty="0" smtClean="0">
                <a:solidFill>
                  <a:schemeClr val="bg1">
                    <a:lumMod val="50000"/>
                  </a:schemeClr>
                </a:solidFill>
              </a:rPr>
              <a:t>Use JUnit4</a:t>
            </a:r>
            <a:endParaRPr lang="en-US" sz="2000" b="1" dirty="0">
              <a:solidFill>
                <a:schemeClr val="bg1">
                  <a:lumMod val="50000"/>
                </a:schemeClr>
              </a:solidFill>
            </a:endParaRPr>
          </a:p>
        </p:txBody>
      </p:sp>
      <p:sp>
        <p:nvSpPr>
          <p:cNvPr id="7" name="Content Placeholder 6"/>
          <p:cNvSpPr>
            <a:spLocks noGrp="1"/>
          </p:cNvSpPr>
          <p:nvPr>
            <p:ph sz="half" idx="2"/>
          </p:nvPr>
        </p:nvSpPr>
        <p:spPr>
          <a:xfrm>
            <a:off x="4648200" y="304800"/>
            <a:ext cx="4038600" cy="5821363"/>
          </a:xfrm>
        </p:spPr>
        <p:txBody>
          <a:bodyPr/>
          <a:lstStyle/>
          <a:p>
            <a:pPr marL="0" indent="0">
              <a:buNone/>
            </a:pPr>
            <a:r>
              <a:rPr lang="en-US" b="1" dirty="0" smtClean="0">
                <a:solidFill>
                  <a:schemeClr val="accent3">
                    <a:lumMod val="75000"/>
                  </a:schemeClr>
                </a:solidFill>
              </a:rPr>
              <a:t>Today</a:t>
            </a:r>
          </a:p>
          <a:p>
            <a:r>
              <a:rPr lang="en-US" b="1" dirty="0"/>
              <a:t>Eclipse and </a:t>
            </a:r>
            <a:r>
              <a:rPr lang="en-US" b="1" dirty="0" smtClean="0"/>
              <a:t>Java</a:t>
            </a:r>
          </a:p>
          <a:p>
            <a:r>
              <a:rPr lang="en-US" b="1" dirty="0"/>
              <a:t>Equivalence Class Testing</a:t>
            </a:r>
          </a:p>
          <a:p>
            <a:endParaRPr lang="en-US" b="1" dirty="0"/>
          </a:p>
          <a:p>
            <a:endParaRPr lang="en-US" dirty="0"/>
          </a:p>
        </p:txBody>
      </p:sp>
      <p:sp>
        <p:nvSpPr>
          <p:cNvPr id="4" name="TextBox 3"/>
          <p:cNvSpPr txBox="1"/>
          <p:nvPr/>
        </p:nvSpPr>
        <p:spPr>
          <a:xfrm>
            <a:off x="3173609" y="6273225"/>
            <a:ext cx="3150991" cy="584775"/>
          </a:xfrm>
          <a:prstGeom prst="rect">
            <a:avLst/>
          </a:prstGeom>
          <a:noFill/>
        </p:spPr>
        <p:txBody>
          <a:bodyPr wrap="none" rtlCol="0">
            <a:spAutoFit/>
          </a:bodyPr>
          <a:lstStyle/>
          <a:p>
            <a:pPr algn="ctr"/>
            <a:r>
              <a:rPr lang="en-US" sz="1600" dirty="0">
                <a:solidFill>
                  <a:schemeClr val="bg2">
                    <a:lumMod val="50000"/>
                  </a:schemeClr>
                </a:solidFill>
              </a:rPr>
              <a:t>Jorgensen, Paul C. Software Testing </a:t>
            </a:r>
          </a:p>
          <a:p>
            <a:pPr algn="ctr"/>
            <a:r>
              <a:rPr lang="en-US" sz="1600" dirty="0">
                <a:solidFill>
                  <a:schemeClr val="bg2">
                    <a:lumMod val="50000"/>
                  </a:schemeClr>
                </a:solidFill>
              </a:rPr>
              <a:t>A Craftsman </a:t>
            </a:r>
            <a:r>
              <a:rPr lang="en-US" sz="1600" dirty="0" smtClean="0">
                <a:solidFill>
                  <a:schemeClr val="bg2">
                    <a:lumMod val="50000"/>
                  </a:schemeClr>
                </a:solidFill>
              </a:rPr>
              <a:t>Approach</a:t>
            </a:r>
            <a:endParaRPr lang="en-US" sz="1600" dirty="0">
              <a:solidFill>
                <a:schemeClr val="bg2">
                  <a:lumMod val="50000"/>
                </a:schemeClr>
              </a:solidFill>
            </a:endParaRPr>
          </a:p>
        </p:txBody>
      </p:sp>
      <p:sp>
        <p:nvSpPr>
          <p:cNvPr id="2" name="Date Placeholder 1"/>
          <p:cNvSpPr>
            <a:spLocks noGrp="1"/>
          </p:cNvSpPr>
          <p:nvPr>
            <p:ph type="dt" sz="half" idx="10"/>
          </p:nvPr>
        </p:nvSpPr>
        <p:spPr/>
        <p:txBody>
          <a:bodyPr/>
          <a:lstStyle/>
          <a:p>
            <a:fld id="{14B396B2-B634-432C-971D-8A9B8D7B51C1}" type="datetime1">
              <a:rPr lang="en-US" smtClean="0"/>
              <a:t>9/4/2013</a:t>
            </a:fld>
            <a:endParaRPr lang="en-US"/>
          </a:p>
        </p:txBody>
      </p:sp>
      <p:sp>
        <p:nvSpPr>
          <p:cNvPr id="8" name="Slide Number Placeholder 7"/>
          <p:cNvSpPr>
            <a:spLocks noGrp="1"/>
          </p:cNvSpPr>
          <p:nvPr>
            <p:ph type="sldNum" sz="quarter" idx="12"/>
          </p:nvPr>
        </p:nvSpPr>
        <p:spPr/>
        <p:txBody>
          <a:bodyPr/>
          <a:lstStyle/>
          <a:p>
            <a:fld id="{5EA4A088-014F-4063-A783-67FAA4BA51CC}" type="slidenum">
              <a:rPr lang="en-US" smtClean="0"/>
              <a:t>2</a:t>
            </a:fld>
            <a:endParaRPr lang="en-US"/>
          </a:p>
        </p:txBody>
      </p:sp>
      <p:sp>
        <p:nvSpPr>
          <p:cNvPr id="3" name="Freeform 2"/>
          <p:cNvSpPr/>
          <p:nvPr/>
        </p:nvSpPr>
        <p:spPr>
          <a:xfrm>
            <a:off x="3420070" y="2312789"/>
            <a:ext cx="223244" cy="223243"/>
          </a:xfrm>
          <a:custGeom>
            <a:avLst/>
            <a:gdLst/>
            <a:ahLst/>
            <a:cxnLst/>
            <a:rect l="0" t="0" r="0" b="0"/>
            <a:pathLst>
              <a:path w="223244" h="223243">
                <a:moveTo>
                  <a:pt x="178594" y="53578"/>
                </a:moveTo>
                <a:lnTo>
                  <a:pt x="178594" y="53578"/>
                </a:lnTo>
                <a:lnTo>
                  <a:pt x="178594" y="53578"/>
                </a:lnTo>
                <a:lnTo>
                  <a:pt x="178594" y="53578"/>
                </a:lnTo>
                <a:lnTo>
                  <a:pt x="178594" y="53578"/>
                </a:lnTo>
                <a:lnTo>
                  <a:pt x="169664" y="53578"/>
                </a:lnTo>
                <a:lnTo>
                  <a:pt x="169664" y="44648"/>
                </a:lnTo>
                <a:lnTo>
                  <a:pt x="169664" y="44648"/>
                </a:lnTo>
                <a:lnTo>
                  <a:pt x="169664" y="35719"/>
                </a:lnTo>
                <a:lnTo>
                  <a:pt x="160735" y="26789"/>
                </a:lnTo>
                <a:lnTo>
                  <a:pt x="160735" y="17859"/>
                </a:lnTo>
                <a:lnTo>
                  <a:pt x="151805" y="8930"/>
                </a:lnTo>
                <a:lnTo>
                  <a:pt x="142875" y="8930"/>
                </a:lnTo>
                <a:lnTo>
                  <a:pt x="125016" y="0"/>
                </a:lnTo>
                <a:lnTo>
                  <a:pt x="107157" y="0"/>
                </a:lnTo>
                <a:lnTo>
                  <a:pt x="89297" y="8930"/>
                </a:lnTo>
                <a:lnTo>
                  <a:pt x="71438" y="17859"/>
                </a:lnTo>
                <a:lnTo>
                  <a:pt x="53578" y="35719"/>
                </a:lnTo>
                <a:lnTo>
                  <a:pt x="35719" y="53578"/>
                </a:lnTo>
                <a:lnTo>
                  <a:pt x="17860" y="80367"/>
                </a:lnTo>
                <a:lnTo>
                  <a:pt x="8930" y="107156"/>
                </a:lnTo>
                <a:lnTo>
                  <a:pt x="0" y="133945"/>
                </a:lnTo>
                <a:lnTo>
                  <a:pt x="0" y="169664"/>
                </a:lnTo>
                <a:lnTo>
                  <a:pt x="0" y="187524"/>
                </a:lnTo>
                <a:lnTo>
                  <a:pt x="8930" y="205383"/>
                </a:lnTo>
                <a:lnTo>
                  <a:pt x="17860" y="223242"/>
                </a:lnTo>
                <a:lnTo>
                  <a:pt x="35719" y="223242"/>
                </a:lnTo>
                <a:lnTo>
                  <a:pt x="62508" y="223242"/>
                </a:lnTo>
                <a:lnTo>
                  <a:pt x="98227" y="214313"/>
                </a:lnTo>
                <a:lnTo>
                  <a:pt x="133946" y="205383"/>
                </a:lnTo>
                <a:lnTo>
                  <a:pt x="160735" y="196453"/>
                </a:lnTo>
                <a:lnTo>
                  <a:pt x="187524" y="178594"/>
                </a:lnTo>
                <a:lnTo>
                  <a:pt x="205383" y="169664"/>
                </a:lnTo>
                <a:lnTo>
                  <a:pt x="223243" y="151805"/>
                </a:lnTo>
                <a:lnTo>
                  <a:pt x="223243" y="142875"/>
                </a:lnTo>
                <a:lnTo>
                  <a:pt x="214313" y="133945"/>
                </a:lnTo>
                <a:lnTo>
                  <a:pt x="196453" y="133945"/>
                </a:lnTo>
                <a:lnTo>
                  <a:pt x="169664" y="133945"/>
                </a:lnTo>
                <a:lnTo>
                  <a:pt x="142875" y="142875"/>
                </a:lnTo>
                <a:lnTo>
                  <a:pt x="116086" y="151805"/>
                </a:lnTo>
                <a:lnTo>
                  <a:pt x="98227" y="151805"/>
                </a:lnTo>
                <a:lnTo>
                  <a:pt x="80368" y="160734"/>
                </a:lnTo>
                <a:lnTo>
                  <a:pt x="71438" y="169664"/>
                </a:lnTo>
                <a:lnTo>
                  <a:pt x="62508" y="178594"/>
                </a:lnTo>
                <a:lnTo>
                  <a:pt x="71438" y="178594"/>
                </a:lnTo>
                <a:lnTo>
                  <a:pt x="71438" y="178594"/>
                </a:lnTo>
                <a:lnTo>
                  <a:pt x="89297" y="178594"/>
                </a:lnTo>
                <a:lnTo>
                  <a:pt x="98227" y="169664"/>
                </a:lnTo>
                <a:lnTo>
                  <a:pt x="98227"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Freeform 4"/>
          <p:cNvSpPr/>
          <p:nvPr/>
        </p:nvSpPr>
        <p:spPr>
          <a:xfrm>
            <a:off x="3661172" y="2294929"/>
            <a:ext cx="178595" cy="187525"/>
          </a:xfrm>
          <a:custGeom>
            <a:avLst/>
            <a:gdLst/>
            <a:ahLst/>
            <a:cxnLst/>
            <a:rect l="0" t="0" r="0" b="0"/>
            <a:pathLst>
              <a:path w="178595" h="187525">
                <a:moveTo>
                  <a:pt x="17859" y="17860"/>
                </a:moveTo>
                <a:lnTo>
                  <a:pt x="8930" y="17860"/>
                </a:lnTo>
                <a:lnTo>
                  <a:pt x="8930" y="26790"/>
                </a:lnTo>
                <a:lnTo>
                  <a:pt x="8930" y="35719"/>
                </a:lnTo>
                <a:lnTo>
                  <a:pt x="8930" y="44649"/>
                </a:lnTo>
                <a:lnTo>
                  <a:pt x="0" y="53579"/>
                </a:lnTo>
                <a:lnTo>
                  <a:pt x="0" y="71438"/>
                </a:lnTo>
                <a:lnTo>
                  <a:pt x="0" y="89297"/>
                </a:lnTo>
                <a:lnTo>
                  <a:pt x="8930" y="116086"/>
                </a:lnTo>
                <a:lnTo>
                  <a:pt x="8930" y="133946"/>
                </a:lnTo>
                <a:lnTo>
                  <a:pt x="8930" y="151805"/>
                </a:lnTo>
                <a:lnTo>
                  <a:pt x="17859" y="169665"/>
                </a:lnTo>
                <a:lnTo>
                  <a:pt x="26789" y="178594"/>
                </a:lnTo>
                <a:lnTo>
                  <a:pt x="35719" y="178594"/>
                </a:lnTo>
                <a:lnTo>
                  <a:pt x="44648" y="169665"/>
                </a:lnTo>
                <a:lnTo>
                  <a:pt x="53578" y="160735"/>
                </a:lnTo>
                <a:lnTo>
                  <a:pt x="62508" y="142875"/>
                </a:lnTo>
                <a:lnTo>
                  <a:pt x="62508" y="107157"/>
                </a:lnTo>
                <a:lnTo>
                  <a:pt x="71437" y="80368"/>
                </a:lnTo>
                <a:lnTo>
                  <a:pt x="71437" y="53579"/>
                </a:lnTo>
                <a:lnTo>
                  <a:pt x="80367" y="26790"/>
                </a:lnTo>
                <a:lnTo>
                  <a:pt x="80367" y="8930"/>
                </a:lnTo>
                <a:lnTo>
                  <a:pt x="80367" y="0"/>
                </a:lnTo>
                <a:lnTo>
                  <a:pt x="80367" y="8930"/>
                </a:lnTo>
                <a:lnTo>
                  <a:pt x="80367" y="26790"/>
                </a:lnTo>
                <a:lnTo>
                  <a:pt x="80367" y="53579"/>
                </a:lnTo>
                <a:lnTo>
                  <a:pt x="80367" y="89297"/>
                </a:lnTo>
                <a:lnTo>
                  <a:pt x="80367" y="125016"/>
                </a:lnTo>
                <a:lnTo>
                  <a:pt x="89297" y="160735"/>
                </a:lnTo>
                <a:lnTo>
                  <a:pt x="98226" y="178594"/>
                </a:lnTo>
                <a:lnTo>
                  <a:pt x="107156" y="187524"/>
                </a:lnTo>
                <a:lnTo>
                  <a:pt x="125016" y="187524"/>
                </a:lnTo>
                <a:lnTo>
                  <a:pt x="133945" y="178594"/>
                </a:lnTo>
                <a:lnTo>
                  <a:pt x="151805" y="160735"/>
                </a:lnTo>
                <a:lnTo>
                  <a:pt x="160734" y="133946"/>
                </a:lnTo>
                <a:lnTo>
                  <a:pt x="169664" y="98227"/>
                </a:lnTo>
                <a:lnTo>
                  <a:pt x="169664" y="62508"/>
                </a:lnTo>
                <a:lnTo>
                  <a:pt x="178594" y="17860"/>
                </a:lnTo>
                <a:lnTo>
                  <a:pt x="178594" y="1786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3875484" y="2205633"/>
            <a:ext cx="44650" cy="258962"/>
          </a:xfrm>
          <a:custGeom>
            <a:avLst/>
            <a:gdLst/>
            <a:ahLst/>
            <a:cxnLst/>
            <a:rect l="0" t="0" r="0" b="0"/>
            <a:pathLst>
              <a:path w="44650" h="258962">
                <a:moveTo>
                  <a:pt x="17860" y="0"/>
                </a:moveTo>
                <a:lnTo>
                  <a:pt x="17860" y="8929"/>
                </a:lnTo>
                <a:lnTo>
                  <a:pt x="8930" y="17859"/>
                </a:lnTo>
                <a:lnTo>
                  <a:pt x="8930" y="35718"/>
                </a:lnTo>
                <a:lnTo>
                  <a:pt x="0" y="62507"/>
                </a:lnTo>
                <a:lnTo>
                  <a:pt x="0" y="98226"/>
                </a:lnTo>
                <a:lnTo>
                  <a:pt x="0" y="133945"/>
                </a:lnTo>
                <a:lnTo>
                  <a:pt x="8930" y="169664"/>
                </a:lnTo>
                <a:lnTo>
                  <a:pt x="8930" y="196453"/>
                </a:lnTo>
                <a:lnTo>
                  <a:pt x="17860" y="223242"/>
                </a:lnTo>
                <a:lnTo>
                  <a:pt x="26789" y="241101"/>
                </a:lnTo>
                <a:lnTo>
                  <a:pt x="35719" y="250031"/>
                </a:lnTo>
                <a:lnTo>
                  <a:pt x="44649" y="258961"/>
                </a:lnTo>
                <a:lnTo>
                  <a:pt x="44649" y="250031"/>
                </a:lnTo>
                <a:lnTo>
                  <a:pt x="44649" y="250031"/>
                </a:lnTo>
                <a:lnTo>
                  <a:pt x="44649" y="232171"/>
                </a:lnTo>
                <a:lnTo>
                  <a:pt x="44649" y="23217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3812977" y="2366367"/>
            <a:ext cx="178594" cy="98228"/>
          </a:xfrm>
          <a:custGeom>
            <a:avLst/>
            <a:gdLst/>
            <a:ahLst/>
            <a:cxnLst/>
            <a:rect l="0" t="0" r="0" b="0"/>
            <a:pathLst>
              <a:path w="178594" h="98228">
                <a:moveTo>
                  <a:pt x="8929" y="89297"/>
                </a:moveTo>
                <a:lnTo>
                  <a:pt x="8929" y="98227"/>
                </a:lnTo>
                <a:lnTo>
                  <a:pt x="0" y="98227"/>
                </a:lnTo>
                <a:lnTo>
                  <a:pt x="0" y="98227"/>
                </a:lnTo>
                <a:lnTo>
                  <a:pt x="8929" y="98227"/>
                </a:lnTo>
                <a:lnTo>
                  <a:pt x="26789" y="98227"/>
                </a:lnTo>
                <a:lnTo>
                  <a:pt x="44648" y="89297"/>
                </a:lnTo>
                <a:lnTo>
                  <a:pt x="71437" y="71437"/>
                </a:lnTo>
                <a:lnTo>
                  <a:pt x="98226" y="71437"/>
                </a:lnTo>
                <a:lnTo>
                  <a:pt x="125015" y="62508"/>
                </a:lnTo>
                <a:lnTo>
                  <a:pt x="151804" y="53578"/>
                </a:lnTo>
                <a:lnTo>
                  <a:pt x="160734" y="44648"/>
                </a:lnTo>
                <a:lnTo>
                  <a:pt x="178593" y="35719"/>
                </a:lnTo>
                <a:lnTo>
                  <a:pt x="178593" y="35719"/>
                </a:lnTo>
                <a:lnTo>
                  <a:pt x="178593" y="26789"/>
                </a:lnTo>
                <a:lnTo>
                  <a:pt x="160734" y="26789"/>
                </a:lnTo>
                <a:lnTo>
                  <a:pt x="142875" y="17859"/>
                </a:lnTo>
                <a:lnTo>
                  <a:pt x="125015" y="0"/>
                </a:lnTo>
                <a:lnTo>
                  <a:pt x="12501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3795117" y="2178844"/>
            <a:ext cx="187525" cy="17860"/>
          </a:xfrm>
          <a:custGeom>
            <a:avLst/>
            <a:gdLst/>
            <a:ahLst/>
            <a:cxnLst/>
            <a:rect l="0" t="0" r="0" b="0"/>
            <a:pathLst>
              <a:path w="187525" h="17860">
                <a:moveTo>
                  <a:pt x="0" y="17859"/>
                </a:moveTo>
                <a:lnTo>
                  <a:pt x="0" y="17859"/>
                </a:lnTo>
                <a:lnTo>
                  <a:pt x="8930" y="17859"/>
                </a:lnTo>
                <a:lnTo>
                  <a:pt x="17860" y="17859"/>
                </a:lnTo>
                <a:lnTo>
                  <a:pt x="35719" y="17859"/>
                </a:lnTo>
                <a:lnTo>
                  <a:pt x="62508" y="17859"/>
                </a:lnTo>
                <a:lnTo>
                  <a:pt x="80367" y="17859"/>
                </a:lnTo>
                <a:lnTo>
                  <a:pt x="107156" y="17859"/>
                </a:lnTo>
                <a:lnTo>
                  <a:pt x="133946" y="8929"/>
                </a:lnTo>
                <a:lnTo>
                  <a:pt x="151805" y="8929"/>
                </a:lnTo>
                <a:lnTo>
                  <a:pt x="169664" y="8929"/>
                </a:lnTo>
                <a:lnTo>
                  <a:pt x="187524" y="0"/>
                </a:lnTo>
                <a:lnTo>
                  <a:pt x="18752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2893219" y="2955726"/>
            <a:ext cx="223243" cy="214314"/>
          </a:xfrm>
          <a:custGeom>
            <a:avLst/>
            <a:gdLst/>
            <a:ahLst/>
            <a:cxnLst/>
            <a:rect l="0" t="0" r="0" b="0"/>
            <a:pathLst>
              <a:path w="223243" h="214314">
                <a:moveTo>
                  <a:pt x="17859" y="62508"/>
                </a:moveTo>
                <a:lnTo>
                  <a:pt x="8929" y="62508"/>
                </a:lnTo>
                <a:lnTo>
                  <a:pt x="8929" y="53578"/>
                </a:lnTo>
                <a:lnTo>
                  <a:pt x="8929" y="53578"/>
                </a:lnTo>
                <a:lnTo>
                  <a:pt x="0" y="53578"/>
                </a:lnTo>
                <a:lnTo>
                  <a:pt x="0" y="53578"/>
                </a:lnTo>
                <a:lnTo>
                  <a:pt x="0" y="53578"/>
                </a:lnTo>
                <a:lnTo>
                  <a:pt x="0" y="62508"/>
                </a:lnTo>
                <a:lnTo>
                  <a:pt x="8929" y="71438"/>
                </a:lnTo>
                <a:lnTo>
                  <a:pt x="8929" y="80367"/>
                </a:lnTo>
                <a:lnTo>
                  <a:pt x="8929" y="98227"/>
                </a:lnTo>
                <a:lnTo>
                  <a:pt x="17859" y="116086"/>
                </a:lnTo>
                <a:lnTo>
                  <a:pt x="26789" y="133945"/>
                </a:lnTo>
                <a:lnTo>
                  <a:pt x="26789" y="151805"/>
                </a:lnTo>
                <a:lnTo>
                  <a:pt x="26789" y="169664"/>
                </a:lnTo>
                <a:lnTo>
                  <a:pt x="26789" y="178594"/>
                </a:lnTo>
                <a:lnTo>
                  <a:pt x="26789" y="187524"/>
                </a:lnTo>
                <a:lnTo>
                  <a:pt x="26789" y="187524"/>
                </a:lnTo>
                <a:lnTo>
                  <a:pt x="26789" y="178594"/>
                </a:lnTo>
                <a:lnTo>
                  <a:pt x="17859" y="169664"/>
                </a:lnTo>
                <a:lnTo>
                  <a:pt x="17859" y="142875"/>
                </a:lnTo>
                <a:lnTo>
                  <a:pt x="17859" y="125016"/>
                </a:lnTo>
                <a:lnTo>
                  <a:pt x="17859" y="98227"/>
                </a:lnTo>
                <a:lnTo>
                  <a:pt x="26789" y="71438"/>
                </a:lnTo>
                <a:lnTo>
                  <a:pt x="35719" y="44649"/>
                </a:lnTo>
                <a:lnTo>
                  <a:pt x="53578" y="26789"/>
                </a:lnTo>
                <a:lnTo>
                  <a:pt x="62508" y="17860"/>
                </a:lnTo>
                <a:lnTo>
                  <a:pt x="71437" y="8930"/>
                </a:lnTo>
                <a:lnTo>
                  <a:pt x="80367" y="0"/>
                </a:lnTo>
                <a:lnTo>
                  <a:pt x="89297" y="0"/>
                </a:lnTo>
                <a:lnTo>
                  <a:pt x="98226" y="17860"/>
                </a:lnTo>
                <a:lnTo>
                  <a:pt x="98226" y="26789"/>
                </a:lnTo>
                <a:lnTo>
                  <a:pt x="98226" y="53578"/>
                </a:lnTo>
                <a:lnTo>
                  <a:pt x="89297" y="80367"/>
                </a:lnTo>
                <a:lnTo>
                  <a:pt x="80367" y="98227"/>
                </a:lnTo>
                <a:lnTo>
                  <a:pt x="80367" y="125016"/>
                </a:lnTo>
                <a:lnTo>
                  <a:pt x="71437" y="142875"/>
                </a:lnTo>
                <a:lnTo>
                  <a:pt x="80367" y="151805"/>
                </a:lnTo>
                <a:lnTo>
                  <a:pt x="80367" y="169664"/>
                </a:lnTo>
                <a:lnTo>
                  <a:pt x="98226" y="178594"/>
                </a:lnTo>
                <a:lnTo>
                  <a:pt x="116086" y="187524"/>
                </a:lnTo>
                <a:lnTo>
                  <a:pt x="133945" y="196453"/>
                </a:lnTo>
                <a:lnTo>
                  <a:pt x="160734" y="205383"/>
                </a:lnTo>
                <a:lnTo>
                  <a:pt x="178594" y="205383"/>
                </a:lnTo>
                <a:lnTo>
                  <a:pt x="196453" y="205383"/>
                </a:lnTo>
                <a:lnTo>
                  <a:pt x="205383" y="214313"/>
                </a:lnTo>
                <a:lnTo>
                  <a:pt x="214312" y="205383"/>
                </a:lnTo>
                <a:lnTo>
                  <a:pt x="223242" y="205383"/>
                </a:lnTo>
                <a:lnTo>
                  <a:pt x="223242" y="205383"/>
                </a:lnTo>
                <a:lnTo>
                  <a:pt x="223242" y="196453"/>
                </a:lnTo>
                <a:lnTo>
                  <a:pt x="223242" y="19645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3071813" y="3027164"/>
            <a:ext cx="187524" cy="187524"/>
          </a:xfrm>
          <a:custGeom>
            <a:avLst/>
            <a:gdLst/>
            <a:ahLst/>
            <a:cxnLst/>
            <a:rect l="0" t="0" r="0" b="0"/>
            <a:pathLst>
              <a:path w="187524" h="187524">
                <a:moveTo>
                  <a:pt x="0" y="80367"/>
                </a:moveTo>
                <a:lnTo>
                  <a:pt x="0" y="80367"/>
                </a:lnTo>
                <a:lnTo>
                  <a:pt x="0" y="89297"/>
                </a:lnTo>
                <a:lnTo>
                  <a:pt x="0" y="89297"/>
                </a:lnTo>
                <a:lnTo>
                  <a:pt x="0" y="89297"/>
                </a:lnTo>
                <a:lnTo>
                  <a:pt x="8929" y="89297"/>
                </a:lnTo>
                <a:lnTo>
                  <a:pt x="17859" y="89297"/>
                </a:lnTo>
                <a:lnTo>
                  <a:pt x="35718" y="80367"/>
                </a:lnTo>
                <a:lnTo>
                  <a:pt x="44648" y="71437"/>
                </a:lnTo>
                <a:lnTo>
                  <a:pt x="62507" y="53578"/>
                </a:lnTo>
                <a:lnTo>
                  <a:pt x="71437" y="44648"/>
                </a:lnTo>
                <a:lnTo>
                  <a:pt x="80367" y="35718"/>
                </a:lnTo>
                <a:lnTo>
                  <a:pt x="89296" y="26789"/>
                </a:lnTo>
                <a:lnTo>
                  <a:pt x="89296" y="17859"/>
                </a:lnTo>
                <a:lnTo>
                  <a:pt x="80367" y="8929"/>
                </a:lnTo>
                <a:lnTo>
                  <a:pt x="71437" y="0"/>
                </a:lnTo>
                <a:lnTo>
                  <a:pt x="71437" y="0"/>
                </a:lnTo>
                <a:lnTo>
                  <a:pt x="53578" y="8929"/>
                </a:lnTo>
                <a:lnTo>
                  <a:pt x="44648" y="26789"/>
                </a:lnTo>
                <a:lnTo>
                  <a:pt x="35718" y="53578"/>
                </a:lnTo>
                <a:lnTo>
                  <a:pt x="35718" y="80367"/>
                </a:lnTo>
                <a:lnTo>
                  <a:pt x="35718" y="107156"/>
                </a:lnTo>
                <a:lnTo>
                  <a:pt x="44648" y="142875"/>
                </a:lnTo>
                <a:lnTo>
                  <a:pt x="53578" y="169664"/>
                </a:lnTo>
                <a:lnTo>
                  <a:pt x="62507" y="187523"/>
                </a:lnTo>
                <a:lnTo>
                  <a:pt x="80367" y="187523"/>
                </a:lnTo>
                <a:lnTo>
                  <a:pt x="98226" y="187523"/>
                </a:lnTo>
                <a:lnTo>
                  <a:pt x="125015" y="178593"/>
                </a:lnTo>
                <a:lnTo>
                  <a:pt x="142875" y="160734"/>
                </a:lnTo>
                <a:lnTo>
                  <a:pt x="160734" y="142875"/>
                </a:lnTo>
                <a:lnTo>
                  <a:pt x="178593" y="116086"/>
                </a:lnTo>
                <a:lnTo>
                  <a:pt x="187523" y="89297"/>
                </a:lnTo>
                <a:lnTo>
                  <a:pt x="187523"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3223617" y="2928937"/>
            <a:ext cx="267892" cy="312540"/>
          </a:xfrm>
          <a:custGeom>
            <a:avLst/>
            <a:gdLst/>
            <a:ahLst/>
            <a:cxnLst/>
            <a:rect l="0" t="0" r="0" b="0"/>
            <a:pathLst>
              <a:path w="267892" h="312540">
                <a:moveTo>
                  <a:pt x="17860" y="125016"/>
                </a:moveTo>
                <a:lnTo>
                  <a:pt x="17860" y="125016"/>
                </a:lnTo>
                <a:lnTo>
                  <a:pt x="8930" y="142875"/>
                </a:lnTo>
                <a:lnTo>
                  <a:pt x="0" y="160734"/>
                </a:lnTo>
                <a:lnTo>
                  <a:pt x="0" y="187524"/>
                </a:lnTo>
                <a:lnTo>
                  <a:pt x="0" y="205383"/>
                </a:lnTo>
                <a:lnTo>
                  <a:pt x="0" y="223242"/>
                </a:lnTo>
                <a:lnTo>
                  <a:pt x="0" y="232172"/>
                </a:lnTo>
                <a:lnTo>
                  <a:pt x="8930" y="232172"/>
                </a:lnTo>
                <a:lnTo>
                  <a:pt x="17860" y="232172"/>
                </a:lnTo>
                <a:lnTo>
                  <a:pt x="26789" y="232172"/>
                </a:lnTo>
                <a:lnTo>
                  <a:pt x="35719" y="223242"/>
                </a:lnTo>
                <a:lnTo>
                  <a:pt x="44649" y="205383"/>
                </a:lnTo>
                <a:lnTo>
                  <a:pt x="53578" y="178594"/>
                </a:lnTo>
                <a:lnTo>
                  <a:pt x="53578" y="160734"/>
                </a:lnTo>
                <a:lnTo>
                  <a:pt x="53578" y="151805"/>
                </a:lnTo>
                <a:lnTo>
                  <a:pt x="62508" y="142875"/>
                </a:lnTo>
                <a:lnTo>
                  <a:pt x="62508" y="142875"/>
                </a:lnTo>
                <a:lnTo>
                  <a:pt x="62508" y="151805"/>
                </a:lnTo>
                <a:lnTo>
                  <a:pt x="62508" y="178594"/>
                </a:lnTo>
                <a:lnTo>
                  <a:pt x="71438" y="196453"/>
                </a:lnTo>
                <a:lnTo>
                  <a:pt x="80367" y="223242"/>
                </a:lnTo>
                <a:lnTo>
                  <a:pt x="80367" y="241102"/>
                </a:lnTo>
                <a:lnTo>
                  <a:pt x="89297" y="250031"/>
                </a:lnTo>
                <a:lnTo>
                  <a:pt x="107156" y="258961"/>
                </a:lnTo>
                <a:lnTo>
                  <a:pt x="116086" y="258961"/>
                </a:lnTo>
                <a:lnTo>
                  <a:pt x="125016" y="250031"/>
                </a:lnTo>
                <a:lnTo>
                  <a:pt x="133946" y="241102"/>
                </a:lnTo>
                <a:lnTo>
                  <a:pt x="151805" y="214313"/>
                </a:lnTo>
                <a:lnTo>
                  <a:pt x="160735" y="187524"/>
                </a:lnTo>
                <a:lnTo>
                  <a:pt x="169664" y="151805"/>
                </a:lnTo>
                <a:lnTo>
                  <a:pt x="178594" y="116086"/>
                </a:lnTo>
                <a:lnTo>
                  <a:pt x="178594" y="80367"/>
                </a:lnTo>
                <a:lnTo>
                  <a:pt x="178594" y="44649"/>
                </a:lnTo>
                <a:lnTo>
                  <a:pt x="178594" y="17859"/>
                </a:lnTo>
                <a:lnTo>
                  <a:pt x="169664" y="0"/>
                </a:lnTo>
                <a:lnTo>
                  <a:pt x="160735" y="0"/>
                </a:lnTo>
                <a:lnTo>
                  <a:pt x="142875" y="8930"/>
                </a:lnTo>
                <a:lnTo>
                  <a:pt x="133946" y="35719"/>
                </a:lnTo>
                <a:lnTo>
                  <a:pt x="125016" y="80367"/>
                </a:lnTo>
                <a:lnTo>
                  <a:pt x="116086" y="125016"/>
                </a:lnTo>
                <a:lnTo>
                  <a:pt x="116086" y="169664"/>
                </a:lnTo>
                <a:lnTo>
                  <a:pt x="125016" y="214313"/>
                </a:lnTo>
                <a:lnTo>
                  <a:pt x="133946" y="258961"/>
                </a:lnTo>
                <a:lnTo>
                  <a:pt x="151805" y="285750"/>
                </a:lnTo>
                <a:lnTo>
                  <a:pt x="169664" y="303609"/>
                </a:lnTo>
                <a:lnTo>
                  <a:pt x="196453" y="312539"/>
                </a:lnTo>
                <a:lnTo>
                  <a:pt x="214313" y="312539"/>
                </a:lnTo>
                <a:lnTo>
                  <a:pt x="241102" y="303609"/>
                </a:lnTo>
                <a:lnTo>
                  <a:pt x="250031" y="276820"/>
                </a:lnTo>
                <a:lnTo>
                  <a:pt x="267891" y="250031"/>
                </a:lnTo>
                <a:lnTo>
                  <a:pt x="267891" y="205383"/>
                </a:lnTo>
                <a:lnTo>
                  <a:pt x="267891" y="20538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3580805" y="2964656"/>
            <a:ext cx="53579" cy="267891"/>
          </a:xfrm>
          <a:custGeom>
            <a:avLst/>
            <a:gdLst/>
            <a:ahLst/>
            <a:cxnLst/>
            <a:rect l="0" t="0" r="0" b="0"/>
            <a:pathLst>
              <a:path w="53579" h="267891">
                <a:moveTo>
                  <a:pt x="17859" y="0"/>
                </a:moveTo>
                <a:lnTo>
                  <a:pt x="17859" y="0"/>
                </a:lnTo>
                <a:lnTo>
                  <a:pt x="8929" y="0"/>
                </a:lnTo>
                <a:lnTo>
                  <a:pt x="8929" y="8930"/>
                </a:lnTo>
                <a:lnTo>
                  <a:pt x="8929" y="26789"/>
                </a:lnTo>
                <a:lnTo>
                  <a:pt x="8929" y="53578"/>
                </a:lnTo>
                <a:lnTo>
                  <a:pt x="8929" y="89297"/>
                </a:lnTo>
                <a:lnTo>
                  <a:pt x="17859" y="133945"/>
                </a:lnTo>
                <a:lnTo>
                  <a:pt x="17859" y="169664"/>
                </a:lnTo>
                <a:lnTo>
                  <a:pt x="26789" y="205383"/>
                </a:lnTo>
                <a:lnTo>
                  <a:pt x="35718" y="241101"/>
                </a:lnTo>
                <a:lnTo>
                  <a:pt x="44648" y="258961"/>
                </a:lnTo>
                <a:lnTo>
                  <a:pt x="44648" y="267890"/>
                </a:lnTo>
                <a:lnTo>
                  <a:pt x="44648" y="258961"/>
                </a:lnTo>
                <a:lnTo>
                  <a:pt x="53578" y="250031"/>
                </a:lnTo>
                <a:lnTo>
                  <a:pt x="44648" y="232172"/>
                </a:lnTo>
                <a:lnTo>
                  <a:pt x="44648" y="205383"/>
                </a:lnTo>
                <a:lnTo>
                  <a:pt x="35718" y="187523"/>
                </a:lnTo>
                <a:lnTo>
                  <a:pt x="17859" y="151805"/>
                </a:lnTo>
                <a:lnTo>
                  <a:pt x="0" y="116086"/>
                </a:lnTo>
                <a:lnTo>
                  <a:pt x="0"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3446859" y="2946796"/>
            <a:ext cx="267892" cy="53580"/>
          </a:xfrm>
          <a:custGeom>
            <a:avLst/>
            <a:gdLst/>
            <a:ahLst/>
            <a:cxnLst/>
            <a:rect l="0" t="0" r="0" b="0"/>
            <a:pathLst>
              <a:path w="267892" h="53580">
                <a:moveTo>
                  <a:pt x="17860" y="53579"/>
                </a:moveTo>
                <a:lnTo>
                  <a:pt x="8930" y="53579"/>
                </a:lnTo>
                <a:lnTo>
                  <a:pt x="8930" y="53579"/>
                </a:lnTo>
                <a:lnTo>
                  <a:pt x="0" y="53579"/>
                </a:lnTo>
                <a:lnTo>
                  <a:pt x="8930" y="53579"/>
                </a:lnTo>
                <a:lnTo>
                  <a:pt x="17860" y="44649"/>
                </a:lnTo>
                <a:lnTo>
                  <a:pt x="44649" y="35719"/>
                </a:lnTo>
                <a:lnTo>
                  <a:pt x="80368" y="26790"/>
                </a:lnTo>
                <a:lnTo>
                  <a:pt x="116086" y="17860"/>
                </a:lnTo>
                <a:lnTo>
                  <a:pt x="160735" y="8930"/>
                </a:lnTo>
                <a:lnTo>
                  <a:pt x="205383" y="0"/>
                </a:lnTo>
                <a:lnTo>
                  <a:pt x="241102" y="0"/>
                </a:lnTo>
                <a:lnTo>
                  <a:pt x="267891" y="0"/>
                </a:lnTo>
                <a:lnTo>
                  <a:pt x="267891"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3750469" y="2964656"/>
            <a:ext cx="1" cy="1"/>
          </a:xfrm>
          <a:custGeom>
            <a:avLst/>
            <a:gdLst/>
            <a:ahLst/>
            <a:cxnLst/>
            <a:rect l="0" t="0" r="0" b="0"/>
            <a:pathLst>
              <a:path w="1" h="1">
                <a:moveTo>
                  <a:pt x="0" y="0"/>
                </a:moveTo>
                <a:lnTo>
                  <a:pt x="0" y="0"/>
                </a:lnTo>
                <a:close/>
              </a:path>
            </a:pathLst>
          </a:cu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3705820" y="3107531"/>
            <a:ext cx="44650" cy="125016"/>
          </a:xfrm>
          <a:custGeom>
            <a:avLst/>
            <a:gdLst/>
            <a:ahLst/>
            <a:cxnLst/>
            <a:rect l="0" t="0" r="0" b="0"/>
            <a:pathLst>
              <a:path w="44650" h="125016">
                <a:moveTo>
                  <a:pt x="0" y="8930"/>
                </a:moveTo>
                <a:lnTo>
                  <a:pt x="0" y="17859"/>
                </a:lnTo>
                <a:lnTo>
                  <a:pt x="8930" y="35719"/>
                </a:lnTo>
                <a:lnTo>
                  <a:pt x="17860" y="62508"/>
                </a:lnTo>
                <a:lnTo>
                  <a:pt x="17860" y="80367"/>
                </a:lnTo>
                <a:lnTo>
                  <a:pt x="26789" y="98226"/>
                </a:lnTo>
                <a:lnTo>
                  <a:pt x="35719" y="116086"/>
                </a:lnTo>
                <a:lnTo>
                  <a:pt x="35719" y="125015"/>
                </a:lnTo>
                <a:lnTo>
                  <a:pt x="44649" y="125015"/>
                </a:lnTo>
                <a:lnTo>
                  <a:pt x="44649" y="125015"/>
                </a:lnTo>
                <a:lnTo>
                  <a:pt x="44649" y="107156"/>
                </a:lnTo>
                <a:lnTo>
                  <a:pt x="44649" y="80367"/>
                </a:lnTo>
                <a:lnTo>
                  <a:pt x="35719" y="44648"/>
                </a:lnTo>
                <a:lnTo>
                  <a:pt x="17860" y="0"/>
                </a:lnTo>
                <a:lnTo>
                  <a:pt x="1786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3670102" y="2982515"/>
            <a:ext cx="107157" cy="44650"/>
          </a:xfrm>
          <a:custGeom>
            <a:avLst/>
            <a:gdLst/>
            <a:ahLst/>
            <a:cxnLst/>
            <a:rect l="0" t="0" r="0" b="0"/>
            <a:pathLst>
              <a:path w="107157" h="44650">
                <a:moveTo>
                  <a:pt x="0" y="8930"/>
                </a:moveTo>
                <a:lnTo>
                  <a:pt x="0" y="8930"/>
                </a:lnTo>
                <a:lnTo>
                  <a:pt x="0" y="8930"/>
                </a:lnTo>
                <a:lnTo>
                  <a:pt x="0" y="8930"/>
                </a:lnTo>
                <a:lnTo>
                  <a:pt x="0" y="0"/>
                </a:lnTo>
                <a:lnTo>
                  <a:pt x="8929" y="0"/>
                </a:lnTo>
                <a:lnTo>
                  <a:pt x="26789" y="0"/>
                </a:lnTo>
                <a:lnTo>
                  <a:pt x="44648" y="8930"/>
                </a:lnTo>
                <a:lnTo>
                  <a:pt x="62507" y="17860"/>
                </a:lnTo>
                <a:lnTo>
                  <a:pt x="80367" y="17860"/>
                </a:lnTo>
                <a:lnTo>
                  <a:pt x="98226" y="35719"/>
                </a:lnTo>
                <a:lnTo>
                  <a:pt x="107156" y="44649"/>
                </a:lnTo>
                <a:lnTo>
                  <a:pt x="107156" y="44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3812977" y="3027164"/>
            <a:ext cx="214313" cy="187524"/>
          </a:xfrm>
          <a:custGeom>
            <a:avLst/>
            <a:gdLst/>
            <a:ahLst/>
            <a:cxnLst/>
            <a:rect l="0" t="0" r="0" b="0"/>
            <a:pathLst>
              <a:path w="214313" h="187524">
                <a:moveTo>
                  <a:pt x="8929" y="44648"/>
                </a:moveTo>
                <a:lnTo>
                  <a:pt x="0" y="44648"/>
                </a:lnTo>
                <a:lnTo>
                  <a:pt x="0" y="53578"/>
                </a:lnTo>
                <a:lnTo>
                  <a:pt x="0" y="62507"/>
                </a:lnTo>
                <a:lnTo>
                  <a:pt x="0" y="71437"/>
                </a:lnTo>
                <a:lnTo>
                  <a:pt x="0" y="89297"/>
                </a:lnTo>
                <a:lnTo>
                  <a:pt x="8929" y="107156"/>
                </a:lnTo>
                <a:lnTo>
                  <a:pt x="8929" y="133945"/>
                </a:lnTo>
                <a:lnTo>
                  <a:pt x="8929" y="142875"/>
                </a:lnTo>
                <a:lnTo>
                  <a:pt x="8929" y="160734"/>
                </a:lnTo>
                <a:lnTo>
                  <a:pt x="8929" y="160734"/>
                </a:lnTo>
                <a:lnTo>
                  <a:pt x="8929" y="160734"/>
                </a:lnTo>
                <a:lnTo>
                  <a:pt x="8929" y="151804"/>
                </a:lnTo>
                <a:lnTo>
                  <a:pt x="8929" y="133945"/>
                </a:lnTo>
                <a:lnTo>
                  <a:pt x="17859" y="107156"/>
                </a:lnTo>
                <a:lnTo>
                  <a:pt x="17859" y="80367"/>
                </a:lnTo>
                <a:lnTo>
                  <a:pt x="17859" y="53578"/>
                </a:lnTo>
                <a:lnTo>
                  <a:pt x="26789" y="26789"/>
                </a:lnTo>
                <a:lnTo>
                  <a:pt x="26789" y="0"/>
                </a:lnTo>
                <a:lnTo>
                  <a:pt x="35718" y="0"/>
                </a:lnTo>
                <a:lnTo>
                  <a:pt x="35718" y="0"/>
                </a:lnTo>
                <a:lnTo>
                  <a:pt x="44648" y="26789"/>
                </a:lnTo>
                <a:lnTo>
                  <a:pt x="44648" y="53578"/>
                </a:lnTo>
                <a:lnTo>
                  <a:pt x="53578" y="80367"/>
                </a:lnTo>
                <a:lnTo>
                  <a:pt x="53578" y="116086"/>
                </a:lnTo>
                <a:lnTo>
                  <a:pt x="62507" y="142875"/>
                </a:lnTo>
                <a:lnTo>
                  <a:pt x="62507" y="169664"/>
                </a:lnTo>
                <a:lnTo>
                  <a:pt x="71437" y="187523"/>
                </a:lnTo>
                <a:lnTo>
                  <a:pt x="71437" y="187523"/>
                </a:lnTo>
                <a:lnTo>
                  <a:pt x="71437" y="187523"/>
                </a:lnTo>
                <a:lnTo>
                  <a:pt x="80367" y="178593"/>
                </a:lnTo>
                <a:lnTo>
                  <a:pt x="80367" y="151804"/>
                </a:lnTo>
                <a:lnTo>
                  <a:pt x="89296" y="116086"/>
                </a:lnTo>
                <a:lnTo>
                  <a:pt x="89296" y="80367"/>
                </a:lnTo>
                <a:lnTo>
                  <a:pt x="98226" y="44648"/>
                </a:lnTo>
                <a:lnTo>
                  <a:pt x="107156" y="26789"/>
                </a:lnTo>
                <a:lnTo>
                  <a:pt x="107156" y="17859"/>
                </a:lnTo>
                <a:lnTo>
                  <a:pt x="116086" y="17859"/>
                </a:lnTo>
                <a:lnTo>
                  <a:pt x="133945" y="35718"/>
                </a:lnTo>
                <a:lnTo>
                  <a:pt x="133945" y="53578"/>
                </a:lnTo>
                <a:lnTo>
                  <a:pt x="142875" y="80367"/>
                </a:lnTo>
                <a:lnTo>
                  <a:pt x="160734" y="107156"/>
                </a:lnTo>
                <a:lnTo>
                  <a:pt x="169664" y="133945"/>
                </a:lnTo>
                <a:lnTo>
                  <a:pt x="178593" y="151804"/>
                </a:lnTo>
                <a:lnTo>
                  <a:pt x="187523" y="160734"/>
                </a:lnTo>
                <a:lnTo>
                  <a:pt x="196453" y="169664"/>
                </a:lnTo>
                <a:lnTo>
                  <a:pt x="205382" y="160734"/>
                </a:lnTo>
                <a:lnTo>
                  <a:pt x="214312" y="142875"/>
                </a:lnTo>
                <a:lnTo>
                  <a:pt x="214312" y="116086"/>
                </a:lnTo>
                <a:lnTo>
                  <a:pt x="214312" y="80367"/>
                </a:lnTo>
                <a:lnTo>
                  <a:pt x="214312"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4036219" y="2982515"/>
            <a:ext cx="116087" cy="196454"/>
          </a:xfrm>
          <a:custGeom>
            <a:avLst/>
            <a:gdLst/>
            <a:ahLst/>
            <a:cxnLst/>
            <a:rect l="0" t="0" r="0" b="0"/>
            <a:pathLst>
              <a:path w="116087" h="196454">
                <a:moveTo>
                  <a:pt x="0" y="169664"/>
                </a:moveTo>
                <a:lnTo>
                  <a:pt x="0" y="169664"/>
                </a:lnTo>
                <a:lnTo>
                  <a:pt x="0" y="169664"/>
                </a:lnTo>
                <a:lnTo>
                  <a:pt x="8929" y="169664"/>
                </a:lnTo>
                <a:lnTo>
                  <a:pt x="17859" y="160735"/>
                </a:lnTo>
                <a:lnTo>
                  <a:pt x="26789" y="142875"/>
                </a:lnTo>
                <a:lnTo>
                  <a:pt x="44648" y="125016"/>
                </a:lnTo>
                <a:lnTo>
                  <a:pt x="53578" y="98227"/>
                </a:lnTo>
                <a:lnTo>
                  <a:pt x="62508" y="71438"/>
                </a:lnTo>
                <a:lnTo>
                  <a:pt x="80367" y="35719"/>
                </a:lnTo>
                <a:lnTo>
                  <a:pt x="80367" y="17860"/>
                </a:lnTo>
                <a:lnTo>
                  <a:pt x="80367" y="0"/>
                </a:lnTo>
                <a:lnTo>
                  <a:pt x="71437" y="0"/>
                </a:lnTo>
                <a:lnTo>
                  <a:pt x="62508" y="17860"/>
                </a:lnTo>
                <a:lnTo>
                  <a:pt x="53578" y="53578"/>
                </a:lnTo>
                <a:lnTo>
                  <a:pt x="44648" y="89297"/>
                </a:lnTo>
                <a:lnTo>
                  <a:pt x="44648" y="125016"/>
                </a:lnTo>
                <a:lnTo>
                  <a:pt x="44648" y="160735"/>
                </a:lnTo>
                <a:lnTo>
                  <a:pt x="53578" y="178594"/>
                </a:lnTo>
                <a:lnTo>
                  <a:pt x="71437" y="187524"/>
                </a:lnTo>
                <a:lnTo>
                  <a:pt x="80367" y="196453"/>
                </a:lnTo>
                <a:lnTo>
                  <a:pt x="98226" y="178594"/>
                </a:lnTo>
                <a:lnTo>
                  <a:pt x="107156" y="160735"/>
                </a:lnTo>
                <a:lnTo>
                  <a:pt x="116086" y="133946"/>
                </a:lnTo>
                <a:lnTo>
                  <a:pt x="116086" y="98227"/>
                </a:lnTo>
                <a:lnTo>
                  <a:pt x="116086" y="44649"/>
                </a:lnTo>
                <a:lnTo>
                  <a:pt x="116086" y="44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5143500" y="1143000"/>
            <a:ext cx="544712" cy="62509"/>
          </a:xfrm>
          <a:custGeom>
            <a:avLst/>
            <a:gdLst/>
            <a:ahLst/>
            <a:cxnLst/>
            <a:rect l="0" t="0" r="0" b="0"/>
            <a:pathLst>
              <a:path w="544712" h="62509">
                <a:moveTo>
                  <a:pt x="0" y="62508"/>
                </a:moveTo>
                <a:lnTo>
                  <a:pt x="0" y="62508"/>
                </a:lnTo>
                <a:lnTo>
                  <a:pt x="8930" y="62508"/>
                </a:lnTo>
                <a:lnTo>
                  <a:pt x="17859" y="53578"/>
                </a:lnTo>
                <a:lnTo>
                  <a:pt x="17859" y="53578"/>
                </a:lnTo>
                <a:lnTo>
                  <a:pt x="35719" y="35719"/>
                </a:lnTo>
                <a:lnTo>
                  <a:pt x="44648" y="35719"/>
                </a:lnTo>
                <a:lnTo>
                  <a:pt x="53578" y="26789"/>
                </a:lnTo>
                <a:lnTo>
                  <a:pt x="62508" y="17859"/>
                </a:lnTo>
                <a:lnTo>
                  <a:pt x="71438" y="17859"/>
                </a:lnTo>
                <a:lnTo>
                  <a:pt x="80367" y="17859"/>
                </a:lnTo>
                <a:lnTo>
                  <a:pt x="89297" y="17859"/>
                </a:lnTo>
                <a:lnTo>
                  <a:pt x="107156" y="17859"/>
                </a:lnTo>
                <a:lnTo>
                  <a:pt x="125016" y="17859"/>
                </a:lnTo>
                <a:lnTo>
                  <a:pt x="151805" y="17859"/>
                </a:lnTo>
                <a:lnTo>
                  <a:pt x="178594" y="17859"/>
                </a:lnTo>
                <a:lnTo>
                  <a:pt x="214313" y="17859"/>
                </a:lnTo>
                <a:lnTo>
                  <a:pt x="250031" y="17859"/>
                </a:lnTo>
                <a:lnTo>
                  <a:pt x="285750" y="17859"/>
                </a:lnTo>
                <a:lnTo>
                  <a:pt x="339328" y="17859"/>
                </a:lnTo>
                <a:lnTo>
                  <a:pt x="392906" y="8930"/>
                </a:lnTo>
                <a:lnTo>
                  <a:pt x="437555" y="8930"/>
                </a:lnTo>
                <a:lnTo>
                  <a:pt x="491133" y="8930"/>
                </a:lnTo>
                <a:lnTo>
                  <a:pt x="544711" y="0"/>
                </a:lnTo>
                <a:lnTo>
                  <a:pt x="544711"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Freeform 22"/>
          <p:cNvSpPr/>
          <p:nvPr/>
        </p:nvSpPr>
        <p:spPr>
          <a:xfrm>
            <a:off x="5804297" y="1009055"/>
            <a:ext cx="1384102" cy="125016"/>
          </a:xfrm>
          <a:custGeom>
            <a:avLst/>
            <a:gdLst/>
            <a:ahLst/>
            <a:cxnLst/>
            <a:rect l="0" t="0" r="0" b="0"/>
            <a:pathLst>
              <a:path w="1384102" h="125016">
                <a:moveTo>
                  <a:pt x="0" y="125015"/>
                </a:moveTo>
                <a:lnTo>
                  <a:pt x="71437" y="116086"/>
                </a:lnTo>
                <a:lnTo>
                  <a:pt x="133945" y="116086"/>
                </a:lnTo>
                <a:lnTo>
                  <a:pt x="205383" y="107156"/>
                </a:lnTo>
                <a:lnTo>
                  <a:pt x="276820" y="98226"/>
                </a:lnTo>
                <a:lnTo>
                  <a:pt x="357187" y="98226"/>
                </a:lnTo>
                <a:lnTo>
                  <a:pt x="428625" y="89296"/>
                </a:lnTo>
                <a:lnTo>
                  <a:pt x="500062" y="71437"/>
                </a:lnTo>
                <a:lnTo>
                  <a:pt x="580430" y="62507"/>
                </a:lnTo>
                <a:lnTo>
                  <a:pt x="651867" y="53578"/>
                </a:lnTo>
                <a:lnTo>
                  <a:pt x="732234" y="44648"/>
                </a:lnTo>
                <a:lnTo>
                  <a:pt x="803672" y="35718"/>
                </a:lnTo>
                <a:lnTo>
                  <a:pt x="866180" y="26789"/>
                </a:lnTo>
                <a:lnTo>
                  <a:pt x="937617" y="17859"/>
                </a:lnTo>
                <a:lnTo>
                  <a:pt x="1000125" y="8929"/>
                </a:lnTo>
                <a:lnTo>
                  <a:pt x="1062633" y="8929"/>
                </a:lnTo>
                <a:lnTo>
                  <a:pt x="1116211" y="8929"/>
                </a:lnTo>
                <a:lnTo>
                  <a:pt x="1169789" y="8929"/>
                </a:lnTo>
                <a:lnTo>
                  <a:pt x="1223367" y="0"/>
                </a:lnTo>
                <a:lnTo>
                  <a:pt x="1268016" y="0"/>
                </a:lnTo>
                <a:lnTo>
                  <a:pt x="1303734" y="0"/>
                </a:lnTo>
                <a:lnTo>
                  <a:pt x="1330523" y="0"/>
                </a:lnTo>
                <a:lnTo>
                  <a:pt x="1357312" y="0"/>
                </a:lnTo>
                <a:lnTo>
                  <a:pt x="1375172" y="0"/>
                </a:lnTo>
                <a:lnTo>
                  <a:pt x="1384101" y="0"/>
                </a:lnTo>
                <a:lnTo>
                  <a:pt x="1384101"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mc:AlternateContent xmlns:mc="http://schemas.openxmlformats.org/markup-compatibility/2006">
        <mc:Choice xmlns:p14="http://schemas.microsoft.com/office/powerpoint/2010/main" Requires="p14">
          <p:contentPart p14:bwMode="auto" r:id="rId2">
            <p14:nvContentPartPr>
              <p14:cNvPr id="24" name="Ink 23"/>
              <p14:cNvContentPartPr/>
              <p14:nvPr/>
            </p14:nvContentPartPr>
            <p14:xfrm>
              <a:off x="1107360" y="4607640"/>
              <a:ext cx="1384560" cy="536040"/>
            </p14:xfrm>
          </p:contentPart>
        </mc:Choice>
        <mc:Fallback>
          <p:pic>
            <p:nvPicPr>
              <p:cNvPr id="24" name="Ink 23"/>
              <p:cNvPicPr/>
              <p:nvPr/>
            </p:nvPicPr>
            <p:blipFill>
              <a:blip r:embed="rId3"/>
              <a:stretch>
                <a:fillRect/>
              </a:stretch>
            </p:blipFill>
            <p:spPr>
              <a:xfrm>
                <a:off x="1098000" y="4598280"/>
                <a:ext cx="1403280" cy="554760"/>
              </a:xfrm>
              <a:prstGeom prst="rect">
                <a:avLst/>
              </a:prstGeom>
            </p:spPr>
          </p:pic>
        </mc:Fallback>
      </mc:AlternateContent>
    </p:spTree>
    <p:extLst>
      <p:ext uri="{BB962C8B-B14F-4D97-AF65-F5344CB8AC3E}">
        <p14:creationId xmlns:p14="http://schemas.microsoft.com/office/powerpoint/2010/main" val="13807289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Equivalence Class Test Cases for the </a:t>
            </a:r>
            <a:r>
              <a:rPr lang="en-US" dirty="0" err="1" smtClean="0"/>
              <a:t>NextDate</a:t>
            </a:r>
            <a:r>
              <a:rPr lang="en-US" dirty="0" smtClean="0"/>
              <a:t> Function</a:t>
            </a:r>
            <a:endParaRPr lang="en-US" dirty="0"/>
          </a:p>
        </p:txBody>
      </p:sp>
      <p:sp>
        <p:nvSpPr>
          <p:cNvPr id="3" name="Content Placeholder 2"/>
          <p:cNvSpPr>
            <a:spLocks noGrp="1"/>
          </p:cNvSpPr>
          <p:nvPr>
            <p:ph idx="1"/>
          </p:nvPr>
        </p:nvSpPr>
        <p:spPr/>
        <p:txBody>
          <a:bodyPr/>
          <a:lstStyle/>
          <a:p>
            <a:r>
              <a:rPr lang="en-US" dirty="0" smtClean="0"/>
              <a:t>See text</a:t>
            </a:r>
            <a:endParaRPr lang="en-US" dirty="0"/>
          </a:p>
        </p:txBody>
      </p:sp>
      <p:sp>
        <p:nvSpPr>
          <p:cNvPr id="4" name="Date Placeholder 3"/>
          <p:cNvSpPr>
            <a:spLocks noGrp="1"/>
          </p:cNvSpPr>
          <p:nvPr>
            <p:ph type="dt" sz="half" idx="10"/>
          </p:nvPr>
        </p:nvSpPr>
        <p:spPr/>
        <p:txBody>
          <a:bodyPr/>
          <a:lstStyle/>
          <a:p>
            <a:fld id="{F4E3A3B8-E828-4B4B-9B69-5223E60A4589}" type="datetime1">
              <a:rPr lang="en-US" smtClean="0"/>
              <a:t>9/4/2013</a:t>
            </a:fld>
            <a:endParaRPr lang="en-US"/>
          </a:p>
        </p:txBody>
      </p:sp>
      <p:sp>
        <p:nvSpPr>
          <p:cNvPr id="5" name="Footer Placeholder 4"/>
          <p:cNvSpPr>
            <a:spLocks noGrp="1"/>
          </p:cNvSpPr>
          <p:nvPr>
            <p:ph type="ftr" sz="quarter" idx="11"/>
          </p:nvPr>
        </p:nvSpPr>
        <p:spPr/>
        <p:txBody>
          <a:bodyPr/>
          <a:lstStyle/>
          <a:p>
            <a:endParaRPr lang="en-US" dirty="0" smtClean="0"/>
          </a:p>
        </p:txBody>
      </p:sp>
      <p:sp>
        <p:nvSpPr>
          <p:cNvPr id="6" name="Slide Number Placeholder 5"/>
          <p:cNvSpPr>
            <a:spLocks noGrp="1"/>
          </p:cNvSpPr>
          <p:nvPr>
            <p:ph type="sldNum" sz="quarter" idx="12"/>
          </p:nvPr>
        </p:nvSpPr>
        <p:spPr/>
        <p:txBody>
          <a:bodyPr/>
          <a:lstStyle/>
          <a:p>
            <a:fld id="{5EA4A088-014F-4063-A783-67FAA4BA51CC}" type="slidenum">
              <a:rPr lang="en-US" smtClean="0"/>
              <a:t>20</a:t>
            </a:fld>
            <a:endParaRPr lang="en-US"/>
          </a:p>
        </p:txBody>
      </p:sp>
    </p:spTree>
    <p:extLst>
      <p:ext uri="{BB962C8B-B14F-4D97-AF65-F5344CB8AC3E}">
        <p14:creationId xmlns:p14="http://schemas.microsoft.com/office/powerpoint/2010/main" val="36942351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Equivalence Class Test Cases for the Commission </a:t>
            </a:r>
            <a:r>
              <a:rPr lang="en-US" dirty="0" smtClean="0"/>
              <a:t>Problem</a:t>
            </a:r>
            <a:endParaRPr lang="en-US" dirty="0"/>
          </a:p>
        </p:txBody>
      </p:sp>
      <p:sp>
        <p:nvSpPr>
          <p:cNvPr id="3" name="Content Placeholder 2"/>
          <p:cNvSpPr>
            <a:spLocks noGrp="1"/>
          </p:cNvSpPr>
          <p:nvPr>
            <p:ph idx="1"/>
          </p:nvPr>
        </p:nvSpPr>
        <p:spPr/>
        <p:txBody>
          <a:bodyPr>
            <a:normAutofit lnSpcReduction="10000"/>
          </a:bodyPr>
          <a:lstStyle/>
          <a:p>
            <a:r>
              <a:rPr lang="en-US" dirty="0"/>
              <a:t>Equivalence classes </a:t>
            </a:r>
            <a:r>
              <a:rPr lang="en-US" dirty="0" smtClean="0"/>
              <a:t>defined on input space</a:t>
            </a:r>
            <a:endParaRPr lang="en-US" dirty="0"/>
          </a:p>
          <a:p>
            <a:r>
              <a:rPr lang="en-US" dirty="0"/>
              <a:t>Equivalence classes </a:t>
            </a:r>
            <a:r>
              <a:rPr lang="en-US" dirty="0" smtClean="0"/>
              <a:t>defined </a:t>
            </a:r>
            <a:r>
              <a:rPr lang="en-US" dirty="0"/>
              <a:t>on the output range of the commission function</a:t>
            </a:r>
          </a:p>
          <a:p>
            <a:pPr lvl="1"/>
            <a:r>
              <a:rPr lang="en-US" dirty="0"/>
              <a:t>L1 = {locks : 1 ≤ locks ≤ 70}</a:t>
            </a:r>
          </a:p>
          <a:p>
            <a:pPr lvl="1"/>
            <a:r>
              <a:rPr lang="en-US" dirty="0"/>
              <a:t>L2 = {locks = –1} (occurs if locks = –1 is used to control input iteration)</a:t>
            </a:r>
          </a:p>
          <a:p>
            <a:pPr lvl="1"/>
            <a:r>
              <a:rPr lang="en-US" dirty="0"/>
              <a:t>S1 = {stocks : 1 ≤ stocks ≤ 80}</a:t>
            </a:r>
          </a:p>
          <a:p>
            <a:pPr lvl="1"/>
            <a:r>
              <a:rPr lang="en-US" dirty="0"/>
              <a:t>B1 = {barrels : 1 ≤ barrels ≤ 90}</a:t>
            </a:r>
          </a:p>
          <a:p>
            <a:r>
              <a:rPr lang="en-US" dirty="0"/>
              <a:t>invalid classes of the input variables</a:t>
            </a:r>
          </a:p>
          <a:p>
            <a:endParaRPr lang="en-US" dirty="0"/>
          </a:p>
        </p:txBody>
      </p:sp>
      <p:sp>
        <p:nvSpPr>
          <p:cNvPr id="4" name="Date Placeholder 3"/>
          <p:cNvSpPr>
            <a:spLocks noGrp="1"/>
          </p:cNvSpPr>
          <p:nvPr>
            <p:ph type="dt" sz="half" idx="10"/>
          </p:nvPr>
        </p:nvSpPr>
        <p:spPr/>
        <p:txBody>
          <a:bodyPr/>
          <a:lstStyle/>
          <a:p>
            <a:fld id="{F4E3A3B8-E828-4B4B-9B69-5223E60A4589}" type="datetime1">
              <a:rPr lang="en-US" smtClean="0"/>
              <a:t>9/4/2013</a:t>
            </a:fld>
            <a:endParaRPr lang="en-US"/>
          </a:p>
        </p:txBody>
      </p:sp>
      <p:sp>
        <p:nvSpPr>
          <p:cNvPr id="5" name="Footer Placeholder 4"/>
          <p:cNvSpPr>
            <a:spLocks noGrp="1"/>
          </p:cNvSpPr>
          <p:nvPr>
            <p:ph type="ftr" sz="quarter" idx="11"/>
          </p:nvPr>
        </p:nvSpPr>
        <p:spPr/>
        <p:txBody>
          <a:bodyPr/>
          <a:lstStyle/>
          <a:p>
            <a:endParaRPr lang="en-US" dirty="0" smtClean="0"/>
          </a:p>
        </p:txBody>
      </p:sp>
      <p:sp>
        <p:nvSpPr>
          <p:cNvPr id="6" name="Slide Number Placeholder 5"/>
          <p:cNvSpPr>
            <a:spLocks noGrp="1"/>
          </p:cNvSpPr>
          <p:nvPr>
            <p:ph type="sldNum" sz="quarter" idx="12"/>
          </p:nvPr>
        </p:nvSpPr>
        <p:spPr/>
        <p:txBody>
          <a:bodyPr/>
          <a:lstStyle/>
          <a:p>
            <a:fld id="{5EA4A088-014F-4063-A783-67FAA4BA51CC}" type="slidenum">
              <a:rPr lang="en-US" smtClean="0"/>
              <a:t>21</a:t>
            </a:fld>
            <a:endParaRPr lang="en-US"/>
          </a:p>
        </p:txBody>
      </p:sp>
    </p:spTree>
    <p:extLst>
      <p:ext uri="{BB962C8B-B14F-4D97-AF65-F5344CB8AC3E}">
        <p14:creationId xmlns:p14="http://schemas.microsoft.com/office/powerpoint/2010/main" val="1982016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US" dirty="0" smtClean="0"/>
              <a:t>Weak Robust </a:t>
            </a:r>
            <a:r>
              <a:rPr lang="en-US" dirty="0"/>
              <a:t>test </a:t>
            </a:r>
            <a:r>
              <a:rPr lang="en-US" dirty="0" smtClean="0"/>
              <a:t>cases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fld id="{F4E3A3B8-E828-4B4B-9B69-5223E60A4589}" type="datetime1">
              <a:rPr lang="en-US" smtClean="0"/>
              <a:t>9/4/2013</a:t>
            </a:fld>
            <a:endParaRPr lang="en-US"/>
          </a:p>
        </p:txBody>
      </p:sp>
      <p:sp>
        <p:nvSpPr>
          <p:cNvPr id="5" name="Footer Placeholder 4"/>
          <p:cNvSpPr>
            <a:spLocks noGrp="1"/>
          </p:cNvSpPr>
          <p:nvPr>
            <p:ph type="ftr" sz="quarter" idx="11"/>
          </p:nvPr>
        </p:nvSpPr>
        <p:spPr/>
        <p:txBody>
          <a:bodyPr/>
          <a:lstStyle/>
          <a:p>
            <a:endParaRPr lang="en-US" dirty="0" smtClean="0"/>
          </a:p>
        </p:txBody>
      </p:sp>
      <p:sp>
        <p:nvSpPr>
          <p:cNvPr id="6" name="Slide Number Placeholder 5"/>
          <p:cNvSpPr>
            <a:spLocks noGrp="1"/>
          </p:cNvSpPr>
          <p:nvPr>
            <p:ph type="sldNum" sz="quarter" idx="12"/>
          </p:nvPr>
        </p:nvSpPr>
        <p:spPr/>
        <p:txBody>
          <a:bodyPr/>
          <a:lstStyle/>
          <a:p>
            <a:fld id="{5EA4A088-014F-4063-A783-67FAA4BA51CC}" type="slidenum">
              <a:rPr lang="en-US" smtClean="0"/>
              <a:t>22</a:t>
            </a:fld>
            <a:endParaRPr lang="en-US"/>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820" y="1908174"/>
            <a:ext cx="8489380" cy="41367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Freeform 6"/>
          <p:cNvSpPr/>
          <p:nvPr/>
        </p:nvSpPr>
        <p:spPr>
          <a:xfrm>
            <a:off x="5473898" y="2750344"/>
            <a:ext cx="44650" cy="294680"/>
          </a:xfrm>
          <a:custGeom>
            <a:avLst/>
            <a:gdLst/>
            <a:ahLst/>
            <a:cxnLst/>
            <a:rect l="0" t="0" r="0" b="0"/>
            <a:pathLst>
              <a:path w="44650" h="294680">
                <a:moveTo>
                  <a:pt x="8930" y="0"/>
                </a:moveTo>
                <a:lnTo>
                  <a:pt x="8930" y="0"/>
                </a:lnTo>
                <a:lnTo>
                  <a:pt x="8930" y="0"/>
                </a:lnTo>
                <a:lnTo>
                  <a:pt x="0" y="0"/>
                </a:lnTo>
                <a:lnTo>
                  <a:pt x="0" y="0"/>
                </a:lnTo>
                <a:lnTo>
                  <a:pt x="0" y="0"/>
                </a:lnTo>
                <a:lnTo>
                  <a:pt x="0" y="17859"/>
                </a:lnTo>
                <a:lnTo>
                  <a:pt x="8930" y="35719"/>
                </a:lnTo>
                <a:lnTo>
                  <a:pt x="8930" y="71437"/>
                </a:lnTo>
                <a:lnTo>
                  <a:pt x="8930" y="116085"/>
                </a:lnTo>
                <a:lnTo>
                  <a:pt x="8930" y="151804"/>
                </a:lnTo>
                <a:lnTo>
                  <a:pt x="17860" y="196452"/>
                </a:lnTo>
                <a:lnTo>
                  <a:pt x="17860" y="241101"/>
                </a:lnTo>
                <a:lnTo>
                  <a:pt x="26790" y="267890"/>
                </a:lnTo>
                <a:lnTo>
                  <a:pt x="26790" y="285749"/>
                </a:lnTo>
                <a:lnTo>
                  <a:pt x="26790" y="294679"/>
                </a:lnTo>
                <a:lnTo>
                  <a:pt x="35719" y="294679"/>
                </a:lnTo>
                <a:lnTo>
                  <a:pt x="35719" y="285749"/>
                </a:lnTo>
                <a:lnTo>
                  <a:pt x="44649" y="267890"/>
                </a:lnTo>
                <a:lnTo>
                  <a:pt x="44649" y="241101"/>
                </a:lnTo>
                <a:lnTo>
                  <a:pt x="44649" y="24110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5572125" y="2866429"/>
            <a:ext cx="116087" cy="169665"/>
          </a:xfrm>
          <a:custGeom>
            <a:avLst/>
            <a:gdLst/>
            <a:ahLst/>
            <a:cxnLst/>
            <a:rect l="0" t="0" r="0" b="0"/>
            <a:pathLst>
              <a:path w="116087" h="169665">
                <a:moveTo>
                  <a:pt x="17859" y="35719"/>
                </a:moveTo>
                <a:lnTo>
                  <a:pt x="17859" y="44649"/>
                </a:lnTo>
                <a:lnTo>
                  <a:pt x="8930" y="62508"/>
                </a:lnTo>
                <a:lnTo>
                  <a:pt x="0" y="98227"/>
                </a:lnTo>
                <a:lnTo>
                  <a:pt x="0" y="125016"/>
                </a:lnTo>
                <a:lnTo>
                  <a:pt x="8930" y="151805"/>
                </a:lnTo>
                <a:lnTo>
                  <a:pt x="17859" y="160735"/>
                </a:lnTo>
                <a:lnTo>
                  <a:pt x="35719" y="169664"/>
                </a:lnTo>
                <a:lnTo>
                  <a:pt x="53578" y="169664"/>
                </a:lnTo>
                <a:lnTo>
                  <a:pt x="71438" y="160735"/>
                </a:lnTo>
                <a:lnTo>
                  <a:pt x="89297" y="142875"/>
                </a:lnTo>
                <a:lnTo>
                  <a:pt x="107156" y="116086"/>
                </a:lnTo>
                <a:lnTo>
                  <a:pt x="116086" y="89297"/>
                </a:lnTo>
                <a:lnTo>
                  <a:pt x="116086" y="53578"/>
                </a:lnTo>
                <a:lnTo>
                  <a:pt x="98227" y="26789"/>
                </a:lnTo>
                <a:lnTo>
                  <a:pt x="89297" y="8930"/>
                </a:lnTo>
                <a:lnTo>
                  <a:pt x="62508" y="0"/>
                </a:lnTo>
                <a:lnTo>
                  <a:pt x="44648" y="8930"/>
                </a:lnTo>
                <a:lnTo>
                  <a:pt x="35719" y="26789"/>
                </a:lnTo>
                <a:lnTo>
                  <a:pt x="26789" y="53578"/>
                </a:lnTo>
                <a:lnTo>
                  <a:pt x="26789" y="71438"/>
                </a:lnTo>
                <a:lnTo>
                  <a:pt x="26789" y="89297"/>
                </a:lnTo>
                <a:lnTo>
                  <a:pt x="35719" y="107157"/>
                </a:lnTo>
                <a:lnTo>
                  <a:pt x="53578" y="116086"/>
                </a:lnTo>
                <a:lnTo>
                  <a:pt x="71438" y="116086"/>
                </a:lnTo>
                <a:lnTo>
                  <a:pt x="98227" y="107157"/>
                </a:lnTo>
                <a:lnTo>
                  <a:pt x="98227" y="10715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5768578" y="2777133"/>
            <a:ext cx="267892" cy="258961"/>
          </a:xfrm>
          <a:custGeom>
            <a:avLst/>
            <a:gdLst/>
            <a:ahLst/>
            <a:cxnLst/>
            <a:rect l="0" t="0" r="0" b="0"/>
            <a:pathLst>
              <a:path w="267892" h="258961">
                <a:moveTo>
                  <a:pt x="0" y="125015"/>
                </a:moveTo>
                <a:lnTo>
                  <a:pt x="0" y="142874"/>
                </a:lnTo>
                <a:lnTo>
                  <a:pt x="0" y="160734"/>
                </a:lnTo>
                <a:lnTo>
                  <a:pt x="0" y="187523"/>
                </a:lnTo>
                <a:lnTo>
                  <a:pt x="8930" y="214312"/>
                </a:lnTo>
                <a:lnTo>
                  <a:pt x="17860" y="232171"/>
                </a:lnTo>
                <a:lnTo>
                  <a:pt x="26789" y="250031"/>
                </a:lnTo>
                <a:lnTo>
                  <a:pt x="44649" y="258960"/>
                </a:lnTo>
                <a:lnTo>
                  <a:pt x="53578" y="258960"/>
                </a:lnTo>
                <a:lnTo>
                  <a:pt x="71438" y="258960"/>
                </a:lnTo>
                <a:lnTo>
                  <a:pt x="89297" y="241101"/>
                </a:lnTo>
                <a:lnTo>
                  <a:pt x="107156" y="223242"/>
                </a:lnTo>
                <a:lnTo>
                  <a:pt x="116086" y="196453"/>
                </a:lnTo>
                <a:lnTo>
                  <a:pt x="125016" y="169663"/>
                </a:lnTo>
                <a:lnTo>
                  <a:pt x="125016" y="142874"/>
                </a:lnTo>
                <a:lnTo>
                  <a:pt x="133945" y="133945"/>
                </a:lnTo>
                <a:lnTo>
                  <a:pt x="133945" y="125015"/>
                </a:lnTo>
                <a:lnTo>
                  <a:pt x="133945" y="142874"/>
                </a:lnTo>
                <a:lnTo>
                  <a:pt x="142875" y="160734"/>
                </a:lnTo>
                <a:lnTo>
                  <a:pt x="142875" y="178593"/>
                </a:lnTo>
                <a:lnTo>
                  <a:pt x="151805" y="205382"/>
                </a:lnTo>
                <a:lnTo>
                  <a:pt x="169664" y="223242"/>
                </a:lnTo>
                <a:lnTo>
                  <a:pt x="187524" y="241101"/>
                </a:lnTo>
                <a:lnTo>
                  <a:pt x="214313" y="241101"/>
                </a:lnTo>
                <a:lnTo>
                  <a:pt x="232172" y="241101"/>
                </a:lnTo>
                <a:lnTo>
                  <a:pt x="250031" y="232171"/>
                </a:lnTo>
                <a:lnTo>
                  <a:pt x="267891" y="214312"/>
                </a:lnTo>
                <a:lnTo>
                  <a:pt x="267891" y="178593"/>
                </a:lnTo>
                <a:lnTo>
                  <a:pt x="258961" y="142874"/>
                </a:lnTo>
                <a:lnTo>
                  <a:pt x="250031" y="98226"/>
                </a:lnTo>
                <a:lnTo>
                  <a:pt x="232172" y="62507"/>
                </a:lnTo>
                <a:lnTo>
                  <a:pt x="223242" y="26788"/>
                </a:lnTo>
                <a:lnTo>
                  <a:pt x="205383" y="8930"/>
                </a:lnTo>
                <a:lnTo>
                  <a:pt x="196453" y="0"/>
                </a:lnTo>
                <a:lnTo>
                  <a:pt x="187524" y="0"/>
                </a:lnTo>
                <a:lnTo>
                  <a:pt x="187524" y="8930"/>
                </a:lnTo>
                <a:lnTo>
                  <a:pt x="187524" y="17859"/>
                </a:lnTo>
                <a:lnTo>
                  <a:pt x="187524" y="35718"/>
                </a:lnTo>
                <a:lnTo>
                  <a:pt x="196453" y="44648"/>
                </a:lnTo>
                <a:lnTo>
                  <a:pt x="205383" y="53578"/>
                </a:lnTo>
                <a:lnTo>
                  <a:pt x="223242" y="62507"/>
                </a:lnTo>
                <a:lnTo>
                  <a:pt x="232172" y="62507"/>
                </a:lnTo>
                <a:lnTo>
                  <a:pt x="250031" y="53578"/>
                </a:lnTo>
                <a:lnTo>
                  <a:pt x="267891" y="44648"/>
                </a:lnTo>
                <a:lnTo>
                  <a:pt x="267891" y="4464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6125766" y="2839640"/>
            <a:ext cx="214313" cy="187525"/>
          </a:xfrm>
          <a:custGeom>
            <a:avLst/>
            <a:gdLst/>
            <a:ahLst/>
            <a:cxnLst/>
            <a:rect l="0" t="0" r="0" b="0"/>
            <a:pathLst>
              <a:path w="214313" h="187525">
                <a:moveTo>
                  <a:pt x="35718" y="89297"/>
                </a:moveTo>
                <a:lnTo>
                  <a:pt x="26789" y="89297"/>
                </a:lnTo>
                <a:lnTo>
                  <a:pt x="26789" y="98227"/>
                </a:lnTo>
                <a:lnTo>
                  <a:pt x="26789" y="107156"/>
                </a:lnTo>
                <a:lnTo>
                  <a:pt x="35718" y="116086"/>
                </a:lnTo>
                <a:lnTo>
                  <a:pt x="35718" y="116086"/>
                </a:lnTo>
                <a:lnTo>
                  <a:pt x="53578" y="116086"/>
                </a:lnTo>
                <a:lnTo>
                  <a:pt x="62507" y="107156"/>
                </a:lnTo>
                <a:lnTo>
                  <a:pt x="80367" y="89297"/>
                </a:lnTo>
                <a:lnTo>
                  <a:pt x="89297" y="80367"/>
                </a:lnTo>
                <a:lnTo>
                  <a:pt x="98226" y="53578"/>
                </a:lnTo>
                <a:lnTo>
                  <a:pt x="98226" y="35719"/>
                </a:lnTo>
                <a:lnTo>
                  <a:pt x="89297" y="17860"/>
                </a:lnTo>
                <a:lnTo>
                  <a:pt x="80367" y="0"/>
                </a:lnTo>
                <a:lnTo>
                  <a:pt x="62507" y="0"/>
                </a:lnTo>
                <a:lnTo>
                  <a:pt x="44648" y="8930"/>
                </a:lnTo>
                <a:lnTo>
                  <a:pt x="26789" y="26789"/>
                </a:lnTo>
                <a:lnTo>
                  <a:pt x="8929" y="62508"/>
                </a:lnTo>
                <a:lnTo>
                  <a:pt x="0" y="98227"/>
                </a:lnTo>
                <a:lnTo>
                  <a:pt x="0" y="125016"/>
                </a:lnTo>
                <a:lnTo>
                  <a:pt x="8929" y="151805"/>
                </a:lnTo>
                <a:lnTo>
                  <a:pt x="26789" y="169664"/>
                </a:lnTo>
                <a:lnTo>
                  <a:pt x="44648" y="178594"/>
                </a:lnTo>
                <a:lnTo>
                  <a:pt x="71437" y="187524"/>
                </a:lnTo>
                <a:lnTo>
                  <a:pt x="98226" y="187524"/>
                </a:lnTo>
                <a:lnTo>
                  <a:pt x="125015" y="178594"/>
                </a:lnTo>
                <a:lnTo>
                  <a:pt x="151804" y="160735"/>
                </a:lnTo>
                <a:lnTo>
                  <a:pt x="178593" y="142875"/>
                </a:lnTo>
                <a:lnTo>
                  <a:pt x="196453" y="107156"/>
                </a:lnTo>
                <a:lnTo>
                  <a:pt x="214312" y="80367"/>
                </a:lnTo>
                <a:lnTo>
                  <a:pt x="214312"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6331148" y="2821781"/>
            <a:ext cx="98228" cy="196454"/>
          </a:xfrm>
          <a:custGeom>
            <a:avLst/>
            <a:gdLst/>
            <a:ahLst/>
            <a:cxnLst/>
            <a:rect l="0" t="0" r="0" b="0"/>
            <a:pathLst>
              <a:path w="98228" h="196454">
                <a:moveTo>
                  <a:pt x="35719" y="0"/>
                </a:moveTo>
                <a:lnTo>
                  <a:pt x="35719" y="0"/>
                </a:lnTo>
                <a:lnTo>
                  <a:pt x="26790" y="8930"/>
                </a:lnTo>
                <a:lnTo>
                  <a:pt x="17860" y="26789"/>
                </a:lnTo>
                <a:lnTo>
                  <a:pt x="8930" y="35719"/>
                </a:lnTo>
                <a:lnTo>
                  <a:pt x="0" y="53578"/>
                </a:lnTo>
                <a:lnTo>
                  <a:pt x="0" y="62508"/>
                </a:lnTo>
                <a:lnTo>
                  <a:pt x="8930" y="71437"/>
                </a:lnTo>
                <a:lnTo>
                  <a:pt x="17860" y="80367"/>
                </a:lnTo>
                <a:lnTo>
                  <a:pt x="26790" y="80367"/>
                </a:lnTo>
                <a:lnTo>
                  <a:pt x="44649" y="89297"/>
                </a:lnTo>
                <a:lnTo>
                  <a:pt x="62508" y="98226"/>
                </a:lnTo>
                <a:lnTo>
                  <a:pt x="80368" y="107156"/>
                </a:lnTo>
                <a:lnTo>
                  <a:pt x="89297" y="116086"/>
                </a:lnTo>
                <a:lnTo>
                  <a:pt x="98227" y="133945"/>
                </a:lnTo>
                <a:lnTo>
                  <a:pt x="89297" y="151805"/>
                </a:lnTo>
                <a:lnTo>
                  <a:pt x="80368" y="169664"/>
                </a:lnTo>
                <a:lnTo>
                  <a:pt x="62508" y="178594"/>
                </a:lnTo>
                <a:lnTo>
                  <a:pt x="35719" y="187523"/>
                </a:lnTo>
                <a:lnTo>
                  <a:pt x="17860" y="196453"/>
                </a:lnTo>
                <a:lnTo>
                  <a:pt x="8930" y="187523"/>
                </a:lnTo>
                <a:lnTo>
                  <a:pt x="8930" y="169664"/>
                </a:lnTo>
                <a:lnTo>
                  <a:pt x="8930" y="142875"/>
                </a:lnTo>
                <a:lnTo>
                  <a:pt x="17860" y="98226"/>
                </a:lnTo>
                <a:lnTo>
                  <a:pt x="17860" y="9822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6482953" y="2669977"/>
            <a:ext cx="89298" cy="375047"/>
          </a:xfrm>
          <a:custGeom>
            <a:avLst/>
            <a:gdLst/>
            <a:ahLst/>
            <a:cxnLst/>
            <a:rect l="0" t="0" r="0" b="0"/>
            <a:pathLst>
              <a:path w="89298" h="375047">
                <a:moveTo>
                  <a:pt x="26789" y="0"/>
                </a:moveTo>
                <a:lnTo>
                  <a:pt x="26789" y="0"/>
                </a:lnTo>
                <a:lnTo>
                  <a:pt x="17860" y="0"/>
                </a:lnTo>
                <a:lnTo>
                  <a:pt x="17860" y="8929"/>
                </a:lnTo>
                <a:lnTo>
                  <a:pt x="8930" y="26789"/>
                </a:lnTo>
                <a:lnTo>
                  <a:pt x="0" y="44648"/>
                </a:lnTo>
                <a:lnTo>
                  <a:pt x="0" y="80367"/>
                </a:lnTo>
                <a:lnTo>
                  <a:pt x="0" y="125015"/>
                </a:lnTo>
                <a:lnTo>
                  <a:pt x="8930" y="178593"/>
                </a:lnTo>
                <a:lnTo>
                  <a:pt x="17860" y="232171"/>
                </a:lnTo>
                <a:lnTo>
                  <a:pt x="26789" y="276819"/>
                </a:lnTo>
                <a:lnTo>
                  <a:pt x="44649" y="321468"/>
                </a:lnTo>
                <a:lnTo>
                  <a:pt x="62508" y="348257"/>
                </a:lnTo>
                <a:lnTo>
                  <a:pt x="71438" y="366116"/>
                </a:lnTo>
                <a:lnTo>
                  <a:pt x="80367" y="375046"/>
                </a:lnTo>
                <a:lnTo>
                  <a:pt x="89297" y="375046"/>
                </a:lnTo>
                <a:lnTo>
                  <a:pt x="89297" y="366116"/>
                </a:lnTo>
                <a:lnTo>
                  <a:pt x="89297" y="339327"/>
                </a:lnTo>
                <a:lnTo>
                  <a:pt x="80367" y="303609"/>
                </a:lnTo>
                <a:lnTo>
                  <a:pt x="62508" y="250030"/>
                </a:lnTo>
                <a:lnTo>
                  <a:pt x="35719" y="196452"/>
                </a:lnTo>
                <a:lnTo>
                  <a:pt x="35719" y="19645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6411516" y="2786063"/>
            <a:ext cx="223243" cy="44649"/>
          </a:xfrm>
          <a:custGeom>
            <a:avLst/>
            <a:gdLst/>
            <a:ahLst/>
            <a:cxnLst/>
            <a:rect l="0" t="0" r="0" b="0"/>
            <a:pathLst>
              <a:path w="223243" h="44649">
                <a:moveTo>
                  <a:pt x="0" y="0"/>
                </a:moveTo>
                <a:lnTo>
                  <a:pt x="8929" y="8929"/>
                </a:lnTo>
                <a:lnTo>
                  <a:pt x="17859" y="17858"/>
                </a:lnTo>
                <a:lnTo>
                  <a:pt x="35718" y="26788"/>
                </a:lnTo>
                <a:lnTo>
                  <a:pt x="62507" y="35718"/>
                </a:lnTo>
                <a:lnTo>
                  <a:pt x="89297" y="44648"/>
                </a:lnTo>
                <a:lnTo>
                  <a:pt x="116086" y="44648"/>
                </a:lnTo>
                <a:lnTo>
                  <a:pt x="142875" y="44648"/>
                </a:lnTo>
                <a:lnTo>
                  <a:pt x="160734" y="44648"/>
                </a:lnTo>
                <a:lnTo>
                  <a:pt x="187523" y="35718"/>
                </a:lnTo>
                <a:lnTo>
                  <a:pt x="205382" y="17858"/>
                </a:lnTo>
                <a:lnTo>
                  <a:pt x="223242" y="0"/>
                </a:lnTo>
                <a:lnTo>
                  <a:pt x="223242"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6858000" y="2812851"/>
            <a:ext cx="178595" cy="196454"/>
          </a:xfrm>
          <a:custGeom>
            <a:avLst/>
            <a:gdLst/>
            <a:ahLst/>
            <a:cxnLst/>
            <a:rect l="0" t="0" r="0" b="0"/>
            <a:pathLst>
              <a:path w="178595" h="196454">
                <a:moveTo>
                  <a:pt x="44648" y="0"/>
                </a:moveTo>
                <a:lnTo>
                  <a:pt x="35719" y="0"/>
                </a:lnTo>
                <a:lnTo>
                  <a:pt x="35719" y="0"/>
                </a:lnTo>
                <a:lnTo>
                  <a:pt x="26789" y="0"/>
                </a:lnTo>
                <a:lnTo>
                  <a:pt x="17859" y="8930"/>
                </a:lnTo>
                <a:lnTo>
                  <a:pt x="8930" y="26789"/>
                </a:lnTo>
                <a:lnTo>
                  <a:pt x="8930" y="53578"/>
                </a:lnTo>
                <a:lnTo>
                  <a:pt x="0" y="80367"/>
                </a:lnTo>
                <a:lnTo>
                  <a:pt x="0" y="107156"/>
                </a:lnTo>
                <a:lnTo>
                  <a:pt x="0" y="142875"/>
                </a:lnTo>
                <a:lnTo>
                  <a:pt x="0" y="160735"/>
                </a:lnTo>
                <a:lnTo>
                  <a:pt x="17859" y="187524"/>
                </a:lnTo>
                <a:lnTo>
                  <a:pt x="35719" y="196453"/>
                </a:lnTo>
                <a:lnTo>
                  <a:pt x="62508" y="196453"/>
                </a:lnTo>
                <a:lnTo>
                  <a:pt x="89297" y="196453"/>
                </a:lnTo>
                <a:lnTo>
                  <a:pt x="116086" y="178594"/>
                </a:lnTo>
                <a:lnTo>
                  <a:pt x="133945" y="160735"/>
                </a:lnTo>
                <a:lnTo>
                  <a:pt x="151805" y="133945"/>
                </a:lnTo>
                <a:lnTo>
                  <a:pt x="169664" y="98227"/>
                </a:lnTo>
                <a:lnTo>
                  <a:pt x="178594" y="62508"/>
                </a:lnTo>
                <a:lnTo>
                  <a:pt x="178594"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6983016" y="2786063"/>
            <a:ext cx="776883" cy="214313"/>
          </a:xfrm>
          <a:custGeom>
            <a:avLst/>
            <a:gdLst/>
            <a:ahLst/>
            <a:cxnLst/>
            <a:rect l="0" t="0" r="0" b="0"/>
            <a:pathLst>
              <a:path w="776883" h="214313">
                <a:moveTo>
                  <a:pt x="35718" y="53577"/>
                </a:moveTo>
                <a:lnTo>
                  <a:pt x="26789" y="62507"/>
                </a:lnTo>
                <a:lnTo>
                  <a:pt x="17859" y="80366"/>
                </a:lnTo>
                <a:lnTo>
                  <a:pt x="8929" y="107155"/>
                </a:lnTo>
                <a:lnTo>
                  <a:pt x="0" y="133944"/>
                </a:lnTo>
                <a:lnTo>
                  <a:pt x="0" y="160733"/>
                </a:lnTo>
                <a:lnTo>
                  <a:pt x="0" y="187523"/>
                </a:lnTo>
                <a:lnTo>
                  <a:pt x="8929" y="205382"/>
                </a:lnTo>
                <a:lnTo>
                  <a:pt x="17859" y="214312"/>
                </a:lnTo>
                <a:lnTo>
                  <a:pt x="35718" y="214312"/>
                </a:lnTo>
                <a:lnTo>
                  <a:pt x="53578" y="214312"/>
                </a:lnTo>
                <a:lnTo>
                  <a:pt x="62507" y="205382"/>
                </a:lnTo>
                <a:lnTo>
                  <a:pt x="71437" y="187523"/>
                </a:lnTo>
                <a:lnTo>
                  <a:pt x="80367" y="169663"/>
                </a:lnTo>
                <a:lnTo>
                  <a:pt x="71437" y="142874"/>
                </a:lnTo>
                <a:lnTo>
                  <a:pt x="62507" y="107155"/>
                </a:lnTo>
                <a:lnTo>
                  <a:pt x="44648" y="89296"/>
                </a:lnTo>
                <a:lnTo>
                  <a:pt x="35718" y="71437"/>
                </a:lnTo>
                <a:lnTo>
                  <a:pt x="26789" y="62507"/>
                </a:lnTo>
                <a:lnTo>
                  <a:pt x="17859" y="71437"/>
                </a:lnTo>
                <a:lnTo>
                  <a:pt x="8929" y="80366"/>
                </a:lnTo>
                <a:lnTo>
                  <a:pt x="8929" y="89296"/>
                </a:lnTo>
                <a:lnTo>
                  <a:pt x="17859" y="98226"/>
                </a:lnTo>
                <a:lnTo>
                  <a:pt x="26789" y="107155"/>
                </a:lnTo>
                <a:lnTo>
                  <a:pt x="35718" y="116085"/>
                </a:lnTo>
                <a:lnTo>
                  <a:pt x="53578" y="116085"/>
                </a:lnTo>
                <a:lnTo>
                  <a:pt x="71437" y="116085"/>
                </a:lnTo>
                <a:lnTo>
                  <a:pt x="89297" y="116085"/>
                </a:lnTo>
                <a:lnTo>
                  <a:pt x="107156" y="107155"/>
                </a:lnTo>
                <a:lnTo>
                  <a:pt x="125015" y="107155"/>
                </a:lnTo>
                <a:lnTo>
                  <a:pt x="133945" y="98226"/>
                </a:lnTo>
                <a:lnTo>
                  <a:pt x="133945" y="107155"/>
                </a:lnTo>
                <a:lnTo>
                  <a:pt x="133945" y="107155"/>
                </a:lnTo>
                <a:lnTo>
                  <a:pt x="133945" y="116085"/>
                </a:lnTo>
                <a:lnTo>
                  <a:pt x="133945" y="133944"/>
                </a:lnTo>
                <a:lnTo>
                  <a:pt x="133945" y="151804"/>
                </a:lnTo>
                <a:lnTo>
                  <a:pt x="133945" y="169663"/>
                </a:lnTo>
                <a:lnTo>
                  <a:pt x="142875" y="178593"/>
                </a:lnTo>
                <a:lnTo>
                  <a:pt x="142875" y="187523"/>
                </a:lnTo>
                <a:lnTo>
                  <a:pt x="151804" y="187523"/>
                </a:lnTo>
                <a:lnTo>
                  <a:pt x="151804" y="178593"/>
                </a:lnTo>
                <a:lnTo>
                  <a:pt x="160734" y="160733"/>
                </a:lnTo>
                <a:lnTo>
                  <a:pt x="169664" y="133944"/>
                </a:lnTo>
                <a:lnTo>
                  <a:pt x="178593" y="107155"/>
                </a:lnTo>
                <a:lnTo>
                  <a:pt x="196453" y="89296"/>
                </a:lnTo>
                <a:lnTo>
                  <a:pt x="205382" y="71437"/>
                </a:lnTo>
                <a:lnTo>
                  <a:pt x="214312" y="53577"/>
                </a:lnTo>
                <a:lnTo>
                  <a:pt x="223242" y="53577"/>
                </a:lnTo>
                <a:lnTo>
                  <a:pt x="232172" y="71437"/>
                </a:lnTo>
                <a:lnTo>
                  <a:pt x="241101" y="89296"/>
                </a:lnTo>
                <a:lnTo>
                  <a:pt x="241101" y="116085"/>
                </a:lnTo>
                <a:lnTo>
                  <a:pt x="250031" y="133944"/>
                </a:lnTo>
                <a:lnTo>
                  <a:pt x="250031" y="160733"/>
                </a:lnTo>
                <a:lnTo>
                  <a:pt x="250031" y="187523"/>
                </a:lnTo>
                <a:lnTo>
                  <a:pt x="258961" y="196452"/>
                </a:lnTo>
                <a:lnTo>
                  <a:pt x="258961" y="205382"/>
                </a:lnTo>
                <a:lnTo>
                  <a:pt x="267890" y="196452"/>
                </a:lnTo>
                <a:lnTo>
                  <a:pt x="267890" y="187523"/>
                </a:lnTo>
                <a:lnTo>
                  <a:pt x="276820" y="169663"/>
                </a:lnTo>
                <a:lnTo>
                  <a:pt x="285750" y="133944"/>
                </a:lnTo>
                <a:lnTo>
                  <a:pt x="285750" y="107155"/>
                </a:lnTo>
                <a:lnTo>
                  <a:pt x="294679" y="71437"/>
                </a:lnTo>
                <a:lnTo>
                  <a:pt x="303609" y="44648"/>
                </a:lnTo>
                <a:lnTo>
                  <a:pt x="303609" y="35718"/>
                </a:lnTo>
                <a:lnTo>
                  <a:pt x="312539" y="35718"/>
                </a:lnTo>
                <a:lnTo>
                  <a:pt x="312539" y="44648"/>
                </a:lnTo>
                <a:lnTo>
                  <a:pt x="321468" y="71437"/>
                </a:lnTo>
                <a:lnTo>
                  <a:pt x="321468" y="98226"/>
                </a:lnTo>
                <a:lnTo>
                  <a:pt x="321468" y="133944"/>
                </a:lnTo>
                <a:lnTo>
                  <a:pt x="330398" y="160733"/>
                </a:lnTo>
                <a:lnTo>
                  <a:pt x="330398" y="187523"/>
                </a:lnTo>
                <a:lnTo>
                  <a:pt x="339328" y="205382"/>
                </a:lnTo>
                <a:lnTo>
                  <a:pt x="339328" y="214312"/>
                </a:lnTo>
                <a:lnTo>
                  <a:pt x="348257" y="214312"/>
                </a:lnTo>
                <a:lnTo>
                  <a:pt x="348257" y="205382"/>
                </a:lnTo>
                <a:lnTo>
                  <a:pt x="357187" y="187523"/>
                </a:lnTo>
                <a:lnTo>
                  <a:pt x="366117" y="151804"/>
                </a:lnTo>
                <a:lnTo>
                  <a:pt x="375047" y="116085"/>
                </a:lnTo>
                <a:lnTo>
                  <a:pt x="383976" y="80366"/>
                </a:lnTo>
                <a:lnTo>
                  <a:pt x="392906" y="53577"/>
                </a:lnTo>
                <a:lnTo>
                  <a:pt x="392906" y="35718"/>
                </a:lnTo>
                <a:lnTo>
                  <a:pt x="401836" y="26788"/>
                </a:lnTo>
                <a:lnTo>
                  <a:pt x="401836" y="35718"/>
                </a:lnTo>
                <a:lnTo>
                  <a:pt x="410765" y="53577"/>
                </a:lnTo>
                <a:lnTo>
                  <a:pt x="410765" y="80366"/>
                </a:lnTo>
                <a:lnTo>
                  <a:pt x="419695" y="107155"/>
                </a:lnTo>
                <a:lnTo>
                  <a:pt x="428625" y="133944"/>
                </a:lnTo>
                <a:lnTo>
                  <a:pt x="428625" y="160733"/>
                </a:lnTo>
                <a:lnTo>
                  <a:pt x="437554" y="187523"/>
                </a:lnTo>
                <a:lnTo>
                  <a:pt x="446484" y="196452"/>
                </a:lnTo>
                <a:lnTo>
                  <a:pt x="446484" y="196452"/>
                </a:lnTo>
                <a:lnTo>
                  <a:pt x="455414" y="187523"/>
                </a:lnTo>
                <a:lnTo>
                  <a:pt x="464343" y="169663"/>
                </a:lnTo>
                <a:lnTo>
                  <a:pt x="473273" y="142874"/>
                </a:lnTo>
                <a:lnTo>
                  <a:pt x="482203" y="107155"/>
                </a:lnTo>
                <a:lnTo>
                  <a:pt x="491132" y="71437"/>
                </a:lnTo>
                <a:lnTo>
                  <a:pt x="500062" y="35718"/>
                </a:lnTo>
                <a:lnTo>
                  <a:pt x="508992" y="8929"/>
                </a:lnTo>
                <a:lnTo>
                  <a:pt x="517922" y="0"/>
                </a:lnTo>
                <a:lnTo>
                  <a:pt x="526851" y="8929"/>
                </a:lnTo>
                <a:lnTo>
                  <a:pt x="526851" y="17858"/>
                </a:lnTo>
                <a:lnTo>
                  <a:pt x="535781" y="44648"/>
                </a:lnTo>
                <a:lnTo>
                  <a:pt x="535781" y="80366"/>
                </a:lnTo>
                <a:lnTo>
                  <a:pt x="535781" y="107155"/>
                </a:lnTo>
                <a:lnTo>
                  <a:pt x="535781" y="133944"/>
                </a:lnTo>
                <a:lnTo>
                  <a:pt x="526851" y="151804"/>
                </a:lnTo>
                <a:lnTo>
                  <a:pt x="526851" y="169663"/>
                </a:lnTo>
                <a:lnTo>
                  <a:pt x="526851" y="178593"/>
                </a:lnTo>
                <a:lnTo>
                  <a:pt x="526851" y="178593"/>
                </a:lnTo>
                <a:lnTo>
                  <a:pt x="526851" y="169663"/>
                </a:lnTo>
                <a:lnTo>
                  <a:pt x="535781" y="142874"/>
                </a:lnTo>
                <a:lnTo>
                  <a:pt x="544711" y="116085"/>
                </a:lnTo>
                <a:lnTo>
                  <a:pt x="544711" y="80366"/>
                </a:lnTo>
                <a:lnTo>
                  <a:pt x="553640" y="44648"/>
                </a:lnTo>
                <a:lnTo>
                  <a:pt x="562570" y="17858"/>
                </a:lnTo>
                <a:lnTo>
                  <a:pt x="571500" y="0"/>
                </a:lnTo>
                <a:lnTo>
                  <a:pt x="580429" y="0"/>
                </a:lnTo>
                <a:lnTo>
                  <a:pt x="580429" y="17858"/>
                </a:lnTo>
                <a:lnTo>
                  <a:pt x="589359" y="35718"/>
                </a:lnTo>
                <a:lnTo>
                  <a:pt x="589359" y="71437"/>
                </a:lnTo>
                <a:lnTo>
                  <a:pt x="598289" y="98226"/>
                </a:lnTo>
                <a:lnTo>
                  <a:pt x="598289" y="125015"/>
                </a:lnTo>
                <a:lnTo>
                  <a:pt x="598289" y="151804"/>
                </a:lnTo>
                <a:lnTo>
                  <a:pt x="607218" y="169663"/>
                </a:lnTo>
                <a:lnTo>
                  <a:pt x="607218" y="178593"/>
                </a:lnTo>
                <a:lnTo>
                  <a:pt x="616148" y="169663"/>
                </a:lnTo>
                <a:lnTo>
                  <a:pt x="625078" y="151804"/>
                </a:lnTo>
                <a:lnTo>
                  <a:pt x="634007" y="133944"/>
                </a:lnTo>
                <a:lnTo>
                  <a:pt x="642937" y="98226"/>
                </a:lnTo>
                <a:lnTo>
                  <a:pt x="651867" y="71437"/>
                </a:lnTo>
                <a:lnTo>
                  <a:pt x="669726" y="53577"/>
                </a:lnTo>
                <a:lnTo>
                  <a:pt x="678656" y="35718"/>
                </a:lnTo>
                <a:lnTo>
                  <a:pt x="696515" y="26788"/>
                </a:lnTo>
                <a:lnTo>
                  <a:pt x="714375" y="17858"/>
                </a:lnTo>
                <a:lnTo>
                  <a:pt x="732234" y="17858"/>
                </a:lnTo>
                <a:lnTo>
                  <a:pt x="741164" y="17858"/>
                </a:lnTo>
                <a:lnTo>
                  <a:pt x="759023" y="26788"/>
                </a:lnTo>
                <a:lnTo>
                  <a:pt x="776882" y="26788"/>
                </a:lnTo>
                <a:lnTo>
                  <a:pt x="776882" y="2678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7670602" y="2794992"/>
            <a:ext cx="151805" cy="205384"/>
          </a:xfrm>
          <a:custGeom>
            <a:avLst/>
            <a:gdLst/>
            <a:ahLst/>
            <a:cxnLst/>
            <a:rect l="0" t="0" r="0" b="0"/>
            <a:pathLst>
              <a:path w="151805" h="205384">
                <a:moveTo>
                  <a:pt x="0" y="0"/>
                </a:moveTo>
                <a:lnTo>
                  <a:pt x="0" y="8929"/>
                </a:lnTo>
                <a:lnTo>
                  <a:pt x="8929" y="17859"/>
                </a:lnTo>
                <a:lnTo>
                  <a:pt x="8929" y="35719"/>
                </a:lnTo>
                <a:lnTo>
                  <a:pt x="8929" y="53578"/>
                </a:lnTo>
                <a:lnTo>
                  <a:pt x="17859" y="89297"/>
                </a:lnTo>
                <a:lnTo>
                  <a:pt x="26789" y="116086"/>
                </a:lnTo>
                <a:lnTo>
                  <a:pt x="35718" y="151804"/>
                </a:lnTo>
                <a:lnTo>
                  <a:pt x="53578" y="178594"/>
                </a:lnTo>
                <a:lnTo>
                  <a:pt x="71437" y="196453"/>
                </a:lnTo>
                <a:lnTo>
                  <a:pt x="98226" y="205383"/>
                </a:lnTo>
                <a:lnTo>
                  <a:pt x="116086" y="196453"/>
                </a:lnTo>
                <a:lnTo>
                  <a:pt x="133945" y="178594"/>
                </a:lnTo>
                <a:lnTo>
                  <a:pt x="151804" y="160734"/>
                </a:lnTo>
                <a:lnTo>
                  <a:pt x="151804" y="16073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7813477" y="2839640"/>
            <a:ext cx="44649" cy="125017"/>
          </a:xfrm>
          <a:custGeom>
            <a:avLst/>
            <a:gdLst/>
            <a:ahLst/>
            <a:cxnLst/>
            <a:rect l="0" t="0" r="0" b="0"/>
            <a:pathLst>
              <a:path w="44649" h="125017">
                <a:moveTo>
                  <a:pt x="0" y="0"/>
                </a:moveTo>
                <a:lnTo>
                  <a:pt x="0" y="8930"/>
                </a:lnTo>
                <a:lnTo>
                  <a:pt x="0" y="17860"/>
                </a:lnTo>
                <a:lnTo>
                  <a:pt x="0" y="35719"/>
                </a:lnTo>
                <a:lnTo>
                  <a:pt x="0" y="53578"/>
                </a:lnTo>
                <a:lnTo>
                  <a:pt x="0" y="80367"/>
                </a:lnTo>
                <a:lnTo>
                  <a:pt x="8929" y="98227"/>
                </a:lnTo>
                <a:lnTo>
                  <a:pt x="17859" y="107156"/>
                </a:lnTo>
                <a:lnTo>
                  <a:pt x="26789" y="116086"/>
                </a:lnTo>
                <a:lnTo>
                  <a:pt x="35718" y="125016"/>
                </a:lnTo>
                <a:lnTo>
                  <a:pt x="44648" y="116086"/>
                </a:lnTo>
                <a:lnTo>
                  <a:pt x="44648" y="98227"/>
                </a:lnTo>
                <a:lnTo>
                  <a:pt x="44648" y="80367"/>
                </a:lnTo>
                <a:lnTo>
                  <a:pt x="35718" y="53578"/>
                </a:lnTo>
                <a:lnTo>
                  <a:pt x="35718"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7777758" y="2723555"/>
            <a:ext cx="116087" cy="17860"/>
          </a:xfrm>
          <a:custGeom>
            <a:avLst/>
            <a:gdLst/>
            <a:ahLst/>
            <a:cxnLst/>
            <a:rect l="0" t="0" r="0" b="0"/>
            <a:pathLst>
              <a:path w="116087" h="17860">
                <a:moveTo>
                  <a:pt x="8930" y="8929"/>
                </a:moveTo>
                <a:lnTo>
                  <a:pt x="8930" y="8929"/>
                </a:lnTo>
                <a:lnTo>
                  <a:pt x="0" y="8929"/>
                </a:lnTo>
                <a:lnTo>
                  <a:pt x="0" y="8929"/>
                </a:lnTo>
                <a:lnTo>
                  <a:pt x="0" y="17859"/>
                </a:lnTo>
                <a:lnTo>
                  <a:pt x="0" y="8929"/>
                </a:lnTo>
                <a:lnTo>
                  <a:pt x="17859" y="8929"/>
                </a:lnTo>
                <a:lnTo>
                  <a:pt x="35719" y="8929"/>
                </a:lnTo>
                <a:lnTo>
                  <a:pt x="53578" y="0"/>
                </a:lnTo>
                <a:lnTo>
                  <a:pt x="80367" y="0"/>
                </a:lnTo>
                <a:lnTo>
                  <a:pt x="98226" y="0"/>
                </a:lnTo>
                <a:lnTo>
                  <a:pt x="116086" y="0"/>
                </a:lnTo>
                <a:lnTo>
                  <a:pt x="11608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7902773" y="2768203"/>
            <a:ext cx="98228" cy="151805"/>
          </a:xfrm>
          <a:custGeom>
            <a:avLst/>
            <a:gdLst/>
            <a:ahLst/>
            <a:cxnLst/>
            <a:rect l="0" t="0" r="0" b="0"/>
            <a:pathLst>
              <a:path w="98228" h="151805">
                <a:moveTo>
                  <a:pt x="26790" y="0"/>
                </a:moveTo>
                <a:lnTo>
                  <a:pt x="26790" y="0"/>
                </a:lnTo>
                <a:lnTo>
                  <a:pt x="17860" y="8930"/>
                </a:lnTo>
                <a:lnTo>
                  <a:pt x="0" y="17860"/>
                </a:lnTo>
                <a:lnTo>
                  <a:pt x="0" y="17860"/>
                </a:lnTo>
                <a:lnTo>
                  <a:pt x="0" y="35718"/>
                </a:lnTo>
                <a:lnTo>
                  <a:pt x="0" y="44648"/>
                </a:lnTo>
                <a:lnTo>
                  <a:pt x="17860" y="62508"/>
                </a:lnTo>
                <a:lnTo>
                  <a:pt x="26790" y="71437"/>
                </a:lnTo>
                <a:lnTo>
                  <a:pt x="53579" y="80367"/>
                </a:lnTo>
                <a:lnTo>
                  <a:pt x="71438" y="89297"/>
                </a:lnTo>
                <a:lnTo>
                  <a:pt x="89297" y="98226"/>
                </a:lnTo>
                <a:lnTo>
                  <a:pt x="98227" y="107156"/>
                </a:lnTo>
                <a:lnTo>
                  <a:pt x="98227" y="116086"/>
                </a:lnTo>
                <a:lnTo>
                  <a:pt x="89297" y="125015"/>
                </a:lnTo>
                <a:lnTo>
                  <a:pt x="71438" y="142875"/>
                </a:lnTo>
                <a:lnTo>
                  <a:pt x="53579" y="151804"/>
                </a:lnTo>
                <a:lnTo>
                  <a:pt x="35719" y="151804"/>
                </a:lnTo>
                <a:lnTo>
                  <a:pt x="17860" y="151804"/>
                </a:lnTo>
                <a:lnTo>
                  <a:pt x="8930" y="151804"/>
                </a:lnTo>
                <a:lnTo>
                  <a:pt x="8930" y="142875"/>
                </a:lnTo>
                <a:lnTo>
                  <a:pt x="8930" y="133945"/>
                </a:lnTo>
                <a:lnTo>
                  <a:pt x="26790" y="116086"/>
                </a:lnTo>
                <a:lnTo>
                  <a:pt x="44649" y="89297"/>
                </a:lnTo>
                <a:lnTo>
                  <a:pt x="44649"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8045648" y="2777133"/>
            <a:ext cx="35720" cy="151805"/>
          </a:xfrm>
          <a:custGeom>
            <a:avLst/>
            <a:gdLst/>
            <a:ahLst/>
            <a:cxnLst/>
            <a:rect l="0" t="0" r="0" b="0"/>
            <a:pathLst>
              <a:path w="35720" h="151805">
                <a:moveTo>
                  <a:pt x="35719" y="0"/>
                </a:moveTo>
                <a:lnTo>
                  <a:pt x="26790" y="0"/>
                </a:lnTo>
                <a:lnTo>
                  <a:pt x="17860" y="8930"/>
                </a:lnTo>
                <a:lnTo>
                  <a:pt x="8930" y="26788"/>
                </a:lnTo>
                <a:lnTo>
                  <a:pt x="8930" y="44648"/>
                </a:lnTo>
                <a:lnTo>
                  <a:pt x="0" y="62507"/>
                </a:lnTo>
                <a:lnTo>
                  <a:pt x="0" y="80367"/>
                </a:lnTo>
                <a:lnTo>
                  <a:pt x="0" y="107156"/>
                </a:lnTo>
                <a:lnTo>
                  <a:pt x="0" y="116085"/>
                </a:lnTo>
                <a:lnTo>
                  <a:pt x="8930" y="133945"/>
                </a:lnTo>
                <a:lnTo>
                  <a:pt x="17860" y="142874"/>
                </a:lnTo>
                <a:lnTo>
                  <a:pt x="26790" y="151804"/>
                </a:lnTo>
                <a:lnTo>
                  <a:pt x="35719" y="151804"/>
                </a:lnTo>
                <a:lnTo>
                  <a:pt x="35719" y="142874"/>
                </a:lnTo>
                <a:lnTo>
                  <a:pt x="35719" y="116085"/>
                </a:lnTo>
                <a:lnTo>
                  <a:pt x="35719" y="89296"/>
                </a:lnTo>
                <a:lnTo>
                  <a:pt x="35719" y="8929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7983141" y="2696766"/>
            <a:ext cx="98227" cy="53579"/>
          </a:xfrm>
          <a:custGeom>
            <a:avLst/>
            <a:gdLst/>
            <a:ahLst/>
            <a:cxnLst/>
            <a:rect l="0" t="0" r="0" b="0"/>
            <a:pathLst>
              <a:path w="98227" h="53579">
                <a:moveTo>
                  <a:pt x="8929" y="0"/>
                </a:moveTo>
                <a:lnTo>
                  <a:pt x="8929" y="0"/>
                </a:lnTo>
                <a:lnTo>
                  <a:pt x="0" y="8929"/>
                </a:lnTo>
                <a:lnTo>
                  <a:pt x="0" y="8929"/>
                </a:lnTo>
                <a:lnTo>
                  <a:pt x="0" y="8929"/>
                </a:lnTo>
                <a:lnTo>
                  <a:pt x="8929" y="17859"/>
                </a:lnTo>
                <a:lnTo>
                  <a:pt x="17859" y="17859"/>
                </a:lnTo>
                <a:lnTo>
                  <a:pt x="35718" y="26789"/>
                </a:lnTo>
                <a:lnTo>
                  <a:pt x="53578" y="35718"/>
                </a:lnTo>
                <a:lnTo>
                  <a:pt x="71437" y="35718"/>
                </a:lnTo>
                <a:lnTo>
                  <a:pt x="89297" y="44648"/>
                </a:lnTo>
                <a:lnTo>
                  <a:pt x="98226" y="53578"/>
                </a:lnTo>
                <a:lnTo>
                  <a:pt x="98226"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8081367" y="2803921"/>
            <a:ext cx="250032" cy="71439"/>
          </a:xfrm>
          <a:custGeom>
            <a:avLst/>
            <a:gdLst/>
            <a:ahLst/>
            <a:cxnLst/>
            <a:rect l="0" t="0" r="0" b="0"/>
            <a:pathLst>
              <a:path w="250032" h="71439">
                <a:moveTo>
                  <a:pt x="0" y="0"/>
                </a:moveTo>
                <a:lnTo>
                  <a:pt x="0" y="0"/>
                </a:lnTo>
                <a:lnTo>
                  <a:pt x="0" y="8930"/>
                </a:lnTo>
                <a:lnTo>
                  <a:pt x="0" y="8930"/>
                </a:lnTo>
                <a:lnTo>
                  <a:pt x="0" y="17860"/>
                </a:lnTo>
                <a:lnTo>
                  <a:pt x="8930" y="26790"/>
                </a:lnTo>
                <a:lnTo>
                  <a:pt x="8930" y="35719"/>
                </a:lnTo>
                <a:lnTo>
                  <a:pt x="17860" y="44649"/>
                </a:lnTo>
                <a:lnTo>
                  <a:pt x="26789" y="53579"/>
                </a:lnTo>
                <a:lnTo>
                  <a:pt x="26789" y="53579"/>
                </a:lnTo>
                <a:lnTo>
                  <a:pt x="35719" y="53579"/>
                </a:lnTo>
                <a:lnTo>
                  <a:pt x="35719" y="53579"/>
                </a:lnTo>
                <a:lnTo>
                  <a:pt x="44649" y="44649"/>
                </a:lnTo>
                <a:lnTo>
                  <a:pt x="53578" y="35719"/>
                </a:lnTo>
                <a:lnTo>
                  <a:pt x="53578" y="26790"/>
                </a:lnTo>
                <a:lnTo>
                  <a:pt x="62508" y="17860"/>
                </a:lnTo>
                <a:lnTo>
                  <a:pt x="62508" y="8930"/>
                </a:lnTo>
                <a:lnTo>
                  <a:pt x="62508" y="8930"/>
                </a:lnTo>
                <a:lnTo>
                  <a:pt x="71438" y="17860"/>
                </a:lnTo>
                <a:lnTo>
                  <a:pt x="71438" y="26790"/>
                </a:lnTo>
                <a:lnTo>
                  <a:pt x="71438" y="44649"/>
                </a:lnTo>
                <a:lnTo>
                  <a:pt x="71438" y="53579"/>
                </a:lnTo>
                <a:lnTo>
                  <a:pt x="80367" y="62508"/>
                </a:lnTo>
                <a:lnTo>
                  <a:pt x="80367" y="71438"/>
                </a:lnTo>
                <a:lnTo>
                  <a:pt x="80367" y="71438"/>
                </a:lnTo>
                <a:lnTo>
                  <a:pt x="89297" y="71438"/>
                </a:lnTo>
                <a:lnTo>
                  <a:pt x="98227" y="62508"/>
                </a:lnTo>
                <a:lnTo>
                  <a:pt x="116085" y="44649"/>
                </a:lnTo>
                <a:lnTo>
                  <a:pt x="125015" y="35719"/>
                </a:lnTo>
                <a:lnTo>
                  <a:pt x="142874" y="26790"/>
                </a:lnTo>
                <a:lnTo>
                  <a:pt x="151804" y="17860"/>
                </a:lnTo>
                <a:lnTo>
                  <a:pt x="160734" y="17860"/>
                </a:lnTo>
                <a:lnTo>
                  <a:pt x="178593" y="26790"/>
                </a:lnTo>
                <a:lnTo>
                  <a:pt x="187523" y="35719"/>
                </a:lnTo>
                <a:lnTo>
                  <a:pt x="205382" y="44649"/>
                </a:lnTo>
                <a:lnTo>
                  <a:pt x="214312" y="44649"/>
                </a:lnTo>
                <a:lnTo>
                  <a:pt x="223242" y="44649"/>
                </a:lnTo>
                <a:lnTo>
                  <a:pt x="232171" y="44649"/>
                </a:lnTo>
                <a:lnTo>
                  <a:pt x="241101" y="26790"/>
                </a:lnTo>
                <a:lnTo>
                  <a:pt x="250031" y="8930"/>
                </a:lnTo>
                <a:lnTo>
                  <a:pt x="250031"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Freeform 22"/>
          <p:cNvSpPr/>
          <p:nvPr/>
        </p:nvSpPr>
        <p:spPr>
          <a:xfrm>
            <a:off x="8331398" y="2455664"/>
            <a:ext cx="142876" cy="446485"/>
          </a:xfrm>
          <a:custGeom>
            <a:avLst/>
            <a:gdLst/>
            <a:ahLst/>
            <a:cxnLst/>
            <a:rect l="0" t="0" r="0" b="0"/>
            <a:pathLst>
              <a:path w="142876" h="446485">
                <a:moveTo>
                  <a:pt x="142875" y="35719"/>
                </a:moveTo>
                <a:lnTo>
                  <a:pt x="142875" y="35719"/>
                </a:lnTo>
                <a:lnTo>
                  <a:pt x="133945" y="26789"/>
                </a:lnTo>
                <a:lnTo>
                  <a:pt x="125015" y="17859"/>
                </a:lnTo>
                <a:lnTo>
                  <a:pt x="107156" y="8930"/>
                </a:lnTo>
                <a:lnTo>
                  <a:pt x="98226" y="0"/>
                </a:lnTo>
                <a:lnTo>
                  <a:pt x="98226" y="0"/>
                </a:lnTo>
                <a:lnTo>
                  <a:pt x="89297" y="0"/>
                </a:lnTo>
                <a:lnTo>
                  <a:pt x="89297" y="8930"/>
                </a:lnTo>
                <a:lnTo>
                  <a:pt x="89297" y="26789"/>
                </a:lnTo>
                <a:lnTo>
                  <a:pt x="89297" y="62508"/>
                </a:lnTo>
                <a:lnTo>
                  <a:pt x="80367" y="98227"/>
                </a:lnTo>
                <a:lnTo>
                  <a:pt x="80367" y="151805"/>
                </a:lnTo>
                <a:lnTo>
                  <a:pt x="80367" y="214313"/>
                </a:lnTo>
                <a:lnTo>
                  <a:pt x="80367" y="267891"/>
                </a:lnTo>
                <a:lnTo>
                  <a:pt x="80367" y="321469"/>
                </a:lnTo>
                <a:lnTo>
                  <a:pt x="80367" y="366117"/>
                </a:lnTo>
                <a:lnTo>
                  <a:pt x="80367" y="401836"/>
                </a:lnTo>
                <a:lnTo>
                  <a:pt x="80367" y="437554"/>
                </a:lnTo>
                <a:lnTo>
                  <a:pt x="71437" y="446484"/>
                </a:lnTo>
                <a:lnTo>
                  <a:pt x="53578" y="446484"/>
                </a:lnTo>
                <a:lnTo>
                  <a:pt x="35718" y="437554"/>
                </a:lnTo>
                <a:lnTo>
                  <a:pt x="17859" y="410765"/>
                </a:lnTo>
                <a:lnTo>
                  <a:pt x="0" y="375047"/>
                </a:lnTo>
                <a:lnTo>
                  <a:pt x="0" y="37504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Freeform 23"/>
          <p:cNvSpPr/>
          <p:nvPr/>
        </p:nvSpPr>
        <p:spPr>
          <a:xfrm>
            <a:off x="8349257" y="2616398"/>
            <a:ext cx="616149" cy="187524"/>
          </a:xfrm>
          <a:custGeom>
            <a:avLst/>
            <a:gdLst/>
            <a:ahLst/>
            <a:cxnLst/>
            <a:rect l="0" t="0" r="0" b="0"/>
            <a:pathLst>
              <a:path w="616149" h="187524">
                <a:moveTo>
                  <a:pt x="0" y="80368"/>
                </a:moveTo>
                <a:lnTo>
                  <a:pt x="8930" y="80368"/>
                </a:lnTo>
                <a:lnTo>
                  <a:pt x="17859" y="80368"/>
                </a:lnTo>
                <a:lnTo>
                  <a:pt x="35719" y="80368"/>
                </a:lnTo>
                <a:lnTo>
                  <a:pt x="53578" y="80368"/>
                </a:lnTo>
                <a:lnTo>
                  <a:pt x="71438" y="89297"/>
                </a:lnTo>
                <a:lnTo>
                  <a:pt x="89297" y="89297"/>
                </a:lnTo>
                <a:lnTo>
                  <a:pt x="107156" y="98227"/>
                </a:lnTo>
                <a:lnTo>
                  <a:pt x="125016" y="107157"/>
                </a:lnTo>
                <a:lnTo>
                  <a:pt x="133945" y="116086"/>
                </a:lnTo>
                <a:lnTo>
                  <a:pt x="142875" y="133946"/>
                </a:lnTo>
                <a:lnTo>
                  <a:pt x="142875" y="151805"/>
                </a:lnTo>
                <a:lnTo>
                  <a:pt x="142875" y="160735"/>
                </a:lnTo>
                <a:lnTo>
                  <a:pt x="142875" y="178594"/>
                </a:lnTo>
                <a:lnTo>
                  <a:pt x="142875" y="187523"/>
                </a:lnTo>
                <a:lnTo>
                  <a:pt x="151805" y="187523"/>
                </a:lnTo>
                <a:lnTo>
                  <a:pt x="160734" y="187523"/>
                </a:lnTo>
                <a:lnTo>
                  <a:pt x="169664" y="178594"/>
                </a:lnTo>
                <a:lnTo>
                  <a:pt x="178594" y="160735"/>
                </a:lnTo>
                <a:lnTo>
                  <a:pt x="187523" y="142875"/>
                </a:lnTo>
                <a:lnTo>
                  <a:pt x="187523" y="125016"/>
                </a:lnTo>
                <a:lnTo>
                  <a:pt x="187523" y="107157"/>
                </a:lnTo>
                <a:lnTo>
                  <a:pt x="187523" y="98227"/>
                </a:lnTo>
                <a:lnTo>
                  <a:pt x="169664" y="89297"/>
                </a:lnTo>
                <a:lnTo>
                  <a:pt x="160734" y="89297"/>
                </a:lnTo>
                <a:lnTo>
                  <a:pt x="151805" y="98227"/>
                </a:lnTo>
                <a:lnTo>
                  <a:pt x="142875" y="107157"/>
                </a:lnTo>
                <a:lnTo>
                  <a:pt x="133945" y="116086"/>
                </a:lnTo>
                <a:lnTo>
                  <a:pt x="142875" y="125016"/>
                </a:lnTo>
                <a:lnTo>
                  <a:pt x="151805" y="133946"/>
                </a:lnTo>
                <a:lnTo>
                  <a:pt x="160734" y="133946"/>
                </a:lnTo>
                <a:lnTo>
                  <a:pt x="169664" y="133946"/>
                </a:lnTo>
                <a:lnTo>
                  <a:pt x="187523" y="133946"/>
                </a:lnTo>
                <a:lnTo>
                  <a:pt x="214313" y="116086"/>
                </a:lnTo>
                <a:lnTo>
                  <a:pt x="232172" y="107157"/>
                </a:lnTo>
                <a:lnTo>
                  <a:pt x="250031" y="98227"/>
                </a:lnTo>
                <a:lnTo>
                  <a:pt x="276820" y="80368"/>
                </a:lnTo>
                <a:lnTo>
                  <a:pt x="285750" y="71438"/>
                </a:lnTo>
                <a:lnTo>
                  <a:pt x="303609" y="62508"/>
                </a:lnTo>
                <a:lnTo>
                  <a:pt x="312539" y="62508"/>
                </a:lnTo>
                <a:lnTo>
                  <a:pt x="312539" y="71438"/>
                </a:lnTo>
                <a:lnTo>
                  <a:pt x="303609" y="89297"/>
                </a:lnTo>
                <a:lnTo>
                  <a:pt x="303609" y="107157"/>
                </a:lnTo>
                <a:lnTo>
                  <a:pt x="294680" y="125016"/>
                </a:lnTo>
                <a:lnTo>
                  <a:pt x="294680" y="133946"/>
                </a:lnTo>
                <a:lnTo>
                  <a:pt x="285750" y="142875"/>
                </a:lnTo>
                <a:lnTo>
                  <a:pt x="285750" y="142875"/>
                </a:lnTo>
                <a:lnTo>
                  <a:pt x="294680" y="142875"/>
                </a:lnTo>
                <a:lnTo>
                  <a:pt x="303609" y="133946"/>
                </a:lnTo>
                <a:lnTo>
                  <a:pt x="312539" y="116086"/>
                </a:lnTo>
                <a:lnTo>
                  <a:pt x="330398" y="98227"/>
                </a:lnTo>
                <a:lnTo>
                  <a:pt x="348258" y="71438"/>
                </a:lnTo>
                <a:lnTo>
                  <a:pt x="366117" y="53579"/>
                </a:lnTo>
                <a:lnTo>
                  <a:pt x="383977" y="35719"/>
                </a:lnTo>
                <a:lnTo>
                  <a:pt x="392906" y="35719"/>
                </a:lnTo>
                <a:lnTo>
                  <a:pt x="401836" y="44649"/>
                </a:lnTo>
                <a:lnTo>
                  <a:pt x="401836" y="53579"/>
                </a:lnTo>
                <a:lnTo>
                  <a:pt x="401836" y="71438"/>
                </a:lnTo>
                <a:lnTo>
                  <a:pt x="392906" y="89297"/>
                </a:lnTo>
                <a:lnTo>
                  <a:pt x="392906" y="98227"/>
                </a:lnTo>
                <a:lnTo>
                  <a:pt x="392906" y="107157"/>
                </a:lnTo>
                <a:lnTo>
                  <a:pt x="383977" y="116086"/>
                </a:lnTo>
                <a:lnTo>
                  <a:pt x="383977" y="116086"/>
                </a:lnTo>
                <a:lnTo>
                  <a:pt x="392906" y="116086"/>
                </a:lnTo>
                <a:lnTo>
                  <a:pt x="401836" y="107157"/>
                </a:lnTo>
                <a:lnTo>
                  <a:pt x="410766" y="89297"/>
                </a:lnTo>
                <a:lnTo>
                  <a:pt x="419695" y="80368"/>
                </a:lnTo>
                <a:lnTo>
                  <a:pt x="437555" y="62508"/>
                </a:lnTo>
                <a:lnTo>
                  <a:pt x="446484" y="53579"/>
                </a:lnTo>
                <a:lnTo>
                  <a:pt x="455414" y="44649"/>
                </a:lnTo>
                <a:lnTo>
                  <a:pt x="464344" y="44649"/>
                </a:lnTo>
                <a:lnTo>
                  <a:pt x="464344" y="44649"/>
                </a:lnTo>
                <a:lnTo>
                  <a:pt x="473273" y="44649"/>
                </a:lnTo>
                <a:lnTo>
                  <a:pt x="473273" y="44649"/>
                </a:lnTo>
                <a:lnTo>
                  <a:pt x="482203" y="53579"/>
                </a:lnTo>
                <a:lnTo>
                  <a:pt x="482203" y="53579"/>
                </a:lnTo>
                <a:lnTo>
                  <a:pt x="491133" y="62508"/>
                </a:lnTo>
                <a:lnTo>
                  <a:pt x="491133" y="62508"/>
                </a:lnTo>
                <a:lnTo>
                  <a:pt x="508992" y="62508"/>
                </a:lnTo>
                <a:lnTo>
                  <a:pt x="517922" y="62508"/>
                </a:lnTo>
                <a:lnTo>
                  <a:pt x="526852" y="53579"/>
                </a:lnTo>
                <a:lnTo>
                  <a:pt x="535781" y="53579"/>
                </a:lnTo>
                <a:lnTo>
                  <a:pt x="553641" y="35719"/>
                </a:lnTo>
                <a:lnTo>
                  <a:pt x="571500" y="26790"/>
                </a:lnTo>
                <a:lnTo>
                  <a:pt x="580430" y="17860"/>
                </a:lnTo>
                <a:lnTo>
                  <a:pt x="598289" y="8930"/>
                </a:lnTo>
                <a:lnTo>
                  <a:pt x="607219" y="8930"/>
                </a:lnTo>
                <a:lnTo>
                  <a:pt x="616148" y="0"/>
                </a:lnTo>
                <a:lnTo>
                  <a:pt x="616148" y="0"/>
                </a:lnTo>
                <a:lnTo>
                  <a:pt x="607219" y="0"/>
                </a:lnTo>
                <a:lnTo>
                  <a:pt x="598289" y="0"/>
                </a:lnTo>
                <a:lnTo>
                  <a:pt x="589359" y="0"/>
                </a:lnTo>
                <a:lnTo>
                  <a:pt x="562570" y="8930"/>
                </a:lnTo>
                <a:lnTo>
                  <a:pt x="544711" y="8930"/>
                </a:lnTo>
                <a:lnTo>
                  <a:pt x="544711"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Freeform 24"/>
          <p:cNvSpPr/>
          <p:nvPr/>
        </p:nvSpPr>
        <p:spPr>
          <a:xfrm>
            <a:off x="1643063" y="3143250"/>
            <a:ext cx="491133" cy="428626"/>
          </a:xfrm>
          <a:custGeom>
            <a:avLst/>
            <a:gdLst/>
            <a:ahLst/>
            <a:cxnLst/>
            <a:rect l="0" t="0" r="0" b="0"/>
            <a:pathLst>
              <a:path w="491133" h="428626">
                <a:moveTo>
                  <a:pt x="321468" y="0"/>
                </a:moveTo>
                <a:lnTo>
                  <a:pt x="312539" y="0"/>
                </a:lnTo>
                <a:lnTo>
                  <a:pt x="294679" y="0"/>
                </a:lnTo>
                <a:lnTo>
                  <a:pt x="276820" y="0"/>
                </a:lnTo>
                <a:lnTo>
                  <a:pt x="250031" y="0"/>
                </a:lnTo>
                <a:lnTo>
                  <a:pt x="223242" y="8929"/>
                </a:lnTo>
                <a:lnTo>
                  <a:pt x="196453" y="17859"/>
                </a:lnTo>
                <a:lnTo>
                  <a:pt x="169664" y="26789"/>
                </a:lnTo>
                <a:lnTo>
                  <a:pt x="142875" y="44648"/>
                </a:lnTo>
                <a:lnTo>
                  <a:pt x="116085" y="62507"/>
                </a:lnTo>
                <a:lnTo>
                  <a:pt x="89296" y="80367"/>
                </a:lnTo>
                <a:lnTo>
                  <a:pt x="62507" y="107156"/>
                </a:lnTo>
                <a:lnTo>
                  <a:pt x="44648" y="125015"/>
                </a:lnTo>
                <a:lnTo>
                  <a:pt x="35718" y="151804"/>
                </a:lnTo>
                <a:lnTo>
                  <a:pt x="26789" y="178593"/>
                </a:lnTo>
                <a:lnTo>
                  <a:pt x="26789" y="214312"/>
                </a:lnTo>
                <a:lnTo>
                  <a:pt x="44648" y="250031"/>
                </a:lnTo>
                <a:lnTo>
                  <a:pt x="62507" y="285750"/>
                </a:lnTo>
                <a:lnTo>
                  <a:pt x="89296" y="330398"/>
                </a:lnTo>
                <a:lnTo>
                  <a:pt x="133945" y="366117"/>
                </a:lnTo>
                <a:lnTo>
                  <a:pt x="178593" y="401836"/>
                </a:lnTo>
                <a:lnTo>
                  <a:pt x="223242" y="419695"/>
                </a:lnTo>
                <a:lnTo>
                  <a:pt x="276820" y="428625"/>
                </a:lnTo>
                <a:lnTo>
                  <a:pt x="321468" y="419695"/>
                </a:lnTo>
                <a:lnTo>
                  <a:pt x="366117" y="392906"/>
                </a:lnTo>
                <a:lnTo>
                  <a:pt x="410765" y="366117"/>
                </a:lnTo>
                <a:lnTo>
                  <a:pt x="446484" y="330398"/>
                </a:lnTo>
                <a:lnTo>
                  <a:pt x="473273" y="285750"/>
                </a:lnTo>
                <a:lnTo>
                  <a:pt x="491132" y="250031"/>
                </a:lnTo>
                <a:lnTo>
                  <a:pt x="491132" y="214312"/>
                </a:lnTo>
                <a:lnTo>
                  <a:pt x="482203" y="178593"/>
                </a:lnTo>
                <a:lnTo>
                  <a:pt x="464343" y="151804"/>
                </a:lnTo>
                <a:lnTo>
                  <a:pt x="428625" y="133945"/>
                </a:lnTo>
                <a:lnTo>
                  <a:pt x="383976" y="116086"/>
                </a:lnTo>
                <a:lnTo>
                  <a:pt x="330398" y="107156"/>
                </a:lnTo>
                <a:lnTo>
                  <a:pt x="267890" y="98226"/>
                </a:lnTo>
                <a:lnTo>
                  <a:pt x="205382" y="98226"/>
                </a:lnTo>
                <a:lnTo>
                  <a:pt x="142875" y="98226"/>
                </a:lnTo>
                <a:lnTo>
                  <a:pt x="98226" y="107156"/>
                </a:lnTo>
                <a:lnTo>
                  <a:pt x="53578" y="107156"/>
                </a:lnTo>
                <a:lnTo>
                  <a:pt x="17859" y="98226"/>
                </a:lnTo>
                <a:lnTo>
                  <a:pt x="0" y="80367"/>
                </a:lnTo>
                <a:lnTo>
                  <a:pt x="0"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Freeform 25"/>
          <p:cNvSpPr/>
          <p:nvPr/>
        </p:nvSpPr>
        <p:spPr>
          <a:xfrm>
            <a:off x="1866305" y="4071937"/>
            <a:ext cx="339329" cy="187525"/>
          </a:xfrm>
          <a:custGeom>
            <a:avLst/>
            <a:gdLst/>
            <a:ahLst/>
            <a:cxnLst/>
            <a:rect l="0" t="0" r="0" b="0"/>
            <a:pathLst>
              <a:path w="339329" h="187525">
                <a:moveTo>
                  <a:pt x="17859" y="187524"/>
                </a:moveTo>
                <a:lnTo>
                  <a:pt x="17859" y="187524"/>
                </a:lnTo>
                <a:lnTo>
                  <a:pt x="8929" y="187524"/>
                </a:lnTo>
                <a:lnTo>
                  <a:pt x="0" y="178594"/>
                </a:lnTo>
                <a:lnTo>
                  <a:pt x="0" y="178594"/>
                </a:lnTo>
                <a:lnTo>
                  <a:pt x="0" y="169664"/>
                </a:lnTo>
                <a:lnTo>
                  <a:pt x="8929" y="160734"/>
                </a:lnTo>
                <a:lnTo>
                  <a:pt x="17859" y="142875"/>
                </a:lnTo>
                <a:lnTo>
                  <a:pt x="44648" y="125016"/>
                </a:lnTo>
                <a:lnTo>
                  <a:pt x="71437" y="107156"/>
                </a:lnTo>
                <a:lnTo>
                  <a:pt x="107156" y="89297"/>
                </a:lnTo>
                <a:lnTo>
                  <a:pt x="151804" y="71438"/>
                </a:lnTo>
                <a:lnTo>
                  <a:pt x="196453" y="53578"/>
                </a:lnTo>
                <a:lnTo>
                  <a:pt x="250031" y="44649"/>
                </a:lnTo>
                <a:lnTo>
                  <a:pt x="294679" y="26789"/>
                </a:lnTo>
                <a:lnTo>
                  <a:pt x="339328" y="0"/>
                </a:lnTo>
                <a:lnTo>
                  <a:pt x="33932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Freeform 26"/>
          <p:cNvSpPr/>
          <p:nvPr/>
        </p:nvSpPr>
        <p:spPr>
          <a:xfrm>
            <a:off x="2964656" y="4455914"/>
            <a:ext cx="312540" cy="205383"/>
          </a:xfrm>
          <a:custGeom>
            <a:avLst/>
            <a:gdLst/>
            <a:ahLst/>
            <a:cxnLst/>
            <a:rect l="0" t="0" r="0" b="0"/>
            <a:pathLst>
              <a:path w="312540" h="205383">
                <a:moveTo>
                  <a:pt x="8930" y="205382"/>
                </a:moveTo>
                <a:lnTo>
                  <a:pt x="8930" y="205382"/>
                </a:lnTo>
                <a:lnTo>
                  <a:pt x="0" y="205382"/>
                </a:lnTo>
                <a:lnTo>
                  <a:pt x="0" y="196453"/>
                </a:lnTo>
                <a:lnTo>
                  <a:pt x="8930" y="196453"/>
                </a:lnTo>
                <a:lnTo>
                  <a:pt x="8930" y="187523"/>
                </a:lnTo>
                <a:lnTo>
                  <a:pt x="26789" y="178593"/>
                </a:lnTo>
                <a:lnTo>
                  <a:pt x="53578" y="151804"/>
                </a:lnTo>
                <a:lnTo>
                  <a:pt x="89297" y="133945"/>
                </a:lnTo>
                <a:lnTo>
                  <a:pt x="133946" y="98226"/>
                </a:lnTo>
                <a:lnTo>
                  <a:pt x="187524" y="71437"/>
                </a:lnTo>
                <a:lnTo>
                  <a:pt x="241102" y="53578"/>
                </a:lnTo>
                <a:lnTo>
                  <a:pt x="276821" y="26789"/>
                </a:lnTo>
                <a:lnTo>
                  <a:pt x="312539" y="0"/>
                </a:lnTo>
                <a:lnTo>
                  <a:pt x="31253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2356662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sz="2800" dirty="0" smtClean="0"/>
              <a:t>And so forth</a:t>
            </a:r>
            <a:endParaRPr lang="en-US" sz="2800" dirty="0"/>
          </a:p>
        </p:txBody>
      </p:sp>
      <p:sp>
        <p:nvSpPr>
          <p:cNvPr id="4" name="Date Placeholder 3"/>
          <p:cNvSpPr>
            <a:spLocks noGrp="1"/>
          </p:cNvSpPr>
          <p:nvPr>
            <p:ph type="dt" sz="half" idx="10"/>
          </p:nvPr>
        </p:nvSpPr>
        <p:spPr/>
        <p:txBody>
          <a:bodyPr/>
          <a:lstStyle/>
          <a:p>
            <a:fld id="{F4E3A3B8-E828-4B4B-9B69-5223E60A4589}" type="datetime1">
              <a:rPr lang="en-US" smtClean="0"/>
              <a:t>9/4/2013</a:t>
            </a:fld>
            <a:endParaRPr lang="en-US"/>
          </a:p>
        </p:txBody>
      </p:sp>
      <p:sp>
        <p:nvSpPr>
          <p:cNvPr id="5" name="Footer Placeholder 4"/>
          <p:cNvSpPr>
            <a:spLocks noGrp="1"/>
          </p:cNvSpPr>
          <p:nvPr>
            <p:ph type="ftr" sz="quarter" idx="11"/>
          </p:nvPr>
        </p:nvSpPr>
        <p:spPr/>
        <p:txBody>
          <a:bodyPr/>
          <a:lstStyle/>
          <a:p>
            <a:endParaRPr lang="en-US" dirty="0" smtClean="0"/>
          </a:p>
        </p:txBody>
      </p:sp>
      <p:sp>
        <p:nvSpPr>
          <p:cNvPr id="6" name="Slide Number Placeholder 5"/>
          <p:cNvSpPr>
            <a:spLocks noGrp="1"/>
          </p:cNvSpPr>
          <p:nvPr>
            <p:ph type="sldNum" sz="quarter" idx="12"/>
          </p:nvPr>
        </p:nvSpPr>
        <p:spPr/>
        <p:txBody>
          <a:bodyPr/>
          <a:lstStyle/>
          <a:p>
            <a:fld id="{5EA4A088-014F-4063-A783-67FAA4BA51CC}" type="slidenum">
              <a:rPr lang="en-US" smtClean="0"/>
              <a:t>23</a:t>
            </a:fld>
            <a:endParaRPr lang="en-US"/>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634" y="2101850"/>
            <a:ext cx="7879332" cy="323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Freeform 6"/>
          <p:cNvSpPr/>
          <p:nvPr/>
        </p:nvSpPr>
        <p:spPr>
          <a:xfrm>
            <a:off x="1839516" y="3893343"/>
            <a:ext cx="919758" cy="1098353"/>
          </a:xfrm>
          <a:custGeom>
            <a:avLst/>
            <a:gdLst/>
            <a:ahLst/>
            <a:cxnLst/>
            <a:rect l="0" t="0" r="0" b="0"/>
            <a:pathLst>
              <a:path w="919758" h="1098353">
                <a:moveTo>
                  <a:pt x="553640" y="62508"/>
                </a:moveTo>
                <a:lnTo>
                  <a:pt x="553640" y="62508"/>
                </a:lnTo>
                <a:lnTo>
                  <a:pt x="544711" y="62508"/>
                </a:lnTo>
                <a:lnTo>
                  <a:pt x="544711" y="62508"/>
                </a:lnTo>
                <a:lnTo>
                  <a:pt x="535781" y="62508"/>
                </a:lnTo>
                <a:lnTo>
                  <a:pt x="535781" y="53578"/>
                </a:lnTo>
                <a:lnTo>
                  <a:pt x="526851" y="53578"/>
                </a:lnTo>
                <a:lnTo>
                  <a:pt x="526851" y="53578"/>
                </a:lnTo>
                <a:lnTo>
                  <a:pt x="517922" y="53578"/>
                </a:lnTo>
                <a:lnTo>
                  <a:pt x="508992" y="53578"/>
                </a:lnTo>
                <a:lnTo>
                  <a:pt x="500062" y="53578"/>
                </a:lnTo>
                <a:lnTo>
                  <a:pt x="482203" y="53578"/>
                </a:lnTo>
                <a:lnTo>
                  <a:pt x="464343" y="53578"/>
                </a:lnTo>
                <a:lnTo>
                  <a:pt x="446484" y="53578"/>
                </a:lnTo>
                <a:lnTo>
                  <a:pt x="419695" y="53578"/>
                </a:lnTo>
                <a:lnTo>
                  <a:pt x="392906" y="53578"/>
                </a:lnTo>
                <a:lnTo>
                  <a:pt x="366117" y="53578"/>
                </a:lnTo>
                <a:lnTo>
                  <a:pt x="321468" y="62508"/>
                </a:lnTo>
                <a:lnTo>
                  <a:pt x="285750" y="71438"/>
                </a:lnTo>
                <a:lnTo>
                  <a:pt x="241101" y="98227"/>
                </a:lnTo>
                <a:lnTo>
                  <a:pt x="205382" y="125016"/>
                </a:lnTo>
                <a:lnTo>
                  <a:pt x="160734" y="151805"/>
                </a:lnTo>
                <a:lnTo>
                  <a:pt x="133945" y="178594"/>
                </a:lnTo>
                <a:lnTo>
                  <a:pt x="98226" y="223243"/>
                </a:lnTo>
                <a:lnTo>
                  <a:pt x="71437" y="258961"/>
                </a:lnTo>
                <a:lnTo>
                  <a:pt x="53578" y="303610"/>
                </a:lnTo>
                <a:lnTo>
                  <a:pt x="35718" y="348258"/>
                </a:lnTo>
                <a:lnTo>
                  <a:pt x="17859" y="401836"/>
                </a:lnTo>
                <a:lnTo>
                  <a:pt x="8929" y="455414"/>
                </a:lnTo>
                <a:lnTo>
                  <a:pt x="0" y="508993"/>
                </a:lnTo>
                <a:lnTo>
                  <a:pt x="0" y="580430"/>
                </a:lnTo>
                <a:lnTo>
                  <a:pt x="8929" y="642938"/>
                </a:lnTo>
                <a:lnTo>
                  <a:pt x="17859" y="714375"/>
                </a:lnTo>
                <a:lnTo>
                  <a:pt x="35718" y="785813"/>
                </a:lnTo>
                <a:lnTo>
                  <a:pt x="71437" y="848321"/>
                </a:lnTo>
                <a:lnTo>
                  <a:pt x="107156" y="910828"/>
                </a:lnTo>
                <a:lnTo>
                  <a:pt x="160734" y="973336"/>
                </a:lnTo>
                <a:lnTo>
                  <a:pt x="214312" y="1017985"/>
                </a:lnTo>
                <a:lnTo>
                  <a:pt x="285750" y="1053704"/>
                </a:lnTo>
                <a:lnTo>
                  <a:pt x="357187" y="1080493"/>
                </a:lnTo>
                <a:lnTo>
                  <a:pt x="428625" y="1098352"/>
                </a:lnTo>
                <a:lnTo>
                  <a:pt x="500062" y="1089423"/>
                </a:lnTo>
                <a:lnTo>
                  <a:pt x="571500" y="1071563"/>
                </a:lnTo>
                <a:lnTo>
                  <a:pt x="642937" y="1026915"/>
                </a:lnTo>
                <a:lnTo>
                  <a:pt x="705445" y="973336"/>
                </a:lnTo>
                <a:lnTo>
                  <a:pt x="759023" y="901899"/>
                </a:lnTo>
                <a:lnTo>
                  <a:pt x="812601" y="812602"/>
                </a:lnTo>
                <a:lnTo>
                  <a:pt x="857250" y="714375"/>
                </a:lnTo>
                <a:lnTo>
                  <a:pt x="892968" y="607219"/>
                </a:lnTo>
                <a:lnTo>
                  <a:pt x="919757" y="482203"/>
                </a:lnTo>
                <a:lnTo>
                  <a:pt x="919757" y="357188"/>
                </a:lnTo>
                <a:lnTo>
                  <a:pt x="901898" y="250032"/>
                </a:lnTo>
                <a:lnTo>
                  <a:pt x="857250" y="151805"/>
                </a:lnTo>
                <a:lnTo>
                  <a:pt x="785812" y="71438"/>
                </a:lnTo>
                <a:lnTo>
                  <a:pt x="705445" y="17860"/>
                </a:lnTo>
                <a:lnTo>
                  <a:pt x="625078" y="0"/>
                </a:lnTo>
                <a:lnTo>
                  <a:pt x="553640" y="8930"/>
                </a:lnTo>
                <a:lnTo>
                  <a:pt x="491132" y="26789"/>
                </a:lnTo>
                <a:lnTo>
                  <a:pt x="428625" y="44649"/>
                </a:lnTo>
                <a:lnTo>
                  <a:pt x="375047" y="62508"/>
                </a:lnTo>
                <a:lnTo>
                  <a:pt x="375047"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40832329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Output Range Equivalence Class Test </a:t>
            </a:r>
            <a:r>
              <a:rPr lang="en-US" dirty="0" smtClean="0"/>
              <a:t>Cases</a:t>
            </a:r>
            <a:endParaRPr lang="en-US" dirty="0"/>
          </a:p>
        </p:txBody>
      </p:sp>
      <p:sp>
        <p:nvSpPr>
          <p:cNvPr id="3" name="Content Placeholder 2"/>
          <p:cNvSpPr>
            <a:spLocks noGrp="1"/>
          </p:cNvSpPr>
          <p:nvPr>
            <p:ph idx="1"/>
          </p:nvPr>
        </p:nvSpPr>
        <p:spPr/>
        <p:txBody>
          <a:bodyPr>
            <a:normAutofit/>
          </a:bodyPr>
          <a:lstStyle/>
          <a:p>
            <a:r>
              <a:rPr lang="en-US" dirty="0"/>
              <a:t>by commission ranges:</a:t>
            </a:r>
          </a:p>
          <a:p>
            <a:pPr lvl="1"/>
            <a:r>
              <a:rPr lang="en-US" dirty="0"/>
              <a:t>S1 = {&lt;locks, stocks, barrels&gt; : sales ≤ 1000}</a:t>
            </a:r>
          </a:p>
          <a:p>
            <a:pPr lvl="1"/>
            <a:r>
              <a:rPr lang="en-US" dirty="0"/>
              <a:t>S2 = {&lt;locks, stocks, barrels&gt; : 1000 &lt; sales ≤ 1800}</a:t>
            </a:r>
          </a:p>
          <a:p>
            <a:pPr lvl="1"/>
            <a:r>
              <a:rPr lang="en-US" dirty="0"/>
              <a:t>S3 = {&lt;locks, stocks, barrels&gt; : sales &gt; 1800}</a:t>
            </a:r>
          </a:p>
          <a:p>
            <a:endParaRPr lang="en-US" dirty="0"/>
          </a:p>
        </p:txBody>
      </p:sp>
      <p:sp>
        <p:nvSpPr>
          <p:cNvPr id="4" name="Date Placeholder 3"/>
          <p:cNvSpPr>
            <a:spLocks noGrp="1"/>
          </p:cNvSpPr>
          <p:nvPr>
            <p:ph type="dt" sz="half" idx="10"/>
          </p:nvPr>
        </p:nvSpPr>
        <p:spPr/>
        <p:txBody>
          <a:bodyPr/>
          <a:lstStyle/>
          <a:p>
            <a:fld id="{F4E3A3B8-E828-4B4B-9B69-5223E60A4589}" type="datetime1">
              <a:rPr lang="en-US" smtClean="0"/>
              <a:t>9/4/2013</a:t>
            </a:fld>
            <a:endParaRPr lang="en-US"/>
          </a:p>
        </p:txBody>
      </p:sp>
      <p:sp>
        <p:nvSpPr>
          <p:cNvPr id="5" name="Footer Placeholder 4"/>
          <p:cNvSpPr>
            <a:spLocks noGrp="1"/>
          </p:cNvSpPr>
          <p:nvPr>
            <p:ph type="ftr" sz="quarter" idx="11"/>
          </p:nvPr>
        </p:nvSpPr>
        <p:spPr/>
        <p:txBody>
          <a:bodyPr/>
          <a:lstStyle/>
          <a:p>
            <a:endParaRPr lang="en-US" dirty="0" smtClean="0"/>
          </a:p>
        </p:txBody>
      </p:sp>
      <p:sp>
        <p:nvSpPr>
          <p:cNvPr id="6" name="Slide Number Placeholder 5"/>
          <p:cNvSpPr>
            <a:spLocks noGrp="1"/>
          </p:cNvSpPr>
          <p:nvPr>
            <p:ph type="sldNum" sz="quarter" idx="12"/>
          </p:nvPr>
        </p:nvSpPr>
        <p:spPr/>
        <p:txBody>
          <a:bodyPr/>
          <a:lstStyle/>
          <a:p>
            <a:fld id="{5EA4A088-014F-4063-A783-67FAA4BA51CC}" type="slidenum">
              <a:rPr lang="en-US" smtClean="0"/>
              <a:t>24</a:t>
            </a:fld>
            <a:endParaRPr lang="en-US"/>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4343400"/>
            <a:ext cx="6610350" cy="1866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Freeform 6"/>
          <p:cNvSpPr/>
          <p:nvPr/>
        </p:nvSpPr>
        <p:spPr>
          <a:xfrm>
            <a:off x="1500188" y="2062758"/>
            <a:ext cx="89297" cy="53579"/>
          </a:xfrm>
          <a:custGeom>
            <a:avLst/>
            <a:gdLst/>
            <a:ahLst/>
            <a:cxnLst/>
            <a:rect l="0" t="0" r="0" b="0"/>
            <a:pathLst>
              <a:path w="89297" h="53579">
                <a:moveTo>
                  <a:pt x="89296" y="53578"/>
                </a:moveTo>
                <a:lnTo>
                  <a:pt x="80367" y="53578"/>
                </a:lnTo>
                <a:lnTo>
                  <a:pt x="80367" y="53578"/>
                </a:lnTo>
                <a:lnTo>
                  <a:pt x="71437" y="44648"/>
                </a:lnTo>
                <a:lnTo>
                  <a:pt x="62507" y="26789"/>
                </a:lnTo>
                <a:lnTo>
                  <a:pt x="53578" y="17859"/>
                </a:lnTo>
                <a:lnTo>
                  <a:pt x="35718" y="8929"/>
                </a:lnTo>
                <a:lnTo>
                  <a:pt x="17859" y="0"/>
                </a:lnTo>
                <a:lnTo>
                  <a:pt x="0" y="0"/>
                </a:lnTo>
                <a:lnTo>
                  <a:pt x="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1357313" y="2062758"/>
            <a:ext cx="89297" cy="35719"/>
          </a:xfrm>
          <a:custGeom>
            <a:avLst/>
            <a:gdLst/>
            <a:ahLst/>
            <a:cxnLst/>
            <a:rect l="0" t="0" r="0" b="0"/>
            <a:pathLst>
              <a:path w="89297" h="35719">
                <a:moveTo>
                  <a:pt x="89296" y="0"/>
                </a:moveTo>
                <a:lnTo>
                  <a:pt x="62507" y="8929"/>
                </a:lnTo>
                <a:lnTo>
                  <a:pt x="26789" y="17859"/>
                </a:lnTo>
                <a:lnTo>
                  <a:pt x="0" y="35718"/>
                </a:lnTo>
                <a:lnTo>
                  <a:pt x="0" y="3571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1205508" y="2134195"/>
            <a:ext cx="544712" cy="544712"/>
          </a:xfrm>
          <a:custGeom>
            <a:avLst/>
            <a:gdLst/>
            <a:ahLst/>
            <a:cxnLst/>
            <a:rect l="0" t="0" r="0" b="0"/>
            <a:pathLst>
              <a:path w="544712" h="544712">
                <a:moveTo>
                  <a:pt x="107156" y="0"/>
                </a:moveTo>
                <a:lnTo>
                  <a:pt x="80367" y="26789"/>
                </a:lnTo>
                <a:lnTo>
                  <a:pt x="62508" y="53578"/>
                </a:lnTo>
                <a:lnTo>
                  <a:pt x="44648" y="80367"/>
                </a:lnTo>
                <a:lnTo>
                  <a:pt x="26789" y="116086"/>
                </a:lnTo>
                <a:lnTo>
                  <a:pt x="17859" y="151805"/>
                </a:lnTo>
                <a:lnTo>
                  <a:pt x="8930" y="196453"/>
                </a:lnTo>
                <a:lnTo>
                  <a:pt x="0" y="232172"/>
                </a:lnTo>
                <a:lnTo>
                  <a:pt x="0" y="276820"/>
                </a:lnTo>
                <a:lnTo>
                  <a:pt x="0" y="330399"/>
                </a:lnTo>
                <a:lnTo>
                  <a:pt x="8930" y="375047"/>
                </a:lnTo>
                <a:lnTo>
                  <a:pt x="17859" y="419696"/>
                </a:lnTo>
                <a:lnTo>
                  <a:pt x="35719" y="455414"/>
                </a:lnTo>
                <a:lnTo>
                  <a:pt x="53578" y="491133"/>
                </a:lnTo>
                <a:lnTo>
                  <a:pt x="80367" y="517922"/>
                </a:lnTo>
                <a:lnTo>
                  <a:pt x="116086" y="535782"/>
                </a:lnTo>
                <a:lnTo>
                  <a:pt x="151805" y="544711"/>
                </a:lnTo>
                <a:lnTo>
                  <a:pt x="196453" y="544711"/>
                </a:lnTo>
                <a:lnTo>
                  <a:pt x="241101" y="544711"/>
                </a:lnTo>
                <a:lnTo>
                  <a:pt x="285750" y="526852"/>
                </a:lnTo>
                <a:lnTo>
                  <a:pt x="339328" y="508993"/>
                </a:lnTo>
                <a:lnTo>
                  <a:pt x="383976" y="491133"/>
                </a:lnTo>
                <a:lnTo>
                  <a:pt x="419695" y="455414"/>
                </a:lnTo>
                <a:lnTo>
                  <a:pt x="464344" y="428625"/>
                </a:lnTo>
                <a:lnTo>
                  <a:pt x="491133" y="383977"/>
                </a:lnTo>
                <a:lnTo>
                  <a:pt x="517922" y="348258"/>
                </a:lnTo>
                <a:lnTo>
                  <a:pt x="535781" y="303609"/>
                </a:lnTo>
                <a:lnTo>
                  <a:pt x="544711" y="258961"/>
                </a:lnTo>
                <a:lnTo>
                  <a:pt x="544711" y="214313"/>
                </a:lnTo>
                <a:lnTo>
                  <a:pt x="544711" y="178594"/>
                </a:lnTo>
                <a:lnTo>
                  <a:pt x="517922" y="142875"/>
                </a:lnTo>
                <a:lnTo>
                  <a:pt x="482203" y="107156"/>
                </a:lnTo>
                <a:lnTo>
                  <a:pt x="446484" y="71438"/>
                </a:lnTo>
                <a:lnTo>
                  <a:pt x="392906" y="53578"/>
                </a:lnTo>
                <a:lnTo>
                  <a:pt x="339328" y="35719"/>
                </a:lnTo>
                <a:lnTo>
                  <a:pt x="276820" y="26789"/>
                </a:lnTo>
                <a:lnTo>
                  <a:pt x="214312" y="17859"/>
                </a:lnTo>
                <a:lnTo>
                  <a:pt x="160734" y="17859"/>
                </a:lnTo>
                <a:lnTo>
                  <a:pt x="98226" y="26789"/>
                </a:lnTo>
                <a:lnTo>
                  <a:pt x="98226"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1134070" y="2652117"/>
            <a:ext cx="491134" cy="580430"/>
          </a:xfrm>
          <a:custGeom>
            <a:avLst/>
            <a:gdLst/>
            <a:ahLst/>
            <a:cxnLst/>
            <a:rect l="0" t="0" r="0" b="0"/>
            <a:pathLst>
              <a:path w="491134" h="580430">
                <a:moveTo>
                  <a:pt x="491133" y="44649"/>
                </a:moveTo>
                <a:lnTo>
                  <a:pt x="491133" y="44649"/>
                </a:lnTo>
                <a:lnTo>
                  <a:pt x="482203" y="35719"/>
                </a:lnTo>
                <a:lnTo>
                  <a:pt x="473274" y="26789"/>
                </a:lnTo>
                <a:lnTo>
                  <a:pt x="455414" y="26789"/>
                </a:lnTo>
                <a:lnTo>
                  <a:pt x="446485" y="17860"/>
                </a:lnTo>
                <a:lnTo>
                  <a:pt x="428625" y="8930"/>
                </a:lnTo>
                <a:lnTo>
                  <a:pt x="410766" y="8930"/>
                </a:lnTo>
                <a:lnTo>
                  <a:pt x="392907" y="0"/>
                </a:lnTo>
                <a:lnTo>
                  <a:pt x="366118" y="0"/>
                </a:lnTo>
                <a:lnTo>
                  <a:pt x="348258" y="0"/>
                </a:lnTo>
                <a:lnTo>
                  <a:pt x="321469" y="8930"/>
                </a:lnTo>
                <a:lnTo>
                  <a:pt x="294680" y="8930"/>
                </a:lnTo>
                <a:lnTo>
                  <a:pt x="267891" y="26789"/>
                </a:lnTo>
                <a:lnTo>
                  <a:pt x="232172" y="35719"/>
                </a:lnTo>
                <a:lnTo>
                  <a:pt x="205383" y="44649"/>
                </a:lnTo>
                <a:lnTo>
                  <a:pt x="178594" y="62508"/>
                </a:lnTo>
                <a:lnTo>
                  <a:pt x="151805" y="71438"/>
                </a:lnTo>
                <a:lnTo>
                  <a:pt x="125016" y="89297"/>
                </a:lnTo>
                <a:lnTo>
                  <a:pt x="98227" y="107156"/>
                </a:lnTo>
                <a:lnTo>
                  <a:pt x="71438" y="133946"/>
                </a:lnTo>
                <a:lnTo>
                  <a:pt x="44649" y="151804"/>
                </a:lnTo>
                <a:lnTo>
                  <a:pt x="35719" y="178594"/>
                </a:lnTo>
                <a:lnTo>
                  <a:pt x="17860" y="205383"/>
                </a:lnTo>
                <a:lnTo>
                  <a:pt x="8930" y="241101"/>
                </a:lnTo>
                <a:lnTo>
                  <a:pt x="0" y="276820"/>
                </a:lnTo>
                <a:lnTo>
                  <a:pt x="0" y="303609"/>
                </a:lnTo>
                <a:lnTo>
                  <a:pt x="0" y="339328"/>
                </a:lnTo>
                <a:lnTo>
                  <a:pt x="8930" y="366117"/>
                </a:lnTo>
                <a:lnTo>
                  <a:pt x="17860" y="392906"/>
                </a:lnTo>
                <a:lnTo>
                  <a:pt x="35719" y="428625"/>
                </a:lnTo>
                <a:lnTo>
                  <a:pt x="53579" y="455414"/>
                </a:lnTo>
                <a:lnTo>
                  <a:pt x="80368" y="482203"/>
                </a:lnTo>
                <a:lnTo>
                  <a:pt x="98227" y="508992"/>
                </a:lnTo>
                <a:lnTo>
                  <a:pt x="125016" y="535781"/>
                </a:lnTo>
                <a:lnTo>
                  <a:pt x="160735" y="553640"/>
                </a:lnTo>
                <a:lnTo>
                  <a:pt x="187524" y="562570"/>
                </a:lnTo>
                <a:lnTo>
                  <a:pt x="223243" y="571500"/>
                </a:lnTo>
                <a:lnTo>
                  <a:pt x="258961" y="580429"/>
                </a:lnTo>
                <a:lnTo>
                  <a:pt x="258961" y="5804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1419820" y="2678906"/>
            <a:ext cx="267892" cy="535782"/>
          </a:xfrm>
          <a:custGeom>
            <a:avLst/>
            <a:gdLst/>
            <a:ahLst/>
            <a:cxnLst/>
            <a:rect l="0" t="0" r="0" b="0"/>
            <a:pathLst>
              <a:path w="267892" h="535782">
                <a:moveTo>
                  <a:pt x="44649" y="535781"/>
                </a:moveTo>
                <a:lnTo>
                  <a:pt x="80368" y="517922"/>
                </a:lnTo>
                <a:lnTo>
                  <a:pt x="125016" y="500062"/>
                </a:lnTo>
                <a:lnTo>
                  <a:pt x="151805" y="482203"/>
                </a:lnTo>
                <a:lnTo>
                  <a:pt x="178594" y="455414"/>
                </a:lnTo>
                <a:lnTo>
                  <a:pt x="205383" y="428625"/>
                </a:lnTo>
                <a:lnTo>
                  <a:pt x="223243" y="392906"/>
                </a:lnTo>
                <a:lnTo>
                  <a:pt x="241102" y="357187"/>
                </a:lnTo>
                <a:lnTo>
                  <a:pt x="250032" y="321469"/>
                </a:lnTo>
                <a:lnTo>
                  <a:pt x="267891" y="276820"/>
                </a:lnTo>
                <a:lnTo>
                  <a:pt x="267891" y="232172"/>
                </a:lnTo>
                <a:lnTo>
                  <a:pt x="267891" y="196453"/>
                </a:lnTo>
                <a:lnTo>
                  <a:pt x="267891" y="151805"/>
                </a:lnTo>
                <a:lnTo>
                  <a:pt x="258961" y="116086"/>
                </a:lnTo>
                <a:lnTo>
                  <a:pt x="241102" y="80367"/>
                </a:lnTo>
                <a:lnTo>
                  <a:pt x="223243" y="44649"/>
                </a:lnTo>
                <a:lnTo>
                  <a:pt x="205383" y="26789"/>
                </a:lnTo>
                <a:lnTo>
                  <a:pt x="169664" y="8930"/>
                </a:lnTo>
                <a:lnTo>
                  <a:pt x="133946" y="0"/>
                </a:lnTo>
                <a:lnTo>
                  <a:pt x="98227" y="17860"/>
                </a:lnTo>
                <a:lnTo>
                  <a:pt x="53578" y="35719"/>
                </a:lnTo>
                <a:lnTo>
                  <a:pt x="0" y="62508"/>
                </a:lnTo>
                <a:lnTo>
                  <a:pt x="0"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1151930" y="3491507"/>
            <a:ext cx="714376" cy="750095"/>
          </a:xfrm>
          <a:custGeom>
            <a:avLst/>
            <a:gdLst/>
            <a:ahLst/>
            <a:cxnLst/>
            <a:rect l="0" t="0" r="0" b="0"/>
            <a:pathLst>
              <a:path w="714376" h="750095">
                <a:moveTo>
                  <a:pt x="401836" y="169664"/>
                </a:moveTo>
                <a:lnTo>
                  <a:pt x="401836" y="160735"/>
                </a:lnTo>
                <a:lnTo>
                  <a:pt x="392906" y="151805"/>
                </a:lnTo>
                <a:lnTo>
                  <a:pt x="383976" y="133946"/>
                </a:lnTo>
                <a:lnTo>
                  <a:pt x="375047" y="116086"/>
                </a:lnTo>
                <a:lnTo>
                  <a:pt x="366117" y="98227"/>
                </a:lnTo>
                <a:lnTo>
                  <a:pt x="357187" y="80368"/>
                </a:lnTo>
                <a:lnTo>
                  <a:pt x="339328" y="62508"/>
                </a:lnTo>
                <a:lnTo>
                  <a:pt x="321468" y="44649"/>
                </a:lnTo>
                <a:lnTo>
                  <a:pt x="312539" y="35719"/>
                </a:lnTo>
                <a:lnTo>
                  <a:pt x="285750" y="26789"/>
                </a:lnTo>
                <a:lnTo>
                  <a:pt x="267890" y="17860"/>
                </a:lnTo>
                <a:lnTo>
                  <a:pt x="250031" y="17860"/>
                </a:lnTo>
                <a:lnTo>
                  <a:pt x="223242" y="26789"/>
                </a:lnTo>
                <a:lnTo>
                  <a:pt x="196453" y="26789"/>
                </a:lnTo>
                <a:lnTo>
                  <a:pt x="169664" y="44649"/>
                </a:lnTo>
                <a:lnTo>
                  <a:pt x="142875" y="53579"/>
                </a:lnTo>
                <a:lnTo>
                  <a:pt x="116086" y="71438"/>
                </a:lnTo>
                <a:lnTo>
                  <a:pt x="98226" y="98227"/>
                </a:lnTo>
                <a:lnTo>
                  <a:pt x="71437" y="125016"/>
                </a:lnTo>
                <a:lnTo>
                  <a:pt x="53578" y="160735"/>
                </a:lnTo>
                <a:lnTo>
                  <a:pt x="35719" y="205383"/>
                </a:lnTo>
                <a:lnTo>
                  <a:pt x="17859" y="250032"/>
                </a:lnTo>
                <a:lnTo>
                  <a:pt x="8929" y="294680"/>
                </a:lnTo>
                <a:lnTo>
                  <a:pt x="0" y="348258"/>
                </a:lnTo>
                <a:lnTo>
                  <a:pt x="0" y="392907"/>
                </a:lnTo>
                <a:lnTo>
                  <a:pt x="0" y="446485"/>
                </a:lnTo>
                <a:lnTo>
                  <a:pt x="8929" y="500063"/>
                </a:lnTo>
                <a:lnTo>
                  <a:pt x="17859" y="544711"/>
                </a:lnTo>
                <a:lnTo>
                  <a:pt x="35719" y="589360"/>
                </a:lnTo>
                <a:lnTo>
                  <a:pt x="62508" y="634008"/>
                </a:lnTo>
                <a:lnTo>
                  <a:pt x="98226" y="669727"/>
                </a:lnTo>
                <a:lnTo>
                  <a:pt x="142875" y="705446"/>
                </a:lnTo>
                <a:lnTo>
                  <a:pt x="196453" y="723305"/>
                </a:lnTo>
                <a:lnTo>
                  <a:pt x="250031" y="741164"/>
                </a:lnTo>
                <a:lnTo>
                  <a:pt x="312539" y="750094"/>
                </a:lnTo>
                <a:lnTo>
                  <a:pt x="383976" y="750094"/>
                </a:lnTo>
                <a:lnTo>
                  <a:pt x="446484" y="741164"/>
                </a:lnTo>
                <a:lnTo>
                  <a:pt x="500062" y="732235"/>
                </a:lnTo>
                <a:lnTo>
                  <a:pt x="553640" y="714375"/>
                </a:lnTo>
                <a:lnTo>
                  <a:pt x="598289" y="687586"/>
                </a:lnTo>
                <a:lnTo>
                  <a:pt x="642937" y="634008"/>
                </a:lnTo>
                <a:lnTo>
                  <a:pt x="669726" y="580430"/>
                </a:lnTo>
                <a:lnTo>
                  <a:pt x="696515" y="517922"/>
                </a:lnTo>
                <a:lnTo>
                  <a:pt x="714375" y="446485"/>
                </a:lnTo>
                <a:lnTo>
                  <a:pt x="714375" y="366118"/>
                </a:lnTo>
                <a:lnTo>
                  <a:pt x="705445" y="294680"/>
                </a:lnTo>
                <a:lnTo>
                  <a:pt x="687586" y="214313"/>
                </a:lnTo>
                <a:lnTo>
                  <a:pt x="651867" y="151805"/>
                </a:lnTo>
                <a:lnTo>
                  <a:pt x="616148" y="89297"/>
                </a:lnTo>
                <a:lnTo>
                  <a:pt x="571500" y="44649"/>
                </a:lnTo>
                <a:lnTo>
                  <a:pt x="526851" y="17860"/>
                </a:lnTo>
                <a:lnTo>
                  <a:pt x="482203" y="0"/>
                </a:lnTo>
                <a:lnTo>
                  <a:pt x="428625" y="8930"/>
                </a:lnTo>
                <a:lnTo>
                  <a:pt x="375047" y="26789"/>
                </a:lnTo>
                <a:lnTo>
                  <a:pt x="312539" y="44649"/>
                </a:lnTo>
                <a:lnTo>
                  <a:pt x="312539" y="44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7661672" y="5170289"/>
            <a:ext cx="8931" cy="26790"/>
          </a:xfrm>
          <a:custGeom>
            <a:avLst/>
            <a:gdLst/>
            <a:ahLst/>
            <a:cxnLst/>
            <a:rect l="0" t="0" r="0" b="0"/>
            <a:pathLst>
              <a:path w="8931" h="26790">
                <a:moveTo>
                  <a:pt x="0" y="26789"/>
                </a:moveTo>
                <a:lnTo>
                  <a:pt x="0" y="26789"/>
                </a:lnTo>
                <a:lnTo>
                  <a:pt x="0" y="17859"/>
                </a:lnTo>
                <a:lnTo>
                  <a:pt x="0" y="17859"/>
                </a:lnTo>
                <a:lnTo>
                  <a:pt x="0" y="17859"/>
                </a:lnTo>
                <a:lnTo>
                  <a:pt x="0" y="17859"/>
                </a:lnTo>
                <a:lnTo>
                  <a:pt x="0" y="17859"/>
                </a:lnTo>
                <a:lnTo>
                  <a:pt x="0" y="17859"/>
                </a:lnTo>
                <a:lnTo>
                  <a:pt x="0" y="8930"/>
                </a:lnTo>
                <a:lnTo>
                  <a:pt x="8930" y="8930"/>
                </a:lnTo>
                <a:lnTo>
                  <a:pt x="8930" y="0"/>
                </a:lnTo>
                <a:lnTo>
                  <a:pt x="8930" y="0"/>
                </a:lnTo>
                <a:lnTo>
                  <a:pt x="893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7697391" y="5411391"/>
            <a:ext cx="17860" cy="35719"/>
          </a:xfrm>
          <a:custGeom>
            <a:avLst/>
            <a:gdLst/>
            <a:ahLst/>
            <a:cxnLst/>
            <a:rect l="0" t="0" r="0" b="0"/>
            <a:pathLst>
              <a:path w="17860" h="35719">
                <a:moveTo>
                  <a:pt x="8929" y="35718"/>
                </a:moveTo>
                <a:lnTo>
                  <a:pt x="8929" y="35718"/>
                </a:lnTo>
                <a:lnTo>
                  <a:pt x="0" y="35718"/>
                </a:lnTo>
                <a:lnTo>
                  <a:pt x="0" y="35718"/>
                </a:lnTo>
                <a:lnTo>
                  <a:pt x="0" y="26789"/>
                </a:lnTo>
                <a:lnTo>
                  <a:pt x="0" y="26789"/>
                </a:lnTo>
                <a:lnTo>
                  <a:pt x="0" y="17859"/>
                </a:lnTo>
                <a:lnTo>
                  <a:pt x="0" y="8929"/>
                </a:lnTo>
                <a:lnTo>
                  <a:pt x="8929" y="0"/>
                </a:lnTo>
                <a:lnTo>
                  <a:pt x="17859" y="0"/>
                </a:lnTo>
                <a:lnTo>
                  <a:pt x="17859" y="8929"/>
                </a:lnTo>
                <a:lnTo>
                  <a:pt x="17859" y="17859"/>
                </a:lnTo>
                <a:lnTo>
                  <a:pt x="17859"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7768828" y="5777507"/>
            <a:ext cx="8931" cy="26790"/>
          </a:xfrm>
          <a:custGeom>
            <a:avLst/>
            <a:gdLst/>
            <a:ahLst/>
            <a:cxnLst/>
            <a:rect l="0" t="0" r="0" b="0"/>
            <a:pathLst>
              <a:path w="8931" h="26790">
                <a:moveTo>
                  <a:pt x="8930" y="26789"/>
                </a:moveTo>
                <a:lnTo>
                  <a:pt x="0" y="17859"/>
                </a:lnTo>
                <a:lnTo>
                  <a:pt x="0" y="17859"/>
                </a:lnTo>
                <a:lnTo>
                  <a:pt x="0" y="17859"/>
                </a:lnTo>
                <a:lnTo>
                  <a:pt x="8930" y="17859"/>
                </a:lnTo>
                <a:lnTo>
                  <a:pt x="8930" y="8930"/>
                </a:lnTo>
                <a:lnTo>
                  <a:pt x="8930" y="8930"/>
                </a:lnTo>
                <a:lnTo>
                  <a:pt x="0" y="0"/>
                </a:lnTo>
                <a:lnTo>
                  <a:pt x="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1866916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a:t>Guidelines and </a:t>
            </a:r>
            <a:r>
              <a:rPr lang="en-US" dirty="0" smtClean="0"/>
              <a:t>Observations</a:t>
            </a:r>
            <a:endParaRPr lang="en-US" dirty="0"/>
          </a:p>
        </p:txBody>
      </p:sp>
      <p:sp>
        <p:nvSpPr>
          <p:cNvPr id="3" name="Content Placeholder 2"/>
          <p:cNvSpPr>
            <a:spLocks noGrp="1"/>
          </p:cNvSpPr>
          <p:nvPr>
            <p:ph idx="1"/>
          </p:nvPr>
        </p:nvSpPr>
        <p:spPr>
          <a:xfrm>
            <a:off x="457200" y="914400"/>
            <a:ext cx="8229600" cy="5867400"/>
          </a:xfrm>
        </p:spPr>
        <p:txBody>
          <a:bodyPr>
            <a:normAutofit fontScale="70000" lnSpcReduction="20000"/>
          </a:bodyPr>
          <a:lstStyle/>
          <a:p>
            <a:pPr marL="514350" indent="-514350">
              <a:buFont typeface="+mj-lt"/>
              <a:buAutoNum type="arabicPeriod"/>
            </a:pPr>
            <a:r>
              <a:rPr lang="en-US" dirty="0"/>
              <a:t>Obviously, the weak forms of equivalence class testing (normal or robust) are not as comprehensive as the corresponding strong </a:t>
            </a:r>
            <a:r>
              <a:rPr lang="en-US" dirty="0" smtClean="0"/>
              <a:t>forms.</a:t>
            </a:r>
          </a:p>
          <a:p>
            <a:pPr marL="514350" indent="-514350">
              <a:buFont typeface="+mj-lt"/>
              <a:buAutoNum type="arabicPeriod"/>
            </a:pPr>
            <a:r>
              <a:rPr lang="en-US" dirty="0" smtClean="0"/>
              <a:t>If </a:t>
            </a:r>
            <a:r>
              <a:rPr lang="en-US" dirty="0"/>
              <a:t>the implementation language is strongly typed (and invalid values cause runtime errors), </a:t>
            </a:r>
            <a:r>
              <a:rPr lang="en-US" dirty="0" smtClean="0"/>
              <a:t>it </a:t>
            </a:r>
            <a:r>
              <a:rPr lang="en-US" dirty="0"/>
              <a:t>makes no sense to use the robust forms.</a:t>
            </a:r>
          </a:p>
          <a:p>
            <a:pPr marL="514350" indent="-514350">
              <a:buFont typeface="+mj-lt"/>
              <a:buAutoNum type="arabicPeriod"/>
            </a:pPr>
            <a:r>
              <a:rPr lang="en-US" dirty="0" smtClean="0"/>
              <a:t>If </a:t>
            </a:r>
            <a:r>
              <a:rPr lang="en-US" dirty="0"/>
              <a:t>error conditions are a high priority, the robust forms are appropriate.</a:t>
            </a:r>
          </a:p>
          <a:p>
            <a:pPr marL="514350" indent="-514350">
              <a:buFont typeface="+mj-lt"/>
              <a:buAutoNum type="arabicPeriod"/>
            </a:pPr>
            <a:r>
              <a:rPr lang="en-US" dirty="0" smtClean="0"/>
              <a:t>Equivalence </a:t>
            </a:r>
            <a:r>
              <a:rPr lang="en-US" dirty="0"/>
              <a:t>class testing is appropriate when input data is defined in terms of intervals and </a:t>
            </a:r>
            <a:r>
              <a:rPr lang="en-US" dirty="0" smtClean="0"/>
              <a:t>sets </a:t>
            </a:r>
            <a:r>
              <a:rPr lang="en-US" dirty="0"/>
              <a:t>of discrete values. This is certainly the case when system malfunctions can occur for </a:t>
            </a:r>
            <a:r>
              <a:rPr lang="en-US" dirty="0" smtClean="0"/>
              <a:t>out-of-limit </a:t>
            </a:r>
            <a:r>
              <a:rPr lang="en-US" dirty="0"/>
              <a:t>variable values.</a:t>
            </a:r>
          </a:p>
          <a:p>
            <a:pPr marL="514350" indent="-514350">
              <a:buFont typeface="+mj-lt"/>
              <a:buAutoNum type="arabicPeriod"/>
            </a:pPr>
            <a:r>
              <a:rPr lang="en-US" dirty="0" smtClean="0"/>
              <a:t>Equivalence </a:t>
            </a:r>
            <a:r>
              <a:rPr lang="en-US" dirty="0"/>
              <a:t>class testing is strengthened by a hybrid approach with boundary value testing</a:t>
            </a:r>
            <a:r>
              <a:rPr lang="en-US" dirty="0" smtClean="0"/>
              <a:t>. (</a:t>
            </a:r>
            <a:r>
              <a:rPr lang="en-US" dirty="0"/>
              <a:t>We can reuse the effort made in defining the equivalence classes.)</a:t>
            </a:r>
          </a:p>
          <a:p>
            <a:pPr marL="514350" indent="-514350">
              <a:buFont typeface="+mj-lt"/>
              <a:buAutoNum type="arabicPeriod"/>
            </a:pPr>
            <a:r>
              <a:rPr lang="en-US" dirty="0" smtClean="0"/>
              <a:t>Equivalence </a:t>
            </a:r>
            <a:r>
              <a:rPr lang="en-US" dirty="0"/>
              <a:t>class testing is indicated when the program function is complex. In such </a:t>
            </a:r>
            <a:r>
              <a:rPr lang="en-US" dirty="0" smtClean="0"/>
              <a:t> cases</a:t>
            </a:r>
            <a:r>
              <a:rPr lang="en-US" dirty="0"/>
              <a:t>, the complexity of the function can help identify useful equivalence classes, as in the </a:t>
            </a:r>
            <a:r>
              <a:rPr lang="en-US" dirty="0" err="1" smtClean="0"/>
              <a:t>NextDate</a:t>
            </a:r>
            <a:r>
              <a:rPr lang="en-US" dirty="0" smtClean="0"/>
              <a:t> </a:t>
            </a:r>
            <a:r>
              <a:rPr lang="en-US" dirty="0"/>
              <a:t>function.</a:t>
            </a:r>
          </a:p>
          <a:p>
            <a:pPr marL="514350" indent="-514350">
              <a:buFont typeface="+mj-lt"/>
              <a:buAutoNum type="arabicPeriod"/>
            </a:pPr>
            <a:endParaRPr lang="en-US" dirty="0"/>
          </a:p>
        </p:txBody>
      </p:sp>
      <p:sp>
        <p:nvSpPr>
          <p:cNvPr id="4" name="Date Placeholder 3"/>
          <p:cNvSpPr>
            <a:spLocks noGrp="1"/>
          </p:cNvSpPr>
          <p:nvPr>
            <p:ph type="dt" sz="half" idx="10"/>
          </p:nvPr>
        </p:nvSpPr>
        <p:spPr/>
        <p:txBody>
          <a:bodyPr/>
          <a:lstStyle/>
          <a:p>
            <a:fld id="{F4E3A3B8-E828-4B4B-9B69-5223E60A4589}" type="datetime1">
              <a:rPr lang="en-US" smtClean="0"/>
              <a:t>9/4/2013</a:t>
            </a:fld>
            <a:endParaRPr lang="en-US"/>
          </a:p>
        </p:txBody>
      </p:sp>
      <p:sp>
        <p:nvSpPr>
          <p:cNvPr id="5" name="Footer Placeholder 4"/>
          <p:cNvSpPr>
            <a:spLocks noGrp="1"/>
          </p:cNvSpPr>
          <p:nvPr>
            <p:ph type="ftr" sz="quarter" idx="11"/>
          </p:nvPr>
        </p:nvSpPr>
        <p:spPr/>
        <p:txBody>
          <a:bodyPr/>
          <a:lstStyle/>
          <a:p>
            <a:endParaRPr lang="en-US" dirty="0" smtClean="0"/>
          </a:p>
        </p:txBody>
      </p:sp>
      <p:sp>
        <p:nvSpPr>
          <p:cNvPr id="6" name="Slide Number Placeholder 5"/>
          <p:cNvSpPr>
            <a:spLocks noGrp="1"/>
          </p:cNvSpPr>
          <p:nvPr>
            <p:ph type="sldNum" sz="quarter" idx="12"/>
          </p:nvPr>
        </p:nvSpPr>
        <p:spPr/>
        <p:txBody>
          <a:bodyPr/>
          <a:lstStyle/>
          <a:p>
            <a:fld id="{5EA4A088-014F-4063-A783-67FAA4BA51CC}" type="slidenum">
              <a:rPr lang="en-US" smtClean="0"/>
              <a:t>25</a:t>
            </a:fld>
            <a:endParaRPr lang="en-US"/>
          </a:p>
        </p:txBody>
      </p:sp>
      <p:sp>
        <p:nvSpPr>
          <p:cNvPr id="7" name="Freeform 6"/>
          <p:cNvSpPr/>
          <p:nvPr/>
        </p:nvSpPr>
        <p:spPr>
          <a:xfrm>
            <a:off x="6223992" y="1544836"/>
            <a:ext cx="214314" cy="232173"/>
          </a:xfrm>
          <a:custGeom>
            <a:avLst/>
            <a:gdLst/>
            <a:ahLst/>
            <a:cxnLst/>
            <a:rect l="0" t="0" r="0" b="0"/>
            <a:pathLst>
              <a:path w="214314" h="232173">
                <a:moveTo>
                  <a:pt x="133946" y="44648"/>
                </a:moveTo>
                <a:lnTo>
                  <a:pt x="133946" y="44648"/>
                </a:lnTo>
                <a:lnTo>
                  <a:pt x="125016" y="35718"/>
                </a:lnTo>
                <a:lnTo>
                  <a:pt x="125016" y="35718"/>
                </a:lnTo>
                <a:lnTo>
                  <a:pt x="116086" y="26789"/>
                </a:lnTo>
                <a:lnTo>
                  <a:pt x="107156" y="17859"/>
                </a:lnTo>
                <a:lnTo>
                  <a:pt x="107156" y="8929"/>
                </a:lnTo>
                <a:lnTo>
                  <a:pt x="98227" y="0"/>
                </a:lnTo>
                <a:lnTo>
                  <a:pt x="89297" y="0"/>
                </a:lnTo>
                <a:lnTo>
                  <a:pt x="71438" y="0"/>
                </a:lnTo>
                <a:lnTo>
                  <a:pt x="62508" y="8929"/>
                </a:lnTo>
                <a:lnTo>
                  <a:pt x="44649" y="35718"/>
                </a:lnTo>
                <a:lnTo>
                  <a:pt x="26789" y="53578"/>
                </a:lnTo>
                <a:lnTo>
                  <a:pt x="8930" y="89297"/>
                </a:lnTo>
                <a:lnTo>
                  <a:pt x="0" y="116086"/>
                </a:lnTo>
                <a:lnTo>
                  <a:pt x="0" y="151804"/>
                </a:lnTo>
                <a:lnTo>
                  <a:pt x="8930" y="187523"/>
                </a:lnTo>
                <a:lnTo>
                  <a:pt x="26789" y="214312"/>
                </a:lnTo>
                <a:lnTo>
                  <a:pt x="44649" y="223242"/>
                </a:lnTo>
                <a:lnTo>
                  <a:pt x="80367" y="232172"/>
                </a:lnTo>
                <a:lnTo>
                  <a:pt x="116086" y="232172"/>
                </a:lnTo>
                <a:lnTo>
                  <a:pt x="151805" y="223242"/>
                </a:lnTo>
                <a:lnTo>
                  <a:pt x="178594" y="214312"/>
                </a:lnTo>
                <a:lnTo>
                  <a:pt x="214313" y="196453"/>
                </a:lnTo>
                <a:lnTo>
                  <a:pt x="214313" y="19645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6384727" y="1598414"/>
            <a:ext cx="142876" cy="53579"/>
          </a:xfrm>
          <a:custGeom>
            <a:avLst/>
            <a:gdLst/>
            <a:ahLst/>
            <a:cxnLst/>
            <a:rect l="0" t="0" r="0" b="0"/>
            <a:pathLst>
              <a:path w="142876" h="53579">
                <a:moveTo>
                  <a:pt x="8929" y="53578"/>
                </a:moveTo>
                <a:lnTo>
                  <a:pt x="8929" y="53578"/>
                </a:lnTo>
                <a:lnTo>
                  <a:pt x="8929" y="53578"/>
                </a:lnTo>
                <a:lnTo>
                  <a:pt x="0" y="53578"/>
                </a:lnTo>
                <a:lnTo>
                  <a:pt x="8929" y="53578"/>
                </a:lnTo>
                <a:lnTo>
                  <a:pt x="17859" y="53578"/>
                </a:lnTo>
                <a:lnTo>
                  <a:pt x="26789" y="53578"/>
                </a:lnTo>
                <a:lnTo>
                  <a:pt x="44648" y="53578"/>
                </a:lnTo>
                <a:lnTo>
                  <a:pt x="62507" y="44648"/>
                </a:lnTo>
                <a:lnTo>
                  <a:pt x="89296" y="35719"/>
                </a:lnTo>
                <a:lnTo>
                  <a:pt x="107156" y="26789"/>
                </a:lnTo>
                <a:lnTo>
                  <a:pt x="125015" y="26789"/>
                </a:lnTo>
                <a:lnTo>
                  <a:pt x="133945" y="8930"/>
                </a:lnTo>
                <a:lnTo>
                  <a:pt x="142875" y="0"/>
                </a:lnTo>
                <a:lnTo>
                  <a:pt x="14287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6465094" y="1544836"/>
            <a:ext cx="44649" cy="178594"/>
          </a:xfrm>
          <a:custGeom>
            <a:avLst/>
            <a:gdLst/>
            <a:ahLst/>
            <a:cxnLst/>
            <a:rect l="0" t="0" r="0" b="0"/>
            <a:pathLst>
              <a:path w="44649" h="178594">
                <a:moveTo>
                  <a:pt x="8929" y="0"/>
                </a:moveTo>
                <a:lnTo>
                  <a:pt x="0" y="0"/>
                </a:lnTo>
                <a:lnTo>
                  <a:pt x="0" y="8929"/>
                </a:lnTo>
                <a:lnTo>
                  <a:pt x="0" y="8929"/>
                </a:lnTo>
                <a:lnTo>
                  <a:pt x="0" y="26789"/>
                </a:lnTo>
                <a:lnTo>
                  <a:pt x="0" y="44648"/>
                </a:lnTo>
                <a:lnTo>
                  <a:pt x="8929" y="62508"/>
                </a:lnTo>
                <a:lnTo>
                  <a:pt x="17859" y="98226"/>
                </a:lnTo>
                <a:lnTo>
                  <a:pt x="17859" y="125015"/>
                </a:lnTo>
                <a:lnTo>
                  <a:pt x="26789" y="151804"/>
                </a:lnTo>
                <a:lnTo>
                  <a:pt x="35719" y="169664"/>
                </a:lnTo>
                <a:lnTo>
                  <a:pt x="44648" y="178593"/>
                </a:lnTo>
                <a:lnTo>
                  <a:pt x="44648" y="17859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6527602" y="1669851"/>
            <a:ext cx="8930" cy="44650"/>
          </a:xfrm>
          <a:custGeom>
            <a:avLst/>
            <a:gdLst/>
            <a:ahLst/>
            <a:cxnLst/>
            <a:rect l="0" t="0" r="0" b="0"/>
            <a:pathLst>
              <a:path w="8930" h="44650">
                <a:moveTo>
                  <a:pt x="0" y="44649"/>
                </a:moveTo>
                <a:lnTo>
                  <a:pt x="8929" y="26789"/>
                </a:lnTo>
                <a:lnTo>
                  <a:pt x="8929" y="0"/>
                </a:lnTo>
                <a:lnTo>
                  <a:pt x="892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6581180" y="1562695"/>
            <a:ext cx="116087" cy="80368"/>
          </a:xfrm>
          <a:custGeom>
            <a:avLst/>
            <a:gdLst/>
            <a:ahLst/>
            <a:cxnLst/>
            <a:rect l="0" t="0" r="0" b="0"/>
            <a:pathLst>
              <a:path w="116087" h="80368">
                <a:moveTo>
                  <a:pt x="0" y="80367"/>
                </a:moveTo>
                <a:lnTo>
                  <a:pt x="0" y="80367"/>
                </a:lnTo>
                <a:lnTo>
                  <a:pt x="8929" y="80367"/>
                </a:lnTo>
                <a:lnTo>
                  <a:pt x="8929" y="80367"/>
                </a:lnTo>
                <a:lnTo>
                  <a:pt x="26789" y="80367"/>
                </a:lnTo>
                <a:lnTo>
                  <a:pt x="35718" y="71438"/>
                </a:lnTo>
                <a:lnTo>
                  <a:pt x="53578" y="71438"/>
                </a:lnTo>
                <a:lnTo>
                  <a:pt x="71437" y="53578"/>
                </a:lnTo>
                <a:lnTo>
                  <a:pt x="89297" y="44649"/>
                </a:lnTo>
                <a:lnTo>
                  <a:pt x="107156" y="35719"/>
                </a:lnTo>
                <a:lnTo>
                  <a:pt x="116086" y="17859"/>
                </a:lnTo>
                <a:lnTo>
                  <a:pt x="116086" y="0"/>
                </a:lnTo>
                <a:lnTo>
                  <a:pt x="11608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6643688" y="1509117"/>
            <a:ext cx="44649" cy="196454"/>
          </a:xfrm>
          <a:custGeom>
            <a:avLst/>
            <a:gdLst/>
            <a:ahLst/>
            <a:cxnLst/>
            <a:rect l="0" t="0" r="0" b="0"/>
            <a:pathLst>
              <a:path w="44649" h="196454">
                <a:moveTo>
                  <a:pt x="17859" y="0"/>
                </a:moveTo>
                <a:lnTo>
                  <a:pt x="17859" y="8930"/>
                </a:lnTo>
                <a:lnTo>
                  <a:pt x="8929" y="17859"/>
                </a:lnTo>
                <a:lnTo>
                  <a:pt x="0" y="44648"/>
                </a:lnTo>
                <a:lnTo>
                  <a:pt x="0" y="62508"/>
                </a:lnTo>
                <a:lnTo>
                  <a:pt x="0" y="98227"/>
                </a:lnTo>
                <a:lnTo>
                  <a:pt x="0" y="125016"/>
                </a:lnTo>
                <a:lnTo>
                  <a:pt x="0" y="151805"/>
                </a:lnTo>
                <a:lnTo>
                  <a:pt x="8929" y="169664"/>
                </a:lnTo>
                <a:lnTo>
                  <a:pt x="17859" y="187523"/>
                </a:lnTo>
                <a:lnTo>
                  <a:pt x="35718" y="196453"/>
                </a:lnTo>
                <a:lnTo>
                  <a:pt x="35718" y="196453"/>
                </a:lnTo>
                <a:lnTo>
                  <a:pt x="44648" y="196453"/>
                </a:lnTo>
                <a:lnTo>
                  <a:pt x="44648" y="178594"/>
                </a:lnTo>
                <a:lnTo>
                  <a:pt x="44648"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7170539" y="1643062"/>
            <a:ext cx="151806" cy="98228"/>
          </a:xfrm>
          <a:custGeom>
            <a:avLst/>
            <a:gdLst/>
            <a:ahLst/>
            <a:cxnLst/>
            <a:rect l="0" t="0" r="0" b="0"/>
            <a:pathLst>
              <a:path w="151806" h="98228">
                <a:moveTo>
                  <a:pt x="0" y="0"/>
                </a:moveTo>
                <a:lnTo>
                  <a:pt x="0" y="0"/>
                </a:lnTo>
                <a:lnTo>
                  <a:pt x="0" y="0"/>
                </a:lnTo>
                <a:lnTo>
                  <a:pt x="0" y="0"/>
                </a:lnTo>
                <a:lnTo>
                  <a:pt x="8930" y="0"/>
                </a:lnTo>
                <a:lnTo>
                  <a:pt x="8930" y="0"/>
                </a:lnTo>
                <a:lnTo>
                  <a:pt x="17859" y="0"/>
                </a:lnTo>
                <a:lnTo>
                  <a:pt x="35719" y="8930"/>
                </a:lnTo>
                <a:lnTo>
                  <a:pt x="44649" y="17860"/>
                </a:lnTo>
                <a:lnTo>
                  <a:pt x="62508" y="26789"/>
                </a:lnTo>
                <a:lnTo>
                  <a:pt x="71438" y="35719"/>
                </a:lnTo>
                <a:lnTo>
                  <a:pt x="89297" y="53578"/>
                </a:lnTo>
                <a:lnTo>
                  <a:pt x="107156" y="62508"/>
                </a:lnTo>
                <a:lnTo>
                  <a:pt x="116086" y="71438"/>
                </a:lnTo>
                <a:lnTo>
                  <a:pt x="125016" y="80367"/>
                </a:lnTo>
                <a:lnTo>
                  <a:pt x="133945" y="89297"/>
                </a:lnTo>
                <a:lnTo>
                  <a:pt x="142875" y="98227"/>
                </a:lnTo>
                <a:lnTo>
                  <a:pt x="151805" y="98227"/>
                </a:lnTo>
                <a:lnTo>
                  <a:pt x="151805" y="89297"/>
                </a:lnTo>
                <a:lnTo>
                  <a:pt x="151805" y="80367"/>
                </a:lnTo>
                <a:lnTo>
                  <a:pt x="151805" y="62508"/>
                </a:lnTo>
                <a:lnTo>
                  <a:pt x="142875" y="44649"/>
                </a:lnTo>
                <a:lnTo>
                  <a:pt x="142875" y="44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7224117" y="1616273"/>
            <a:ext cx="44650" cy="187525"/>
          </a:xfrm>
          <a:custGeom>
            <a:avLst/>
            <a:gdLst/>
            <a:ahLst/>
            <a:cxnLst/>
            <a:rect l="0" t="0" r="0" b="0"/>
            <a:pathLst>
              <a:path w="44650" h="187525">
                <a:moveTo>
                  <a:pt x="44649" y="0"/>
                </a:moveTo>
                <a:lnTo>
                  <a:pt x="35719" y="8930"/>
                </a:lnTo>
                <a:lnTo>
                  <a:pt x="26789" y="17860"/>
                </a:lnTo>
                <a:lnTo>
                  <a:pt x="26789" y="44649"/>
                </a:lnTo>
                <a:lnTo>
                  <a:pt x="8930" y="80367"/>
                </a:lnTo>
                <a:lnTo>
                  <a:pt x="0" y="116086"/>
                </a:lnTo>
                <a:lnTo>
                  <a:pt x="0" y="151805"/>
                </a:lnTo>
                <a:lnTo>
                  <a:pt x="0" y="169664"/>
                </a:lnTo>
                <a:lnTo>
                  <a:pt x="8930" y="178594"/>
                </a:lnTo>
                <a:lnTo>
                  <a:pt x="17860" y="187524"/>
                </a:lnTo>
                <a:lnTo>
                  <a:pt x="26789" y="178594"/>
                </a:lnTo>
                <a:lnTo>
                  <a:pt x="44649" y="151805"/>
                </a:lnTo>
                <a:lnTo>
                  <a:pt x="44649" y="15180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7384852" y="1625203"/>
            <a:ext cx="133946" cy="80368"/>
          </a:xfrm>
          <a:custGeom>
            <a:avLst/>
            <a:gdLst/>
            <a:ahLst/>
            <a:cxnLst/>
            <a:rect l="0" t="0" r="0" b="0"/>
            <a:pathLst>
              <a:path w="133946" h="80368">
                <a:moveTo>
                  <a:pt x="0" y="80367"/>
                </a:moveTo>
                <a:lnTo>
                  <a:pt x="0" y="80367"/>
                </a:lnTo>
                <a:lnTo>
                  <a:pt x="0" y="71437"/>
                </a:lnTo>
                <a:lnTo>
                  <a:pt x="8929" y="71437"/>
                </a:lnTo>
                <a:lnTo>
                  <a:pt x="17859" y="71437"/>
                </a:lnTo>
                <a:lnTo>
                  <a:pt x="35718" y="62508"/>
                </a:lnTo>
                <a:lnTo>
                  <a:pt x="53578" y="53578"/>
                </a:lnTo>
                <a:lnTo>
                  <a:pt x="80367" y="44648"/>
                </a:lnTo>
                <a:lnTo>
                  <a:pt x="98226" y="35719"/>
                </a:lnTo>
                <a:lnTo>
                  <a:pt x="116086" y="35719"/>
                </a:lnTo>
                <a:lnTo>
                  <a:pt x="125015" y="26789"/>
                </a:lnTo>
                <a:lnTo>
                  <a:pt x="133945" y="17859"/>
                </a:lnTo>
                <a:lnTo>
                  <a:pt x="133945" y="8930"/>
                </a:lnTo>
                <a:lnTo>
                  <a:pt x="133945" y="0"/>
                </a:lnTo>
                <a:lnTo>
                  <a:pt x="13394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7429500" y="1616273"/>
            <a:ext cx="80368" cy="133947"/>
          </a:xfrm>
          <a:custGeom>
            <a:avLst/>
            <a:gdLst/>
            <a:ahLst/>
            <a:cxnLst/>
            <a:rect l="0" t="0" r="0" b="0"/>
            <a:pathLst>
              <a:path w="80368" h="133947">
                <a:moveTo>
                  <a:pt x="8930" y="0"/>
                </a:moveTo>
                <a:lnTo>
                  <a:pt x="8930" y="8930"/>
                </a:lnTo>
                <a:lnTo>
                  <a:pt x="8930" y="26789"/>
                </a:lnTo>
                <a:lnTo>
                  <a:pt x="0" y="44649"/>
                </a:lnTo>
                <a:lnTo>
                  <a:pt x="8930" y="62508"/>
                </a:lnTo>
                <a:lnTo>
                  <a:pt x="17859" y="80367"/>
                </a:lnTo>
                <a:lnTo>
                  <a:pt x="26789" y="98227"/>
                </a:lnTo>
                <a:lnTo>
                  <a:pt x="44648" y="107156"/>
                </a:lnTo>
                <a:lnTo>
                  <a:pt x="53578" y="125016"/>
                </a:lnTo>
                <a:lnTo>
                  <a:pt x="62508" y="125016"/>
                </a:lnTo>
                <a:lnTo>
                  <a:pt x="80367" y="133946"/>
                </a:lnTo>
                <a:lnTo>
                  <a:pt x="80367" y="133946"/>
                </a:lnTo>
                <a:lnTo>
                  <a:pt x="80367" y="13394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7545586" y="1589484"/>
            <a:ext cx="125017" cy="276821"/>
          </a:xfrm>
          <a:custGeom>
            <a:avLst/>
            <a:gdLst/>
            <a:ahLst/>
            <a:cxnLst/>
            <a:rect l="0" t="0" r="0" b="0"/>
            <a:pathLst>
              <a:path w="125017" h="276821">
                <a:moveTo>
                  <a:pt x="0" y="17860"/>
                </a:moveTo>
                <a:lnTo>
                  <a:pt x="0" y="17860"/>
                </a:lnTo>
                <a:lnTo>
                  <a:pt x="0" y="26789"/>
                </a:lnTo>
                <a:lnTo>
                  <a:pt x="0" y="35719"/>
                </a:lnTo>
                <a:lnTo>
                  <a:pt x="0" y="44649"/>
                </a:lnTo>
                <a:lnTo>
                  <a:pt x="8930" y="62508"/>
                </a:lnTo>
                <a:lnTo>
                  <a:pt x="8930" y="62508"/>
                </a:lnTo>
                <a:lnTo>
                  <a:pt x="17859" y="71438"/>
                </a:lnTo>
                <a:lnTo>
                  <a:pt x="26789" y="71438"/>
                </a:lnTo>
                <a:lnTo>
                  <a:pt x="35719" y="62508"/>
                </a:lnTo>
                <a:lnTo>
                  <a:pt x="35719" y="62508"/>
                </a:lnTo>
                <a:lnTo>
                  <a:pt x="44648" y="44649"/>
                </a:lnTo>
                <a:lnTo>
                  <a:pt x="44648" y="35719"/>
                </a:lnTo>
                <a:lnTo>
                  <a:pt x="44648" y="26789"/>
                </a:lnTo>
                <a:lnTo>
                  <a:pt x="44648" y="8930"/>
                </a:lnTo>
                <a:lnTo>
                  <a:pt x="44648" y="8930"/>
                </a:lnTo>
                <a:lnTo>
                  <a:pt x="44648" y="0"/>
                </a:lnTo>
                <a:lnTo>
                  <a:pt x="44648" y="8930"/>
                </a:lnTo>
                <a:lnTo>
                  <a:pt x="53578" y="26789"/>
                </a:lnTo>
                <a:lnTo>
                  <a:pt x="53578" y="44649"/>
                </a:lnTo>
                <a:lnTo>
                  <a:pt x="62508" y="71438"/>
                </a:lnTo>
                <a:lnTo>
                  <a:pt x="71437" y="98227"/>
                </a:lnTo>
                <a:lnTo>
                  <a:pt x="80367" y="133945"/>
                </a:lnTo>
                <a:lnTo>
                  <a:pt x="89297" y="169664"/>
                </a:lnTo>
                <a:lnTo>
                  <a:pt x="107156" y="205383"/>
                </a:lnTo>
                <a:lnTo>
                  <a:pt x="116086" y="232172"/>
                </a:lnTo>
                <a:lnTo>
                  <a:pt x="125016" y="258961"/>
                </a:lnTo>
                <a:lnTo>
                  <a:pt x="125016" y="267891"/>
                </a:lnTo>
                <a:lnTo>
                  <a:pt x="125016" y="276820"/>
                </a:lnTo>
                <a:lnTo>
                  <a:pt x="125016" y="267891"/>
                </a:lnTo>
                <a:lnTo>
                  <a:pt x="125016" y="241102"/>
                </a:lnTo>
                <a:lnTo>
                  <a:pt x="116086" y="205383"/>
                </a:lnTo>
                <a:lnTo>
                  <a:pt x="116086" y="20538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7697391" y="1580554"/>
            <a:ext cx="223243" cy="160736"/>
          </a:xfrm>
          <a:custGeom>
            <a:avLst/>
            <a:gdLst/>
            <a:ahLst/>
            <a:cxnLst/>
            <a:rect l="0" t="0" r="0" b="0"/>
            <a:pathLst>
              <a:path w="223243" h="160736">
                <a:moveTo>
                  <a:pt x="17859" y="0"/>
                </a:moveTo>
                <a:lnTo>
                  <a:pt x="17859" y="0"/>
                </a:lnTo>
                <a:lnTo>
                  <a:pt x="8929" y="0"/>
                </a:lnTo>
                <a:lnTo>
                  <a:pt x="8929" y="0"/>
                </a:lnTo>
                <a:lnTo>
                  <a:pt x="0" y="0"/>
                </a:lnTo>
                <a:lnTo>
                  <a:pt x="0" y="0"/>
                </a:lnTo>
                <a:lnTo>
                  <a:pt x="0" y="0"/>
                </a:lnTo>
                <a:lnTo>
                  <a:pt x="0" y="0"/>
                </a:lnTo>
                <a:lnTo>
                  <a:pt x="8929" y="0"/>
                </a:lnTo>
                <a:lnTo>
                  <a:pt x="17859" y="0"/>
                </a:lnTo>
                <a:lnTo>
                  <a:pt x="35718" y="0"/>
                </a:lnTo>
                <a:lnTo>
                  <a:pt x="53578" y="0"/>
                </a:lnTo>
                <a:lnTo>
                  <a:pt x="80367" y="0"/>
                </a:lnTo>
                <a:lnTo>
                  <a:pt x="107156" y="0"/>
                </a:lnTo>
                <a:lnTo>
                  <a:pt x="125015" y="0"/>
                </a:lnTo>
                <a:lnTo>
                  <a:pt x="142875" y="0"/>
                </a:lnTo>
                <a:lnTo>
                  <a:pt x="160734" y="0"/>
                </a:lnTo>
                <a:lnTo>
                  <a:pt x="178593" y="8930"/>
                </a:lnTo>
                <a:lnTo>
                  <a:pt x="187523" y="17860"/>
                </a:lnTo>
                <a:lnTo>
                  <a:pt x="196453" y="26790"/>
                </a:lnTo>
                <a:lnTo>
                  <a:pt x="196453" y="44649"/>
                </a:lnTo>
                <a:lnTo>
                  <a:pt x="187523" y="71438"/>
                </a:lnTo>
                <a:lnTo>
                  <a:pt x="178593" y="89297"/>
                </a:lnTo>
                <a:lnTo>
                  <a:pt x="169664" y="116086"/>
                </a:lnTo>
                <a:lnTo>
                  <a:pt x="151804" y="133946"/>
                </a:lnTo>
                <a:lnTo>
                  <a:pt x="142875" y="151805"/>
                </a:lnTo>
                <a:lnTo>
                  <a:pt x="142875" y="160735"/>
                </a:lnTo>
                <a:lnTo>
                  <a:pt x="142875" y="151805"/>
                </a:lnTo>
                <a:lnTo>
                  <a:pt x="151804" y="142875"/>
                </a:lnTo>
                <a:lnTo>
                  <a:pt x="169664" y="125016"/>
                </a:lnTo>
                <a:lnTo>
                  <a:pt x="187523" y="107157"/>
                </a:lnTo>
                <a:lnTo>
                  <a:pt x="223242" y="80368"/>
                </a:lnTo>
                <a:lnTo>
                  <a:pt x="223242" y="8036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8090297" y="1535906"/>
            <a:ext cx="62509" cy="142876"/>
          </a:xfrm>
          <a:custGeom>
            <a:avLst/>
            <a:gdLst/>
            <a:ahLst/>
            <a:cxnLst/>
            <a:rect l="0" t="0" r="0" b="0"/>
            <a:pathLst>
              <a:path w="62509" h="142876">
                <a:moveTo>
                  <a:pt x="8930" y="0"/>
                </a:moveTo>
                <a:lnTo>
                  <a:pt x="8930" y="0"/>
                </a:lnTo>
                <a:lnTo>
                  <a:pt x="0" y="0"/>
                </a:lnTo>
                <a:lnTo>
                  <a:pt x="0" y="0"/>
                </a:lnTo>
                <a:lnTo>
                  <a:pt x="0" y="8930"/>
                </a:lnTo>
                <a:lnTo>
                  <a:pt x="8930" y="17859"/>
                </a:lnTo>
                <a:lnTo>
                  <a:pt x="8930" y="26789"/>
                </a:lnTo>
                <a:lnTo>
                  <a:pt x="17859" y="44648"/>
                </a:lnTo>
                <a:lnTo>
                  <a:pt x="26789" y="62508"/>
                </a:lnTo>
                <a:lnTo>
                  <a:pt x="44648" y="89297"/>
                </a:lnTo>
                <a:lnTo>
                  <a:pt x="53578" y="107156"/>
                </a:lnTo>
                <a:lnTo>
                  <a:pt x="62508" y="125016"/>
                </a:lnTo>
                <a:lnTo>
                  <a:pt x="62508" y="133945"/>
                </a:lnTo>
                <a:lnTo>
                  <a:pt x="62508" y="142875"/>
                </a:lnTo>
                <a:lnTo>
                  <a:pt x="62508" y="142875"/>
                </a:lnTo>
                <a:lnTo>
                  <a:pt x="62508" y="133945"/>
                </a:lnTo>
                <a:lnTo>
                  <a:pt x="53578" y="133945"/>
                </a:lnTo>
                <a:lnTo>
                  <a:pt x="35719" y="116086"/>
                </a:lnTo>
                <a:lnTo>
                  <a:pt x="17859" y="107156"/>
                </a:lnTo>
                <a:lnTo>
                  <a:pt x="0" y="89297"/>
                </a:lnTo>
                <a:lnTo>
                  <a:pt x="0"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7974211" y="1482328"/>
            <a:ext cx="285750" cy="71438"/>
          </a:xfrm>
          <a:custGeom>
            <a:avLst/>
            <a:gdLst/>
            <a:ahLst/>
            <a:cxnLst/>
            <a:rect l="0" t="0" r="0" b="0"/>
            <a:pathLst>
              <a:path w="285750" h="71438">
                <a:moveTo>
                  <a:pt x="0" y="71437"/>
                </a:moveTo>
                <a:lnTo>
                  <a:pt x="0" y="71437"/>
                </a:lnTo>
                <a:lnTo>
                  <a:pt x="0" y="71437"/>
                </a:lnTo>
                <a:lnTo>
                  <a:pt x="0" y="71437"/>
                </a:lnTo>
                <a:lnTo>
                  <a:pt x="17859" y="62508"/>
                </a:lnTo>
                <a:lnTo>
                  <a:pt x="53578" y="53578"/>
                </a:lnTo>
                <a:lnTo>
                  <a:pt x="89297" y="44648"/>
                </a:lnTo>
                <a:lnTo>
                  <a:pt x="133945" y="35719"/>
                </a:lnTo>
                <a:lnTo>
                  <a:pt x="178594" y="17859"/>
                </a:lnTo>
                <a:lnTo>
                  <a:pt x="223241" y="8930"/>
                </a:lnTo>
                <a:lnTo>
                  <a:pt x="250030" y="8930"/>
                </a:lnTo>
                <a:lnTo>
                  <a:pt x="276819" y="8930"/>
                </a:lnTo>
                <a:lnTo>
                  <a:pt x="285749" y="0"/>
                </a:lnTo>
                <a:lnTo>
                  <a:pt x="285749" y="0"/>
                </a:lnTo>
                <a:lnTo>
                  <a:pt x="28574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8259960" y="1491258"/>
            <a:ext cx="125017" cy="187524"/>
          </a:xfrm>
          <a:custGeom>
            <a:avLst/>
            <a:gdLst/>
            <a:ahLst/>
            <a:cxnLst/>
            <a:rect l="0" t="0" r="0" b="0"/>
            <a:pathLst>
              <a:path w="125017" h="187524">
                <a:moveTo>
                  <a:pt x="0" y="26789"/>
                </a:moveTo>
                <a:lnTo>
                  <a:pt x="0" y="26789"/>
                </a:lnTo>
                <a:lnTo>
                  <a:pt x="0" y="26789"/>
                </a:lnTo>
                <a:lnTo>
                  <a:pt x="0" y="35718"/>
                </a:lnTo>
                <a:lnTo>
                  <a:pt x="8930" y="44648"/>
                </a:lnTo>
                <a:lnTo>
                  <a:pt x="8930" y="62507"/>
                </a:lnTo>
                <a:lnTo>
                  <a:pt x="17860" y="80367"/>
                </a:lnTo>
                <a:lnTo>
                  <a:pt x="17860" y="107156"/>
                </a:lnTo>
                <a:lnTo>
                  <a:pt x="26789" y="133945"/>
                </a:lnTo>
                <a:lnTo>
                  <a:pt x="26789" y="151804"/>
                </a:lnTo>
                <a:lnTo>
                  <a:pt x="35719" y="169664"/>
                </a:lnTo>
                <a:lnTo>
                  <a:pt x="35719" y="178593"/>
                </a:lnTo>
                <a:lnTo>
                  <a:pt x="44649" y="187523"/>
                </a:lnTo>
                <a:lnTo>
                  <a:pt x="44649" y="187523"/>
                </a:lnTo>
                <a:lnTo>
                  <a:pt x="44649" y="178593"/>
                </a:lnTo>
                <a:lnTo>
                  <a:pt x="44649" y="160734"/>
                </a:lnTo>
                <a:lnTo>
                  <a:pt x="35719" y="142875"/>
                </a:lnTo>
                <a:lnTo>
                  <a:pt x="35719" y="116086"/>
                </a:lnTo>
                <a:lnTo>
                  <a:pt x="26789" y="89296"/>
                </a:lnTo>
                <a:lnTo>
                  <a:pt x="26789" y="62507"/>
                </a:lnTo>
                <a:lnTo>
                  <a:pt x="26789" y="44648"/>
                </a:lnTo>
                <a:lnTo>
                  <a:pt x="26789" y="17859"/>
                </a:lnTo>
                <a:lnTo>
                  <a:pt x="26789" y="8929"/>
                </a:lnTo>
                <a:lnTo>
                  <a:pt x="35719" y="0"/>
                </a:lnTo>
                <a:lnTo>
                  <a:pt x="35719" y="0"/>
                </a:lnTo>
                <a:lnTo>
                  <a:pt x="44649" y="0"/>
                </a:lnTo>
                <a:lnTo>
                  <a:pt x="44649" y="0"/>
                </a:lnTo>
                <a:lnTo>
                  <a:pt x="53578" y="0"/>
                </a:lnTo>
                <a:lnTo>
                  <a:pt x="62508" y="17859"/>
                </a:lnTo>
                <a:lnTo>
                  <a:pt x="62508" y="26789"/>
                </a:lnTo>
                <a:lnTo>
                  <a:pt x="71438" y="53578"/>
                </a:lnTo>
                <a:lnTo>
                  <a:pt x="89297" y="71437"/>
                </a:lnTo>
                <a:lnTo>
                  <a:pt x="98227" y="98226"/>
                </a:lnTo>
                <a:lnTo>
                  <a:pt x="107156" y="125015"/>
                </a:lnTo>
                <a:lnTo>
                  <a:pt x="116086" y="142875"/>
                </a:lnTo>
                <a:lnTo>
                  <a:pt x="125016" y="160734"/>
                </a:lnTo>
                <a:lnTo>
                  <a:pt x="125016" y="169664"/>
                </a:lnTo>
                <a:lnTo>
                  <a:pt x="125016" y="178593"/>
                </a:lnTo>
                <a:lnTo>
                  <a:pt x="125016" y="178593"/>
                </a:lnTo>
                <a:lnTo>
                  <a:pt x="125016" y="178593"/>
                </a:lnTo>
                <a:lnTo>
                  <a:pt x="116086" y="169664"/>
                </a:lnTo>
                <a:lnTo>
                  <a:pt x="107156" y="160734"/>
                </a:lnTo>
                <a:lnTo>
                  <a:pt x="89297" y="142875"/>
                </a:lnTo>
                <a:lnTo>
                  <a:pt x="80367" y="125015"/>
                </a:lnTo>
                <a:lnTo>
                  <a:pt x="80367" y="12501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8197452" y="1589484"/>
            <a:ext cx="98228" cy="35720"/>
          </a:xfrm>
          <a:custGeom>
            <a:avLst/>
            <a:gdLst/>
            <a:ahLst/>
            <a:cxnLst/>
            <a:rect l="0" t="0" r="0" b="0"/>
            <a:pathLst>
              <a:path w="98228" h="35720">
                <a:moveTo>
                  <a:pt x="0" y="35719"/>
                </a:moveTo>
                <a:lnTo>
                  <a:pt x="8930" y="35719"/>
                </a:lnTo>
                <a:lnTo>
                  <a:pt x="17860" y="26789"/>
                </a:lnTo>
                <a:lnTo>
                  <a:pt x="26789" y="26789"/>
                </a:lnTo>
                <a:lnTo>
                  <a:pt x="44649" y="17860"/>
                </a:lnTo>
                <a:lnTo>
                  <a:pt x="62508" y="17860"/>
                </a:lnTo>
                <a:lnTo>
                  <a:pt x="80368" y="8930"/>
                </a:lnTo>
                <a:lnTo>
                  <a:pt x="98227" y="0"/>
                </a:lnTo>
                <a:lnTo>
                  <a:pt x="9822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Freeform 22"/>
          <p:cNvSpPr/>
          <p:nvPr/>
        </p:nvSpPr>
        <p:spPr>
          <a:xfrm>
            <a:off x="8358187" y="1428750"/>
            <a:ext cx="142876" cy="250032"/>
          </a:xfrm>
          <a:custGeom>
            <a:avLst/>
            <a:gdLst/>
            <a:ahLst/>
            <a:cxnLst/>
            <a:rect l="0" t="0" r="0" b="0"/>
            <a:pathLst>
              <a:path w="142876" h="250032">
                <a:moveTo>
                  <a:pt x="8929" y="205383"/>
                </a:moveTo>
                <a:lnTo>
                  <a:pt x="0" y="205383"/>
                </a:lnTo>
                <a:lnTo>
                  <a:pt x="0" y="205383"/>
                </a:lnTo>
                <a:lnTo>
                  <a:pt x="0" y="196453"/>
                </a:lnTo>
                <a:lnTo>
                  <a:pt x="0" y="196453"/>
                </a:lnTo>
                <a:lnTo>
                  <a:pt x="0" y="196453"/>
                </a:lnTo>
                <a:lnTo>
                  <a:pt x="0" y="187523"/>
                </a:lnTo>
                <a:lnTo>
                  <a:pt x="8929" y="178594"/>
                </a:lnTo>
                <a:lnTo>
                  <a:pt x="8929" y="160734"/>
                </a:lnTo>
                <a:lnTo>
                  <a:pt x="17859" y="151804"/>
                </a:lnTo>
                <a:lnTo>
                  <a:pt x="17859" y="133945"/>
                </a:lnTo>
                <a:lnTo>
                  <a:pt x="17859" y="116086"/>
                </a:lnTo>
                <a:lnTo>
                  <a:pt x="17859" y="98226"/>
                </a:lnTo>
                <a:lnTo>
                  <a:pt x="17859" y="71437"/>
                </a:lnTo>
                <a:lnTo>
                  <a:pt x="17859" y="44648"/>
                </a:lnTo>
                <a:lnTo>
                  <a:pt x="17859" y="26789"/>
                </a:lnTo>
                <a:lnTo>
                  <a:pt x="17859" y="17859"/>
                </a:lnTo>
                <a:lnTo>
                  <a:pt x="17859" y="0"/>
                </a:lnTo>
                <a:lnTo>
                  <a:pt x="26789" y="0"/>
                </a:lnTo>
                <a:lnTo>
                  <a:pt x="26789" y="0"/>
                </a:lnTo>
                <a:lnTo>
                  <a:pt x="35718" y="0"/>
                </a:lnTo>
                <a:lnTo>
                  <a:pt x="44648" y="8929"/>
                </a:lnTo>
                <a:lnTo>
                  <a:pt x="53578" y="26789"/>
                </a:lnTo>
                <a:lnTo>
                  <a:pt x="62508" y="53578"/>
                </a:lnTo>
                <a:lnTo>
                  <a:pt x="71437" y="89297"/>
                </a:lnTo>
                <a:lnTo>
                  <a:pt x="80367" y="125015"/>
                </a:lnTo>
                <a:lnTo>
                  <a:pt x="98226" y="151804"/>
                </a:lnTo>
                <a:lnTo>
                  <a:pt x="107156" y="187523"/>
                </a:lnTo>
                <a:lnTo>
                  <a:pt x="116086" y="205383"/>
                </a:lnTo>
                <a:lnTo>
                  <a:pt x="116086" y="232172"/>
                </a:lnTo>
                <a:lnTo>
                  <a:pt x="125015" y="241101"/>
                </a:lnTo>
                <a:lnTo>
                  <a:pt x="133945" y="250031"/>
                </a:lnTo>
                <a:lnTo>
                  <a:pt x="133945" y="250031"/>
                </a:lnTo>
                <a:lnTo>
                  <a:pt x="142875" y="241101"/>
                </a:lnTo>
                <a:lnTo>
                  <a:pt x="142875" y="232172"/>
                </a:lnTo>
                <a:lnTo>
                  <a:pt x="142875" y="205383"/>
                </a:lnTo>
                <a:lnTo>
                  <a:pt x="142875" y="20538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Freeform 23"/>
          <p:cNvSpPr/>
          <p:nvPr/>
        </p:nvSpPr>
        <p:spPr>
          <a:xfrm>
            <a:off x="8501062" y="1437679"/>
            <a:ext cx="133946" cy="214314"/>
          </a:xfrm>
          <a:custGeom>
            <a:avLst/>
            <a:gdLst/>
            <a:ahLst/>
            <a:cxnLst/>
            <a:rect l="0" t="0" r="0" b="0"/>
            <a:pathLst>
              <a:path w="133946" h="214314">
                <a:moveTo>
                  <a:pt x="8929" y="62508"/>
                </a:moveTo>
                <a:lnTo>
                  <a:pt x="8929" y="71438"/>
                </a:lnTo>
                <a:lnTo>
                  <a:pt x="0" y="71438"/>
                </a:lnTo>
                <a:lnTo>
                  <a:pt x="0" y="71438"/>
                </a:lnTo>
                <a:lnTo>
                  <a:pt x="0" y="89297"/>
                </a:lnTo>
                <a:lnTo>
                  <a:pt x="0" y="98227"/>
                </a:lnTo>
                <a:lnTo>
                  <a:pt x="0" y="116086"/>
                </a:lnTo>
                <a:lnTo>
                  <a:pt x="0" y="133946"/>
                </a:lnTo>
                <a:lnTo>
                  <a:pt x="0" y="151805"/>
                </a:lnTo>
                <a:lnTo>
                  <a:pt x="0" y="178594"/>
                </a:lnTo>
                <a:lnTo>
                  <a:pt x="8929" y="196454"/>
                </a:lnTo>
                <a:lnTo>
                  <a:pt x="8929" y="205383"/>
                </a:lnTo>
                <a:lnTo>
                  <a:pt x="8929" y="214313"/>
                </a:lnTo>
                <a:lnTo>
                  <a:pt x="17859" y="214313"/>
                </a:lnTo>
                <a:lnTo>
                  <a:pt x="17859" y="214313"/>
                </a:lnTo>
                <a:lnTo>
                  <a:pt x="17859" y="205383"/>
                </a:lnTo>
                <a:lnTo>
                  <a:pt x="8929" y="196454"/>
                </a:lnTo>
                <a:lnTo>
                  <a:pt x="8929" y="169665"/>
                </a:lnTo>
                <a:lnTo>
                  <a:pt x="0" y="142875"/>
                </a:lnTo>
                <a:lnTo>
                  <a:pt x="0" y="107157"/>
                </a:lnTo>
                <a:lnTo>
                  <a:pt x="0" y="71438"/>
                </a:lnTo>
                <a:lnTo>
                  <a:pt x="0" y="44649"/>
                </a:lnTo>
                <a:lnTo>
                  <a:pt x="0" y="26790"/>
                </a:lnTo>
                <a:lnTo>
                  <a:pt x="0" y="8930"/>
                </a:lnTo>
                <a:lnTo>
                  <a:pt x="0" y="0"/>
                </a:lnTo>
                <a:lnTo>
                  <a:pt x="0" y="0"/>
                </a:lnTo>
                <a:lnTo>
                  <a:pt x="8929" y="8930"/>
                </a:lnTo>
                <a:lnTo>
                  <a:pt x="17859" y="17860"/>
                </a:lnTo>
                <a:lnTo>
                  <a:pt x="26789" y="26790"/>
                </a:lnTo>
                <a:lnTo>
                  <a:pt x="44648" y="53579"/>
                </a:lnTo>
                <a:lnTo>
                  <a:pt x="53578" y="71438"/>
                </a:lnTo>
                <a:lnTo>
                  <a:pt x="71437" y="98227"/>
                </a:lnTo>
                <a:lnTo>
                  <a:pt x="89297" y="125016"/>
                </a:lnTo>
                <a:lnTo>
                  <a:pt x="107156" y="151805"/>
                </a:lnTo>
                <a:lnTo>
                  <a:pt x="116086" y="169665"/>
                </a:lnTo>
                <a:lnTo>
                  <a:pt x="125015" y="187524"/>
                </a:lnTo>
                <a:lnTo>
                  <a:pt x="133945" y="196454"/>
                </a:lnTo>
                <a:lnTo>
                  <a:pt x="133945" y="205383"/>
                </a:lnTo>
                <a:lnTo>
                  <a:pt x="133945" y="205383"/>
                </a:lnTo>
                <a:lnTo>
                  <a:pt x="125015" y="205383"/>
                </a:lnTo>
                <a:lnTo>
                  <a:pt x="107156" y="196454"/>
                </a:lnTo>
                <a:lnTo>
                  <a:pt x="89297" y="178594"/>
                </a:lnTo>
                <a:lnTo>
                  <a:pt x="62508" y="151805"/>
                </a:lnTo>
                <a:lnTo>
                  <a:pt x="35718" y="133946"/>
                </a:lnTo>
                <a:lnTo>
                  <a:pt x="35718" y="13394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Freeform 24"/>
          <p:cNvSpPr/>
          <p:nvPr/>
        </p:nvSpPr>
        <p:spPr>
          <a:xfrm>
            <a:off x="8438554" y="1535906"/>
            <a:ext cx="187524" cy="44649"/>
          </a:xfrm>
          <a:custGeom>
            <a:avLst/>
            <a:gdLst/>
            <a:ahLst/>
            <a:cxnLst/>
            <a:rect l="0" t="0" r="0" b="0"/>
            <a:pathLst>
              <a:path w="187524" h="44649">
                <a:moveTo>
                  <a:pt x="8930" y="44648"/>
                </a:moveTo>
                <a:lnTo>
                  <a:pt x="8930" y="44648"/>
                </a:lnTo>
                <a:lnTo>
                  <a:pt x="0" y="44648"/>
                </a:lnTo>
                <a:lnTo>
                  <a:pt x="0" y="44648"/>
                </a:lnTo>
                <a:lnTo>
                  <a:pt x="17859" y="44648"/>
                </a:lnTo>
                <a:lnTo>
                  <a:pt x="35719" y="44648"/>
                </a:lnTo>
                <a:lnTo>
                  <a:pt x="62508" y="44648"/>
                </a:lnTo>
                <a:lnTo>
                  <a:pt x="98226" y="35719"/>
                </a:lnTo>
                <a:lnTo>
                  <a:pt x="125016" y="35719"/>
                </a:lnTo>
                <a:lnTo>
                  <a:pt x="151805" y="26789"/>
                </a:lnTo>
                <a:lnTo>
                  <a:pt x="178594" y="26789"/>
                </a:lnTo>
                <a:lnTo>
                  <a:pt x="187523" y="17859"/>
                </a:lnTo>
                <a:lnTo>
                  <a:pt x="187523" y="8930"/>
                </a:lnTo>
                <a:lnTo>
                  <a:pt x="187523" y="0"/>
                </a:lnTo>
                <a:lnTo>
                  <a:pt x="187523"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Freeform 25"/>
          <p:cNvSpPr/>
          <p:nvPr/>
        </p:nvSpPr>
        <p:spPr>
          <a:xfrm>
            <a:off x="8599288" y="1401961"/>
            <a:ext cx="223243" cy="107157"/>
          </a:xfrm>
          <a:custGeom>
            <a:avLst/>
            <a:gdLst/>
            <a:ahLst/>
            <a:cxnLst/>
            <a:rect l="0" t="0" r="0" b="0"/>
            <a:pathLst>
              <a:path w="223243" h="107157">
                <a:moveTo>
                  <a:pt x="0" y="8929"/>
                </a:moveTo>
                <a:lnTo>
                  <a:pt x="0" y="0"/>
                </a:lnTo>
                <a:lnTo>
                  <a:pt x="0" y="0"/>
                </a:lnTo>
                <a:lnTo>
                  <a:pt x="0" y="0"/>
                </a:lnTo>
                <a:lnTo>
                  <a:pt x="8930" y="8929"/>
                </a:lnTo>
                <a:lnTo>
                  <a:pt x="8930" y="17859"/>
                </a:lnTo>
                <a:lnTo>
                  <a:pt x="26789" y="17859"/>
                </a:lnTo>
                <a:lnTo>
                  <a:pt x="35719" y="35718"/>
                </a:lnTo>
                <a:lnTo>
                  <a:pt x="62508" y="53578"/>
                </a:lnTo>
                <a:lnTo>
                  <a:pt x="89297" y="62508"/>
                </a:lnTo>
                <a:lnTo>
                  <a:pt x="116086" y="80367"/>
                </a:lnTo>
                <a:lnTo>
                  <a:pt x="142875" y="89297"/>
                </a:lnTo>
                <a:lnTo>
                  <a:pt x="160735" y="98226"/>
                </a:lnTo>
                <a:lnTo>
                  <a:pt x="178594" y="98226"/>
                </a:lnTo>
                <a:lnTo>
                  <a:pt x="187524" y="98226"/>
                </a:lnTo>
                <a:lnTo>
                  <a:pt x="196453" y="107156"/>
                </a:lnTo>
                <a:lnTo>
                  <a:pt x="214313" y="98226"/>
                </a:lnTo>
                <a:lnTo>
                  <a:pt x="223242" y="98226"/>
                </a:lnTo>
                <a:lnTo>
                  <a:pt x="223242" y="9822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Freeform 26"/>
          <p:cNvSpPr/>
          <p:nvPr/>
        </p:nvSpPr>
        <p:spPr>
          <a:xfrm>
            <a:off x="8643937" y="1393031"/>
            <a:ext cx="116087" cy="232173"/>
          </a:xfrm>
          <a:custGeom>
            <a:avLst/>
            <a:gdLst/>
            <a:ahLst/>
            <a:cxnLst/>
            <a:rect l="0" t="0" r="0" b="0"/>
            <a:pathLst>
              <a:path w="116087" h="232173">
                <a:moveTo>
                  <a:pt x="116086" y="0"/>
                </a:moveTo>
                <a:lnTo>
                  <a:pt x="98226" y="26789"/>
                </a:lnTo>
                <a:lnTo>
                  <a:pt x="71437" y="53578"/>
                </a:lnTo>
                <a:lnTo>
                  <a:pt x="44648" y="98227"/>
                </a:lnTo>
                <a:lnTo>
                  <a:pt x="26789" y="133945"/>
                </a:lnTo>
                <a:lnTo>
                  <a:pt x="8929" y="178594"/>
                </a:lnTo>
                <a:lnTo>
                  <a:pt x="0" y="205383"/>
                </a:lnTo>
                <a:lnTo>
                  <a:pt x="0" y="223242"/>
                </a:lnTo>
                <a:lnTo>
                  <a:pt x="0" y="232172"/>
                </a:lnTo>
                <a:lnTo>
                  <a:pt x="8929" y="223242"/>
                </a:lnTo>
                <a:lnTo>
                  <a:pt x="8929" y="22324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Freeform 27"/>
          <p:cNvSpPr/>
          <p:nvPr/>
        </p:nvSpPr>
        <p:spPr>
          <a:xfrm>
            <a:off x="6866930" y="1518047"/>
            <a:ext cx="26790" cy="89298"/>
          </a:xfrm>
          <a:custGeom>
            <a:avLst/>
            <a:gdLst/>
            <a:ahLst/>
            <a:cxnLst/>
            <a:rect l="0" t="0" r="0" b="0"/>
            <a:pathLst>
              <a:path w="26790" h="89298">
                <a:moveTo>
                  <a:pt x="0" y="0"/>
                </a:moveTo>
                <a:lnTo>
                  <a:pt x="0" y="0"/>
                </a:lnTo>
                <a:lnTo>
                  <a:pt x="0" y="0"/>
                </a:lnTo>
                <a:lnTo>
                  <a:pt x="0" y="8929"/>
                </a:lnTo>
                <a:lnTo>
                  <a:pt x="8929" y="17859"/>
                </a:lnTo>
                <a:lnTo>
                  <a:pt x="8929" y="26789"/>
                </a:lnTo>
                <a:lnTo>
                  <a:pt x="8929" y="35718"/>
                </a:lnTo>
                <a:lnTo>
                  <a:pt x="17859" y="53578"/>
                </a:lnTo>
                <a:lnTo>
                  <a:pt x="17859" y="62507"/>
                </a:lnTo>
                <a:lnTo>
                  <a:pt x="17859" y="71437"/>
                </a:lnTo>
                <a:lnTo>
                  <a:pt x="26789" y="89297"/>
                </a:lnTo>
                <a:lnTo>
                  <a:pt x="26789" y="89297"/>
                </a:lnTo>
                <a:lnTo>
                  <a:pt x="26789" y="89297"/>
                </a:lnTo>
                <a:lnTo>
                  <a:pt x="26789" y="89297"/>
                </a:lnTo>
                <a:lnTo>
                  <a:pt x="26789" y="80367"/>
                </a:lnTo>
                <a:lnTo>
                  <a:pt x="26789" y="62507"/>
                </a:lnTo>
                <a:lnTo>
                  <a:pt x="26789" y="6250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Freeform 28"/>
          <p:cNvSpPr/>
          <p:nvPr/>
        </p:nvSpPr>
        <p:spPr>
          <a:xfrm>
            <a:off x="6849070" y="1446609"/>
            <a:ext cx="17861" cy="17861"/>
          </a:xfrm>
          <a:custGeom>
            <a:avLst/>
            <a:gdLst/>
            <a:ahLst/>
            <a:cxnLst/>
            <a:rect l="0" t="0" r="0" b="0"/>
            <a:pathLst>
              <a:path w="17861" h="17861">
                <a:moveTo>
                  <a:pt x="8930" y="17860"/>
                </a:moveTo>
                <a:lnTo>
                  <a:pt x="0" y="17860"/>
                </a:lnTo>
                <a:lnTo>
                  <a:pt x="0" y="8930"/>
                </a:lnTo>
                <a:lnTo>
                  <a:pt x="0" y="8930"/>
                </a:lnTo>
                <a:lnTo>
                  <a:pt x="0" y="8930"/>
                </a:lnTo>
                <a:lnTo>
                  <a:pt x="0" y="0"/>
                </a:lnTo>
                <a:lnTo>
                  <a:pt x="0" y="0"/>
                </a:lnTo>
                <a:lnTo>
                  <a:pt x="8930" y="0"/>
                </a:lnTo>
                <a:lnTo>
                  <a:pt x="8930" y="0"/>
                </a:lnTo>
                <a:lnTo>
                  <a:pt x="8930" y="0"/>
                </a:lnTo>
                <a:lnTo>
                  <a:pt x="17860" y="0"/>
                </a:lnTo>
                <a:lnTo>
                  <a:pt x="17860" y="0"/>
                </a:lnTo>
                <a:lnTo>
                  <a:pt x="17860" y="8930"/>
                </a:lnTo>
                <a:lnTo>
                  <a:pt x="17860" y="17860"/>
                </a:lnTo>
                <a:lnTo>
                  <a:pt x="17860" y="1786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Freeform 29"/>
          <p:cNvSpPr/>
          <p:nvPr/>
        </p:nvSpPr>
        <p:spPr>
          <a:xfrm>
            <a:off x="6920508" y="1509117"/>
            <a:ext cx="125016" cy="80368"/>
          </a:xfrm>
          <a:custGeom>
            <a:avLst/>
            <a:gdLst/>
            <a:ahLst/>
            <a:cxnLst/>
            <a:rect l="0" t="0" r="0" b="0"/>
            <a:pathLst>
              <a:path w="125016" h="80368">
                <a:moveTo>
                  <a:pt x="0" y="0"/>
                </a:moveTo>
                <a:lnTo>
                  <a:pt x="0" y="0"/>
                </a:lnTo>
                <a:lnTo>
                  <a:pt x="0" y="0"/>
                </a:lnTo>
                <a:lnTo>
                  <a:pt x="0" y="8930"/>
                </a:lnTo>
                <a:lnTo>
                  <a:pt x="0" y="17859"/>
                </a:lnTo>
                <a:lnTo>
                  <a:pt x="0" y="26789"/>
                </a:lnTo>
                <a:lnTo>
                  <a:pt x="8930" y="44648"/>
                </a:lnTo>
                <a:lnTo>
                  <a:pt x="17859" y="53578"/>
                </a:lnTo>
                <a:lnTo>
                  <a:pt x="17859" y="62508"/>
                </a:lnTo>
                <a:lnTo>
                  <a:pt x="26789" y="71437"/>
                </a:lnTo>
                <a:lnTo>
                  <a:pt x="26789" y="80367"/>
                </a:lnTo>
                <a:lnTo>
                  <a:pt x="35719" y="80367"/>
                </a:lnTo>
                <a:lnTo>
                  <a:pt x="35719" y="80367"/>
                </a:lnTo>
                <a:lnTo>
                  <a:pt x="44648" y="80367"/>
                </a:lnTo>
                <a:lnTo>
                  <a:pt x="44648" y="71437"/>
                </a:lnTo>
                <a:lnTo>
                  <a:pt x="44648" y="53578"/>
                </a:lnTo>
                <a:lnTo>
                  <a:pt x="44648" y="44648"/>
                </a:lnTo>
                <a:lnTo>
                  <a:pt x="53578" y="26789"/>
                </a:lnTo>
                <a:lnTo>
                  <a:pt x="53578" y="8930"/>
                </a:lnTo>
                <a:lnTo>
                  <a:pt x="62508" y="0"/>
                </a:lnTo>
                <a:lnTo>
                  <a:pt x="71437" y="0"/>
                </a:lnTo>
                <a:lnTo>
                  <a:pt x="71437" y="0"/>
                </a:lnTo>
                <a:lnTo>
                  <a:pt x="80367" y="0"/>
                </a:lnTo>
                <a:lnTo>
                  <a:pt x="80367" y="8930"/>
                </a:lnTo>
                <a:lnTo>
                  <a:pt x="89297" y="26789"/>
                </a:lnTo>
                <a:lnTo>
                  <a:pt x="89297" y="35719"/>
                </a:lnTo>
                <a:lnTo>
                  <a:pt x="98226" y="44648"/>
                </a:lnTo>
                <a:lnTo>
                  <a:pt x="107156" y="53578"/>
                </a:lnTo>
                <a:lnTo>
                  <a:pt x="107156" y="62508"/>
                </a:lnTo>
                <a:lnTo>
                  <a:pt x="116086" y="62508"/>
                </a:lnTo>
                <a:lnTo>
                  <a:pt x="116086" y="62508"/>
                </a:lnTo>
                <a:lnTo>
                  <a:pt x="125015" y="53578"/>
                </a:lnTo>
                <a:lnTo>
                  <a:pt x="125015" y="44648"/>
                </a:lnTo>
                <a:lnTo>
                  <a:pt x="125015" y="26789"/>
                </a:lnTo>
                <a:lnTo>
                  <a:pt x="125015"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Freeform 30"/>
          <p:cNvSpPr/>
          <p:nvPr/>
        </p:nvSpPr>
        <p:spPr>
          <a:xfrm>
            <a:off x="7027664" y="1401961"/>
            <a:ext cx="98228" cy="133946"/>
          </a:xfrm>
          <a:custGeom>
            <a:avLst/>
            <a:gdLst/>
            <a:ahLst/>
            <a:cxnLst/>
            <a:rect l="0" t="0" r="0" b="0"/>
            <a:pathLst>
              <a:path w="98228" h="133946">
                <a:moveTo>
                  <a:pt x="8930" y="8929"/>
                </a:moveTo>
                <a:lnTo>
                  <a:pt x="8930" y="0"/>
                </a:lnTo>
                <a:lnTo>
                  <a:pt x="0" y="8929"/>
                </a:lnTo>
                <a:lnTo>
                  <a:pt x="0" y="8929"/>
                </a:lnTo>
                <a:lnTo>
                  <a:pt x="8930" y="17859"/>
                </a:lnTo>
                <a:lnTo>
                  <a:pt x="8930" y="26789"/>
                </a:lnTo>
                <a:lnTo>
                  <a:pt x="8930" y="44648"/>
                </a:lnTo>
                <a:lnTo>
                  <a:pt x="17859" y="53578"/>
                </a:lnTo>
                <a:lnTo>
                  <a:pt x="26789" y="71437"/>
                </a:lnTo>
                <a:lnTo>
                  <a:pt x="35719" y="98226"/>
                </a:lnTo>
                <a:lnTo>
                  <a:pt x="44649" y="116086"/>
                </a:lnTo>
                <a:lnTo>
                  <a:pt x="62508" y="125015"/>
                </a:lnTo>
                <a:lnTo>
                  <a:pt x="71438" y="133945"/>
                </a:lnTo>
                <a:lnTo>
                  <a:pt x="80367" y="133945"/>
                </a:lnTo>
                <a:lnTo>
                  <a:pt x="89297" y="133945"/>
                </a:lnTo>
                <a:lnTo>
                  <a:pt x="98227" y="133945"/>
                </a:lnTo>
                <a:lnTo>
                  <a:pt x="98227" y="125015"/>
                </a:lnTo>
                <a:lnTo>
                  <a:pt x="98227" y="116086"/>
                </a:lnTo>
                <a:lnTo>
                  <a:pt x="89297" y="107156"/>
                </a:lnTo>
                <a:lnTo>
                  <a:pt x="89297" y="98226"/>
                </a:lnTo>
                <a:lnTo>
                  <a:pt x="89297" y="9822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Freeform 31"/>
          <p:cNvSpPr/>
          <p:nvPr/>
        </p:nvSpPr>
        <p:spPr>
          <a:xfrm>
            <a:off x="6974086" y="1428750"/>
            <a:ext cx="142876" cy="62509"/>
          </a:xfrm>
          <a:custGeom>
            <a:avLst/>
            <a:gdLst/>
            <a:ahLst/>
            <a:cxnLst/>
            <a:rect l="0" t="0" r="0" b="0"/>
            <a:pathLst>
              <a:path w="142876" h="62509">
                <a:moveTo>
                  <a:pt x="0" y="62508"/>
                </a:moveTo>
                <a:lnTo>
                  <a:pt x="0" y="62508"/>
                </a:lnTo>
                <a:lnTo>
                  <a:pt x="8930" y="53578"/>
                </a:lnTo>
                <a:lnTo>
                  <a:pt x="26789" y="44648"/>
                </a:lnTo>
                <a:lnTo>
                  <a:pt x="44648" y="44648"/>
                </a:lnTo>
                <a:lnTo>
                  <a:pt x="71437" y="26789"/>
                </a:lnTo>
                <a:lnTo>
                  <a:pt x="98227" y="17859"/>
                </a:lnTo>
                <a:lnTo>
                  <a:pt x="116086" y="17859"/>
                </a:lnTo>
                <a:lnTo>
                  <a:pt x="133945" y="8929"/>
                </a:lnTo>
                <a:lnTo>
                  <a:pt x="142875" y="0"/>
                </a:lnTo>
                <a:lnTo>
                  <a:pt x="14287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Freeform 32"/>
          <p:cNvSpPr/>
          <p:nvPr/>
        </p:nvSpPr>
        <p:spPr>
          <a:xfrm>
            <a:off x="7090172" y="1419820"/>
            <a:ext cx="133946" cy="107157"/>
          </a:xfrm>
          <a:custGeom>
            <a:avLst/>
            <a:gdLst/>
            <a:ahLst/>
            <a:cxnLst/>
            <a:rect l="0" t="0" r="0" b="0"/>
            <a:pathLst>
              <a:path w="133946" h="107157">
                <a:moveTo>
                  <a:pt x="89297" y="0"/>
                </a:moveTo>
                <a:lnTo>
                  <a:pt x="89297" y="0"/>
                </a:lnTo>
                <a:lnTo>
                  <a:pt x="89297" y="0"/>
                </a:lnTo>
                <a:lnTo>
                  <a:pt x="89297" y="0"/>
                </a:lnTo>
                <a:lnTo>
                  <a:pt x="89297" y="0"/>
                </a:lnTo>
                <a:lnTo>
                  <a:pt x="89297" y="0"/>
                </a:lnTo>
                <a:lnTo>
                  <a:pt x="80367" y="8930"/>
                </a:lnTo>
                <a:lnTo>
                  <a:pt x="71437" y="17859"/>
                </a:lnTo>
                <a:lnTo>
                  <a:pt x="71437" y="26789"/>
                </a:lnTo>
                <a:lnTo>
                  <a:pt x="71437" y="35719"/>
                </a:lnTo>
                <a:lnTo>
                  <a:pt x="62508" y="44649"/>
                </a:lnTo>
                <a:lnTo>
                  <a:pt x="62508" y="44649"/>
                </a:lnTo>
                <a:lnTo>
                  <a:pt x="71437" y="53578"/>
                </a:lnTo>
                <a:lnTo>
                  <a:pt x="71437" y="53578"/>
                </a:lnTo>
                <a:lnTo>
                  <a:pt x="89297" y="53578"/>
                </a:lnTo>
                <a:lnTo>
                  <a:pt x="98226" y="53578"/>
                </a:lnTo>
                <a:lnTo>
                  <a:pt x="107156" y="53578"/>
                </a:lnTo>
                <a:lnTo>
                  <a:pt x="125016" y="62508"/>
                </a:lnTo>
                <a:lnTo>
                  <a:pt x="125016" y="71438"/>
                </a:lnTo>
                <a:lnTo>
                  <a:pt x="133945" y="80367"/>
                </a:lnTo>
                <a:lnTo>
                  <a:pt x="133945" y="89297"/>
                </a:lnTo>
                <a:lnTo>
                  <a:pt x="125016" y="98227"/>
                </a:lnTo>
                <a:lnTo>
                  <a:pt x="116086" y="107156"/>
                </a:lnTo>
                <a:lnTo>
                  <a:pt x="98226" y="107156"/>
                </a:lnTo>
                <a:lnTo>
                  <a:pt x="80367" y="107156"/>
                </a:lnTo>
                <a:lnTo>
                  <a:pt x="53578" y="107156"/>
                </a:lnTo>
                <a:lnTo>
                  <a:pt x="26789" y="98227"/>
                </a:lnTo>
                <a:lnTo>
                  <a:pt x="0" y="98227"/>
                </a:lnTo>
                <a:lnTo>
                  <a:pt x="0" y="9822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Freeform 33"/>
          <p:cNvSpPr/>
          <p:nvPr/>
        </p:nvSpPr>
        <p:spPr>
          <a:xfrm>
            <a:off x="6732984" y="1419820"/>
            <a:ext cx="348259" cy="258962"/>
          </a:xfrm>
          <a:custGeom>
            <a:avLst/>
            <a:gdLst/>
            <a:ahLst/>
            <a:cxnLst/>
            <a:rect l="0" t="0" r="0" b="0"/>
            <a:pathLst>
              <a:path w="348259" h="258962">
                <a:moveTo>
                  <a:pt x="8930" y="0"/>
                </a:moveTo>
                <a:lnTo>
                  <a:pt x="8930" y="0"/>
                </a:lnTo>
                <a:lnTo>
                  <a:pt x="8930" y="8930"/>
                </a:lnTo>
                <a:lnTo>
                  <a:pt x="8930" y="17859"/>
                </a:lnTo>
                <a:lnTo>
                  <a:pt x="8930" y="26789"/>
                </a:lnTo>
                <a:lnTo>
                  <a:pt x="0" y="53578"/>
                </a:lnTo>
                <a:lnTo>
                  <a:pt x="8930" y="80367"/>
                </a:lnTo>
                <a:lnTo>
                  <a:pt x="8930" y="116086"/>
                </a:lnTo>
                <a:lnTo>
                  <a:pt x="26789" y="160734"/>
                </a:lnTo>
                <a:lnTo>
                  <a:pt x="53579" y="196453"/>
                </a:lnTo>
                <a:lnTo>
                  <a:pt x="89297" y="232172"/>
                </a:lnTo>
                <a:lnTo>
                  <a:pt x="133946" y="250031"/>
                </a:lnTo>
                <a:lnTo>
                  <a:pt x="187524" y="258961"/>
                </a:lnTo>
                <a:lnTo>
                  <a:pt x="241102" y="258961"/>
                </a:lnTo>
                <a:lnTo>
                  <a:pt x="294680" y="250031"/>
                </a:lnTo>
                <a:lnTo>
                  <a:pt x="348258" y="223242"/>
                </a:lnTo>
                <a:lnTo>
                  <a:pt x="348258" y="22324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Freeform 34"/>
          <p:cNvSpPr/>
          <p:nvPr/>
        </p:nvSpPr>
        <p:spPr>
          <a:xfrm>
            <a:off x="7224117" y="1303734"/>
            <a:ext cx="107157" cy="285751"/>
          </a:xfrm>
          <a:custGeom>
            <a:avLst/>
            <a:gdLst/>
            <a:ahLst/>
            <a:cxnLst/>
            <a:rect l="0" t="0" r="0" b="0"/>
            <a:pathLst>
              <a:path w="107157" h="285751">
                <a:moveTo>
                  <a:pt x="0" y="0"/>
                </a:moveTo>
                <a:lnTo>
                  <a:pt x="0" y="0"/>
                </a:lnTo>
                <a:lnTo>
                  <a:pt x="0" y="0"/>
                </a:lnTo>
                <a:lnTo>
                  <a:pt x="8930" y="8930"/>
                </a:lnTo>
                <a:lnTo>
                  <a:pt x="17860" y="8930"/>
                </a:lnTo>
                <a:lnTo>
                  <a:pt x="35719" y="17860"/>
                </a:lnTo>
                <a:lnTo>
                  <a:pt x="62508" y="35719"/>
                </a:lnTo>
                <a:lnTo>
                  <a:pt x="80367" y="62508"/>
                </a:lnTo>
                <a:lnTo>
                  <a:pt x="98227" y="107156"/>
                </a:lnTo>
                <a:lnTo>
                  <a:pt x="107156" y="151805"/>
                </a:lnTo>
                <a:lnTo>
                  <a:pt x="107156" y="196453"/>
                </a:lnTo>
                <a:lnTo>
                  <a:pt x="98227" y="241102"/>
                </a:lnTo>
                <a:lnTo>
                  <a:pt x="80367" y="267891"/>
                </a:lnTo>
                <a:lnTo>
                  <a:pt x="62508" y="285750"/>
                </a:lnTo>
                <a:lnTo>
                  <a:pt x="62508" y="28575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Freeform 35"/>
          <p:cNvSpPr/>
          <p:nvPr/>
        </p:nvSpPr>
        <p:spPr>
          <a:xfrm>
            <a:off x="5072063" y="2027039"/>
            <a:ext cx="1107282" cy="44649"/>
          </a:xfrm>
          <a:custGeom>
            <a:avLst/>
            <a:gdLst/>
            <a:ahLst/>
            <a:cxnLst/>
            <a:rect l="0" t="0" r="0" b="0"/>
            <a:pathLst>
              <a:path w="1107282" h="44649">
                <a:moveTo>
                  <a:pt x="0" y="17859"/>
                </a:moveTo>
                <a:lnTo>
                  <a:pt x="0" y="17859"/>
                </a:lnTo>
                <a:lnTo>
                  <a:pt x="0" y="17859"/>
                </a:lnTo>
                <a:lnTo>
                  <a:pt x="0" y="26789"/>
                </a:lnTo>
                <a:lnTo>
                  <a:pt x="0" y="35719"/>
                </a:lnTo>
                <a:lnTo>
                  <a:pt x="8929" y="35719"/>
                </a:lnTo>
                <a:lnTo>
                  <a:pt x="26789" y="35719"/>
                </a:lnTo>
                <a:lnTo>
                  <a:pt x="53578" y="35719"/>
                </a:lnTo>
                <a:lnTo>
                  <a:pt x="80367" y="35719"/>
                </a:lnTo>
                <a:lnTo>
                  <a:pt x="116085" y="35719"/>
                </a:lnTo>
                <a:lnTo>
                  <a:pt x="169664" y="26789"/>
                </a:lnTo>
                <a:lnTo>
                  <a:pt x="214312" y="26789"/>
                </a:lnTo>
                <a:lnTo>
                  <a:pt x="276820" y="26789"/>
                </a:lnTo>
                <a:lnTo>
                  <a:pt x="339328" y="35719"/>
                </a:lnTo>
                <a:lnTo>
                  <a:pt x="410765" y="35719"/>
                </a:lnTo>
                <a:lnTo>
                  <a:pt x="482203" y="35719"/>
                </a:lnTo>
                <a:lnTo>
                  <a:pt x="562570" y="44648"/>
                </a:lnTo>
                <a:lnTo>
                  <a:pt x="642937" y="44648"/>
                </a:lnTo>
                <a:lnTo>
                  <a:pt x="723304" y="35719"/>
                </a:lnTo>
                <a:lnTo>
                  <a:pt x="812601" y="26789"/>
                </a:lnTo>
                <a:lnTo>
                  <a:pt x="901898" y="17859"/>
                </a:lnTo>
                <a:lnTo>
                  <a:pt x="982265" y="8930"/>
                </a:lnTo>
                <a:lnTo>
                  <a:pt x="1053703" y="0"/>
                </a:lnTo>
                <a:lnTo>
                  <a:pt x="1107281" y="0"/>
                </a:lnTo>
                <a:lnTo>
                  <a:pt x="1107281"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Freeform 36"/>
          <p:cNvSpPr/>
          <p:nvPr/>
        </p:nvSpPr>
        <p:spPr>
          <a:xfrm>
            <a:off x="7813477" y="2375297"/>
            <a:ext cx="723304" cy="53579"/>
          </a:xfrm>
          <a:custGeom>
            <a:avLst/>
            <a:gdLst/>
            <a:ahLst/>
            <a:cxnLst/>
            <a:rect l="0" t="0" r="0" b="0"/>
            <a:pathLst>
              <a:path w="723304" h="53579">
                <a:moveTo>
                  <a:pt x="8929" y="8929"/>
                </a:moveTo>
                <a:lnTo>
                  <a:pt x="8929" y="0"/>
                </a:lnTo>
                <a:lnTo>
                  <a:pt x="0" y="0"/>
                </a:lnTo>
                <a:lnTo>
                  <a:pt x="0" y="0"/>
                </a:lnTo>
                <a:lnTo>
                  <a:pt x="0" y="0"/>
                </a:lnTo>
                <a:lnTo>
                  <a:pt x="17859" y="0"/>
                </a:lnTo>
                <a:lnTo>
                  <a:pt x="26789" y="8929"/>
                </a:lnTo>
                <a:lnTo>
                  <a:pt x="53578" y="8929"/>
                </a:lnTo>
                <a:lnTo>
                  <a:pt x="98226" y="8929"/>
                </a:lnTo>
                <a:lnTo>
                  <a:pt x="151804" y="17859"/>
                </a:lnTo>
                <a:lnTo>
                  <a:pt x="214312" y="17859"/>
                </a:lnTo>
                <a:lnTo>
                  <a:pt x="294679" y="17859"/>
                </a:lnTo>
                <a:lnTo>
                  <a:pt x="357187" y="26789"/>
                </a:lnTo>
                <a:lnTo>
                  <a:pt x="437553" y="26789"/>
                </a:lnTo>
                <a:lnTo>
                  <a:pt x="508991" y="17859"/>
                </a:lnTo>
                <a:lnTo>
                  <a:pt x="571499" y="17859"/>
                </a:lnTo>
                <a:lnTo>
                  <a:pt x="625077" y="17859"/>
                </a:lnTo>
                <a:lnTo>
                  <a:pt x="669725" y="17859"/>
                </a:lnTo>
                <a:lnTo>
                  <a:pt x="705444" y="26789"/>
                </a:lnTo>
                <a:lnTo>
                  <a:pt x="723303" y="35718"/>
                </a:lnTo>
                <a:lnTo>
                  <a:pt x="723303" y="44648"/>
                </a:lnTo>
                <a:lnTo>
                  <a:pt x="714374" y="53578"/>
                </a:lnTo>
                <a:lnTo>
                  <a:pt x="696514" y="53578"/>
                </a:lnTo>
                <a:lnTo>
                  <a:pt x="696514"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Freeform 37"/>
          <p:cNvSpPr/>
          <p:nvPr/>
        </p:nvSpPr>
        <p:spPr>
          <a:xfrm>
            <a:off x="6375797" y="4634507"/>
            <a:ext cx="803673" cy="53580"/>
          </a:xfrm>
          <a:custGeom>
            <a:avLst/>
            <a:gdLst/>
            <a:ahLst/>
            <a:cxnLst/>
            <a:rect l="0" t="0" r="0" b="0"/>
            <a:pathLst>
              <a:path w="803673" h="53580">
                <a:moveTo>
                  <a:pt x="0" y="26789"/>
                </a:moveTo>
                <a:lnTo>
                  <a:pt x="0" y="26789"/>
                </a:lnTo>
                <a:lnTo>
                  <a:pt x="0" y="17860"/>
                </a:lnTo>
                <a:lnTo>
                  <a:pt x="8930" y="17860"/>
                </a:lnTo>
                <a:lnTo>
                  <a:pt x="8930" y="8930"/>
                </a:lnTo>
                <a:lnTo>
                  <a:pt x="8930" y="8930"/>
                </a:lnTo>
                <a:lnTo>
                  <a:pt x="17859" y="0"/>
                </a:lnTo>
                <a:lnTo>
                  <a:pt x="17859" y="0"/>
                </a:lnTo>
                <a:lnTo>
                  <a:pt x="26789" y="0"/>
                </a:lnTo>
                <a:lnTo>
                  <a:pt x="35719" y="0"/>
                </a:lnTo>
                <a:lnTo>
                  <a:pt x="44648" y="0"/>
                </a:lnTo>
                <a:lnTo>
                  <a:pt x="62508" y="0"/>
                </a:lnTo>
                <a:lnTo>
                  <a:pt x="80367" y="0"/>
                </a:lnTo>
                <a:lnTo>
                  <a:pt x="98226" y="0"/>
                </a:lnTo>
                <a:lnTo>
                  <a:pt x="125016" y="0"/>
                </a:lnTo>
                <a:lnTo>
                  <a:pt x="142875" y="0"/>
                </a:lnTo>
                <a:lnTo>
                  <a:pt x="178594" y="0"/>
                </a:lnTo>
                <a:lnTo>
                  <a:pt x="205383" y="0"/>
                </a:lnTo>
                <a:lnTo>
                  <a:pt x="232172" y="8930"/>
                </a:lnTo>
                <a:lnTo>
                  <a:pt x="267891" y="8930"/>
                </a:lnTo>
                <a:lnTo>
                  <a:pt x="303609" y="8930"/>
                </a:lnTo>
                <a:lnTo>
                  <a:pt x="339328" y="8930"/>
                </a:lnTo>
                <a:lnTo>
                  <a:pt x="383976" y="8930"/>
                </a:lnTo>
                <a:lnTo>
                  <a:pt x="419695" y="17860"/>
                </a:lnTo>
                <a:lnTo>
                  <a:pt x="464344" y="17860"/>
                </a:lnTo>
                <a:lnTo>
                  <a:pt x="508992" y="17860"/>
                </a:lnTo>
                <a:lnTo>
                  <a:pt x="553641" y="17860"/>
                </a:lnTo>
                <a:lnTo>
                  <a:pt x="589359" y="17860"/>
                </a:lnTo>
                <a:lnTo>
                  <a:pt x="634008" y="26789"/>
                </a:lnTo>
                <a:lnTo>
                  <a:pt x="669726" y="26789"/>
                </a:lnTo>
                <a:lnTo>
                  <a:pt x="705445" y="35719"/>
                </a:lnTo>
                <a:lnTo>
                  <a:pt x="732234" y="35719"/>
                </a:lnTo>
                <a:lnTo>
                  <a:pt x="750094" y="44649"/>
                </a:lnTo>
                <a:lnTo>
                  <a:pt x="776883" y="44649"/>
                </a:lnTo>
                <a:lnTo>
                  <a:pt x="794742" y="53579"/>
                </a:lnTo>
                <a:lnTo>
                  <a:pt x="803672" y="53579"/>
                </a:lnTo>
                <a:lnTo>
                  <a:pt x="803672" y="5357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Freeform 38"/>
          <p:cNvSpPr/>
          <p:nvPr/>
        </p:nvSpPr>
        <p:spPr>
          <a:xfrm>
            <a:off x="1660922" y="4947047"/>
            <a:ext cx="2321720" cy="44649"/>
          </a:xfrm>
          <a:custGeom>
            <a:avLst/>
            <a:gdLst/>
            <a:ahLst/>
            <a:cxnLst/>
            <a:rect l="0" t="0" r="0" b="0"/>
            <a:pathLst>
              <a:path w="2321720" h="44649">
                <a:moveTo>
                  <a:pt x="0" y="44648"/>
                </a:moveTo>
                <a:lnTo>
                  <a:pt x="0" y="44648"/>
                </a:lnTo>
                <a:lnTo>
                  <a:pt x="0" y="35719"/>
                </a:lnTo>
                <a:lnTo>
                  <a:pt x="17859" y="35719"/>
                </a:lnTo>
                <a:lnTo>
                  <a:pt x="26789" y="35719"/>
                </a:lnTo>
                <a:lnTo>
                  <a:pt x="44648" y="26789"/>
                </a:lnTo>
                <a:lnTo>
                  <a:pt x="62508" y="17859"/>
                </a:lnTo>
                <a:lnTo>
                  <a:pt x="80367" y="17859"/>
                </a:lnTo>
                <a:lnTo>
                  <a:pt x="107156" y="8930"/>
                </a:lnTo>
                <a:lnTo>
                  <a:pt x="125016" y="8930"/>
                </a:lnTo>
                <a:lnTo>
                  <a:pt x="151805" y="8930"/>
                </a:lnTo>
                <a:lnTo>
                  <a:pt x="187523" y="8930"/>
                </a:lnTo>
                <a:lnTo>
                  <a:pt x="214312" y="0"/>
                </a:lnTo>
                <a:lnTo>
                  <a:pt x="241101" y="0"/>
                </a:lnTo>
                <a:lnTo>
                  <a:pt x="276820" y="0"/>
                </a:lnTo>
                <a:lnTo>
                  <a:pt x="303609" y="0"/>
                </a:lnTo>
                <a:lnTo>
                  <a:pt x="339328" y="8930"/>
                </a:lnTo>
                <a:lnTo>
                  <a:pt x="375047" y="8930"/>
                </a:lnTo>
                <a:lnTo>
                  <a:pt x="419695" y="17859"/>
                </a:lnTo>
                <a:lnTo>
                  <a:pt x="455414" y="17859"/>
                </a:lnTo>
                <a:lnTo>
                  <a:pt x="500062" y="26789"/>
                </a:lnTo>
                <a:lnTo>
                  <a:pt x="544711" y="26789"/>
                </a:lnTo>
                <a:lnTo>
                  <a:pt x="589359" y="26789"/>
                </a:lnTo>
                <a:lnTo>
                  <a:pt x="634008" y="26789"/>
                </a:lnTo>
                <a:lnTo>
                  <a:pt x="687586" y="26789"/>
                </a:lnTo>
                <a:lnTo>
                  <a:pt x="732234" y="26789"/>
                </a:lnTo>
                <a:lnTo>
                  <a:pt x="785812" y="26789"/>
                </a:lnTo>
                <a:lnTo>
                  <a:pt x="839391" y="26789"/>
                </a:lnTo>
                <a:lnTo>
                  <a:pt x="892969" y="26789"/>
                </a:lnTo>
                <a:lnTo>
                  <a:pt x="946547" y="26789"/>
                </a:lnTo>
                <a:lnTo>
                  <a:pt x="1000125" y="26789"/>
                </a:lnTo>
                <a:lnTo>
                  <a:pt x="1062633" y="26789"/>
                </a:lnTo>
                <a:lnTo>
                  <a:pt x="1125141" y="26789"/>
                </a:lnTo>
                <a:lnTo>
                  <a:pt x="1178719" y="17859"/>
                </a:lnTo>
                <a:lnTo>
                  <a:pt x="1241226" y="17859"/>
                </a:lnTo>
                <a:lnTo>
                  <a:pt x="1303734" y="17859"/>
                </a:lnTo>
                <a:lnTo>
                  <a:pt x="1366242" y="17859"/>
                </a:lnTo>
                <a:lnTo>
                  <a:pt x="1437680" y="26789"/>
                </a:lnTo>
                <a:lnTo>
                  <a:pt x="1500187" y="26789"/>
                </a:lnTo>
                <a:lnTo>
                  <a:pt x="1562695" y="26789"/>
                </a:lnTo>
                <a:lnTo>
                  <a:pt x="1625203" y="35719"/>
                </a:lnTo>
                <a:lnTo>
                  <a:pt x="1696641" y="35719"/>
                </a:lnTo>
                <a:lnTo>
                  <a:pt x="1759148" y="35719"/>
                </a:lnTo>
                <a:lnTo>
                  <a:pt x="1821656" y="35719"/>
                </a:lnTo>
                <a:lnTo>
                  <a:pt x="1884164" y="35719"/>
                </a:lnTo>
                <a:lnTo>
                  <a:pt x="1955601" y="35719"/>
                </a:lnTo>
                <a:lnTo>
                  <a:pt x="2018109" y="35719"/>
                </a:lnTo>
                <a:lnTo>
                  <a:pt x="2080617" y="26789"/>
                </a:lnTo>
                <a:lnTo>
                  <a:pt x="2143125" y="26789"/>
                </a:lnTo>
                <a:lnTo>
                  <a:pt x="2205633" y="26789"/>
                </a:lnTo>
                <a:lnTo>
                  <a:pt x="2268141" y="26789"/>
                </a:lnTo>
                <a:lnTo>
                  <a:pt x="2321719" y="26789"/>
                </a:lnTo>
                <a:lnTo>
                  <a:pt x="2321719"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466104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Guidelines and </a:t>
            </a:r>
            <a:r>
              <a:rPr lang="en-US" dirty="0" smtClean="0"/>
              <a:t>Observations</a:t>
            </a:r>
            <a:br>
              <a:rPr lang="en-US" dirty="0" smtClean="0"/>
            </a:br>
            <a:r>
              <a:rPr lang="en-US" dirty="0" smtClean="0"/>
              <a:t>(continued)</a:t>
            </a:r>
            <a:endParaRPr lang="en-US" dirty="0"/>
          </a:p>
        </p:txBody>
      </p:sp>
      <p:sp>
        <p:nvSpPr>
          <p:cNvPr id="3" name="Content Placeholder 2"/>
          <p:cNvSpPr>
            <a:spLocks noGrp="1"/>
          </p:cNvSpPr>
          <p:nvPr>
            <p:ph idx="1"/>
          </p:nvPr>
        </p:nvSpPr>
        <p:spPr/>
        <p:txBody>
          <a:bodyPr>
            <a:normAutofit fontScale="70000" lnSpcReduction="20000"/>
          </a:bodyPr>
          <a:lstStyle/>
          <a:p>
            <a:pPr marL="514350" indent="-514350">
              <a:buAutoNum type="arabicPeriod" startAt="7"/>
            </a:pPr>
            <a:r>
              <a:rPr lang="en-US" dirty="0" smtClean="0"/>
              <a:t>Strong </a:t>
            </a:r>
            <a:r>
              <a:rPr lang="en-US" dirty="0"/>
              <a:t>equivalence class testing makes a presumption that the variables are independent,  and the corresponding multiplication of test cases raises issues of redundancy. If any dependencies occur, they will often generate “error” test cases, as they did in the </a:t>
            </a:r>
            <a:r>
              <a:rPr lang="en-US" dirty="0" err="1"/>
              <a:t>NextDate</a:t>
            </a:r>
            <a:r>
              <a:rPr lang="en-US" dirty="0"/>
              <a:t> function. (The decision table technique in Chapter 7 resolves this problem</a:t>
            </a:r>
            <a:r>
              <a:rPr lang="en-US" dirty="0" smtClean="0"/>
              <a:t>.)</a:t>
            </a:r>
          </a:p>
          <a:p>
            <a:pPr marL="514350" indent="-514350">
              <a:buAutoNum type="arabicPeriod" startAt="7"/>
            </a:pPr>
            <a:r>
              <a:rPr lang="en-US" dirty="0" smtClean="0"/>
              <a:t>Several </a:t>
            </a:r>
            <a:r>
              <a:rPr lang="en-US" dirty="0"/>
              <a:t>tries may be needed before the “right” equivalence relation is discovered, as we saw in the </a:t>
            </a:r>
            <a:r>
              <a:rPr lang="en-US" dirty="0" err="1"/>
              <a:t>NextDate</a:t>
            </a:r>
            <a:r>
              <a:rPr lang="en-US" dirty="0"/>
              <a:t> example. In other cases, there is an obvious or natural equivalence relation. When in doubt, the best bet is to try to second-guess aspects of any reasonable </a:t>
            </a:r>
            <a:r>
              <a:rPr lang="en-US" dirty="0" smtClean="0"/>
              <a:t>implementation.</a:t>
            </a:r>
          </a:p>
          <a:p>
            <a:pPr marL="514350" indent="-514350">
              <a:buAutoNum type="arabicPeriod" startAt="7"/>
            </a:pPr>
            <a:r>
              <a:rPr lang="en-US" dirty="0" smtClean="0"/>
              <a:t>The </a:t>
            </a:r>
            <a:r>
              <a:rPr lang="en-US" dirty="0"/>
              <a:t>difference between the strong and weak forms of equivalence class testing is helpful in the distinction between progression and regression testing (see Chapters 12 and 14).</a:t>
            </a:r>
          </a:p>
        </p:txBody>
      </p:sp>
      <p:sp>
        <p:nvSpPr>
          <p:cNvPr id="4" name="Date Placeholder 3"/>
          <p:cNvSpPr>
            <a:spLocks noGrp="1"/>
          </p:cNvSpPr>
          <p:nvPr>
            <p:ph type="dt" sz="half" idx="10"/>
          </p:nvPr>
        </p:nvSpPr>
        <p:spPr/>
        <p:txBody>
          <a:bodyPr/>
          <a:lstStyle/>
          <a:p>
            <a:fld id="{F4E3A3B8-E828-4B4B-9B69-5223E60A4589}" type="datetime1">
              <a:rPr lang="en-US" smtClean="0"/>
              <a:t>9/4/2013</a:t>
            </a:fld>
            <a:endParaRPr lang="en-US"/>
          </a:p>
        </p:txBody>
      </p:sp>
      <p:sp>
        <p:nvSpPr>
          <p:cNvPr id="5" name="Footer Placeholder 4"/>
          <p:cNvSpPr>
            <a:spLocks noGrp="1"/>
          </p:cNvSpPr>
          <p:nvPr>
            <p:ph type="ftr" sz="quarter" idx="11"/>
          </p:nvPr>
        </p:nvSpPr>
        <p:spPr/>
        <p:txBody>
          <a:bodyPr/>
          <a:lstStyle/>
          <a:p>
            <a:endParaRPr lang="en-US" dirty="0" smtClean="0"/>
          </a:p>
        </p:txBody>
      </p:sp>
      <p:sp>
        <p:nvSpPr>
          <p:cNvPr id="6" name="Slide Number Placeholder 5"/>
          <p:cNvSpPr>
            <a:spLocks noGrp="1"/>
          </p:cNvSpPr>
          <p:nvPr>
            <p:ph type="sldNum" sz="quarter" idx="12"/>
          </p:nvPr>
        </p:nvSpPr>
        <p:spPr/>
        <p:txBody>
          <a:bodyPr/>
          <a:lstStyle/>
          <a:p>
            <a:fld id="{5EA4A088-014F-4063-A783-67FAA4BA51CC}" type="slidenum">
              <a:rPr lang="en-US" smtClean="0"/>
              <a:t>26</a:t>
            </a:fld>
            <a:endParaRPr lang="en-US"/>
          </a:p>
        </p:txBody>
      </p:sp>
    </p:spTree>
    <p:extLst>
      <p:ext uri="{BB962C8B-B14F-4D97-AF65-F5344CB8AC3E}">
        <p14:creationId xmlns:p14="http://schemas.microsoft.com/office/powerpoint/2010/main" val="35202678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a:bodyPr>
          <a:lstStyle/>
          <a:p>
            <a:r>
              <a:rPr lang="en-US" dirty="0" smtClean="0"/>
              <a:t>References for Chapter 6</a:t>
            </a:r>
            <a:endParaRPr lang="en-US" dirty="0"/>
          </a:p>
          <a:p>
            <a:r>
              <a:rPr lang="en-US" dirty="0"/>
              <a:t>Mosley, D.J., The Handbook of MIS Application Software Testing, Yourdon Press, Prentice-Hall, Englewood </a:t>
            </a:r>
            <a:r>
              <a:rPr lang="en-US" dirty="0" smtClean="0"/>
              <a:t>Cliffs</a:t>
            </a:r>
            <a:r>
              <a:rPr lang="en-US" dirty="0"/>
              <a:t>, NJ, 1993.</a:t>
            </a:r>
          </a:p>
          <a:p>
            <a:r>
              <a:rPr lang="en-US" dirty="0"/>
              <a:t>Myers, G.J., The Art of Software Testing, Wiley </a:t>
            </a:r>
            <a:r>
              <a:rPr lang="en-US" dirty="0" err="1"/>
              <a:t>Interscience</a:t>
            </a:r>
            <a:r>
              <a:rPr lang="en-US" dirty="0"/>
              <a:t>, New York, 1979.</a:t>
            </a:r>
          </a:p>
          <a:p>
            <a:endParaRPr lang="en-US" dirty="0"/>
          </a:p>
        </p:txBody>
      </p:sp>
      <p:sp>
        <p:nvSpPr>
          <p:cNvPr id="4" name="Date Placeholder 3"/>
          <p:cNvSpPr>
            <a:spLocks noGrp="1"/>
          </p:cNvSpPr>
          <p:nvPr>
            <p:ph type="dt" sz="half" idx="10"/>
          </p:nvPr>
        </p:nvSpPr>
        <p:spPr/>
        <p:txBody>
          <a:bodyPr/>
          <a:lstStyle/>
          <a:p>
            <a:fld id="{F4E3A3B8-E828-4B4B-9B69-5223E60A4589}" type="datetime1">
              <a:rPr lang="en-US" smtClean="0"/>
              <a:t>9/4/2013</a:t>
            </a:fld>
            <a:endParaRPr lang="en-US"/>
          </a:p>
        </p:txBody>
      </p:sp>
      <p:sp>
        <p:nvSpPr>
          <p:cNvPr id="5" name="Footer Placeholder 4"/>
          <p:cNvSpPr>
            <a:spLocks noGrp="1"/>
          </p:cNvSpPr>
          <p:nvPr>
            <p:ph type="ftr" sz="quarter" idx="11"/>
          </p:nvPr>
        </p:nvSpPr>
        <p:spPr/>
        <p:txBody>
          <a:bodyPr/>
          <a:lstStyle/>
          <a:p>
            <a:endParaRPr lang="en-US" dirty="0" smtClean="0"/>
          </a:p>
        </p:txBody>
      </p:sp>
      <p:sp>
        <p:nvSpPr>
          <p:cNvPr id="6" name="Slide Number Placeholder 5"/>
          <p:cNvSpPr>
            <a:spLocks noGrp="1"/>
          </p:cNvSpPr>
          <p:nvPr>
            <p:ph type="sldNum" sz="quarter" idx="12"/>
          </p:nvPr>
        </p:nvSpPr>
        <p:spPr/>
        <p:txBody>
          <a:bodyPr/>
          <a:lstStyle/>
          <a:p>
            <a:fld id="{5EA4A088-014F-4063-A783-67FAA4BA51CC}" type="slidenum">
              <a:rPr lang="en-US" smtClean="0"/>
              <a:t>27</a:t>
            </a:fld>
            <a:endParaRPr lang="en-US"/>
          </a:p>
        </p:txBody>
      </p:sp>
    </p:spTree>
    <p:extLst>
      <p:ext uri="{BB962C8B-B14F-4D97-AF65-F5344CB8AC3E}">
        <p14:creationId xmlns:p14="http://schemas.microsoft.com/office/powerpoint/2010/main" val="12248791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28600"/>
            <a:ext cx="8229600" cy="6400800"/>
          </a:xfrm>
        </p:spPr>
        <p:txBody>
          <a:bodyPr>
            <a:normAutofit fontScale="70000" lnSpcReduction="20000"/>
          </a:bodyPr>
          <a:lstStyle/>
          <a:p>
            <a:pPr marL="0" indent="0">
              <a:buNone/>
            </a:pPr>
            <a:r>
              <a:rPr lang="en-US" dirty="0"/>
              <a:t>5.  The spring and fall changes between standard and daylight savings time create an interesting problem for telephone bills. In the spring, this switch occurs at 2:00 a.m. the Sunday </a:t>
            </a:r>
            <a:r>
              <a:rPr lang="en-US" dirty="0" smtClean="0"/>
              <a:t>morning </a:t>
            </a:r>
            <a:r>
              <a:rPr lang="en-US" dirty="0"/>
              <a:t>(in March) when clocks are reset to 3:00 a.m. The symmetric change takes place </a:t>
            </a:r>
            <a:r>
              <a:rPr lang="en-US" dirty="0" smtClean="0"/>
              <a:t>usually </a:t>
            </a:r>
            <a:r>
              <a:rPr lang="en-US" dirty="0"/>
              <a:t>on the first Sunday in November (The days are different in the European Union </a:t>
            </a:r>
            <a:r>
              <a:rPr lang="en-US" dirty="0" smtClean="0"/>
              <a:t>Countries</a:t>
            </a:r>
            <a:r>
              <a:rPr lang="en-US" dirty="0"/>
              <a:t>) when the clock changes from 2:59:59 back to 2:00:00.</a:t>
            </a:r>
          </a:p>
          <a:p>
            <a:pPr marL="0" indent="0">
              <a:buNone/>
            </a:pPr>
            <a:r>
              <a:rPr lang="en-US" dirty="0"/>
              <a:t>  </a:t>
            </a:r>
            <a:endParaRPr lang="en-US" dirty="0" smtClean="0"/>
          </a:p>
          <a:p>
            <a:pPr marL="0" indent="0">
              <a:buNone/>
            </a:pPr>
            <a:r>
              <a:rPr lang="en-US" dirty="0" smtClean="0"/>
              <a:t>Develop </a:t>
            </a:r>
            <a:r>
              <a:rPr lang="en-US" dirty="0"/>
              <a:t>equivalence classes for a long-distance telephone service function that bills calls </a:t>
            </a:r>
            <a:r>
              <a:rPr lang="en-US" dirty="0" smtClean="0"/>
              <a:t>using </a:t>
            </a:r>
            <a:r>
              <a:rPr lang="en-US" dirty="0"/>
              <a:t>the following rate structure:</a:t>
            </a:r>
          </a:p>
          <a:p>
            <a:pPr marL="0" indent="0">
              <a:buNone/>
            </a:pPr>
            <a:r>
              <a:rPr lang="en-US" dirty="0"/>
              <a:t>   Call duration ≤ 20 minutes charged at $0.05 per each minute or fraction of a minute</a:t>
            </a:r>
          </a:p>
          <a:p>
            <a:pPr marL="0" indent="0">
              <a:buNone/>
            </a:pPr>
            <a:r>
              <a:rPr lang="en-US" dirty="0"/>
              <a:t>   Call duration &gt; 20 minutes charged at $1.00 plus $0.10 per each minute or fraction of a </a:t>
            </a:r>
            <a:r>
              <a:rPr lang="en-US" dirty="0" smtClean="0"/>
              <a:t>minute </a:t>
            </a:r>
            <a:r>
              <a:rPr lang="en-US" dirty="0"/>
              <a:t>in excess of 20 </a:t>
            </a:r>
            <a:r>
              <a:rPr lang="en-US" dirty="0" smtClean="0"/>
              <a:t>minutes</a:t>
            </a:r>
          </a:p>
          <a:p>
            <a:pPr marL="0" indent="0">
              <a:buNone/>
            </a:pPr>
            <a:r>
              <a:rPr lang="en-US" dirty="0" smtClean="0"/>
              <a:t>Make </a:t>
            </a:r>
            <a:r>
              <a:rPr lang="en-US" dirty="0"/>
              <a:t>these assumptions:</a:t>
            </a:r>
          </a:p>
          <a:p>
            <a:pPr marL="514350" indent="-514350">
              <a:buFont typeface="+mj-lt"/>
              <a:buAutoNum type="arabicPeriod"/>
            </a:pPr>
            <a:r>
              <a:rPr lang="en-US" dirty="0"/>
              <a:t>Chargeable time of a call begins when the called party answers, and ends when the </a:t>
            </a:r>
            <a:r>
              <a:rPr lang="en-US" dirty="0" smtClean="0"/>
              <a:t>calling </a:t>
            </a:r>
            <a:r>
              <a:rPr lang="en-US" dirty="0"/>
              <a:t>party disconnects.</a:t>
            </a:r>
          </a:p>
          <a:p>
            <a:pPr marL="514350" indent="-514350">
              <a:buFont typeface="+mj-lt"/>
              <a:buAutoNum type="arabicPeriod"/>
            </a:pPr>
            <a:r>
              <a:rPr lang="en-US" dirty="0"/>
              <a:t>Call durations of seconds are rounded up to the next larger minute.</a:t>
            </a:r>
          </a:p>
          <a:p>
            <a:pPr marL="514350" indent="-514350">
              <a:buFont typeface="+mj-lt"/>
              <a:buAutoNum type="arabicPeriod"/>
            </a:pPr>
            <a:r>
              <a:rPr lang="en-US" dirty="0"/>
              <a:t>No call lasts more than 30 hours.</a:t>
            </a:r>
          </a:p>
          <a:p>
            <a:endParaRPr lang="en-US" dirty="0"/>
          </a:p>
        </p:txBody>
      </p:sp>
      <p:sp>
        <p:nvSpPr>
          <p:cNvPr id="4" name="Date Placeholder 3"/>
          <p:cNvSpPr>
            <a:spLocks noGrp="1"/>
          </p:cNvSpPr>
          <p:nvPr>
            <p:ph type="dt" sz="half" idx="10"/>
          </p:nvPr>
        </p:nvSpPr>
        <p:spPr/>
        <p:txBody>
          <a:bodyPr/>
          <a:lstStyle/>
          <a:p>
            <a:fld id="{F4E3A3B8-E828-4B4B-9B69-5223E60A4589}" type="datetime1">
              <a:rPr lang="en-US" smtClean="0"/>
              <a:t>9/4/2013</a:t>
            </a:fld>
            <a:endParaRPr lang="en-US"/>
          </a:p>
        </p:txBody>
      </p:sp>
      <p:sp>
        <p:nvSpPr>
          <p:cNvPr id="5" name="Footer Placeholder 4"/>
          <p:cNvSpPr>
            <a:spLocks noGrp="1"/>
          </p:cNvSpPr>
          <p:nvPr>
            <p:ph type="ftr" sz="quarter" idx="11"/>
          </p:nvPr>
        </p:nvSpPr>
        <p:spPr/>
        <p:txBody>
          <a:bodyPr/>
          <a:lstStyle/>
          <a:p>
            <a:endParaRPr lang="en-US" dirty="0" smtClean="0"/>
          </a:p>
        </p:txBody>
      </p:sp>
      <p:sp>
        <p:nvSpPr>
          <p:cNvPr id="6" name="Slide Number Placeholder 5"/>
          <p:cNvSpPr>
            <a:spLocks noGrp="1"/>
          </p:cNvSpPr>
          <p:nvPr>
            <p:ph type="sldNum" sz="quarter" idx="12"/>
          </p:nvPr>
        </p:nvSpPr>
        <p:spPr/>
        <p:txBody>
          <a:bodyPr/>
          <a:lstStyle/>
          <a:p>
            <a:fld id="{5EA4A088-014F-4063-A783-67FAA4BA51CC}" type="slidenum">
              <a:rPr lang="en-US" smtClean="0"/>
              <a:t>28</a:t>
            </a:fld>
            <a:endParaRPr lang="en-US"/>
          </a:p>
        </p:txBody>
      </p:sp>
    </p:spTree>
    <p:extLst>
      <p:ext uri="{BB962C8B-B14F-4D97-AF65-F5344CB8AC3E}">
        <p14:creationId xmlns:p14="http://schemas.microsoft.com/office/powerpoint/2010/main" val="131277070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fld id="{F4E3A3B8-E828-4B4B-9B69-5223E60A4589}" type="datetime1">
              <a:rPr lang="en-US" smtClean="0"/>
              <a:t>9/4/2013</a:t>
            </a:fld>
            <a:endParaRPr lang="en-US"/>
          </a:p>
        </p:txBody>
      </p:sp>
      <p:sp>
        <p:nvSpPr>
          <p:cNvPr id="5" name="Footer Placeholder 4"/>
          <p:cNvSpPr>
            <a:spLocks noGrp="1"/>
          </p:cNvSpPr>
          <p:nvPr>
            <p:ph type="ftr" sz="quarter" idx="11"/>
          </p:nvPr>
        </p:nvSpPr>
        <p:spPr/>
        <p:txBody>
          <a:bodyPr/>
          <a:lstStyle/>
          <a:p>
            <a:endParaRPr lang="en-US" dirty="0" smtClean="0"/>
          </a:p>
        </p:txBody>
      </p:sp>
      <p:sp>
        <p:nvSpPr>
          <p:cNvPr id="6" name="Slide Number Placeholder 5"/>
          <p:cNvSpPr>
            <a:spLocks noGrp="1"/>
          </p:cNvSpPr>
          <p:nvPr>
            <p:ph type="sldNum" sz="quarter" idx="12"/>
          </p:nvPr>
        </p:nvSpPr>
        <p:spPr/>
        <p:txBody>
          <a:bodyPr/>
          <a:lstStyle/>
          <a:p>
            <a:fld id="{5EA4A088-014F-4063-A783-67FAA4BA51CC}" type="slidenum">
              <a:rPr lang="en-US" smtClean="0"/>
              <a:t>29</a:t>
            </a:fld>
            <a:endParaRPr lang="en-US"/>
          </a:p>
        </p:txBody>
      </p:sp>
    </p:spTree>
    <p:extLst>
      <p:ext uri="{BB962C8B-B14F-4D97-AF65-F5344CB8AC3E}">
        <p14:creationId xmlns:p14="http://schemas.microsoft.com/office/powerpoint/2010/main" val="33119113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b="1" dirty="0"/>
              <a:t>Equivalence Class </a:t>
            </a:r>
            <a:r>
              <a:rPr lang="en-US" b="1" dirty="0" smtClean="0"/>
              <a:t>Testing</a:t>
            </a:r>
            <a:endParaRPr lang="en-US" dirty="0"/>
          </a:p>
        </p:txBody>
      </p:sp>
      <p:sp>
        <p:nvSpPr>
          <p:cNvPr id="9" name="Content Placeholder 8"/>
          <p:cNvSpPr>
            <a:spLocks noGrp="1"/>
          </p:cNvSpPr>
          <p:nvPr>
            <p:ph idx="1"/>
          </p:nvPr>
        </p:nvSpPr>
        <p:spPr>
          <a:xfrm>
            <a:off x="457200" y="1600200"/>
            <a:ext cx="8534400" cy="4525963"/>
          </a:xfrm>
        </p:spPr>
        <p:txBody>
          <a:bodyPr>
            <a:normAutofit/>
          </a:bodyPr>
          <a:lstStyle/>
          <a:p>
            <a:r>
              <a:rPr lang="en-US" b="1" dirty="0" smtClean="0"/>
              <a:t>Recall Equivalence Relations</a:t>
            </a:r>
          </a:p>
          <a:p>
            <a:pPr lvl="1"/>
            <a:r>
              <a:rPr lang="en-US" b="1" dirty="0" smtClean="0"/>
              <a:t>Equivalence class</a:t>
            </a:r>
          </a:p>
          <a:p>
            <a:pPr lvl="1"/>
            <a:r>
              <a:rPr lang="en-US" b="1" dirty="0" smtClean="0"/>
              <a:t>partition</a:t>
            </a:r>
            <a:endParaRPr lang="en-US" b="1" dirty="0"/>
          </a:p>
          <a:p>
            <a:r>
              <a:rPr lang="en-US" b="1" dirty="0"/>
              <a:t>Equivalence Class </a:t>
            </a:r>
            <a:r>
              <a:rPr lang="en-US" b="1" dirty="0" smtClean="0"/>
              <a:t>Testing</a:t>
            </a:r>
          </a:p>
          <a:p>
            <a:pPr lvl="1"/>
            <a:r>
              <a:rPr lang="en-US" b="1" dirty="0" smtClean="0"/>
              <a:t>We would like “sense </a:t>
            </a:r>
            <a:r>
              <a:rPr lang="en-US" b="1" dirty="0"/>
              <a:t>of complete testing and, at the same time, we would hope to avoid </a:t>
            </a:r>
            <a:r>
              <a:rPr lang="en-US" b="1" dirty="0" smtClean="0"/>
              <a:t>redundancy”</a:t>
            </a:r>
          </a:p>
          <a:p>
            <a:pPr lvl="1"/>
            <a:r>
              <a:rPr lang="en-US" dirty="0" smtClean="0"/>
              <a:t>Idea – use representative of the equivalence class</a:t>
            </a:r>
            <a:endParaRPr lang="en-US" b="1" dirty="0"/>
          </a:p>
          <a:p>
            <a:pPr lvl="1"/>
            <a:endParaRPr lang="en-US" b="1" dirty="0"/>
          </a:p>
        </p:txBody>
      </p:sp>
      <p:sp>
        <p:nvSpPr>
          <p:cNvPr id="5" name="Date Placeholder 4"/>
          <p:cNvSpPr>
            <a:spLocks noGrp="1"/>
          </p:cNvSpPr>
          <p:nvPr>
            <p:ph type="dt" sz="half" idx="10"/>
          </p:nvPr>
        </p:nvSpPr>
        <p:spPr/>
        <p:txBody>
          <a:bodyPr/>
          <a:lstStyle/>
          <a:p>
            <a:fld id="{84FFD439-0553-42AB-9F33-8F7AA9F80298}" type="datetime1">
              <a:rPr lang="en-US" smtClean="0"/>
              <a:t>9/4/2013</a:t>
            </a:fld>
            <a:endParaRPr lang="en-US"/>
          </a:p>
        </p:txBody>
      </p:sp>
      <p:sp>
        <p:nvSpPr>
          <p:cNvPr id="6" name="Footer Placeholder 5"/>
          <p:cNvSpPr>
            <a:spLocks noGrp="1"/>
          </p:cNvSpPr>
          <p:nvPr>
            <p:ph type="ftr" sz="quarter" idx="11"/>
          </p:nvPr>
        </p:nvSpPr>
        <p:spPr/>
        <p:txBody>
          <a:bodyPr/>
          <a:lstStyle/>
          <a:p>
            <a:r>
              <a:rPr lang="en-US" smtClean="0"/>
              <a:t>Software Testing A Craftsman’s Approach</a:t>
            </a:r>
          </a:p>
          <a:p>
            <a:r>
              <a:rPr lang="en-US" smtClean="0"/>
              <a:t>Jorgensen – 2008</a:t>
            </a:r>
            <a:endParaRPr lang="en-US" dirty="0" smtClean="0"/>
          </a:p>
        </p:txBody>
      </p:sp>
      <p:sp>
        <p:nvSpPr>
          <p:cNvPr id="7" name="Slide Number Placeholder 6"/>
          <p:cNvSpPr>
            <a:spLocks noGrp="1"/>
          </p:cNvSpPr>
          <p:nvPr>
            <p:ph type="sldNum" sz="quarter" idx="12"/>
          </p:nvPr>
        </p:nvSpPr>
        <p:spPr/>
        <p:txBody>
          <a:bodyPr/>
          <a:lstStyle/>
          <a:p>
            <a:fld id="{5EA4A088-014F-4063-A783-67FAA4BA51CC}" type="slidenum">
              <a:rPr lang="en-US" smtClean="0"/>
              <a:t>3</a:t>
            </a:fld>
            <a:endParaRPr lang="en-US"/>
          </a:p>
        </p:txBody>
      </p:sp>
      <p:sp>
        <p:nvSpPr>
          <p:cNvPr id="2" name="Freeform 1"/>
          <p:cNvSpPr/>
          <p:nvPr/>
        </p:nvSpPr>
        <p:spPr>
          <a:xfrm>
            <a:off x="2232422" y="98227"/>
            <a:ext cx="160735" cy="321469"/>
          </a:xfrm>
          <a:custGeom>
            <a:avLst/>
            <a:gdLst/>
            <a:ahLst/>
            <a:cxnLst/>
            <a:rect l="0" t="0" r="0" b="0"/>
            <a:pathLst>
              <a:path w="160735" h="321469">
                <a:moveTo>
                  <a:pt x="26789" y="178593"/>
                </a:moveTo>
                <a:lnTo>
                  <a:pt x="26789" y="178593"/>
                </a:lnTo>
                <a:lnTo>
                  <a:pt x="26789" y="178593"/>
                </a:lnTo>
                <a:lnTo>
                  <a:pt x="35719" y="178593"/>
                </a:lnTo>
                <a:lnTo>
                  <a:pt x="35719" y="169664"/>
                </a:lnTo>
                <a:lnTo>
                  <a:pt x="35719" y="169664"/>
                </a:lnTo>
                <a:lnTo>
                  <a:pt x="35719" y="169664"/>
                </a:lnTo>
                <a:lnTo>
                  <a:pt x="26789" y="160734"/>
                </a:lnTo>
                <a:lnTo>
                  <a:pt x="26789" y="160734"/>
                </a:lnTo>
                <a:lnTo>
                  <a:pt x="26789" y="160734"/>
                </a:lnTo>
                <a:lnTo>
                  <a:pt x="26789" y="160734"/>
                </a:lnTo>
                <a:lnTo>
                  <a:pt x="26789" y="160734"/>
                </a:lnTo>
                <a:lnTo>
                  <a:pt x="35719" y="169664"/>
                </a:lnTo>
                <a:lnTo>
                  <a:pt x="35719" y="187523"/>
                </a:lnTo>
                <a:lnTo>
                  <a:pt x="35719" y="214312"/>
                </a:lnTo>
                <a:lnTo>
                  <a:pt x="44648" y="250031"/>
                </a:lnTo>
                <a:lnTo>
                  <a:pt x="44648" y="276820"/>
                </a:lnTo>
                <a:lnTo>
                  <a:pt x="44648" y="294679"/>
                </a:lnTo>
                <a:lnTo>
                  <a:pt x="44648" y="303609"/>
                </a:lnTo>
                <a:lnTo>
                  <a:pt x="44648" y="312539"/>
                </a:lnTo>
                <a:lnTo>
                  <a:pt x="44648" y="321468"/>
                </a:lnTo>
                <a:lnTo>
                  <a:pt x="35719" y="312539"/>
                </a:lnTo>
                <a:lnTo>
                  <a:pt x="35719" y="294679"/>
                </a:lnTo>
                <a:lnTo>
                  <a:pt x="26789" y="276820"/>
                </a:lnTo>
                <a:lnTo>
                  <a:pt x="26789" y="258960"/>
                </a:lnTo>
                <a:lnTo>
                  <a:pt x="26789" y="250031"/>
                </a:lnTo>
                <a:lnTo>
                  <a:pt x="17859" y="232171"/>
                </a:lnTo>
                <a:lnTo>
                  <a:pt x="17859" y="205382"/>
                </a:lnTo>
                <a:lnTo>
                  <a:pt x="8930" y="178593"/>
                </a:lnTo>
                <a:lnTo>
                  <a:pt x="8930" y="160734"/>
                </a:lnTo>
                <a:lnTo>
                  <a:pt x="0" y="133945"/>
                </a:lnTo>
                <a:lnTo>
                  <a:pt x="0" y="116085"/>
                </a:lnTo>
                <a:lnTo>
                  <a:pt x="0" y="98226"/>
                </a:lnTo>
                <a:lnTo>
                  <a:pt x="0" y="98226"/>
                </a:lnTo>
                <a:lnTo>
                  <a:pt x="8930" y="89296"/>
                </a:lnTo>
                <a:lnTo>
                  <a:pt x="17859" y="80367"/>
                </a:lnTo>
                <a:lnTo>
                  <a:pt x="26789" y="71437"/>
                </a:lnTo>
                <a:lnTo>
                  <a:pt x="44648" y="62507"/>
                </a:lnTo>
                <a:lnTo>
                  <a:pt x="62508" y="53578"/>
                </a:lnTo>
                <a:lnTo>
                  <a:pt x="80367" y="35718"/>
                </a:lnTo>
                <a:lnTo>
                  <a:pt x="107156" y="26789"/>
                </a:lnTo>
                <a:lnTo>
                  <a:pt x="125016" y="8929"/>
                </a:lnTo>
                <a:lnTo>
                  <a:pt x="142875" y="8929"/>
                </a:lnTo>
                <a:lnTo>
                  <a:pt x="160734" y="0"/>
                </a:lnTo>
                <a:lnTo>
                  <a:pt x="16073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Freeform 2"/>
          <p:cNvSpPr/>
          <p:nvPr/>
        </p:nvSpPr>
        <p:spPr>
          <a:xfrm>
            <a:off x="2223492" y="330398"/>
            <a:ext cx="160736" cy="44650"/>
          </a:xfrm>
          <a:custGeom>
            <a:avLst/>
            <a:gdLst/>
            <a:ahLst/>
            <a:cxnLst/>
            <a:rect l="0" t="0" r="0" b="0"/>
            <a:pathLst>
              <a:path w="160736" h="44650">
                <a:moveTo>
                  <a:pt x="17860" y="26789"/>
                </a:moveTo>
                <a:lnTo>
                  <a:pt x="8930" y="35719"/>
                </a:lnTo>
                <a:lnTo>
                  <a:pt x="0" y="44649"/>
                </a:lnTo>
                <a:lnTo>
                  <a:pt x="0" y="44649"/>
                </a:lnTo>
                <a:lnTo>
                  <a:pt x="17860" y="44649"/>
                </a:lnTo>
                <a:lnTo>
                  <a:pt x="26789" y="44649"/>
                </a:lnTo>
                <a:lnTo>
                  <a:pt x="53578" y="35719"/>
                </a:lnTo>
                <a:lnTo>
                  <a:pt x="80367" y="26789"/>
                </a:lnTo>
                <a:lnTo>
                  <a:pt x="98227" y="17860"/>
                </a:lnTo>
                <a:lnTo>
                  <a:pt x="125016" y="8930"/>
                </a:lnTo>
                <a:lnTo>
                  <a:pt x="151805" y="8930"/>
                </a:lnTo>
                <a:lnTo>
                  <a:pt x="160735" y="0"/>
                </a:lnTo>
                <a:lnTo>
                  <a:pt x="16073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Freeform 3"/>
          <p:cNvSpPr/>
          <p:nvPr/>
        </p:nvSpPr>
        <p:spPr>
          <a:xfrm>
            <a:off x="2393156" y="330398"/>
            <a:ext cx="160736" cy="107158"/>
          </a:xfrm>
          <a:custGeom>
            <a:avLst/>
            <a:gdLst/>
            <a:ahLst/>
            <a:cxnLst/>
            <a:rect l="0" t="0" r="0" b="0"/>
            <a:pathLst>
              <a:path w="160736" h="107158">
                <a:moveTo>
                  <a:pt x="8930" y="0"/>
                </a:moveTo>
                <a:lnTo>
                  <a:pt x="0" y="0"/>
                </a:lnTo>
                <a:lnTo>
                  <a:pt x="0" y="0"/>
                </a:lnTo>
                <a:lnTo>
                  <a:pt x="0" y="8930"/>
                </a:lnTo>
                <a:lnTo>
                  <a:pt x="0" y="17860"/>
                </a:lnTo>
                <a:lnTo>
                  <a:pt x="0" y="35719"/>
                </a:lnTo>
                <a:lnTo>
                  <a:pt x="8930" y="44649"/>
                </a:lnTo>
                <a:lnTo>
                  <a:pt x="8930" y="71438"/>
                </a:lnTo>
                <a:lnTo>
                  <a:pt x="17860" y="89297"/>
                </a:lnTo>
                <a:lnTo>
                  <a:pt x="17860" y="98227"/>
                </a:lnTo>
                <a:lnTo>
                  <a:pt x="26789" y="107157"/>
                </a:lnTo>
                <a:lnTo>
                  <a:pt x="35719" y="107157"/>
                </a:lnTo>
                <a:lnTo>
                  <a:pt x="35719" y="98227"/>
                </a:lnTo>
                <a:lnTo>
                  <a:pt x="44649" y="89297"/>
                </a:lnTo>
                <a:lnTo>
                  <a:pt x="53578" y="71438"/>
                </a:lnTo>
                <a:lnTo>
                  <a:pt x="53578" y="62508"/>
                </a:lnTo>
                <a:lnTo>
                  <a:pt x="62508" y="44649"/>
                </a:lnTo>
                <a:lnTo>
                  <a:pt x="62508" y="35719"/>
                </a:lnTo>
                <a:lnTo>
                  <a:pt x="62508" y="26789"/>
                </a:lnTo>
                <a:lnTo>
                  <a:pt x="62508" y="17860"/>
                </a:lnTo>
                <a:lnTo>
                  <a:pt x="71438" y="8930"/>
                </a:lnTo>
                <a:lnTo>
                  <a:pt x="71438" y="0"/>
                </a:lnTo>
                <a:lnTo>
                  <a:pt x="71438" y="8930"/>
                </a:lnTo>
                <a:lnTo>
                  <a:pt x="71438" y="26789"/>
                </a:lnTo>
                <a:lnTo>
                  <a:pt x="71438" y="44649"/>
                </a:lnTo>
                <a:lnTo>
                  <a:pt x="80367" y="71438"/>
                </a:lnTo>
                <a:lnTo>
                  <a:pt x="80367" y="89297"/>
                </a:lnTo>
                <a:lnTo>
                  <a:pt x="89297" y="98227"/>
                </a:lnTo>
                <a:lnTo>
                  <a:pt x="107157" y="107157"/>
                </a:lnTo>
                <a:lnTo>
                  <a:pt x="116086" y="107157"/>
                </a:lnTo>
                <a:lnTo>
                  <a:pt x="133946" y="98227"/>
                </a:lnTo>
                <a:lnTo>
                  <a:pt x="142875" y="80368"/>
                </a:lnTo>
                <a:lnTo>
                  <a:pt x="151805" y="62508"/>
                </a:lnTo>
                <a:lnTo>
                  <a:pt x="160735" y="44649"/>
                </a:lnTo>
                <a:lnTo>
                  <a:pt x="160735" y="44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2553891" y="303609"/>
            <a:ext cx="178594" cy="116087"/>
          </a:xfrm>
          <a:custGeom>
            <a:avLst/>
            <a:gdLst/>
            <a:ahLst/>
            <a:cxnLst/>
            <a:rect l="0" t="0" r="0" b="0"/>
            <a:pathLst>
              <a:path w="178594" h="116087">
                <a:moveTo>
                  <a:pt x="8929" y="0"/>
                </a:moveTo>
                <a:lnTo>
                  <a:pt x="8929" y="0"/>
                </a:lnTo>
                <a:lnTo>
                  <a:pt x="8929" y="8930"/>
                </a:lnTo>
                <a:lnTo>
                  <a:pt x="8929" y="17860"/>
                </a:lnTo>
                <a:lnTo>
                  <a:pt x="0" y="44649"/>
                </a:lnTo>
                <a:lnTo>
                  <a:pt x="0" y="62508"/>
                </a:lnTo>
                <a:lnTo>
                  <a:pt x="0" y="80368"/>
                </a:lnTo>
                <a:lnTo>
                  <a:pt x="0" y="98227"/>
                </a:lnTo>
                <a:lnTo>
                  <a:pt x="8929" y="107157"/>
                </a:lnTo>
                <a:lnTo>
                  <a:pt x="17859" y="116086"/>
                </a:lnTo>
                <a:lnTo>
                  <a:pt x="17859" y="116086"/>
                </a:lnTo>
                <a:lnTo>
                  <a:pt x="26789" y="116086"/>
                </a:lnTo>
                <a:lnTo>
                  <a:pt x="35718" y="98227"/>
                </a:lnTo>
                <a:lnTo>
                  <a:pt x="44648" y="80368"/>
                </a:lnTo>
                <a:lnTo>
                  <a:pt x="44648" y="62508"/>
                </a:lnTo>
                <a:lnTo>
                  <a:pt x="53578" y="53578"/>
                </a:lnTo>
                <a:lnTo>
                  <a:pt x="53578" y="44649"/>
                </a:lnTo>
                <a:lnTo>
                  <a:pt x="53578" y="35719"/>
                </a:lnTo>
                <a:lnTo>
                  <a:pt x="62507" y="26789"/>
                </a:lnTo>
                <a:lnTo>
                  <a:pt x="62507" y="17860"/>
                </a:lnTo>
                <a:lnTo>
                  <a:pt x="62507" y="17860"/>
                </a:lnTo>
                <a:lnTo>
                  <a:pt x="62507" y="17860"/>
                </a:lnTo>
                <a:lnTo>
                  <a:pt x="71437" y="44649"/>
                </a:lnTo>
                <a:lnTo>
                  <a:pt x="71437" y="62508"/>
                </a:lnTo>
                <a:lnTo>
                  <a:pt x="80367" y="80368"/>
                </a:lnTo>
                <a:lnTo>
                  <a:pt x="89297" y="89297"/>
                </a:lnTo>
                <a:lnTo>
                  <a:pt x="107156" y="98227"/>
                </a:lnTo>
                <a:lnTo>
                  <a:pt x="116086" y="107157"/>
                </a:lnTo>
                <a:lnTo>
                  <a:pt x="133945" y="98227"/>
                </a:lnTo>
                <a:lnTo>
                  <a:pt x="151804" y="89297"/>
                </a:lnTo>
                <a:lnTo>
                  <a:pt x="169664" y="71438"/>
                </a:lnTo>
                <a:lnTo>
                  <a:pt x="178593" y="62508"/>
                </a:lnTo>
                <a:lnTo>
                  <a:pt x="178593"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2732484" y="294680"/>
            <a:ext cx="125017" cy="125016"/>
          </a:xfrm>
          <a:custGeom>
            <a:avLst/>
            <a:gdLst/>
            <a:ahLst/>
            <a:cxnLst/>
            <a:rect l="0" t="0" r="0" b="0"/>
            <a:pathLst>
              <a:path w="125017" h="125016">
                <a:moveTo>
                  <a:pt x="53579" y="0"/>
                </a:moveTo>
                <a:lnTo>
                  <a:pt x="44649" y="0"/>
                </a:lnTo>
                <a:lnTo>
                  <a:pt x="35719" y="8929"/>
                </a:lnTo>
                <a:lnTo>
                  <a:pt x="26789" y="17859"/>
                </a:lnTo>
                <a:lnTo>
                  <a:pt x="8930" y="35718"/>
                </a:lnTo>
                <a:lnTo>
                  <a:pt x="0" y="53578"/>
                </a:lnTo>
                <a:lnTo>
                  <a:pt x="0" y="80367"/>
                </a:lnTo>
                <a:lnTo>
                  <a:pt x="8930" y="98226"/>
                </a:lnTo>
                <a:lnTo>
                  <a:pt x="17860" y="116086"/>
                </a:lnTo>
                <a:lnTo>
                  <a:pt x="35719" y="116086"/>
                </a:lnTo>
                <a:lnTo>
                  <a:pt x="44649" y="125015"/>
                </a:lnTo>
                <a:lnTo>
                  <a:pt x="62508" y="116086"/>
                </a:lnTo>
                <a:lnTo>
                  <a:pt x="80368" y="116086"/>
                </a:lnTo>
                <a:lnTo>
                  <a:pt x="98227" y="107156"/>
                </a:lnTo>
                <a:lnTo>
                  <a:pt x="116086" y="89297"/>
                </a:lnTo>
                <a:lnTo>
                  <a:pt x="125016" y="71437"/>
                </a:lnTo>
                <a:lnTo>
                  <a:pt x="125016" y="53578"/>
                </a:lnTo>
                <a:lnTo>
                  <a:pt x="125016" y="35718"/>
                </a:lnTo>
                <a:lnTo>
                  <a:pt x="125016" y="26789"/>
                </a:lnTo>
                <a:lnTo>
                  <a:pt x="125016" y="0"/>
                </a:lnTo>
                <a:lnTo>
                  <a:pt x="12501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2821781" y="142875"/>
            <a:ext cx="116087" cy="294681"/>
          </a:xfrm>
          <a:custGeom>
            <a:avLst/>
            <a:gdLst/>
            <a:ahLst/>
            <a:cxnLst/>
            <a:rect l="0" t="0" r="0" b="0"/>
            <a:pathLst>
              <a:path w="116087" h="294681">
                <a:moveTo>
                  <a:pt x="8930" y="0"/>
                </a:moveTo>
                <a:lnTo>
                  <a:pt x="8930" y="0"/>
                </a:lnTo>
                <a:lnTo>
                  <a:pt x="8930" y="0"/>
                </a:lnTo>
                <a:lnTo>
                  <a:pt x="0" y="8930"/>
                </a:lnTo>
                <a:lnTo>
                  <a:pt x="0" y="44648"/>
                </a:lnTo>
                <a:lnTo>
                  <a:pt x="0" y="89297"/>
                </a:lnTo>
                <a:lnTo>
                  <a:pt x="17860" y="133945"/>
                </a:lnTo>
                <a:lnTo>
                  <a:pt x="26789" y="178594"/>
                </a:lnTo>
                <a:lnTo>
                  <a:pt x="44649" y="223242"/>
                </a:lnTo>
                <a:lnTo>
                  <a:pt x="71438" y="258961"/>
                </a:lnTo>
                <a:lnTo>
                  <a:pt x="89297" y="276820"/>
                </a:lnTo>
                <a:lnTo>
                  <a:pt x="107157" y="285750"/>
                </a:lnTo>
                <a:lnTo>
                  <a:pt x="116086" y="294680"/>
                </a:lnTo>
                <a:lnTo>
                  <a:pt x="116086" y="285750"/>
                </a:lnTo>
                <a:lnTo>
                  <a:pt x="116086" y="276820"/>
                </a:lnTo>
                <a:lnTo>
                  <a:pt x="107157" y="258961"/>
                </a:lnTo>
                <a:lnTo>
                  <a:pt x="89297" y="241102"/>
                </a:lnTo>
                <a:lnTo>
                  <a:pt x="71438" y="223242"/>
                </a:lnTo>
                <a:lnTo>
                  <a:pt x="71438" y="22324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2732484" y="250031"/>
            <a:ext cx="169665" cy="44650"/>
          </a:xfrm>
          <a:custGeom>
            <a:avLst/>
            <a:gdLst/>
            <a:ahLst/>
            <a:cxnLst/>
            <a:rect l="0" t="0" r="0" b="0"/>
            <a:pathLst>
              <a:path w="169665" h="44650">
                <a:moveTo>
                  <a:pt x="35719" y="44649"/>
                </a:moveTo>
                <a:lnTo>
                  <a:pt x="17860" y="35719"/>
                </a:lnTo>
                <a:lnTo>
                  <a:pt x="8930" y="26789"/>
                </a:lnTo>
                <a:lnTo>
                  <a:pt x="0" y="26789"/>
                </a:lnTo>
                <a:lnTo>
                  <a:pt x="0" y="26789"/>
                </a:lnTo>
                <a:lnTo>
                  <a:pt x="0" y="26789"/>
                </a:lnTo>
                <a:lnTo>
                  <a:pt x="8930" y="26789"/>
                </a:lnTo>
                <a:lnTo>
                  <a:pt x="17860" y="26789"/>
                </a:lnTo>
                <a:lnTo>
                  <a:pt x="26789" y="26789"/>
                </a:lnTo>
                <a:lnTo>
                  <a:pt x="44649" y="17860"/>
                </a:lnTo>
                <a:lnTo>
                  <a:pt x="62508" y="17860"/>
                </a:lnTo>
                <a:lnTo>
                  <a:pt x="80368" y="17860"/>
                </a:lnTo>
                <a:lnTo>
                  <a:pt x="107157" y="8930"/>
                </a:lnTo>
                <a:lnTo>
                  <a:pt x="133946" y="0"/>
                </a:lnTo>
                <a:lnTo>
                  <a:pt x="151805" y="0"/>
                </a:lnTo>
                <a:lnTo>
                  <a:pt x="169664" y="0"/>
                </a:lnTo>
                <a:lnTo>
                  <a:pt x="16966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2955727" y="294680"/>
            <a:ext cx="53579" cy="116087"/>
          </a:xfrm>
          <a:custGeom>
            <a:avLst/>
            <a:gdLst/>
            <a:ahLst/>
            <a:cxnLst/>
            <a:rect l="0" t="0" r="0" b="0"/>
            <a:pathLst>
              <a:path w="53579" h="116087">
                <a:moveTo>
                  <a:pt x="0" y="0"/>
                </a:moveTo>
                <a:lnTo>
                  <a:pt x="8929" y="17859"/>
                </a:lnTo>
                <a:lnTo>
                  <a:pt x="8929" y="26789"/>
                </a:lnTo>
                <a:lnTo>
                  <a:pt x="8929" y="44648"/>
                </a:lnTo>
                <a:lnTo>
                  <a:pt x="17859" y="62507"/>
                </a:lnTo>
                <a:lnTo>
                  <a:pt x="26789" y="71437"/>
                </a:lnTo>
                <a:lnTo>
                  <a:pt x="35718" y="89297"/>
                </a:lnTo>
                <a:lnTo>
                  <a:pt x="44648" y="98226"/>
                </a:lnTo>
                <a:lnTo>
                  <a:pt x="53578" y="107156"/>
                </a:lnTo>
                <a:lnTo>
                  <a:pt x="53578" y="116086"/>
                </a:lnTo>
                <a:lnTo>
                  <a:pt x="44648" y="116086"/>
                </a:lnTo>
                <a:lnTo>
                  <a:pt x="44648" y="107156"/>
                </a:lnTo>
                <a:lnTo>
                  <a:pt x="35718" y="89297"/>
                </a:lnTo>
                <a:lnTo>
                  <a:pt x="26789" y="71437"/>
                </a:lnTo>
                <a:lnTo>
                  <a:pt x="26789" y="44648"/>
                </a:lnTo>
                <a:lnTo>
                  <a:pt x="17859" y="26789"/>
                </a:lnTo>
                <a:lnTo>
                  <a:pt x="17859"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2955727" y="160734"/>
            <a:ext cx="17860" cy="17861"/>
          </a:xfrm>
          <a:custGeom>
            <a:avLst/>
            <a:gdLst/>
            <a:ahLst/>
            <a:cxnLst/>
            <a:rect l="0" t="0" r="0" b="0"/>
            <a:pathLst>
              <a:path w="17860" h="17861">
                <a:moveTo>
                  <a:pt x="0" y="17860"/>
                </a:moveTo>
                <a:lnTo>
                  <a:pt x="0" y="0"/>
                </a:lnTo>
                <a:lnTo>
                  <a:pt x="0" y="0"/>
                </a:lnTo>
                <a:lnTo>
                  <a:pt x="0" y="0"/>
                </a:lnTo>
                <a:lnTo>
                  <a:pt x="0" y="0"/>
                </a:lnTo>
                <a:lnTo>
                  <a:pt x="8929" y="0"/>
                </a:lnTo>
                <a:lnTo>
                  <a:pt x="8929" y="0"/>
                </a:lnTo>
                <a:lnTo>
                  <a:pt x="17859" y="8930"/>
                </a:lnTo>
                <a:lnTo>
                  <a:pt x="17859"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3071813" y="250031"/>
            <a:ext cx="250032" cy="142876"/>
          </a:xfrm>
          <a:custGeom>
            <a:avLst/>
            <a:gdLst/>
            <a:ahLst/>
            <a:cxnLst/>
            <a:rect l="0" t="0" r="0" b="0"/>
            <a:pathLst>
              <a:path w="250032" h="142876">
                <a:moveTo>
                  <a:pt x="8929" y="0"/>
                </a:moveTo>
                <a:lnTo>
                  <a:pt x="8929" y="8930"/>
                </a:lnTo>
                <a:lnTo>
                  <a:pt x="8929" y="17860"/>
                </a:lnTo>
                <a:lnTo>
                  <a:pt x="0" y="35719"/>
                </a:lnTo>
                <a:lnTo>
                  <a:pt x="0" y="53578"/>
                </a:lnTo>
                <a:lnTo>
                  <a:pt x="0" y="80367"/>
                </a:lnTo>
                <a:lnTo>
                  <a:pt x="0" y="98227"/>
                </a:lnTo>
                <a:lnTo>
                  <a:pt x="0" y="116086"/>
                </a:lnTo>
                <a:lnTo>
                  <a:pt x="8929" y="133946"/>
                </a:lnTo>
                <a:lnTo>
                  <a:pt x="8929" y="142875"/>
                </a:lnTo>
                <a:lnTo>
                  <a:pt x="17859" y="142875"/>
                </a:lnTo>
                <a:lnTo>
                  <a:pt x="26789" y="133946"/>
                </a:lnTo>
                <a:lnTo>
                  <a:pt x="35718" y="125016"/>
                </a:lnTo>
                <a:lnTo>
                  <a:pt x="35718" y="107156"/>
                </a:lnTo>
                <a:lnTo>
                  <a:pt x="44648" y="98227"/>
                </a:lnTo>
                <a:lnTo>
                  <a:pt x="44648" y="80367"/>
                </a:lnTo>
                <a:lnTo>
                  <a:pt x="44648" y="71438"/>
                </a:lnTo>
                <a:lnTo>
                  <a:pt x="53578" y="62508"/>
                </a:lnTo>
                <a:lnTo>
                  <a:pt x="53578" y="44649"/>
                </a:lnTo>
                <a:lnTo>
                  <a:pt x="62507" y="35719"/>
                </a:lnTo>
                <a:lnTo>
                  <a:pt x="62507" y="26789"/>
                </a:lnTo>
                <a:lnTo>
                  <a:pt x="71437" y="26789"/>
                </a:lnTo>
                <a:lnTo>
                  <a:pt x="71437" y="35719"/>
                </a:lnTo>
                <a:lnTo>
                  <a:pt x="71437" y="53578"/>
                </a:lnTo>
                <a:lnTo>
                  <a:pt x="71437" y="80367"/>
                </a:lnTo>
                <a:lnTo>
                  <a:pt x="62507" y="98227"/>
                </a:lnTo>
                <a:lnTo>
                  <a:pt x="62507" y="107156"/>
                </a:lnTo>
                <a:lnTo>
                  <a:pt x="62507" y="125016"/>
                </a:lnTo>
                <a:lnTo>
                  <a:pt x="71437" y="125016"/>
                </a:lnTo>
                <a:lnTo>
                  <a:pt x="71437" y="125016"/>
                </a:lnTo>
                <a:lnTo>
                  <a:pt x="71437" y="107156"/>
                </a:lnTo>
                <a:lnTo>
                  <a:pt x="80367" y="98227"/>
                </a:lnTo>
                <a:lnTo>
                  <a:pt x="80367" y="89297"/>
                </a:lnTo>
                <a:lnTo>
                  <a:pt x="89296" y="80367"/>
                </a:lnTo>
                <a:lnTo>
                  <a:pt x="89296" y="71438"/>
                </a:lnTo>
                <a:lnTo>
                  <a:pt x="98226" y="62508"/>
                </a:lnTo>
                <a:lnTo>
                  <a:pt x="107156" y="44649"/>
                </a:lnTo>
                <a:lnTo>
                  <a:pt x="116085" y="44649"/>
                </a:lnTo>
                <a:lnTo>
                  <a:pt x="125015" y="44649"/>
                </a:lnTo>
                <a:lnTo>
                  <a:pt x="142875" y="62508"/>
                </a:lnTo>
                <a:lnTo>
                  <a:pt x="151804" y="80367"/>
                </a:lnTo>
                <a:lnTo>
                  <a:pt x="160734" y="98227"/>
                </a:lnTo>
                <a:lnTo>
                  <a:pt x="169664" y="107156"/>
                </a:lnTo>
                <a:lnTo>
                  <a:pt x="178593" y="116086"/>
                </a:lnTo>
                <a:lnTo>
                  <a:pt x="196453" y="107156"/>
                </a:lnTo>
                <a:lnTo>
                  <a:pt x="205382" y="89297"/>
                </a:lnTo>
                <a:lnTo>
                  <a:pt x="214312" y="71438"/>
                </a:lnTo>
                <a:lnTo>
                  <a:pt x="223242" y="53578"/>
                </a:lnTo>
                <a:lnTo>
                  <a:pt x="232171" y="35719"/>
                </a:lnTo>
                <a:lnTo>
                  <a:pt x="250031" y="8930"/>
                </a:lnTo>
                <a:lnTo>
                  <a:pt x="250031"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3303984" y="178594"/>
            <a:ext cx="267892" cy="187524"/>
          </a:xfrm>
          <a:custGeom>
            <a:avLst/>
            <a:gdLst/>
            <a:ahLst/>
            <a:cxnLst/>
            <a:rect l="0" t="0" r="0" b="0"/>
            <a:pathLst>
              <a:path w="267892" h="187524">
                <a:moveTo>
                  <a:pt x="35719" y="98226"/>
                </a:moveTo>
                <a:lnTo>
                  <a:pt x="35719" y="98226"/>
                </a:lnTo>
                <a:lnTo>
                  <a:pt x="35719" y="89297"/>
                </a:lnTo>
                <a:lnTo>
                  <a:pt x="35719" y="89297"/>
                </a:lnTo>
                <a:lnTo>
                  <a:pt x="35719" y="80367"/>
                </a:lnTo>
                <a:lnTo>
                  <a:pt x="26789" y="80367"/>
                </a:lnTo>
                <a:lnTo>
                  <a:pt x="26789" y="71437"/>
                </a:lnTo>
                <a:lnTo>
                  <a:pt x="26789" y="71437"/>
                </a:lnTo>
                <a:lnTo>
                  <a:pt x="26789" y="71437"/>
                </a:lnTo>
                <a:lnTo>
                  <a:pt x="17860" y="80367"/>
                </a:lnTo>
                <a:lnTo>
                  <a:pt x="8930" y="98226"/>
                </a:lnTo>
                <a:lnTo>
                  <a:pt x="8930" y="125015"/>
                </a:lnTo>
                <a:lnTo>
                  <a:pt x="0" y="151804"/>
                </a:lnTo>
                <a:lnTo>
                  <a:pt x="0" y="169664"/>
                </a:lnTo>
                <a:lnTo>
                  <a:pt x="8930" y="178593"/>
                </a:lnTo>
                <a:lnTo>
                  <a:pt x="8930" y="187523"/>
                </a:lnTo>
                <a:lnTo>
                  <a:pt x="17860" y="187523"/>
                </a:lnTo>
                <a:lnTo>
                  <a:pt x="26789" y="169664"/>
                </a:lnTo>
                <a:lnTo>
                  <a:pt x="26789" y="160734"/>
                </a:lnTo>
                <a:lnTo>
                  <a:pt x="35719" y="151804"/>
                </a:lnTo>
                <a:lnTo>
                  <a:pt x="35719" y="151804"/>
                </a:lnTo>
                <a:lnTo>
                  <a:pt x="44649" y="142875"/>
                </a:lnTo>
                <a:lnTo>
                  <a:pt x="53579" y="133945"/>
                </a:lnTo>
                <a:lnTo>
                  <a:pt x="53579" y="125015"/>
                </a:lnTo>
                <a:lnTo>
                  <a:pt x="62508" y="116086"/>
                </a:lnTo>
                <a:lnTo>
                  <a:pt x="62508" y="116086"/>
                </a:lnTo>
                <a:lnTo>
                  <a:pt x="71438" y="125015"/>
                </a:lnTo>
                <a:lnTo>
                  <a:pt x="71438" y="133945"/>
                </a:lnTo>
                <a:lnTo>
                  <a:pt x="80368" y="142875"/>
                </a:lnTo>
                <a:lnTo>
                  <a:pt x="89297" y="142875"/>
                </a:lnTo>
                <a:lnTo>
                  <a:pt x="107157" y="142875"/>
                </a:lnTo>
                <a:lnTo>
                  <a:pt x="116086" y="142875"/>
                </a:lnTo>
                <a:lnTo>
                  <a:pt x="125016" y="142875"/>
                </a:lnTo>
                <a:lnTo>
                  <a:pt x="133946" y="142875"/>
                </a:lnTo>
                <a:lnTo>
                  <a:pt x="133946" y="133945"/>
                </a:lnTo>
                <a:lnTo>
                  <a:pt x="142875" y="133945"/>
                </a:lnTo>
                <a:lnTo>
                  <a:pt x="151805" y="116086"/>
                </a:lnTo>
                <a:lnTo>
                  <a:pt x="160735" y="107156"/>
                </a:lnTo>
                <a:lnTo>
                  <a:pt x="160735" y="89297"/>
                </a:lnTo>
                <a:lnTo>
                  <a:pt x="160735" y="62508"/>
                </a:lnTo>
                <a:lnTo>
                  <a:pt x="151805" y="44648"/>
                </a:lnTo>
                <a:lnTo>
                  <a:pt x="151805" y="35718"/>
                </a:lnTo>
                <a:lnTo>
                  <a:pt x="151805" y="17859"/>
                </a:lnTo>
                <a:lnTo>
                  <a:pt x="142875" y="8929"/>
                </a:lnTo>
                <a:lnTo>
                  <a:pt x="133946" y="0"/>
                </a:lnTo>
                <a:lnTo>
                  <a:pt x="133946" y="0"/>
                </a:lnTo>
                <a:lnTo>
                  <a:pt x="125016" y="17859"/>
                </a:lnTo>
                <a:lnTo>
                  <a:pt x="125016" y="53578"/>
                </a:lnTo>
                <a:lnTo>
                  <a:pt x="133946" y="98226"/>
                </a:lnTo>
                <a:lnTo>
                  <a:pt x="142875" y="142875"/>
                </a:lnTo>
                <a:lnTo>
                  <a:pt x="160735" y="169664"/>
                </a:lnTo>
                <a:lnTo>
                  <a:pt x="187524" y="178593"/>
                </a:lnTo>
                <a:lnTo>
                  <a:pt x="214313" y="178593"/>
                </a:lnTo>
                <a:lnTo>
                  <a:pt x="232172" y="169664"/>
                </a:lnTo>
                <a:lnTo>
                  <a:pt x="241102" y="151804"/>
                </a:lnTo>
                <a:lnTo>
                  <a:pt x="250032" y="133945"/>
                </a:lnTo>
                <a:lnTo>
                  <a:pt x="258961" y="116086"/>
                </a:lnTo>
                <a:lnTo>
                  <a:pt x="267891" y="98226"/>
                </a:lnTo>
                <a:lnTo>
                  <a:pt x="267891" y="9822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3670102" y="71437"/>
            <a:ext cx="53579" cy="196455"/>
          </a:xfrm>
          <a:custGeom>
            <a:avLst/>
            <a:gdLst/>
            <a:ahLst/>
            <a:cxnLst/>
            <a:rect l="0" t="0" r="0" b="0"/>
            <a:pathLst>
              <a:path w="53579" h="196455">
                <a:moveTo>
                  <a:pt x="0" y="8930"/>
                </a:moveTo>
                <a:lnTo>
                  <a:pt x="8929" y="8930"/>
                </a:lnTo>
                <a:lnTo>
                  <a:pt x="8929" y="0"/>
                </a:lnTo>
                <a:lnTo>
                  <a:pt x="17859" y="0"/>
                </a:lnTo>
                <a:lnTo>
                  <a:pt x="17859" y="8930"/>
                </a:lnTo>
                <a:lnTo>
                  <a:pt x="26789" y="17860"/>
                </a:lnTo>
                <a:lnTo>
                  <a:pt x="26789" y="35719"/>
                </a:lnTo>
                <a:lnTo>
                  <a:pt x="35718" y="62508"/>
                </a:lnTo>
                <a:lnTo>
                  <a:pt x="35718" y="80368"/>
                </a:lnTo>
                <a:lnTo>
                  <a:pt x="44648" y="107157"/>
                </a:lnTo>
                <a:lnTo>
                  <a:pt x="44648" y="133946"/>
                </a:lnTo>
                <a:lnTo>
                  <a:pt x="53578" y="151805"/>
                </a:lnTo>
                <a:lnTo>
                  <a:pt x="53578" y="169665"/>
                </a:lnTo>
                <a:lnTo>
                  <a:pt x="53578" y="187524"/>
                </a:lnTo>
                <a:lnTo>
                  <a:pt x="44648" y="196454"/>
                </a:lnTo>
                <a:lnTo>
                  <a:pt x="44648" y="196454"/>
                </a:lnTo>
                <a:lnTo>
                  <a:pt x="44648" y="19645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3598664" y="0"/>
            <a:ext cx="142876" cy="107157"/>
          </a:xfrm>
          <a:custGeom>
            <a:avLst/>
            <a:gdLst/>
            <a:ahLst/>
            <a:cxnLst/>
            <a:rect l="0" t="0" r="0" b="0"/>
            <a:pathLst>
              <a:path w="142876" h="107157">
                <a:moveTo>
                  <a:pt x="0" y="107156"/>
                </a:moveTo>
                <a:lnTo>
                  <a:pt x="0" y="80367"/>
                </a:lnTo>
                <a:lnTo>
                  <a:pt x="8930" y="62508"/>
                </a:lnTo>
                <a:lnTo>
                  <a:pt x="17859" y="44648"/>
                </a:lnTo>
                <a:lnTo>
                  <a:pt x="26789" y="26789"/>
                </a:lnTo>
                <a:lnTo>
                  <a:pt x="44649" y="17859"/>
                </a:lnTo>
                <a:lnTo>
                  <a:pt x="62508" y="0"/>
                </a:lnTo>
                <a:lnTo>
                  <a:pt x="89297" y="0"/>
                </a:lnTo>
                <a:lnTo>
                  <a:pt x="116086" y="0"/>
                </a:lnTo>
                <a:lnTo>
                  <a:pt x="142875" y="0"/>
                </a:lnTo>
                <a:lnTo>
                  <a:pt x="14287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3812977" y="142875"/>
            <a:ext cx="116087" cy="116087"/>
          </a:xfrm>
          <a:custGeom>
            <a:avLst/>
            <a:gdLst/>
            <a:ahLst/>
            <a:cxnLst/>
            <a:rect l="0" t="0" r="0" b="0"/>
            <a:pathLst>
              <a:path w="116087" h="116087">
                <a:moveTo>
                  <a:pt x="17859" y="26789"/>
                </a:moveTo>
                <a:lnTo>
                  <a:pt x="8929" y="53578"/>
                </a:lnTo>
                <a:lnTo>
                  <a:pt x="8929" y="71437"/>
                </a:lnTo>
                <a:lnTo>
                  <a:pt x="0" y="89297"/>
                </a:lnTo>
                <a:lnTo>
                  <a:pt x="0" y="98227"/>
                </a:lnTo>
                <a:lnTo>
                  <a:pt x="0" y="107156"/>
                </a:lnTo>
                <a:lnTo>
                  <a:pt x="8929" y="107156"/>
                </a:lnTo>
                <a:lnTo>
                  <a:pt x="17859" y="98227"/>
                </a:lnTo>
                <a:lnTo>
                  <a:pt x="26789" y="98227"/>
                </a:lnTo>
                <a:lnTo>
                  <a:pt x="44648" y="80367"/>
                </a:lnTo>
                <a:lnTo>
                  <a:pt x="53578" y="71437"/>
                </a:lnTo>
                <a:lnTo>
                  <a:pt x="62507" y="53578"/>
                </a:lnTo>
                <a:lnTo>
                  <a:pt x="71437" y="35719"/>
                </a:lnTo>
                <a:lnTo>
                  <a:pt x="80367" y="26789"/>
                </a:lnTo>
                <a:lnTo>
                  <a:pt x="80367" y="8930"/>
                </a:lnTo>
                <a:lnTo>
                  <a:pt x="80367" y="8930"/>
                </a:lnTo>
                <a:lnTo>
                  <a:pt x="71437" y="0"/>
                </a:lnTo>
                <a:lnTo>
                  <a:pt x="62507" y="8930"/>
                </a:lnTo>
                <a:lnTo>
                  <a:pt x="62507" y="17859"/>
                </a:lnTo>
                <a:lnTo>
                  <a:pt x="53578" y="26789"/>
                </a:lnTo>
                <a:lnTo>
                  <a:pt x="53578" y="44648"/>
                </a:lnTo>
                <a:lnTo>
                  <a:pt x="44648" y="62508"/>
                </a:lnTo>
                <a:lnTo>
                  <a:pt x="53578" y="80367"/>
                </a:lnTo>
                <a:lnTo>
                  <a:pt x="62507" y="98227"/>
                </a:lnTo>
                <a:lnTo>
                  <a:pt x="71437" y="107156"/>
                </a:lnTo>
                <a:lnTo>
                  <a:pt x="80367" y="116086"/>
                </a:lnTo>
                <a:lnTo>
                  <a:pt x="98226" y="116086"/>
                </a:lnTo>
                <a:lnTo>
                  <a:pt x="116086" y="116086"/>
                </a:lnTo>
                <a:lnTo>
                  <a:pt x="116086"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3964781" y="151805"/>
            <a:ext cx="44650" cy="151805"/>
          </a:xfrm>
          <a:custGeom>
            <a:avLst/>
            <a:gdLst/>
            <a:ahLst/>
            <a:cxnLst/>
            <a:rect l="0" t="0" r="0" b="0"/>
            <a:pathLst>
              <a:path w="44650" h="151805">
                <a:moveTo>
                  <a:pt x="44649" y="0"/>
                </a:moveTo>
                <a:lnTo>
                  <a:pt x="35719" y="8929"/>
                </a:lnTo>
                <a:lnTo>
                  <a:pt x="35719" y="17859"/>
                </a:lnTo>
                <a:lnTo>
                  <a:pt x="35719" y="26789"/>
                </a:lnTo>
                <a:lnTo>
                  <a:pt x="35719" y="35718"/>
                </a:lnTo>
                <a:lnTo>
                  <a:pt x="35719" y="44648"/>
                </a:lnTo>
                <a:lnTo>
                  <a:pt x="35719" y="62507"/>
                </a:lnTo>
                <a:lnTo>
                  <a:pt x="35719" y="71437"/>
                </a:lnTo>
                <a:lnTo>
                  <a:pt x="35719" y="89297"/>
                </a:lnTo>
                <a:lnTo>
                  <a:pt x="44649" y="98226"/>
                </a:lnTo>
                <a:lnTo>
                  <a:pt x="44649" y="125015"/>
                </a:lnTo>
                <a:lnTo>
                  <a:pt x="44649" y="142875"/>
                </a:lnTo>
                <a:lnTo>
                  <a:pt x="35719" y="142875"/>
                </a:lnTo>
                <a:lnTo>
                  <a:pt x="26789" y="151804"/>
                </a:lnTo>
                <a:lnTo>
                  <a:pt x="17860" y="151804"/>
                </a:lnTo>
                <a:lnTo>
                  <a:pt x="0" y="151804"/>
                </a:lnTo>
                <a:lnTo>
                  <a:pt x="0" y="15180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4063008" y="0"/>
            <a:ext cx="98227" cy="258962"/>
          </a:xfrm>
          <a:custGeom>
            <a:avLst/>
            <a:gdLst/>
            <a:ahLst/>
            <a:cxnLst/>
            <a:rect l="0" t="0" r="0" b="0"/>
            <a:pathLst>
              <a:path w="98227" h="258962">
                <a:moveTo>
                  <a:pt x="0" y="26789"/>
                </a:moveTo>
                <a:lnTo>
                  <a:pt x="8930" y="8930"/>
                </a:lnTo>
                <a:lnTo>
                  <a:pt x="17859" y="0"/>
                </a:lnTo>
                <a:lnTo>
                  <a:pt x="26789" y="0"/>
                </a:lnTo>
                <a:lnTo>
                  <a:pt x="35719" y="0"/>
                </a:lnTo>
                <a:lnTo>
                  <a:pt x="35719" y="8930"/>
                </a:lnTo>
                <a:lnTo>
                  <a:pt x="44648" y="26789"/>
                </a:lnTo>
                <a:lnTo>
                  <a:pt x="44648" y="44648"/>
                </a:lnTo>
                <a:lnTo>
                  <a:pt x="44648" y="71437"/>
                </a:lnTo>
                <a:lnTo>
                  <a:pt x="53578" y="107156"/>
                </a:lnTo>
                <a:lnTo>
                  <a:pt x="53578" y="133945"/>
                </a:lnTo>
                <a:lnTo>
                  <a:pt x="62508" y="169664"/>
                </a:lnTo>
                <a:lnTo>
                  <a:pt x="71437" y="187523"/>
                </a:lnTo>
                <a:lnTo>
                  <a:pt x="80367" y="214312"/>
                </a:lnTo>
                <a:lnTo>
                  <a:pt x="89297" y="241102"/>
                </a:lnTo>
                <a:lnTo>
                  <a:pt x="89297" y="250031"/>
                </a:lnTo>
                <a:lnTo>
                  <a:pt x="98226" y="258961"/>
                </a:lnTo>
                <a:lnTo>
                  <a:pt x="98226" y="258961"/>
                </a:lnTo>
                <a:lnTo>
                  <a:pt x="98226" y="25896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Freeform 22"/>
          <p:cNvSpPr/>
          <p:nvPr/>
        </p:nvSpPr>
        <p:spPr>
          <a:xfrm>
            <a:off x="4036219" y="116086"/>
            <a:ext cx="116087" cy="35720"/>
          </a:xfrm>
          <a:custGeom>
            <a:avLst/>
            <a:gdLst/>
            <a:ahLst/>
            <a:cxnLst/>
            <a:rect l="0" t="0" r="0" b="0"/>
            <a:pathLst>
              <a:path w="116087" h="35720">
                <a:moveTo>
                  <a:pt x="8929" y="35719"/>
                </a:moveTo>
                <a:lnTo>
                  <a:pt x="0" y="35719"/>
                </a:lnTo>
                <a:lnTo>
                  <a:pt x="0" y="26789"/>
                </a:lnTo>
                <a:lnTo>
                  <a:pt x="8929" y="26789"/>
                </a:lnTo>
                <a:lnTo>
                  <a:pt x="17859" y="17859"/>
                </a:lnTo>
                <a:lnTo>
                  <a:pt x="35719" y="17859"/>
                </a:lnTo>
                <a:lnTo>
                  <a:pt x="53578" y="8930"/>
                </a:lnTo>
                <a:lnTo>
                  <a:pt x="71437" y="0"/>
                </a:lnTo>
                <a:lnTo>
                  <a:pt x="98226" y="0"/>
                </a:lnTo>
                <a:lnTo>
                  <a:pt x="116086" y="0"/>
                </a:lnTo>
                <a:lnTo>
                  <a:pt x="11608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Freeform 23"/>
          <p:cNvSpPr/>
          <p:nvPr/>
        </p:nvSpPr>
        <p:spPr>
          <a:xfrm>
            <a:off x="4241602" y="178594"/>
            <a:ext cx="17860" cy="89298"/>
          </a:xfrm>
          <a:custGeom>
            <a:avLst/>
            <a:gdLst/>
            <a:ahLst/>
            <a:cxnLst/>
            <a:rect l="0" t="0" r="0" b="0"/>
            <a:pathLst>
              <a:path w="17860" h="89298">
                <a:moveTo>
                  <a:pt x="0" y="0"/>
                </a:moveTo>
                <a:lnTo>
                  <a:pt x="0" y="8929"/>
                </a:lnTo>
                <a:lnTo>
                  <a:pt x="0" y="17859"/>
                </a:lnTo>
                <a:lnTo>
                  <a:pt x="0" y="35718"/>
                </a:lnTo>
                <a:lnTo>
                  <a:pt x="0" y="44648"/>
                </a:lnTo>
                <a:lnTo>
                  <a:pt x="0" y="53578"/>
                </a:lnTo>
                <a:lnTo>
                  <a:pt x="8929" y="62508"/>
                </a:lnTo>
                <a:lnTo>
                  <a:pt x="8929" y="71437"/>
                </a:lnTo>
                <a:lnTo>
                  <a:pt x="17859" y="80367"/>
                </a:lnTo>
                <a:lnTo>
                  <a:pt x="17859" y="89297"/>
                </a:lnTo>
                <a:lnTo>
                  <a:pt x="17859" y="89297"/>
                </a:lnTo>
                <a:lnTo>
                  <a:pt x="17859" y="89297"/>
                </a:lnTo>
                <a:lnTo>
                  <a:pt x="17859" y="80367"/>
                </a:lnTo>
                <a:lnTo>
                  <a:pt x="17859" y="62508"/>
                </a:lnTo>
                <a:lnTo>
                  <a:pt x="17859"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Freeform 24"/>
          <p:cNvSpPr/>
          <p:nvPr/>
        </p:nvSpPr>
        <p:spPr>
          <a:xfrm>
            <a:off x="4250531" y="53578"/>
            <a:ext cx="8931" cy="26790"/>
          </a:xfrm>
          <a:custGeom>
            <a:avLst/>
            <a:gdLst/>
            <a:ahLst/>
            <a:cxnLst/>
            <a:rect l="0" t="0" r="0" b="0"/>
            <a:pathLst>
              <a:path w="8931" h="26790">
                <a:moveTo>
                  <a:pt x="0" y="26789"/>
                </a:moveTo>
                <a:lnTo>
                  <a:pt x="0" y="8930"/>
                </a:lnTo>
                <a:lnTo>
                  <a:pt x="0" y="0"/>
                </a:lnTo>
                <a:lnTo>
                  <a:pt x="0" y="0"/>
                </a:lnTo>
                <a:lnTo>
                  <a:pt x="8930" y="0"/>
                </a:lnTo>
                <a:lnTo>
                  <a:pt x="8930" y="0"/>
                </a:lnTo>
                <a:lnTo>
                  <a:pt x="893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Freeform 25"/>
          <p:cNvSpPr/>
          <p:nvPr/>
        </p:nvSpPr>
        <p:spPr>
          <a:xfrm>
            <a:off x="4357688" y="125016"/>
            <a:ext cx="160735" cy="116087"/>
          </a:xfrm>
          <a:custGeom>
            <a:avLst/>
            <a:gdLst/>
            <a:ahLst/>
            <a:cxnLst/>
            <a:rect l="0" t="0" r="0" b="0"/>
            <a:pathLst>
              <a:path w="160735" h="116087">
                <a:moveTo>
                  <a:pt x="0" y="0"/>
                </a:moveTo>
                <a:lnTo>
                  <a:pt x="8929" y="0"/>
                </a:lnTo>
                <a:lnTo>
                  <a:pt x="8929" y="0"/>
                </a:lnTo>
                <a:lnTo>
                  <a:pt x="8929" y="0"/>
                </a:lnTo>
                <a:lnTo>
                  <a:pt x="8929" y="0"/>
                </a:lnTo>
                <a:lnTo>
                  <a:pt x="8929" y="8929"/>
                </a:lnTo>
                <a:lnTo>
                  <a:pt x="8929" y="17859"/>
                </a:lnTo>
                <a:lnTo>
                  <a:pt x="17859" y="35718"/>
                </a:lnTo>
                <a:lnTo>
                  <a:pt x="17859" y="44648"/>
                </a:lnTo>
                <a:lnTo>
                  <a:pt x="17859" y="62507"/>
                </a:lnTo>
                <a:lnTo>
                  <a:pt x="26789" y="80367"/>
                </a:lnTo>
                <a:lnTo>
                  <a:pt x="26789" y="89296"/>
                </a:lnTo>
                <a:lnTo>
                  <a:pt x="35718" y="107156"/>
                </a:lnTo>
                <a:lnTo>
                  <a:pt x="35718" y="116086"/>
                </a:lnTo>
                <a:lnTo>
                  <a:pt x="35718" y="116086"/>
                </a:lnTo>
                <a:lnTo>
                  <a:pt x="44648" y="116086"/>
                </a:lnTo>
                <a:lnTo>
                  <a:pt x="44648" y="107156"/>
                </a:lnTo>
                <a:lnTo>
                  <a:pt x="53578" y="89296"/>
                </a:lnTo>
                <a:lnTo>
                  <a:pt x="62507" y="71437"/>
                </a:lnTo>
                <a:lnTo>
                  <a:pt x="62507" y="53578"/>
                </a:lnTo>
                <a:lnTo>
                  <a:pt x="71437" y="35718"/>
                </a:lnTo>
                <a:lnTo>
                  <a:pt x="80367" y="17859"/>
                </a:lnTo>
                <a:lnTo>
                  <a:pt x="80367" y="8929"/>
                </a:lnTo>
                <a:lnTo>
                  <a:pt x="89296" y="8929"/>
                </a:lnTo>
                <a:lnTo>
                  <a:pt x="98226" y="8929"/>
                </a:lnTo>
                <a:lnTo>
                  <a:pt x="98226" y="8929"/>
                </a:lnTo>
                <a:lnTo>
                  <a:pt x="107156" y="26789"/>
                </a:lnTo>
                <a:lnTo>
                  <a:pt x="116085" y="35718"/>
                </a:lnTo>
                <a:lnTo>
                  <a:pt x="116085" y="53578"/>
                </a:lnTo>
                <a:lnTo>
                  <a:pt x="125015" y="62507"/>
                </a:lnTo>
                <a:lnTo>
                  <a:pt x="133945" y="71437"/>
                </a:lnTo>
                <a:lnTo>
                  <a:pt x="142875" y="80367"/>
                </a:lnTo>
                <a:lnTo>
                  <a:pt x="151804" y="80367"/>
                </a:lnTo>
                <a:lnTo>
                  <a:pt x="160734" y="71437"/>
                </a:lnTo>
                <a:lnTo>
                  <a:pt x="160734" y="7143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Freeform 26"/>
          <p:cNvSpPr/>
          <p:nvPr/>
        </p:nvSpPr>
        <p:spPr>
          <a:xfrm>
            <a:off x="4554141" y="142875"/>
            <a:ext cx="80368" cy="178595"/>
          </a:xfrm>
          <a:custGeom>
            <a:avLst/>
            <a:gdLst/>
            <a:ahLst/>
            <a:cxnLst/>
            <a:rect l="0" t="0" r="0" b="0"/>
            <a:pathLst>
              <a:path w="80368" h="178595">
                <a:moveTo>
                  <a:pt x="8929" y="0"/>
                </a:moveTo>
                <a:lnTo>
                  <a:pt x="8929" y="0"/>
                </a:lnTo>
                <a:lnTo>
                  <a:pt x="8929" y="8930"/>
                </a:lnTo>
                <a:lnTo>
                  <a:pt x="8929" y="8930"/>
                </a:lnTo>
                <a:lnTo>
                  <a:pt x="8929" y="17859"/>
                </a:lnTo>
                <a:lnTo>
                  <a:pt x="0" y="26789"/>
                </a:lnTo>
                <a:lnTo>
                  <a:pt x="0" y="26789"/>
                </a:lnTo>
                <a:lnTo>
                  <a:pt x="8929" y="35719"/>
                </a:lnTo>
                <a:lnTo>
                  <a:pt x="8929" y="35719"/>
                </a:lnTo>
                <a:lnTo>
                  <a:pt x="8929" y="35719"/>
                </a:lnTo>
                <a:lnTo>
                  <a:pt x="17859" y="26789"/>
                </a:lnTo>
                <a:lnTo>
                  <a:pt x="17859" y="26789"/>
                </a:lnTo>
                <a:lnTo>
                  <a:pt x="26789" y="17859"/>
                </a:lnTo>
                <a:lnTo>
                  <a:pt x="35718" y="8930"/>
                </a:lnTo>
                <a:lnTo>
                  <a:pt x="35718" y="8930"/>
                </a:lnTo>
                <a:lnTo>
                  <a:pt x="44648" y="0"/>
                </a:lnTo>
                <a:lnTo>
                  <a:pt x="44648" y="0"/>
                </a:lnTo>
                <a:lnTo>
                  <a:pt x="53578" y="8930"/>
                </a:lnTo>
                <a:lnTo>
                  <a:pt x="53578" y="17859"/>
                </a:lnTo>
                <a:lnTo>
                  <a:pt x="62507" y="62508"/>
                </a:lnTo>
                <a:lnTo>
                  <a:pt x="71437" y="98227"/>
                </a:lnTo>
                <a:lnTo>
                  <a:pt x="80367" y="133945"/>
                </a:lnTo>
                <a:lnTo>
                  <a:pt x="80367" y="160734"/>
                </a:lnTo>
                <a:lnTo>
                  <a:pt x="71437" y="178594"/>
                </a:lnTo>
                <a:lnTo>
                  <a:pt x="53578" y="178594"/>
                </a:lnTo>
                <a:lnTo>
                  <a:pt x="44648" y="169664"/>
                </a:lnTo>
                <a:lnTo>
                  <a:pt x="35718" y="160734"/>
                </a:lnTo>
                <a:lnTo>
                  <a:pt x="26789" y="151805"/>
                </a:lnTo>
                <a:lnTo>
                  <a:pt x="26789" y="15180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Freeform 27"/>
          <p:cNvSpPr/>
          <p:nvPr/>
        </p:nvSpPr>
        <p:spPr>
          <a:xfrm>
            <a:off x="3473648" y="437555"/>
            <a:ext cx="107158" cy="321469"/>
          </a:xfrm>
          <a:custGeom>
            <a:avLst/>
            <a:gdLst/>
            <a:ahLst/>
            <a:cxnLst/>
            <a:rect l="0" t="0" r="0" b="0"/>
            <a:pathLst>
              <a:path w="107158" h="321469">
                <a:moveTo>
                  <a:pt x="8930" y="17859"/>
                </a:moveTo>
                <a:lnTo>
                  <a:pt x="8930" y="17859"/>
                </a:lnTo>
                <a:lnTo>
                  <a:pt x="0" y="17859"/>
                </a:lnTo>
                <a:lnTo>
                  <a:pt x="0" y="8929"/>
                </a:lnTo>
                <a:lnTo>
                  <a:pt x="0" y="8929"/>
                </a:lnTo>
                <a:lnTo>
                  <a:pt x="0" y="0"/>
                </a:lnTo>
                <a:lnTo>
                  <a:pt x="0" y="0"/>
                </a:lnTo>
                <a:lnTo>
                  <a:pt x="0" y="0"/>
                </a:lnTo>
                <a:lnTo>
                  <a:pt x="0" y="0"/>
                </a:lnTo>
                <a:lnTo>
                  <a:pt x="0" y="8929"/>
                </a:lnTo>
                <a:lnTo>
                  <a:pt x="8930" y="8929"/>
                </a:lnTo>
                <a:lnTo>
                  <a:pt x="8930" y="17859"/>
                </a:lnTo>
                <a:lnTo>
                  <a:pt x="17860" y="26789"/>
                </a:lnTo>
                <a:lnTo>
                  <a:pt x="17860" y="44648"/>
                </a:lnTo>
                <a:lnTo>
                  <a:pt x="26790" y="62507"/>
                </a:lnTo>
                <a:lnTo>
                  <a:pt x="35719" y="98226"/>
                </a:lnTo>
                <a:lnTo>
                  <a:pt x="44649" y="133945"/>
                </a:lnTo>
                <a:lnTo>
                  <a:pt x="53579" y="169664"/>
                </a:lnTo>
                <a:lnTo>
                  <a:pt x="62508" y="205383"/>
                </a:lnTo>
                <a:lnTo>
                  <a:pt x="71438" y="241101"/>
                </a:lnTo>
                <a:lnTo>
                  <a:pt x="80368" y="267890"/>
                </a:lnTo>
                <a:lnTo>
                  <a:pt x="89297" y="294679"/>
                </a:lnTo>
                <a:lnTo>
                  <a:pt x="98227" y="303609"/>
                </a:lnTo>
                <a:lnTo>
                  <a:pt x="98227" y="312539"/>
                </a:lnTo>
                <a:lnTo>
                  <a:pt x="98227" y="321468"/>
                </a:lnTo>
                <a:lnTo>
                  <a:pt x="107157" y="312539"/>
                </a:lnTo>
                <a:lnTo>
                  <a:pt x="98227" y="312539"/>
                </a:lnTo>
                <a:lnTo>
                  <a:pt x="98227" y="294679"/>
                </a:lnTo>
                <a:lnTo>
                  <a:pt x="98227" y="276820"/>
                </a:lnTo>
                <a:lnTo>
                  <a:pt x="89297" y="250031"/>
                </a:lnTo>
                <a:lnTo>
                  <a:pt x="80368" y="223242"/>
                </a:lnTo>
                <a:lnTo>
                  <a:pt x="62508" y="187523"/>
                </a:lnTo>
                <a:lnTo>
                  <a:pt x="53579" y="151804"/>
                </a:lnTo>
                <a:lnTo>
                  <a:pt x="44649" y="125015"/>
                </a:lnTo>
                <a:lnTo>
                  <a:pt x="44649" y="12501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Freeform 28"/>
          <p:cNvSpPr/>
          <p:nvPr/>
        </p:nvSpPr>
        <p:spPr>
          <a:xfrm>
            <a:off x="3402211" y="392906"/>
            <a:ext cx="169665" cy="196454"/>
          </a:xfrm>
          <a:custGeom>
            <a:avLst/>
            <a:gdLst/>
            <a:ahLst/>
            <a:cxnLst/>
            <a:rect l="0" t="0" r="0" b="0"/>
            <a:pathLst>
              <a:path w="169665" h="196454">
                <a:moveTo>
                  <a:pt x="62508" y="35719"/>
                </a:moveTo>
                <a:lnTo>
                  <a:pt x="62508" y="35719"/>
                </a:lnTo>
                <a:lnTo>
                  <a:pt x="62508" y="26789"/>
                </a:lnTo>
                <a:lnTo>
                  <a:pt x="62508" y="26789"/>
                </a:lnTo>
                <a:lnTo>
                  <a:pt x="62508" y="17860"/>
                </a:lnTo>
                <a:lnTo>
                  <a:pt x="53578" y="17860"/>
                </a:lnTo>
                <a:lnTo>
                  <a:pt x="53578" y="8930"/>
                </a:lnTo>
                <a:lnTo>
                  <a:pt x="53578" y="8930"/>
                </a:lnTo>
                <a:lnTo>
                  <a:pt x="53578" y="8930"/>
                </a:lnTo>
                <a:lnTo>
                  <a:pt x="53578" y="8930"/>
                </a:lnTo>
                <a:lnTo>
                  <a:pt x="53578" y="17860"/>
                </a:lnTo>
                <a:lnTo>
                  <a:pt x="53578" y="17860"/>
                </a:lnTo>
                <a:lnTo>
                  <a:pt x="44648" y="26789"/>
                </a:lnTo>
                <a:lnTo>
                  <a:pt x="44648" y="35719"/>
                </a:lnTo>
                <a:lnTo>
                  <a:pt x="35719" y="44649"/>
                </a:lnTo>
                <a:lnTo>
                  <a:pt x="35719" y="62508"/>
                </a:lnTo>
                <a:lnTo>
                  <a:pt x="26789" y="89297"/>
                </a:lnTo>
                <a:lnTo>
                  <a:pt x="17859" y="107156"/>
                </a:lnTo>
                <a:lnTo>
                  <a:pt x="17859" y="142875"/>
                </a:lnTo>
                <a:lnTo>
                  <a:pt x="8930" y="160735"/>
                </a:lnTo>
                <a:lnTo>
                  <a:pt x="0" y="178594"/>
                </a:lnTo>
                <a:lnTo>
                  <a:pt x="0" y="196453"/>
                </a:lnTo>
                <a:lnTo>
                  <a:pt x="0" y="196453"/>
                </a:lnTo>
                <a:lnTo>
                  <a:pt x="0" y="196453"/>
                </a:lnTo>
                <a:lnTo>
                  <a:pt x="0" y="178594"/>
                </a:lnTo>
                <a:lnTo>
                  <a:pt x="8930" y="160735"/>
                </a:lnTo>
                <a:lnTo>
                  <a:pt x="8930" y="142875"/>
                </a:lnTo>
                <a:lnTo>
                  <a:pt x="17859" y="116086"/>
                </a:lnTo>
                <a:lnTo>
                  <a:pt x="26789" y="89297"/>
                </a:lnTo>
                <a:lnTo>
                  <a:pt x="26789" y="62508"/>
                </a:lnTo>
                <a:lnTo>
                  <a:pt x="35719" y="44649"/>
                </a:lnTo>
                <a:lnTo>
                  <a:pt x="35719" y="26789"/>
                </a:lnTo>
                <a:lnTo>
                  <a:pt x="35719" y="17860"/>
                </a:lnTo>
                <a:lnTo>
                  <a:pt x="35719" y="8930"/>
                </a:lnTo>
                <a:lnTo>
                  <a:pt x="35719" y="0"/>
                </a:lnTo>
                <a:lnTo>
                  <a:pt x="35719" y="0"/>
                </a:lnTo>
                <a:lnTo>
                  <a:pt x="35719" y="0"/>
                </a:lnTo>
                <a:lnTo>
                  <a:pt x="35719" y="0"/>
                </a:lnTo>
                <a:lnTo>
                  <a:pt x="35719" y="0"/>
                </a:lnTo>
                <a:lnTo>
                  <a:pt x="35719" y="0"/>
                </a:lnTo>
                <a:lnTo>
                  <a:pt x="44648" y="0"/>
                </a:lnTo>
                <a:lnTo>
                  <a:pt x="44648" y="0"/>
                </a:lnTo>
                <a:lnTo>
                  <a:pt x="44648" y="0"/>
                </a:lnTo>
                <a:lnTo>
                  <a:pt x="44648" y="0"/>
                </a:lnTo>
                <a:lnTo>
                  <a:pt x="53578" y="0"/>
                </a:lnTo>
                <a:lnTo>
                  <a:pt x="53578" y="8930"/>
                </a:lnTo>
                <a:lnTo>
                  <a:pt x="62508" y="17860"/>
                </a:lnTo>
                <a:lnTo>
                  <a:pt x="80367" y="26789"/>
                </a:lnTo>
                <a:lnTo>
                  <a:pt x="89297" y="35719"/>
                </a:lnTo>
                <a:lnTo>
                  <a:pt x="107156" y="53578"/>
                </a:lnTo>
                <a:lnTo>
                  <a:pt x="116086" y="62508"/>
                </a:lnTo>
                <a:lnTo>
                  <a:pt x="133945" y="71438"/>
                </a:lnTo>
                <a:lnTo>
                  <a:pt x="151805" y="89297"/>
                </a:lnTo>
                <a:lnTo>
                  <a:pt x="160734" y="89297"/>
                </a:lnTo>
                <a:lnTo>
                  <a:pt x="160734" y="98227"/>
                </a:lnTo>
                <a:lnTo>
                  <a:pt x="169664" y="98227"/>
                </a:lnTo>
                <a:lnTo>
                  <a:pt x="169664" y="98227"/>
                </a:lnTo>
                <a:lnTo>
                  <a:pt x="169664" y="98227"/>
                </a:lnTo>
                <a:lnTo>
                  <a:pt x="169664" y="98227"/>
                </a:lnTo>
                <a:lnTo>
                  <a:pt x="169664" y="98227"/>
                </a:lnTo>
                <a:lnTo>
                  <a:pt x="169664" y="98227"/>
                </a:lnTo>
                <a:lnTo>
                  <a:pt x="169664" y="98227"/>
                </a:lnTo>
                <a:lnTo>
                  <a:pt x="169664" y="98227"/>
                </a:lnTo>
                <a:lnTo>
                  <a:pt x="169664" y="98227"/>
                </a:lnTo>
                <a:lnTo>
                  <a:pt x="169664" y="98227"/>
                </a:lnTo>
                <a:lnTo>
                  <a:pt x="169664" y="98227"/>
                </a:lnTo>
                <a:lnTo>
                  <a:pt x="169664" y="98227"/>
                </a:lnTo>
                <a:lnTo>
                  <a:pt x="169664" y="89297"/>
                </a:lnTo>
                <a:lnTo>
                  <a:pt x="169664" y="89297"/>
                </a:lnTo>
                <a:lnTo>
                  <a:pt x="169664" y="98227"/>
                </a:lnTo>
                <a:lnTo>
                  <a:pt x="169664" y="98227"/>
                </a:lnTo>
                <a:lnTo>
                  <a:pt x="169664" y="98227"/>
                </a:lnTo>
                <a:lnTo>
                  <a:pt x="160734" y="98227"/>
                </a:lnTo>
                <a:lnTo>
                  <a:pt x="160734" y="107156"/>
                </a:lnTo>
                <a:lnTo>
                  <a:pt x="151805" y="116086"/>
                </a:lnTo>
                <a:lnTo>
                  <a:pt x="151805" y="125016"/>
                </a:lnTo>
                <a:lnTo>
                  <a:pt x="133945" y="133946"/>
                </a:lnTo>
                <a:lnTo>
                  <a:pt x="116086" y="142875"/>
                </a:lnTo>
                <a:lnTo>
                  <a:pt x="98227" y="151805"/>
                </a:lnTo>
                <a:lnTo>
                  <a:pt x="80367" y="169664"/>
                </a:lnTo>
                <a:lnTo>
                  <a:pt x="62508" y="169664"/>
                </a:lnTo>
                <a:lnTo>
                  <a:pt x="44648" y="178594"/>
                </a:lnTo>
                <a:lnTo>
                  <a:pt x="26789" y="178594"/>
                </a:lnTo>
                <a:lnTo>
                  <a:pt x="17859" y="187524"/>
                </a:lnTo>
                <a:lnTo>
                  <a:pt x="8930" y="187524"/>
                </a:lnTo>
                <a:lnTo>
                  <a:pt x="8930" y="187524"/>
                </a:lnTo>
                <a:lnTo>
                  <a:pt x="0" y="187524"/>
                </a:lnTo>
                <a:lnTo>
                  <a:pt x="0" y="187524"/>
                </a:lnTo>
                <a:lnTo>
                  <a:pt x="0" y="187524"/>
                </a:lnTo>
                <a:lnTo>
                  <a:pt x="0" y="187524"/>
                </a:lnTo>
                <a:lnTo>
                  <a:pt x="8930" y="178594"/>
                </a:lnTo>
                <a:lnTo>
                  <a:pt x="17859" y="178594"/>
                </a:lnTo>
                <a:lnTo>
                  <a:pt x="26789" y="169664"/>
                </a:lnTo>
                <a:lnTo>
                  <a:pt x="44648" y="169664"/>
                </a:lnTo>
                <a:lnTo>
                  <a:pt x="53578" y="151805"/>
                </a:lnTo>
                <a:lnTo>
                  <a:pt x="71437" y="133946"/>
                </a:lnTo>
                <a:lnTo>
                  <a:pt x="89297" y="116086"/>
                </a:lnTo>
                <a:lnTo>
                  <a:pt x="107156" y="89297"/>
                </a:lnTo>
                <a:lnTo>
                  <a:pt x="133945" y="71438"/>
                </a:lnTo>
                <a:lnTo>
                  <a:pt x="169664" y="62508"/>
                </a:lnTo>
                <a:lnTo>
                  <a:pt x="169664"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Freeform 29"/>
          <p:cNvSpPr/>
          <p:nvPr/>
        </p:nvSpPr>
        <p:spPr>
          <a:xfrm>
            <a:off x="3714750" y="455414"/>
            <a:ext cx="71439" cy="133946"/>
          </a:xfrm>
          <a:custGeom>
            <a:avLst/>
            <a:gdLst/>
            <a:ahLst/>
            <a:cxnLst/>
            <a:rect l="0" t="0" r="0" b="0"/>
            <a:pathLst>
              <a:path w="71439" h="133946">
                <a:moveTo>
                  <a:pt x="8930" y="0"/>
                </a:moveTo>
                <a:lnTo>
                  <a:pt x="8930" y="0"/>
                </a:lnTo>
                <a:lnTo>
                  <a:pt x="8930" y="0"/>
                </a:lnTo>
                <a:lnTo>
                  <a:pt x="8930" y="0"/>
                </a:lnTo>
                <a:lnTo>
                  <a:pt x="0" y="0"/>
                </a:lnTo>
                <a:lnTo>
                  <a:pt x="0" y="0"/>
                </a:lnTo>
                <a:lnTo>
                  <a:pt x="0" y="0"/>
                </a:lnTo>
                <a:lnTo>
                  <a:pt x="8930" y="8930"/>
                </a:lnTo>
                <a:lnTo>
                  <a:pt x="8930" y="17859"/>
                </a:lnTo>
                <a:lnTo>
                  <a:pt x="17859" y="26789"/>
                </a:lnTo>
                <a:lnTo>
                  <a:pt x="26789" y="44648"/>
                </a:lnTo>
                <a:lnTo>
                  <a:pt x="35719" y="53578"/>
                </a:lnTo>
                <a:lnTo>
                  <a:pt x="44648" y="62508"/>
                </a:lnTo>
                <a:lnTo>
                  <a:pt x="53578" y="80367"/>
                </a:lnTo>
                <a:lnTo>
                  <a:pt x="62508" y="89297"/>
                </a:lnTo>
                <a:lnTo>
                  <a:pt x="71438" y="98227"/>
                </a:lnTo>
                <a:lnTo>
                  <a:pt x="71438" y="107156"/>
                </a:lnTo>
                <a:lnTo>
                  <a:pt x="71438" y="125016"/>
                </a:lnTo>
                <a:lnTo>
                  <a:pt x="71438" y="133945"/>
                </a:lnTo>
                <a:lnTo>
                  <a:pt x="71438" y="133945"/>
                </a:lnTo>
                <a:lnTo>
                  <a:pt x="62508" y="133945"/>
                </a:lnTo>
                <a:lnTo>
                  <a:pt x="53578" y="133945"/>
                </a:lnTo>
                <a:lnTo>
                  <a:pt x="44648" y="125016"/>
                </a:lnTo>
                <a:lnTo>
                  <a:pt x="26789" y="116086"/>
                </a:lnTo>
                <a:lnTo>
                  <a:pt x="26789"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Freeform 30"/>
          <p:cNvSpPr/>
          <p:nvPr/>
        </p:nvSpPr>
        <p:spPr>
          <a:xfrm>
            <a:off x="3679031" y="526852"/>
            <a:ext cx="169665" cy="98227"/>
          </a:xfrm>
          <a:custGeom>
            <a:avLst/>
            <a:gdLst/>
            <a:ahLst/>
            <a:cxnLst/>
            <a:rect l="0" t="0" r="0" b="0"/>
            <a:pathLst>
              <a:path w="169665" h="98227">
                <a:moveTo>
                  <a:pt x="0" y="98226"/>
                </a:moveTo>
                <a:lnTo>
                  <a:pt x="0" y="98226"/>
                </a:lnTo>
                <a:lnTo>
                  <a:pt x="0" y="98226"/>
                </a:lnTo>
                <a:lnTo>
                  <a:pt x="0" y="98226"/>
                </a:lnTo>
                <a:lnTo>
                  <a:pt x="8930" y="89296"/>
                </a:lnTo>
                <a:lnTo>
                  <a:pt x="17860" y="80367"/>
                </a:lnTo>
                <a:lnTo>
                  <a:pt x="44649" y="71437"/>
                </a:lnTo>
                <a:lnTo>
                  <a:pt x="62508" y="62507"/>
                </a:lnTo>
                <a:lnTo>
                  <a:pt x="80367" y="53578"/>
                </a:lnTo>
                <a:lnTo>
                  <a:pt x="107157" y="44648"/>
                </a:lnTo>
                <a:lnTo>
                  <a:pt x="125016" y="35718"/>
                </a:lnTo>
                <a:lnTo>
                  <a:pt x="142875" y="35718"/>
                </a:lnTo>
                <a:lnTo>
                  <a:pt x="160735" y="26789"/>
                </a:lnTo>
                <a:lnTo>
                  <a:pt x="169664" y="26789"/>
                </a:lnTo>
                <a:lnTo>
                  <a:pt x="169664" y="17859"/>
                </a:lnTo>
                <a:lnTo>
                  <a:pt x="169664" y="17859"/>
                </a:lnTo>
                <a:lnTo>
                  <a:pt x="160735" y="8929"/>
                </a:lnTo>
                <a:lnTo>
                  <a:pt x="151805" y="0"/>
                </a:lnTo>
                <a:lnTo>
                  <a:pt x="15180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Freeform 31"/>
          <p:cNvSpPr/>
          <p:nvPr/>
        </p:nvSpPr>
        <p:spPr>
          <a:xfrm>
            <a:off x="3589734" y="428625"/>
            <a:ext cx="276822" cy="71438"/>
          </a:xfrm>
          <a:custGeom>
            <a:avLst/>
            <a:gdLst/>
            <a:ahLst/>
            <a:cxnLst/>
            <a:rect l="0" t="0" r="0" b="0"/>
            <a:pathLst>
              <a:path w="276822" h="71438">
                <a:moveTo>
                  <a:pt x="0" y="71437"/>
                </a:moveTo>
                <a:lnTo>
                  <a:pt x="0" y="71437"/>
                </a:lnTo>
                <a:lnTo>
                  <a:pt x="8930" y="62508"/>
                </a:lnTo>
                <a:lnTo>
                  <a:pt x="8930" y="53578"/>
                </a:lnTo>
                <a:lnTo>
                  <a:pt x="17860" y="44648"/>
                </a:lnTo>
                <a:lnTo>
                  <a:pt x="35719" y="35719"/>
                </a:lnTo>
                <a:lnTo>
                  <a:pt x="53579" y="26789"/>
                </a:lnTo>
                <a:lnTo>
                  <a:pt x="71438" y="8930"/>
                </a:lnTo>
                <a:lnTo>
                  <a:pt x="98227" y="8930"/>
                </a:lnTo>
                <a:lnTo>
                  <a:pt x="125016" y="0"/>
                </a:lnTo>
                <a:lnTo>
                  <a:pt x="151805" y="0"/>
                </a:lnTo>
                <a:lnTo>
                  <a:pt x="178594" y="0"/>
                </a:lnTo>
                <a:lnTo>
                  <a:pt x="205383" y="0"/>
                </a:lnTo>
                <a:lnTo>
                  <a:pt x="223243" y="8930"/>
                </a:lnTo>
                <a:lnTo>
                  <a:pt x="232172" y="17859"/>
                </a:lnTo>
                <a:lnTo>
                  <a:pt x="250032" y="17859"/>
                </a:lnTo>
                <a:lnTo>
                  <a:pt x="267891" y="17859"/>
                </a:lnTo>
                <a:lnTo>
                  <a:pt x="276821" y="17859"/>
                </a:lnTo>
                <a:lnTo>
                  <a:pt x="276821"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Freeform 32"/>
          <p:cNvSpPr/>
          <p:nvPr/>
        </p:nvSpPr>
        <p:spPr>
          <a:xfrm>
            <a:off x="3875484" y="401836"/>
            <a:ext cx="142876" cy="160735"/>
          </a:xfrm>
          <a:custGeom>
            <a:avLst/>
            <a:gdLst/>
            <a:ahLst/>
            <a:cxnLst/>
            <a:rect l="0" t="0" r="0" b="0"/>
            <a:pathLst>
              <a:path w="142876" h="160735">
                <a:moveTo>
                  <a:pt x="98227" y="8930"/>
                </a:moveTo>
                <a:lnTo>
                  <a:pt x="98227" y="8930"/>
                </a:lnTo>
                <a:lnTo>
                  <a:pt x="98227" y="8930"/>
                </a:lnTo>
                <a:lnTo>
                  <a:pt x="98227" y="8930"/>
                </a:lnTo>
                <a:lnTo>
                  <a:pt x="98227" y="0"/>
                </a:lnTo>
                <a:lnTo>
                  <a:pt x="98227" y="0"/>
                </a:lnTo>
                <a:lnTo>
                  <a:pt x="89297" y="0"/>
                </a:lnTo>
                <a:lnTo>
                  <a:pt x="80368" y="0"/>
                </a:lnTo>
                <a:lnTo>
                  <a:pt x="71438" y="0"/>
                </a:lnTo>
                <a:lnTo>
                  <a:pt x="62508" y="0"/>
                </a:lnTo>
                <a:lnTo>
                  <a:pt x="53579" y="0"/>
                </a:lnTo>
                <a:lnTo>
                  <a:pt x="44649" y="8930"/>
                </a:lnTo>
                <a:lnTo>
                  <a:pt x="35719" y="17859"/>
                </a:lnTo>
                <a:lnTo>
                  <a:pt x="17860" y="26789"/>
                </a:lnTo>
                <a:lnTo>
                  <a:pt x="8930" y="35719"/>
                </a:lnTo>
                <a:lnTo>
                  <a:pt x="8930" y="44648"/>
                </a:lnTo>
                <a:lnTo>
                  <a:pt x="0" y="53578"/>
                </a:lnTo>
                <a:lnTo>
                  <a:pt x="8930" y="53578"/>
                </a:lnTo>
                <a:lnTo>
                  <a:pt x="8930" y="62508"/>
                </a:lnTo>
                <a:lnTo>
                  <a:pt x="26789" y="62508"/>
                </a:lnTo>
                <a:lnTo>
                  <a:pt x="35719" y="62508"/>
                </a:lnTo>
                <a:lnTo>
                  <a:pt x="44649" y="62508"/>
                </a:lnTo>
                <a:lnTo>
                  <a:pt x="62508" y="62508"/>
                </a:lnTo>
                <a:lnTo>
                  <a:pt x="80368" y="71437"/>
                </a:lnTo>
                <a:lnTo>
                  <a:pt x="98227" y="71437"/>
                </a:lnTo>
                <a:lnTo>
                  <a:pt x="116086" y="80367"/>
                </a:lnTo>
                <a:lnTo>
                  <a:pt x="125016" y="89297"/>
                </a:lnTo>
                <a:lnTo>
                  <a:pt x="142875" y="98226"/>
                </a:lnTo>
                <a:lnTo>
                  <a:pt x="142875" y="107156"/>
                </a:lnTo>
                <a:lnTo>
                  <a:pt x="133946" y="116086"/>
                </a:lnTo>
                <a:lnTo>
                  <a:pt x="116086" y="133945"/>
                </a:lnTo>
                <a:lnTo>
                  <a:pt x="98227" y="142875"/>
                </a:lnTo>
                <a:lnTo>
                  <a:pt x="71438" y="151805"/>
                </a:lnTo>
                <a:lnTo>
                  <a:pt x="53579" y="160734"/>
                </a:lnTo>
                <a:lnTo>
                  <a:pt x="35719" y="160734"/>
                </a:lnTo>
                <a:lnTo>
                  <a:pt x="17860" y="160734"/>
                </a:lnTo>
                <a:lnTo>
                  <a:pt x="17860" y="160734"/>
                </a:lnTo>
                <a:lnTo>
                  <a:pt x="17860" y="151805"/>
                </a:lnTo>
                <a:lnTo>
                  <a:pt x="26789" y="142875"/>
                </a:lnTo>
                <a:lnTo>
                  <a:pt x="44649" y="133945"/>
                </a:lnTo>
                <a:lnTo>
                  <a:pt x="71438" y="125016"/>
                </a:lnTo>
                <a:lnTo>
                  <a:pt x="98227" y="107156"/>
                </a:lnTo>
                <a:lnTo>
                  <a:pt x="98227"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Freeform 33"/>
          <p:cNvSpPr/>
          <p:nvPr/>
        </p:nvSpPr>
        <p:spPr>
          <a:xfrm>
            <a:off x="4054078" y="446484"/>
            <a:ext cx="107157" cy="35720"/>
          </a:xfrm>
          <a:custGeom>
            <a:avLst/>
            <a:gdLst/>
            <a:ahLst/>
            <a:cxnLst/>
            <a:rect l="0" t="0" r="0" b="0"/>
            <a:pathLst>
              <a:path w="107157" h="35720">
                <a:moveTo>
                  <a:pt x="0" y="35719"/>
                </a:moveTo>
                <a:lnTo>
                  <a:pt x="0" y="35719"/>
                </a:lnTo>
                <a:lnTo>
                  <a:pt x="0" y="35719"/>
                </a:lnTo>
                <a:lnTo>
                  <a:pt x="8930" y="35719"/>
                </a:lnTo>
                <a:lnTo>
                  <a:pt x="17860" y="26789"/>
                </a:lnTo>
                <a:lnTo>
                  <a:pt x="26789" y="26789"/>
                </a:lnTo>
                <a:lnTo>
                  <a:pt x="44649" y="17860"/>
                </a:lnTo>
                <a:lnTo>
                  <a:pt x="62508" y="8930"/>
                </a:lnTo>
                <a:lnTo>
                  <a:pt x="71438" y="8930"/>
                </a:lnTo>
                <a:lnTo>
                  <a:pt x="89297" y="0"/>
                </a:lnTo>
                <a:lnTo>
                  <a:pt x="98227" y="0"/>
                </a:lnTo>
                <a:lnTo>
                  <a:pt x="107156" y="0"/>
                </a:lnTo>
                <a:lnTo>
                  <a:pt x="10715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Freeform 34"/>
          <p:cNvSpPr/>
          <p:nvPr/>
        </p:nvSpPr>
        <p:spPr>
          <a:xfrm>
            <a:off x="4214813" y="321469"/>
            <a:ext cx="125016" cy="223243"/>
          </a:xfrm>
          <a:custGeom>
            <a:avLst/>
            <a:gdLst/>
            <a:ahLst/>
            <a:cxnLst/>
            <a:rect l="0" t="0" r="0" b="0"/>
            <a:pathLst>
              <a:path w="125016" h="223243">
                <a:moveTo>
                  <a:pt x="17859" y="80367"/>
                </a:moveTo>
                <a:lnTo>
                  <a:pt x="17859" y="71437"/>
                </a:lnTo>
                <a:lnTo>
                  <a:pt x="17859" y="71437"/>
                </a:lnTo>
                <a:lnTo>
                  <a:pt x="17859" y="71437"/>
                </a:lnTo>
                <a:lnTo>
                  <a:pt x="17859" y="62508"/>
                </a:lnTo>
                <a:lnTo>
                  <a:pt x="17859" y="62508"/>
                </a:lnTo>
                <a:lnTo>
                  <a:pt x="8929" y="71437"/>
                </a:lnTo>
                <a:lnTo>
                  <a:pt x="8929" y="71437"/>
                </a:lnTo>
                <a:lnTo>
                  <a:pt x="8929" y="89297"/>
                </a:lnTo>
                <a:lnTo>
                  <a:pt x="8929" y="98226"/>
                </a:lnTo>
                <a:lnTo>
                  <a:pt x="8929" y="116086"/>
                </a:lnTo>
                <a:lnTo>
                  <a:pt x="0" y="142875"/>
                </a:lnTo>
                <a:lnTo>
                  <a:pt x="0" y="160734"/>
                </a:lnTo>
                <a:lnTo>
                  <a:pt x="0" y="187523"/>
                </a:lnTo>
                <a:lnTo>
                  <a:pt x="0" y="205383"/>
                </a:lnTo>
                <a:lnTo>
                  <a:pt x="0" y="214312"/>
                </a:lnTo>
                <a:lnTo>
                  <a:pt x="0" y="223242"/>
                </a:lnTo>
                <a:lnTo>
                  <a:pt x="0" y="223242"/>
                </a:lnTo>
                <a:lnTo>
                  <a:pt x="0" y="223242"/>
                </a:lnTo>
                <a:lnTo>
                  <a:pt x="0" y="205383"/>
                </a:lnTo>
                <a:lnTo>
                  <a:pt x="0" y="187523"/>
                </a:lnTo>
                <a:lnTo>
                  <a:pt x="0" y="160734"/>
                </a:lnTo>
                <a:lnTo>
                  <a:pt x="0" y="133945"/>
                </a:lnTo>
                <a:lnTo>
                  <a:pt x="0" y="98226"/>
                </a:lnTo>
                <a:lnTo>
                  <a:pt x="0" y="71437"/>
                </a:lnTo>
                <a:lnTo>
                  <a:pt x="0" y="53578"/>
                </a:lnTo>
                <a:lnTo>
                  <a:pt x="8929" y="26789"/>
                </a:lnTo>
                <a:lnTo>
                  <a:pt x="8929" y="17859"/>
                </a:lnTo>
                <a:lnTo>
                  <a:pt x="8929" y="8929"/>
                </a:lnTo>
                <a:lnTo>
                  <a:pt x="17859" y="0"/>
                </a:lnTo>
                <a:lnTo>
                  <a:pt x="17859" y="0"/>
                </a:lnTo>
                <a:lnTo>
                  <a:pt x="26789" y="8929"/>
                </a:lnTo>
                <a:lnTo>
                  <a:pt x="26789" y="17859"/>
                </a:lnTo>
                <a:lnTo>
                  <a:pt x="35718" y="35718"/>
                </a:lnTo>
                <a:lnTo>
                  <a:pt x="44648" y="53578"/>
                </a:lnTo>
                <a:lnTo>
                  <a:pt x="53578" y="71437"/>
                </a:lnTo>
                <a:lnTo>
                  <a:pt x="62507" y="89297"/>
                </a:lnTo>
                <a:lnTo>
                  <a:pt x="71437" y="107156"/>
                </a:lnTo>
                <a:lnTo>
                  <a:pt x="80367" y="133945"/>
                </a:lnTo>
                <a:lnTo>
                  <a:pt x="89296" y="151804"/>
                </a:lnTo>
                <a:lnTo>
                  <a:pt x="98226" y="169664"/>
                </a:lnTo>
                <a:lnTo>
                  <a:pt x="107156" y="178593"/>
                </a:lnTo>
                <a:lnTo>
                  <a:pt x="116085" y="187523"/>
                </a:lnTo>
                <a:lnTo>
                  <a:pt x="116085" y="196453"/>
                </a:lnTo>
                <a:lnTo>
                  <a:pt x="125015" y="205383"/>
                </a:lnTo>
                <a:lnTo>
                  <a:pt x="125015" y="205383"/>
                </a:lnTo>
                <a:lnTo>
                  <a:pt x="116085" y="196453"/>
                </a:lnTo>
                <a:lnTo>
                  <a:pt x="107156" y="187523"/>
                </a:lnTo>
                <a:lnTo>
                  <a:pt x="98226" y="178593"/>
                </a:lnTo>
                <a:lnTo>
                  <a:pt x="80367" y="160734"/>
                </a:lnTo>
                <a:lnTo>
                  <a:pt x="80367" y="16073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Freeform 35"/>
          <p:cNvSpPr/>
          <p:nvPr/>
        </p:nvSpPr>
        <p:spPr>
          <a:xfrm>
            <a:off x="4196953" y="419695"/>
            <a:ext cx="107157" cy="62509"/>
          </a:xfrm>
          <a:custGeom>
            <a:avLst/>
            <a:gdLst/>
            <a:ahLst/>
            <a:cxnLst/>
            <a:rect l="0" t="0" r="0" b="0"/>
            <a:pathLst>
              <a:path w="107157" h="62509">
                <a:moveTo>
                  <a:pt x="0" y="62508"/>
                </a:moveTo>
                <a:lnTo>
                  <a:pt x="0" y="62508"/>
                </a:lnTo>
                <a:lnTo>
                  <a:pt x="0" y="53578"/>
                </a:lnTo>
                <a:lnTo>
                  <a:pt x="8930" y="44649"/>
                </a:lnTo>
                <a:lnTo>
                  <a:pt x="26789" y="35719"/>
                </a:lnTo>
                <a:lnTo>
                  <a:pt x="44649" y="26789"/>
                </a:lnTo>
                <a:lnTo>
                  <a:pt x="62508" y="17860"/>
                </a:lnTo>
                <a:lnTo>
                  <a:pt x="80367" y="17860"/>
                </a:lnTo>
                <a:lnTo>
                  <a:pt x="89297" y="17860"/>
                </a:lnTo>
                <a:lnTo>
                  <a:pt x="107156" y="8930"/>
                </a:lnTo>
                <a:lnTo>
                  <a:pt x="107156" y="8930"/>
                </a:lnTo>
                <a:lnTo>
                  <a:pt x="107156" y="0"/>
                </a:lnTo>
                <a:lnTo>
                  <a:pt x="10715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Freeform 36"/>
          <p:cNvSpPr/>
          <p:nvPr/>
        </p:nvSpPr>
        <p:spPr>
          <a:xfrm>
            <a:off x="4866680" y="62508"/>
            <a:ext cx="125016" cy="26790"/>
          </a:xfrm>
          <a:custGeom>
            <a:avLst/>
            <a:gdLst/>
            <a:ahLst/>
            <a:cxnLst/>
            <a:rect l="0" t="0" r="0" b="0"/>
            <a:pathLst>
              <a:path w="125016" h="26790">
                <a:moveTo>
                  <a:pt x="0" y="26789"/>
                </a:moveTo>
                <a:lnTo>
                  <a:pt x="0" y="26789"/>
                </a:lnTo>
                <a:lnTo>
                  <a:pt x="0" y="26789"/>
                </a:lnTo>
                <a:lnTo>
                  <a:pt x="0" y="26789"/>
                </a:lnTo>
                <a:lnTo>
                  <a:pt x="0" y="26789"/>
                </a:lnTo>
                <a:lnTo>
                  <a:pt x="0" y="26789"/>
                </a:lnTo>
                <a:lnTo>
                  <a:pt x="0" y="26789"/>
                </a:lnTo>
                <a:lnTo>
                  <a:pt x="0" y="26789"/>
                </a:lnTo>
                <a:lnTo>
                  <a:pt x="0" y="26789"/>
                </a:lnTo>
                <a:lnTo>
                  <a:pt x="0" y="26789"/>
                </a:lnTo>
                <a:lnTo>
                  <a:pt x="8929" y="26789"/>
                </a:lnTo>
                <a:lnTo>
                  <a:pt x="8929" y="26789"/>
                </a:lnTo>
                <a:lnTo>
                  <a:pt x="8929" y="26789"/>
                </a:lnTo>
                <a:lnTo>
                  <a:pt x="17859" y="17859"/>
                </a:lnTo>
                <a:lnTo>
                  <a:pt x="26789" y="17859"/>
                </a:lnTo>
                <a:lnTo>
                  <a:pt x="35718" y="17859"/>
                </a:lnTo>
                <a:lnTo>
                  <a:pt x="44648" y="17859"/>
                </a:lnTo>
                <a:lnTo>
                  <a:pt x="62508" y="8929"/>
                </a:lnTo>
                <a:lnTo>
                  <a:pt x="80367" y="8929"/>
                </a:lnTo>
                <a:lnTo>
                  <a:pt x="89297" y="0"/>
                </a:lnTo>
                <a:lnTo>
                  <a:pt x="107156" y="0"/>
                </a:lnTo>
                <a:lnTo>
                  <a:pt x="116086" y="0"/>
                </a:lnTo>
                <a:lnTo>
                  <a:pt x="125015" y="0"/>
                </a:lnTo>
                <a:lnTo>
                  <a:pt x="125015" y="0"/>
                </a:lnTo>
                <a:lnTo>
                  <a:pt x="12501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Freeform 37"/>
          <p:cNvSpPr/>
          <p:nvPr/>
        </p:nvSpPr>
        <p:spPr>
          <a:xfrm>
            <a:off x="4902398" y="169664"/>
            <a:ext cx="98228" cy="1"/>
          </a:xfrm>
          <a:custGeom>
            <a:avLst/>
            <a:gdLst/>
            <a:ahLst/>
            <a:cxnLst/>
            <a:rect l="0" t="0" r="0" b="0"/>
            <a:pathLst>
              <a:path w="98228" h="1">
                <a:moveTo>
                  <a:pt x="0" y="0"/>
                </a:moveTo>
                <a:lnTo>
                  <a:pt x="0" y="0"/>
                </a:lnTo>
                <a:lnTo>
                  <a:pt x="0" y="0"/>
                </a:lnTo>
                <a:lnTo>
                  <a:pt x="8930" y="0"/>
                </a:lnTo>
                <a:lnTo>
                  <a:pt x="8930" y="0"/>
                </a:lnTo>
                <a:lnTo>
                  <a:pt x="17860" y="0"/>
                </a:lnTo>
                <a:lnTo>
                  <a:pt x="26790" y="0"/>
                </a:lnTo>
                <a:lnTo>
                  <a:pt x="35719" y="0"/>
                </a:lnTo>
                <a:lnTo>
                  <a:pt x="44649" y="0"/>
                </a:lnTo>
                <a:lnTo>
                  <a:pt x="62508" y="0"/>
                </a:lnTo>
                <a:lnTo>
                  <a:pt x="71438" y="0"/>
                </a:lnTo>
                <a:lnTo>
                  <a:pt x="80368" y="0"/>
                </a:lnTo>
                <a:lnTo>
                  <a:pt x="89297" y="0"/>
                </a:lnTo>
                <a:lnTo>
                  <a:pt x="98227" y="0"/>
                </a:lnTo>
                <a:lnTo>
                  <a:pt x="9822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Freeform 38"/>
          <p:cNvSpPr/>
          <p:nvPr/>
        </p:nvSpPr>
        <p:spPr>
          <a:xfrm>
            <a:off x="4875609" y="258961"/>
            <a:ext cx="125017" cy="8931"/>
          </a:xfrm>
          <a:custGeom>
            <a:avLst/>
            <a:gdLst/>
            <a:ahLst/>
            <a:cxnLst/>
            <a:rect l="0" t="0" r="0" b="0"/>
            <a:pathLst>
              <a:path w="125017" h="8931">
                <a:moveTo>
                  <a:pt x="17860" y="0"/>
                </a:moveTo>
                <a:lnTo>
                  <a:pt x="17860" y="0"/>
                </a:lnTo>
                <a:lnTo>
                  <a:pt x="8930" y="8930"/>
                </a:lnTo>
                <a:lnTo>
                  <a:pt x="0" y="8930"/>
                </a:lnTo>
                <a:lnTo>
                  <a:pt x="0" y="8930"/>
                </a:lnTo>
                <a:lnTo>
                  <a:pt x="0" y="8930"/>
                </a:lnTo>
                <a:lnTo>
                  <a:pt x="0" y="8930"/>
                </a:lnTo>
                <a:lnTo>
                  <a:pt x="8930" y="8930"/>
                </a:lnTo>
                <a:lnTo>
                  <a:pt x="8930" y="8930"/>
                </a:lnTo>
                <a:lnTo>
                  <a:pt x="17860" y="8930"/>
                </a:lnTo>
                <a:lnTo>
                  <a:pt x="26789" y="8930"/>
                </a:lnTo>
                <a:lnTo>
                  <a:pt x="44649" y="0"/>
                </a:lnTo>
                <a:lnTo>
                  <a:pt x="53579" y="0"/>
                </a:lnTo>
                <a:lnTo>
                  <a:pt x="71438" y="0"/>
                </a:lnTo>
                <a:lnTo>
                  <a:pt x="80368" y="0"/>
                </a:lnTo>
                <a:lnTo>
                  <a:pt x="98227" y="0"/>
                </a:lnTo>
                <a:lnTo>
                  <a:pt x="107157" y="0"/>
                </a:lnTo>
                <a:lnTo>
                  <a:pt x="116086" y="0"/>
                </a:lnTo>
                <a:lnTo>
                  <a:pt x="125016" y="0"/>
                </a:lnTo>
                <a:lnTo>
                  <a:pt x="125016" y="0"/>
                </a:lnTo>
                <a:lnTo>
                  <a:pt x="12501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Freeform 39"/>
          <p:cNvSpPr/>
          <p:nvPr/>
        </p:nvSpPr>
        <p:spPr>
          <a:xfrm>
            <a:off x="5322094" y="26789"/>
            <a:ext cx="26790" cy="214314"/>
          </a:xfrm>
          <a:custGeom>
            <a:avLst/>
            <a:gdLst/>
            <a:ahLst/>
            <a:cxnLst/>
            <a:rect l="0" t="0" r="0" b="0"/>
            <a:pathLst>
              <a:path w="26790" h="214314">
                <a:moveTo>
                  <a:pt x="0" y="35719"/>
                </a:moveTo>
                <a:lnTo>
                  <a:pt x="0" y="35719"/>
                </a:lnTo>
                <a:lnTo>
                  <a:pt x="0" y="26789"/>
                </a:lnTo>
                <a:lnTo>
                  <a:pt x="0" y="26789"/>
                </a:lnTo>
                <a:lnTo>
                  <a:pt x="0" y="17859"/>
                </a:lnTo>
                <a:lnTo>
                  <a:pt x="0" y="17859"/>
                </a:lnTo>
                <a:lnTo>
                  <a:pt x="0" y="8930"/>
                </a:lnTo>
                <a:lnTo>
                  <a:pt x="0" y="0"/>
                </a:lnTo>
                <a:lnTo>
                  <a:pt x="0" y="0"/>
                </a:lnTo>
                <a:lnTo>
                  <a:pt x="0" y="0"/>
                </a:lnTo>
                <a:lnTo>
                  <a:pt x="0" y="8930"/>
                </a:lnTo>
                <a:lnTo>
                  <a:pt x="0" y="17859"/>
                </a:lnTo>
                <a:lnTo>
                  <a:pt x="0" y="26789"/>
                </a:lnTo>
                <a:lnTo>
                  <a:pt x="0" y="44648"/>
                </a:lnTo>
                <a:lnTo>
                  <a:pt x="8929" y="71438"/>
                </a:lnTo>
                <a:lnTo>
                  <a:pt x="8929" y="89297"/>
                </a:lnTo>
                <a:lnTo>
                  <a:pt x="17859" y="116086"/>
                </a:lnTo>
                <a:lnTo>
                  <a:pt x="17859" y="142875"/>
                </a:lnTo>
                <a:lnTo>
                  <a:pt x="26789" y="169664"/>
                </a:lnTo>
                <a:lnTo>
                  <a:pt x="26789" y="187523"/>
                </a:lnTo>
                <a:lnTo>
                  <a:pt x="26789" y="205383"/>
                </a:lnTo>
                <a:lnTo>
                  <a:pt x="26789" y="214313"/>
                </a:lnTo>
                <a:lnTo>
                  <a:pt x="26789" y="214313"/>
                </a:lnTo>
                <a:lnTo>
                  <a:pt x="26789" y="214313"/>
                </a:lnTo>
                <a:lnTo>
                  <a:pt x="26789" y="205383"/>
                </a:lnTo>
                <a:lnTo>
                  <a:pt x="26789" y="196453"/>
                </a:lnTo>
                <a:lnTo>
                  <a:pt x="26789" y="19645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Freeform 40"/>
          <p:cNvSpPr/>
          <p:nvPr/>
        </p:nvSpPr>
        <p:spPr>
          <a:xfrm>
            <a:off x="5250656" y="0"/>
            <a:ext cx="223243" cy="312540"/>
          </a:xfrm>
          <a:custGeom>
            <a:avLst/>
            <a:gdLst/>
            <a:ahLst/>
            <a:cxnLst/>
            <a:rect l="0" t="0" r="0" b="0"/>
            <a:pathLst>
              <a:path w="223243" h="312540">
                <a:moveTo>
                  <a:pt x="17860" y="62508"/>
                </a:moveTo>
                <a:lnTo>
                  <a:pt x="8930" y="53578"/>
                </a:lnTo>
                <a:lnTo>
                  <a:pt x="8930" y="53578"/>
                </a:lnTo>
                <a:lnTo>
                  <a:pt x="0" y="44648"/>
                </a:lnTo>
                <a:lnTo>
                  <a:pt x="0" y="44648"/>
                </a:lnTo>
                <a:lnTo>
                  <a:pt x="0" y="35719"/>
                </a:lnTo>
                <a:lnTo>
                  <a:pt x="0" y="35719"/>
                </a:lnTo>
                <a:lnTo>
                  <a:pt x="0" y="26789"/>
                </a:lnTo>
                <a:lnTo>
                  <a:pt x="0" y="26789"/>
                </a:lnTo>
                <a:lnTo>
                  <a:pt x="0" y="26789"/>
                </a:lnTo>
                <a:lnTo>
                  <a:pt x="8930" y="17859"/>
                </a:lnTo>
                <a:lnTo>
                  <a:pt x="17860" y="8930"/>
                </a:lnTo>
                <a:lnTo>
                  <a:pt x="35719" y="8930"/>
                </a:lnTo>
                <a:lnTo>
                  <a:pt x="62508" y="0"/>
                </a:lnTo>
                <a:lnTo>
                  <a:pt x="80367" y="0"/>
                </a:lnTo>
                <a:lnTo>
                  <a:pt x="98227" y="0"/>
                </a:lnTo>
                <a:lnTo>
                  <a:pt x="125016" y="0"/>
                </a:lnTo>
                <a:lnTo>
                  <a:pt x="142875" y="0"/>
                </a:lnTo>
                <a:lnTo>
                  <a:pt x="151805" y="8930"/>
                </a:lnTo>
                <a:lnTo>
                  <a:pt x="160735" y="26789"/>
                </a:lnTo>
                <a:lnTo>
                  <a:pt x="169664" y="44648"/>
                </a:lnTo>
                <a:lnTo>
                  <a:pt x="160735" y="62508"/>
                </a:lnTo>
                <a:lnTo>
                  <a:pt x="151805" y="80367"/>
                </a:lnTo>
                <a:lnTo>
                  <a:pt x="142875" y="107156"/>
                </a:lnTo>
                <a:lnTo>
                  <a:pt x="125016" y="125016"/>
                </a:lnTo>
                <a:lnTo>
                  <a:pt x="107157" y="133945"/>
                </a:lnTo>
                <a:lnTo>
                  <a:pt x="98227" y="151805"/>
                </a:lnTo>
                <a:lnTo>
                  <a:pt x="89297" y="160734"/>
                </a:lnTo>
                <a:lnTo>
                  <a:pt x="80367" y="160734"/>
                </a:lnTo>
                <a:lnTo>
                  <a:pt x="80367" y="160734"/>
                </a:lnTo>
                <a:lnTo>
                  <a:pt x="89297" y="160734"/>
                </a:lnTo>
                <a:lnTo>
                  <a:pt x="98227" y="160734"/>
                </a:lnTo>
                <a:lnTo>
                  <a:pt x="116086" y="151805"/>
                </a:lnTo>
                <a:lnTo>
                  <a:pt x="133946" y="151805"/>
                </a:lnTo>
                <a:lnTo>
                  <a:pt x="160735" y="151805"/>
                </a:lnTo>
                <a:lnTo>
                  <a:pt x="178594" y="151805"/>
                </a:lnTo>
                <a:lnTo>
                  <a:pt x="196453" y="160734"/>
                </a:lnTo>
                <a:lnTo>
                  <a:pt x="205383" y="178594"/>
                </a:lnTo>
                <a:lnTo>
                  <a:pt x="223242" y="214312"/>
                </a:lnTo>
                <a:lnTo>
                  <a:pt x="223242" y="250031"/>
                </a:lnTo>
                <a:lnTo>
                  <a:pt x="205383" y="285750"/>
                </a:lnTo>
                <a:lnTo>
                  <a:pt x="187524" y="303609"/>
                </a:lnTo>
                <a:lnTo>
                  <a:pt x="169664" y="312539"/>
                </a:lnTo>
                <a:lnTo>
                  <a:pt x="160735" y="312539"/>
                </a:lnTo>
                <a:lnTo>
                  <a:pt x="151805" y="312539"/>
                </a:lnTo>
                <a:lnTo>
                  <a:pt x="133946" y="312539"/>
                </a:lnTo>
                <a:lnTo>
                  <a:pt x="125016" y="303609"/>
                </a:lnTo>
                <a:lnTo>
                  <a:pt x="116086" y="294680"/>
                </a:lnTo>
                <a:lnTo>
                  <a:pt x="116086" y="285750"/>
                </a:lnTo>
                <a:lnTo>
                  <a:pt x="125016" y="276820"/>
                </a:lnTo>
                <a:lnTo>
                  <a:pt x="133946" y="267891"/>
                </a:lnTo>
                <a:lnTo>
                  <a:pt x="142875" y="258961"/>
                </a:lnTo>
                <a:lnTo>
                  <a:pt x="142875" y="25896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Freeform 41"/>
          <p:cNvSpPr/>
          <p:nvPr/>
        </p:nvSpPr>
        <p:spPr>
          <a:xfrm>
            <a:off x="5527477" y="26789"/>
            <a:ext cx="62508" cy="321470"/>
          </a:xfrm>
          <a:custGeom>
            <a:avLst/>
            <a:gdLst/>
            <a:ahLst/>
            <a:cxnLst/>
            <a:rect l="0" t="0" r="0" b="0"/>
            <a:pathLst>
              <a:path w="62508" h="321470">
                <a:moveTo>
                  <a:pt x="17859" y="8930"/>
                </a:moveTo>
                <a:lnTo>
                  <a:pt x="8929" y="0"/>
                </a:lnTo>
                <a:lnTo>
                  <a:pt x="0" y="0"/>
                </a:lnTo>
                <a:lnTo>
                  <a:pt x="0" y="0"/>
                </a:lnTo>
                <a:lnTo>
                  <a:pt x="0" y="8930"/>
                </a:lnTo>
                <a:lnTo>
                  <a:pt x="0" y="8930"/>
                </a:lnTo>
                <a:lnTo>
                  <a:pt x="0" y="26789"/>
                </a:lnTo>
                <a:lnTo>
                  <a:pt x="8929" y="35719"/>
                </a:lnTo>
                <a:lnTo>
                  <a:pt x="8929" y="62508"/>
                </a:lnTo>
                <a:lnTo>
                  <a:pt x="17859" y="125016"/>
                </a:lnTo>
                <a:lnTo>
                  <a:pt x="35718" y="187523"/>
                </a:lnTo>
                <a:lnTo>
                  <a:pt x="35718" y="241102"/>
                </a:lnTo>
                <a:lnTo>
                  <a:pt x="44648" y="276820"/>
                </a:lnTo>
                <a:lnTo>
                  <a:pt x="53578" y="303609"/>
                </a:lnTo>
                <a:lnTo>
                  <a:pt x="53578" y="312539"/>
                </a:lnTo>
                <a:lnTo>
                  <a:pt x="62507" y="321469"/>
                </a:lnTo>
                <a:lnTo>
                  <a:pt x="62507" y="312539"/>
                </a:lnTo>
                <a:lnTo>
                  <a:pt x="62507" y="312539"/>
                </a:lnTo>
                <a:lnTo>
                  <a:pt x="62507" y="303609"/>
                </a:lnTo>
                <a:lnTo>
                  <a:pt x="62507" y="294680"/>
                </a:lnTo>
                <a:lnTo>
                  <a:pt x="62507" y="29468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Freeform 42"/>
          <p:cNvSpPr/>
          <p:nvPr/>
        </p:nvSpPr>
        <p:spPr>
          <a:xfrm>
            <a:off x="5616773" y="178594"/>
            <a:ext cx="151806" cy="160735"/>
          </a:xfrm>
          <a:custGeom>
            <a:avLst/>
            <a:gdLst/>
            <a:ahLst/>
            <a:cxnLst/>
            <a:rect l="0" t="0" r="0" b="0"/>
            <a:pathLst>
              <a:path w="151806" h="160735">
                <a:moveTo>
                  <a:pt x="26790" y="35718"/>
                </a:moveTo>
                <a:lnTo>
                  <a:pt x="26790" y="35718"/>
                </a:lnTo>
                <a:lnTo>
                  <a:pt x="35719" y="26789"/>
                </a:lnTo>
                <a:lnTo>
                  <a:pt x="35719" y="26789"/>
                </a:lnTo>
                <a:lnTo>
                  <a:pt x="35719" y="17859"/>
                </a:lnTo>
                <a:lnTo>
                  <a:pt x="35719" y="8929"/>
                </a:lnTo>
                <a:lnTo>
                  <a:pt x="44649" y="0"/>
                </a:lnTo>
                <a:lnTo>
                  <a:pt x="44649" y="0"/>
                </a:lnTo>
                <a:lnTo>
                  <a:pt x="35719" y="0"/>
                </a:lnTo>
                <a:lnTo>
                  <a:pt x="35719" y="0"/>
                </a:lnTo>
                <a:lnTo>
                  <a:pt x="35719" y="8929"/>
                </a:lnTo>
                <a:lnTo>
                  <a:pt x="17860" y="35718"/>
                </a:lnTo>
                <a:lnTo>
                  <a:pt x="8930" y="71437"/>
                </a:lnTo>
                <a:lnTo>
                  <a:pt x="0" y="98226"/>
                </a:lnTo>
                <a:lnTo>
                  <a:pt x="0" y="133945"/>
                </a:lnTo>
                <a:lnTo>
                  <a:pt x="0" y="151804"/>
                </a:lnTo>
                <a:lnTo>
                  <a:pt x="0" y="160734"/>
                </a:lnTo>
                <a:lnTo>
                  <a:pt x="8930" y="151804"/>
                </a:lnTo>
                <a:lnTo>
                  <a:pt x="17860" y="151804"/>
                </a:lnTo>
                <a:lnTo>
                  <a:pt x="26790" y="142875"/>
                </a:lnTo>
                <a:lnTo>
                  <a:pt x="35719" y="133945"/>
                </a:lnTo>
                <a:lnTo>
                  <a:pt x="44649" y="116086"/>
                </a:lnTo>
                <a:lnTo>
                  <a:pt x="53579" y="98226"/>
                </a:lnTo>
                <a:lnTo>
                  <a:pt x="62508" y="80367"/>
                </a:lnTo>
                <a:lnTo>
                  <a:pt x="71438" y="62508"/>
                </a:lnTo>
                <a:lnTo>
                  <a:pt x="80368" y="53578"/>
                </a:lnTo>
                <a:lnTo>
                  <a:pt x="89297" y="44648"/>
                </a:lnTo>
                <a:lnTo>
                  <a:pt x="89297" y="44648"/>
                </a:lnTo>
                <a:lnTo>
                  <a:pt x="89297" y="44648"/>
                </a:lnTo>
                <a:lnTo>
                  <a:pt x="80368" y="62508"/>
                </a:lnTo>
                <a:lnTo>
                  <a:pt x="80368" y="89297"/>
                </a:lnTo>
                <a:lnTo>
                  <a:pt x="89297" y="116086"/>
                </a:lnTo>
                <a:lnTo>
                  <a:pt x="98227" y="133945"/>
                </a:lnTo>
                <a:lnTo>
                  <a:pt x="107157" y="133945"/>
                </a:lnTo>
                <a:lnTo>
                  <a:pt x="125016" y="133945"/>
                </a:lnTo>
                <a:lnTo>
                  <a:pt x="133946" y="133945"/>
                </a:lnTo>
                <a:lnTo>
                  <a:pt x="142875" y="133945"/>
                </a:lnTo>
                <a:lnTo>
                  <a:pt x="151805" y="125015"/>
                </a:lnTo>
                <a:lnTo>
                  <a:pt x="151805" y="12501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Freeform 43"/>
          <p:cNvSpPr/>
          <p:nvPr/>
        </p:nvSpPr>
        <p:spPr>
          <a:xfrm>
            <a:off x="5813227" y="178594"/>
            <a:ext cx="89297" cy="142876"/>
          </a:xfrm>
          <a:custGeom>
            <a:avLst/>
            <a:gdLst/>
            <a:ahLst/>
            <a:cxnLst/>
            <a:rect l="0" t="0" r="0" b="0"/>
            <a:pathLst>
              <a:path w="89297" h="142876">
                <a:moveTo>
                  <a:pt x="44648" y="0"/>
                </a:moveTo>
                <a:lnTo>
                  <a:pt x="35718" y="0"/>
                </a:lnTo>
                <a:lnTo>
                  <a:pt x="26789" y="0"/>
                </a:lnTo>
                <a:lnTo>
                  <a:pt x="26789" y="8929"/>
                </a:lnTo>
                <a:lnTo>
                  <a:pt x="17859" y="17859"/>
                </a:lnTo>
                <a:lnTo>
                  <a:pt x="8929" y="44648"/>
                </a:lnTo>
                <a:lnTo>
                  <a:pt x="0" y="80367"/>
                </a:lnTo>
                <a:lnTo>
                  <a:pt x="0" y="107156"/>
                </a:lnTo>
                <a:lnTo>
                  <a:pt x="8929" y="133945"/>
                </a:lnTo>
                <a:lnTo>
                  <a:pt x="26789" y="142875"/>
                </a:lnTo>
                <a:lnTo>
                  <a:pt x="35718" y="142875"/>
                </a:lnTo>
                <a:lnTo>
                  <a:pt x="53578" y="142875"/>
                </a:lnTo>
                <a:lnTo>
                  <a:pt x="62507" y="142875"/>
                </a:lnTo>
                <a:lnTo>
                  <a:pt x="71437" y="133945"/>
                </a:lnTo>
                <a:lnTo>
                  <a:pt x="80367" y="125015"/>
                </a:lnTo>
                <a:lnTo>
                  <a:pt x="89296" y="116086"/>
                </a:lnTo>
                <a:lnTo>
                  <a:pt x="89296"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5893594" y="196453"/>
            <a:ext cx="35720" cy="133946"/>
          </a:xfrm>
          <a:custGeom>
            <a:avLst/>
            <a:gdLst/>
            <a:ahLst/>
            <a:cxnLst/>
            <a:rect l="0" t="0" r="0" b="0"/>
            <a:pathLst>
              <a:path w="35720" h="133946">
                <a:moveTo>
                  <a:pt x="17859" y="0"/>
                </a:moveTo>
                <a:lnTo>
                  <a:pt x="8929" y="8930"/>
                </a:lnTo>
                <a:lnTo>
                  <a:pt x="8929" y="17859"/>
                </a:lnTo>
                <a:lnTo>
                  <a:pt x="0" y="26789"/>
                </a:lnTo>
                <a:lnTo>
                  <a:pt x="0" y="35719"/>
                </a:lnTo>
                <a:lnTo>
                  <a:pt x="0" y="44649"/>
                </a:lnTo>
                <a:lnTo>
                  <a:pt x="0" y="71438"/>
                </a:lnTo>
                <a:lnTo>
                  <a:pt x="8929" y="98227"/>
                </a:lnTo>
                <a:lnTo>
                  <a:pt x="17859" y="107156"/>
                </a:lnTo>
                <a:lnTo>
                  <a:pt x="17859" y="125016"/>
                </a:lnTo>
                <a:lnTo>
                  <a:pt x="17859" y="133945"/>
                </a:lnTo>
                <a:lnTo>
                  <a:pt x="17859" y="125016"/>
                </a:lnTo>
                <a:lnTo>
                  <a:pt x="26789" y="125016"/>
                </a:lnTo>
                <a:lnTo>
                  <a:pt x="26789" y="116086"/>
                </a:lnTo>
                <a:lnTo>
                  <a:pt x="35719" y="116086"/>
                </a:lnTo>
                <a:lnTo>
                  <a:pt x="35719" y="98227"/>
                </a:lnTo>
                <a:lnTo>
                  <a:pt x="35719" y="9822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5956102" y="187523"/>
            <a:ext cx="142876" cy="133947"/>
          </a:xfrm>
          <a:custGeom>
            <a:avLst/>
            <a:gdLst/>
            <a:ahLst/>
            <a:cxnLst/>
            <a:rect l="0" t="0" r="0" b="0"/>
            <a:pathLst>
              <a:path w="142876" h="133947">
                <a:moveTo>
                  <a:pt x="44648" y="0"/>
                </a:moveTo>
                <a:lnTo>
                  <a:pt x="44648" y="8930"/>
                </a:lnTo>
                <a:lnTo>
                  <a:pt x="35718" y="8930"/>
                </a:lnTo>
                <a:lnTo>
                  <a:pt x="35718" y="17860"/>
                </a:lnTo>
                <a:lnTo>
                  <a:pt x="26789" y="26789"/>
                </a:lnTo>
                <a:lnTo>
                  <a:pt x="17859" y="35719"/>
                </a:lnTo>
                <a:lnTo>
                  <a:pt x="8929" y="44649"/>
                </a:lnTo>
                <a:lnTo>
                  <a:pt x="8929" y="53579"/>
                </a:lnTo>
                <a:lnTo>
                  <a:pt x="0" y="71438"/>
                </a:lnTo>
                <a:lnTo>
                  <a:pt x="0" y="80368"/>
                </a:lnTo>
                <a:lnTo>
                  <a:pt x="0" y="98227"/>
                </a:lnTo>
                <a:lnTo>
                  <a:pt x="17859" y="116086"/>
                </a:lnTo>
                <a:lnTo>
                  <a:pt x="44648" y="125016"/>
                </a:lnTo>
                <a:lnTo>
                  <a:pt x="80367" y="133946"/>
                </a:lnTo>
                <a:lnTo>
                  <a:pt x="98226" y="133946"/>
                </a:lnTo>
                <a:lnTo>
                  <a:pt x="125015" y="133946"/>
                </a:lnTo>
                <a:lnTo>
                  <a:pt x="133945" y="125016"/>
                </a:lnTo>
                <a:lnTo>
                  <a:pt x="142875" y="125016"/>
                </a:lnTo>
                <a:lnTo>
                  <a:pt x="142875"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6170414" y="26789"/>
            <a:ext cx="17860" cy="241103"/>
          </a:xfrm>
          <a:custGeom>
            <a:avLst/>
            <a:gdLst/>
            <a:ahLst/>
            <a:cxnLst/>
            <a:rect l="0" t="0" r="0" b="0"/>
            <a:pathLst>
              <a:path w="17860" h="241103">
                <a:moveTo>
                  <a:pt x="8930" y="8930"/>
                </a:moveTo>
                <a:lnTo>
                  <a:pt x="0" y="0"/>
                </a:lnTo>
                <a:lnTo>
                  <a:pt x="0" y="0"/>
                </a:lnTo>
                <a:lnTo>
                  <a:pt x="0" y="0"/>
                </a:lnTo>
                <a:lnTo>
                  <a:pt x="0" y="8930"/>
                </a:lnTo>
                <a:lnTo>
                  <a:pt x="0" y="26789"/>
                </a:lnTo>
                <a:lnTo>
                  <a:pt x="0" y="44648"/>
                </a:lnTo>
                <a:lnTo>
                  <a:pt x="0" y="62508"/>
                </a:lnTo>
                <a:lnTo>
                  <a:pt x="8930" y="89297"/>
                </a:lnTo>
                <a:lnTo>
                  <a:pt x="8930" y="116086"/>
                </a:lnTo>
                <a:lnTo>
                  <a:pt x="8930" y="142875"/>
                </a:lnTo>
                <a:lnTo>
                  <a:pt x="17859" y="169664"/>
                </a:lnTo>
                <a:lnTo>
                  <a:pt x="17859" y="196453"/>
                </a:lnTo>
                <a:lnTo>
                  <a:pt x="17859" y="214313"/>
                </a:lnTo>
                <a:lnTo>
                  <a:pt x="17859" y="232172"/>
                </a:lnTo>
                <a:lnTo>
                  <a:pt x="17859" y="241102"/>
                </a:lnTo>
                <a:lnTo>
                  <a:pt x="17859" y="241102"/>
                </a:lnTo>
                <a:lnTo>
                  <a:pt x="17859" y="241102"/>
                </a:lnTo>
                <a:lnTo>
                  <a:pt x="8930" y="232172"/>
                </a:lnTo>
                <a:lnTo>
                  <a:pt x="8930" y="214313"/>
                </a:lnTo>
                <a:lnTo>
                  <a:pt x="8930" y="21431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6116836" y="35719"/>
            <a:ext cx="205384" cy="303610"/>
          </a:xfrm>
          <a:custGeom>
            <a:avLst/>
            <a:gdLst/>
            <a:ahLst/>
            <a:cxnLst/>
            <a:rect l="0" t="0" r="0" b="0"/>
            <a:pathLst>
              <a:path w="205384" h="303610">
                <a:moveTo>
                  <a:pt x="8930" y="53578"/>
                </a:moveTo>
                <a:lnTo>
                  <a:pt x="0" y="35718"/>
                </a:lnTo>
                <a:lnTo>
                  <a:pt x="0" y="26789"/>
                </a:lnTo>
                <a:lnTo>
                  <a:pt x="0" y="17859"/>
                </a:lnTo>
                <a:lnTo>
                  <a:pt x="0" y="8929"/>
                </a:lnTo>
                <a:lnTo>
                  <a:pt x="8930" y="8929"/>
                </a:lnTo>
                <a:lnTo>
                  <a:pt x="17859" y="0"/>
                </a:lnTo>
                <a:lnTo>
                  <a:pt x="35719" y="0"/>
                </a:lnTo>
                <a:lnTo>
                  <a:pt x="53578" y="0"/>
                </a:lnTo>
                <a:lnTo>
                  <a:pt x="71437" y="0"/>
                </a:lnTo>
                <a:lnTo>
                  <a:pt x="89297" y="0"/>
                </a:lnTo>
                <a:lnTo>
                  <a:pt x="116086" y="8929"/>
                </a:lnTo>
                <a:lnTo>
                  <a:pt x="133945" y="8929"/>
                </a:lnTo>
                <a:lnTo>
                  <a:pt x="142875" y="17859"/>
                </a:lnTo>
                <a:lnTo>
                  <a:pt x="142875" y="35718"/>
                </a:lnTo>
                <a:lnTo>
                  <a:pt x="142875" y="53578"/>
                </a:lnTo>
                <a:lnTo>
                  <a:pt x="142875" y="71437"/>
                </a:lnTo>
                <a:lnTo>
                  <a:pt x="133945" y="89297"/>
                </a:lnTo>
                <a:lnTo>
                  <a:pt x="116086" y="107156"/>
                </a:lnTo>
                <a:lnTo>
                  <a:pt x="107156" y="125015"/>
                </a:lnTo>
                <a:lnTo>
                  <a:pt x="89297" y="142875"/>
                </a:lnTo>
                <a:lnTo>
                  <a:pt x="89297" y="151804"/>
                </a:lnTo>
                <a:lnTo>
                  <a:pt x="80367" y="151804"/>
                </a:lnTo>
                <a:lnTo>
                  <a:pt x="80367" y="160734"/>
                </a:lnTo>
                <a:lnTo>
                  <a:pt x="89297" y="160734"/>
                </a:lnTo>
                <a:lnTo>
                  <a:pt x="98227" y="160734"/>
                </a:lnTo>
                <a:lnTo>
                  <a:pt x="116086" y="151804"/>
                </a:lnTo>
                <a:lnTo>
                  <a:pt x="133945" y="151804"/>
                </a:lnTo>
                <a:lnTo>
                  <a:pt x="151805" y="160734"/>
                </a:lnTo>
                <a:lnTo>
                  <a:pt x="169664" y="160734"/>
                </a:lnTo>
                <a:lnTo>
                  <a:pt x="178594" y="169664"/>
                </a:lnTo>
                <a:lnTo>
                  <a:pt x="205383" y="205383"/>
                </a:lnTo>
                <a:lnTo>
                  <a:pt x="196453" y="232172"/>
                </a:lnTo>
                <a:lnTo>
                  <a:pt x="178594" y="258961"/>
                </a:lnTo>
                <a:lnTo>
                  <a:pt x="142875" y="285750"/>
                </a:lnTo>
                <a:lnTo>
                  <a:pt x="116086" y="294679"/>
                </a:lnTo>
                <a:lnTo>
                  <a:pt x="98227" y="303609"/>
                </a:lnTo>
                <a:lnTo>
                  <a:pt x="89297" y="303609"/>
                </a:lnTo>
                <a:lnTo>
                  <a:pt x="89297" y="294679"/>
                </a:lnTo>
                <a:lnTo>
                  <a:pt x="89297" y="294679"/>
                </a:lnTo>
                <a:lnTo>
                  <a:pt x="98227" y="285750"/>
                </a:lnTo>
                <a:lnTo>
                  <a:pt x="107156" y="276820"/>
                </a:lnTo>
                <a:lnTo>
                  <a:pt x="116086" y="258961"/>
                </a:lnTo>
                <a:lnTo>
                  <a:pt x="142875" y="241101"/>
                </a:lnTo>
                <a:lnTo>
                  <a:pt x="142875" y="24110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6357938" y="205383"/>
            <a:ext cx="98227" cy="89298"/>
          </a:xfrm>
          <a:custGeom>
            <a:avLst/>
            <a:gdLst/>
            <a:ahLst/>
            <a:cxnLst/>
            <a:rect l="0" t="0" r="0" b="0"/>
            <a:pathLst>
              <a:path w="98227" h="89298">
                <a:moveTo>
                  <a:pt x="26789" y="17859"/>
                </a:moveTo>
                <a:lnTo>
                  <a:pt x="35718" y="17859"/>
                </a:lnTo>
                <a:lnTo>
                  <a:pt x="35718" y="17859"/>
                </a:lnTo>
                <a:lnTo>
                  <a:pt x="44648" y="17859"/>
                </a:lnTo>
                <a:lnTo>
                  <a:pt x="44648" y="17859"/>
                </a:lnTo>
                <a:lnTo>
                  <a:pt x="35718" y="17859"/>
                </a:lnTo>
                <a:lnTo>
                  <a:pt x="35718" y="26789"/>
                </a:lnTo>
                <a:lnTo>
                  <a:pt x="26789" y="26789"/>
                </a:lnTo>
                <a:lnTo>
                  <a:pt x="26789" y="35719"/>
                </a:lnTo>
                <a:lnTo>
                  <a:pt x="17859" y="44648"/>
                </a:lnTo>
                <a:lnTo>
                  <a:pt x="17859" y="53578"/>
                </a:lnTo>
                <a:lnTo>
                  <a:pt x="17859" y="62508"/>
                </a:lnTo>
                <a:lnTo>
                  <a:pt x="17859" y="80367"/>
                </a:lnTo>
                <a:lnTo>
                  <a:pt x="26789" y="80367"/>
                </a:lnTo>
                <a:lnTo>
                  <a:pt x="35718" y="89297"/>
                </a:lnTo>
                <a:lnTo>
                  <a:pt x="44648" y="89297"/>
                </a:lnTo>
                <a:lnTo>
                  <a:pt x="62507" y="89297"/>
                </a:lnTo>
                <a:lnTo>
                  <a:pt x="71437" y="89297"/>
                </a:lnTo>
                <a:lnTo>
                  <a:pt x="80367" y="80367"/>
                </a:lnTo>
                <a:lnTo>
                  <a:pt x="89296" y="71437"/>
                </a:lnTo>
                <a:lnTo>
                  <a:pt x="98226" y="62508"/>
                </a:lnTo>
                <a:lnTo>
                  <a:pt x="89296" y="44648"/>
                </a:lnTo>
                <a:lnTo>
                  <a:pt x="89296" y="35719"/>
                </a:lnTo>
                <a:lnTo>
                  <a:pt x="71437" y="26789"/>
                </a:lnTo>
                <a:lnTo>
                  <a:pt x="62507" y="8929"/>
                </a:lnTo>
                <a:lnTo>
                  <a:pt x="44648" y="8929"/>
                </a:lnTo>
                <a:lnTo>
                  <a:pt x="26789" y="0"/>
                </a:lnTo>
                <a:lnTo>
                  <a:pt x="8929" y="0"/>
                </a:lnTo>
                <a:lnTo>
                  <a:pt x="0" y="0"/>
                </a:lnTo>
                <a:lnTo>
                  <a:pt x="0" y="8929"/>
                </a:lnTo>
                <a:lnTo>
                  <a:pt x="0" y="8929"/>
                </a:lnTo>
                <a:lnTo>
                  <a:pt x="8929" y="17859"/>
                </a:lnTo>
                <a:lnTo>
                  <a:pt x="8929"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6527602" y="169664"/>
            <a:ext cx="196454" cy="169665"/>
          </a:xfrm>
          <a:custGeom>
            <a:avLst/>
            <a:gdLst/>
            <a:ahLst/>
            <a:cxnLst/>
            <a:rect l="0" t="0" r="0" b="0"/>
            <a:pathLst>
              <a:path w="196454" h="169665">
                <a:moveTo>
                  <a:pt x="8929" y="17859"/>
                </a:moveTo>
                <a:lnTo>
                  <a:pt x="8929" y="17859"/>
                </a:lnTo>
                <a:lnTo>
                  <a:pt x="8929" y="8930"/>
                </a:lnTo>
                <a:lnTo>
                  <a:pt x="8929" y="0"/>
                </a:lnTo>
                <a:lnTo>
                  <a:pt x="0" y="0"/>
                </a:lnTo>
                <a:lnTo>
                  <a:pt x="0" y="8930"/>
                </a:lnTo>
                <a:lnTo>
                  <a:pt x="0" y="8930"/>
                </a:lnTo>
                <a:lnTo>
                  <a:pt x="0" y="17859"/>
                </a:lnTo>
                <a:lnTo>
                  <a:pt x="0" y="26789"/>
                </a:lnTo>
                <a:lnTo>
                  <a:pt x="0" y="44648"/>
                </a:lnTo>
                <a:lnTo>
                  <a:pt x="8929" y="53578"/>
                </a:lnTo>
                <a:lnTo>
                  <a:pt x="17859" y="89297"/>
                </a:lnTo>
                <a:lnTo>
                  <a:pt x="35718" y="116086"/>
                </a:lnTo>
                <a:lnTo>
                  <a:pt x="62507" y="133945"/>
                </a:lnTo>
                <a:lnTo>
                  <a:pt x="89296" y="151805"/>
                </a:lnTo>
                <a:lnTo>
                  <a:pt x="116086" y="160734"/>
                </a:lnTo>
                <a:lnTo>
                  <a:pt x="151804" y="169664"/>
                </a:lnTo>
                <a:lnTo>
                  <a:pt x="169664" y="160734"/>
                </a:lnTo>
                <a:lnTo>
                  <a:pt x="178593" y="160734"/>
                </a:lnTo>
                <a:lnTo>
                  <a:pt x="196453" y="151805"/>
                </a:lnTo>
                <a:lnTo>
                  <a:pt x="196453" y="15180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6482953" y="187523"/>
            <a:ext cx="232173" cy="232173"/>
          </a:xfrm>
          <a:custGeom>
            <a:avLst/>
            <a:gdLst/>
            <a:ahLst/>
            <a:cxnLst/>
            <a:rect l="0" t="0" r="0" b="0"/>
            <a:pathLst>
              <a:path w="232173" h="232173">
                <a:moveTo>
                  <a:pt x="232172" y="0"/>
                </a:moveTo>
                <a:lnTo>
                  <a:pt x="214313" y="0"/>
                </a:lnTo>
                <a:lnTo>
                  <a:pt x="196453" y="8930"/>
                </a:lnTo>
                <a:lnTo>
                  <a:pt x="160735" y="26789"/>
                </a:lnTo>
                <a:lnTo>
                  <a:pt x="116086" y="62508"/>
                </a:lnTo>
                <a:lnTo>
                  <a:pt x="80367" y="107157"/>
                </a:lnTo>
                <a:lnTo>
                  <a:pt x="44649" y="160735"/>
                </a:lnTo>
                <a:lnTo>
                  <a:pt x="17860" y="196454"/>
                </a:lnTo>
                <a:lnTo>
                  <a:pt x="8930" y="214313"/>
                </a:lnTo>
                <a:lnTo>
                  <a:pt x="0" y="232172"/>
                </a:lnTo>
                <a:lnTo>
                  <a:pt x="8930" y="223243"/>
                </a:lnTo>
                <a:lnTo>
                  <a:pt x="17860" y="205383"/>
                </a:lnTo>
                <a:lnTo>
                  <a:pt x="17860" y="20538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6098977" y="1741289"/>
            <a:ext cx="339329" cy="339329"/>
          </a:xfrm>
          <a:custGeom>
            <a:avLst/>
            <a:gdLst/>
            <a:ahLst/>
            <a:cxnLst/>
            <a:rect l="0" t="0" r="0" b="0"/>
            <a:pathLst>
              <a:path w="339329" h="339329">
                <a:moveTo>
                  <a:pt x="8929" y="107156"/>
                </a:moveTo>
                <a:lnTo>
                  <a:pt x="8929" y="107156"/>
                </a:lnTo>
                <a:lnTo>
                  <a:pt x="8929" y="107156"/>
                </a:lnTo>
                <a:lnTo>
                  <a:pt x="8929" y="107156"/>
                </a:lnTo>
                <a:lnTo>
                  <a:pt x="8929" y="107156"/>
                </a:lnTo>
                <a:lnTo>
                  <a:pt x="8929" y="107156"/>
                </a:lnTo>
                <a:lnTo>
                  <a:pt x="17859" y="116086"/>
                </a:lnTo>
                <a:lnTo>
                  <a:pt x="26789" y="116086"/>
                </a:lnTo>
                <a:lnTo>
                  <a:pt x="26789" y="125015"/>
                </a:lnTo>
                <a:lnTo>
                  <a:pt x="35718" y="142875"/>
                </a:lnTo>
                <a:lnTo>
                  <a:pt x="44648" y="160734"/>
                </a:lnTo>
                <a:lnTo>
                  <a:pt x="44648" y="178594"/>
                </a:lnTo>
                <a:lnTo>
                  <a:pt x="53578" y="205383"/>
                </a:lnTo>
                <a:lnTo>
                  <a:pt x="53578" y="232172"/>
                </a:lnTo>
                <a:lnTo>
                  <a:pt x="53578" y="250031"/>
                </a:lnTo>
                <a:lnTo>
                  <a:pt x="44648" y="276820"/>
                </a:lnTo>
                <a:lnTo>
                  <a:pt x="44648" y="294680"/>
                </a:lnTo>
                <a:lnTo>
                  <a:pt x="35718" y="303609"/>
                </a:lnTo>
                <a:lnTo>
                  <a:pt x="26789" y="303609"/>
                </a:lnTo>
                <a:lnTo>
                  <a:pt x="26789" y="303609"/>
                </a:lnTo>
                <a:lnTo>
                  <a:pt x="17859" y="294680"/>
                </a:lnTo>
                <a:lnTo>
                  <a:pt x="8929" y="276820"/>
                </a:lnTo>
                <a:lnTo>
                  <a:pt x="8929" y="250031"/>
                </a:lnTo>
                <a:lnTo>
                  <a:pt x="0" y="223242"/>
                </a:lnTo>
                <a:lnTo>
                  <a:pt x="8929" y="187523"/>
                </a:lnTo>
                <a:lnTo>
                  <a:pt x="8929" y="151805"/>
                </a:lnTo>
                <a:lnTo>
                  <a:pt x="17859" y="116086"/>
                </a:lnTo>
                <a:lnTo>
                  <a:pt x="35718" y="80367"/>
                </a:lnTo>
                <a:lnTo>
                  <a:pt x="62507" y="53578"/>
                </a:lnTo>
                <a:lnTo>
                  <a:pt x="80367" y="35719"/>
                </a:lnTo>
                <a:lnTo>
                  <a:pt x="107156" y="17859"/>
                </a:lnTo>
                <a:lnTo>
                  <a:pt x="125015" y="8930"/>
                </a:lnTo>
                <a:lnTo>
                  <a:pt x="151804" y="0"/>
                </a:lnTo>
                <a:lnTo>
                  <a:pt x="169664" y="0"/>
                </a:lnTo>
                <a:lnTo>
                  <a:pt x="178593" y="0"/>
                </a:lnTo>
                <a:lnTo>
                  <a:pt x="196453" y="8930"/>
                </a:lnTo>
                <a:lnTo>
                  <a:pt x="196453" y="26789"/>
                </a:lnTo>
                <a:lnTo>
                  <a:pt x="196453" y="53578"/>
                </a:lnTo>
                <a:lnTo>
                  <a:pt x="187523" y="80367"/>
                </a:lnTo>
                <a:lnTo>
                  <a:pt x="169664" y="107156"/>
                </a:lnTo>
                <a:lnTo>
                  <a:pt x="151804" y="133945"/>
                </a:lnTo>
                <a:lnTo>
                  <a:pt x="142875" y="151805"/>
                </a:lnTo>
                <a:lnTo>
                  <a:pt x="133945" y="169664"/>
                </a:lnTo>
                <a:lnTo>
                  <a:pt x="125015" y="169664"/>
                </a:lnTo>
                <a:lnTo>
                  <a:pt x="125015" y="178594"/>
                </a:lnTo>
                <a:lnTo>
                  <a:pt x="125015" y="178594"/>
                </a:lnTo>
                <a:lnTo>
                  <a:pt x="133945" y="187523"/>
                </a:lnTo>
                <a:lnTo>
                  <a:pt x="151804" y="196453"/>
                </a:lnTo>
                <a:lnTo>
                  <a:pt x="169664" y="223242"/>
                </a:lnTo>
                <a:lnTo>
                  <a:pt x="196453" y="241101"/>
                </a:lnTo>
                <a:lnTo>
                  <a:pt x="223242" y="267890"/>
                </a:lnTo>
                <a:lnTo>
                  <a:pt x="250031" y="294680"/>
                </a:lnTo>
                <a:lnTo>
                  <a:pt x="276820" y="312539"/>
                </a:lnTo>
                <a:lnTo>
                  <a:pt x="294679" y="330398"/>
                </a:lnTo>
                <a:lnTo>
                  <a:pt x="312539" y="339328"/>
                </a:lnTo>
                <a:lnTo>
                  <a:pt x="321468" y="339328"/>
                </a:lnTo>
                <a:lnTo>
                  <a:pt x="330398" y="330398"/>
                </a:lnTo>
                <a:lnTo>
                  <a:pt x="330398" y="312539"/>
                </a:lnTo>
                <a:lnTo>
                  <a:pt x="330398" y="285750"/>
                </a:lnTo>
                <a:lnTo>
                  <a:pt x="339328" y="250031"/>
                </a:lnTo>
                <a:lnTo>
                  <a:pt x="339328" y="25003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Freeform 52"/>
          <p:cNvSpPr/>
          <p:nvPr/>
        </p:nvSpPr>
        <p:spPr>
          <a:xfrm>
            <a:off x="6491883" y="1830586"/>
            <a:ext cx="17860" cy="17860"/>
          </a:xfrm>
          <a:custGeom>
            <a:avLst/>
            <a:gdLst/>
            <a:ahLst/>
            <a:cxnLst/>
            <a:rect l="0" t="0" r="0" b="0"/>
            <a:pathLst>
              <a:path w="17860" h="17860">
                <a:moveTo>
                  <a:pt x="0" y="0"/>
                </a:moveTo>
                <a:lnTo>
                  <a:pt x="0" y="0"/>
                </a:lnTo>
                <a:lnTo>
                  <a:pt x="0" y="0"/>
                </a:lnTo>
                <a:lnTo>
                  <a:pt x="0" y="8929"/>
                </a:lnTo>
                <a:lnTo>
                  <a:pt x="0" y="8929"/>
                </a:lnTo>
                <a:lnTo>
                  <a:pt x="0" y="8929"/>
                </a:lnTo>
                <a:lnTo>
                  <a:pt x="8930" y="8929"/>
                </a:lnTo>
                <a:lnTo>
                  <a:pt x="8930" y="8929"/>
                </a:lnTo>
                <a:lnTo>
                  <a:pt x="8930" y="8929"/>
                </a:lnTo>
                <a:lnTo>
                  <a:pt x="8930" y="8929"/>
                </a:lnTo>
                <a:lnTo>
                  <a:pt x="17859" y="17859"/>
                </a:lnTo>
                <a:lnTo>
                  <a:pt x="17859" y="17859"/>
                </a:lnTo>
                <a:lnTo>
                  <a:pt x="17859"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Freeform 53"/>
          <p:cNvSpPr/>
          <p:nvPr/>
        </p:nvSpPr>
        <p:spPr>
          <a:xfrm>
            <a:off x="6527602" y="2009179"/>
            <a:ext cx="8930" cy="8931"/>
          </a:xfrm>
          <a:custGeom>
            <a:avLst/>
            <a:gdLst/>
            <a:ahLst/>
            <a:cxnLst/>
            <a:rect l="0" t="0" r="0" b="0"/>
            <a:pathLst>
              <a:path w="8930" h="8931">
                <a:moveTo>
                  <a:pt x="0" y="8930"/>
                </a:moveTo>
                <a:lnTo>
                  <a:pt x="0" y="8930"/>
                </a:lnTo>
                <a:lnTo>
                  <a:pt x="0" y="8930"/>
                </a:lnTo>
                <a:lnTo>
                  <a:pt x="0" y="8930"/>
                </a:lnTo>
                <a:lnTo>
                  <a:pt x="0" y="0"/>
                </a:lnTo>
                <a:lnTo>
                  <a:pt x="0" y="0"/>
                </a:lnTo>
                <a:lnTo>
                  <a:pt x="0" y="0"/>
                </a:lnTo>
                <a:lnTo>
                  <a:pt x="8929" y="0"/>
                </a:lnTo>
                <a:lnTo>
                  <a:pt x="8929" y="8930"/>
                </a:lnTo>
                <a:lnTo>
                  <a:pt x="8929" y="8930"/>
                </a:lnTo>
                <a:lnTo>
                  <a:pt x="8929" y="8930"/>
                </a:lnTo>
                <a:lnTo>
                  <a:pt x="0" y="0"/>
                </a:lnTo>
                <a:lnTo>
                  <a:pt x="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 name="Freeform 54"/>
          <p:cNvSpPr/>
          <p:nvPr/>
        </p:nvSpPr>
        <p:spPr>
          <a:xfrm>
            <a:off x="6697266" y="1696640"/>
            <a:ext cx="116087" cy="330400"/>
          </a:xfrm>
          <a:custGeom>
            <a:avLst/>
            <a:gdLst/>
            <a:ahLst/>
            <a:cxnLst/>
            <a:rect l="0" t="0" r="0" b="0"/>
            <a:pathLst>
              <a:path w="116087" h="330400">
                <a:moveTo>
                  <a:pt x="26789" y="62508"/>
                </a:moveTo>
                <a:lnTo>
                  <a:pt x="26789" y="53579"/>
                </a:lnTo>
                <a:lnTo>
                  <a:pt x="26789" y="53579"/>
                </a:lnTo>
                <a:lnTo>
                  <a:pt x="26789" y="62508"/>
                </a:lnTo>
                <a:lnTo>
                  <a:pt x="17859" y="62508"/>
                </a:lnTo>
                <a:lnTo>
                  <a:pt x="17859" y="71438"/>
                </a:lnTo>
                <a:lnTo>
                  <a:pt x="17859" y="89297"/>
                </a:lnTo>
                <a:lnTo>
                  <a:pt x="17859" y="116086"/>
                </a:lnTo>
                <a:lnTo>
                  <a:pt x="17859" y="142875"/>
                </a:lnTo>
                <a:lnTo>
                  <a:pt x="17859" y="178594"/>
                </a:lnTo>
                <a:lnTo>
                  <a:pt x="17859" y="214313"/>
                </a:lnTo>
                <a:lnTo>
                  <a:pt x="17859" y="250032"/>
                </a:lnTo>
                <a:lnTo>
                  <a:pt x="8929" y="276821"/>
                </a:lnTo>
                <a:lnTo>
                  <a:pt x="8929" y="294680"/>
                </a:lnTo>
                <a:lnTo>
                  <a:pt x="8929" y="312539"/>
                </a:lnTo>
                <a:lnTo>
                  <a:pt x="8929" y="321469"/>
                </a:lnTo>
                <a:lnTo>
                  <a:pt x="0" y="321469"/>
                </a:lnTo>
                <a:lnTo>
                  <a:pt x="0" y="312539"/>
                </a:lnTo>
                <a:lnTo>
                  <a:pt x="0" y="294680"/>
                </a:lnTo>
                <a:lnTo>
                  <a:pt x="0" y="258961"/>
                </a:lnTo>
                <a:lnTo>
                  <a:pt x="0" y="232172"/>
                </a:lnTo>
                <a:lnTo>
                  <a:pt x="0" y="187524"/>
                </a:lnTo>
                <a:lnTo>
                  <a:pt x="8929" y="142875"/>
                </a:lnTo>
                <a:lnTo>
                  <a:pt x="8929" y="107157"/>
                </a:lnTo>
                <a:lnTo>
                  <a:pt x="8929" y="71438"/>
                </a:lnTo>
                <a:lnTo>
                  <a:pt x="17859" y="44649"/>
                </a:lnTo>
                <a:lnTo>
                  <a:pt x="26789" y="17860"/>
                </a:lnTo>
                <a:lnTo>
                  <a:pt x="26789" y="8930"/>
                </a:lnTo>
                <a:lnTo>
                  <a:pt x="35718" y="0"/>
                </a:lnTo>
                <a:lnTo>
                  <a:pt x="44648" y="0"/>
                </a:lnTo>
                <a:lnTo>
                  <a:pt x="44648" y="0"/>
                </a:lnTo>
                <a:lnTo>
                  <a:pt x="53578" y="17860"/>
                </a:lnTo>
                <a:lnTo>
                  <a:pt x="62507" y="35719"/>
                </a:lnTo>
                <a:lnTo>
                  <a:pt x="71437" y="71438"/>
                </a:lnTo>
                <a:lnTo>
                  <a:pt x="80367" y="116086"/>
                </a:lnTo>
                <a:lnTo>
                  <a:pt x="80367" y="160735"/>
                </a:lnTo>
                <a:lnTo>
                  <a:pt x="89297" y="205383"/>
                </a:lnTo>
                <a:lnTo>
                  <a:pt x="98226" y="241102"/>
                </a:lnTo>
                <a:lnTo>
                  <a:pt x="107156" y="276821"/>
                </a:lnTo>
                <a:lnTo>
                  <a:pt x="107156" y="294680"/>
                </a:lnTo>
                <a:lnTo>
                  <a:pt x="116086" y="321469"/>
                </a:lnTo>
                <a:lnTo>
                  <a:pt x="116086" y="330399"/>
                </a:lnTo>
                <a:lnTo>
                  <a:pt x="107156" y="330399"/>
                </a:lnTo>
                <a:lnTo>
                  <a:pt x="98226" y="330399"/>
                </a:lnTo>
                <a:lnTo>
                  <a:pt x="89297" y="321469"/>
                </a:lnTo>
                <a:lnTo>
                  <a:pt x="71437" y="303610"/>
                </a:lnTo>
                <a:lnTo>
                  <a:pt x="53578" y="285750"/>
                </a:lnTo>
                <a:lnTo>
                  <a:pt x="35718" y="258961"/>
                </a:lnTo>
                <a:lnTo>
                  <a:pt x="35718" y="25896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 name="Freeform 55"/>
          <p:cNvSpPr/>
          <p:nvPr/>
        </p:nvSpPr>
        <p:spPr>
          <a:xfrm>
            <a:off x="6688336" y="1884164"/>
            <a:ext cx="187524" cy="26790"/>
          </a:xfrm>
          <a:custGeom>
            <a:avLst/>
            <a:gdLst/>
            <a:ahLst/>
            <a:cxnLst/>
            <a:rect l="0" t="0" r="0" b="0"/>
            <a:pathLst>
              <a:path w="187524" h="26790">
                <a:moveTo>
                  <a:pt x="0" y="26789"/>
                </a:moveTo>
                <a:lnTo>
                  <a:pt x="0" y="26789"/>
                </a:lnTo>
                <a:lnTo>
                  <a:pt x="8930" y="26789"/>
                </a:lnTo>
                <a:lnTo>
                  <a:pt x="17859" y="26789"/>
                </a:lnTo>
                <a:lnTo>
                  <a:pt x="35719" y="26789"/>
                </a:lnTo>
                <a:lnTo>
                  <a:pt x="53578" y="17859"/>
                </a:lnTo>
                <a:lnTo>
                  <a:pt x="80367" y="17859"/>
                </a:lnTo>
                <a:lnTo>
                  <a:pt x="107156" y="8930"/>
                </a:lnTo>
                <a:lnTo>
                  <a:pt x="133945" y="8930"/>
                </a:lnTo>
                <a:lnTo>
                  <a:pt x="151805" y="8930"/>
                </a:lnTo>
                <a:lnTo>
                  <a:pt x="169664" y="0"/>
                </a:lnTo>
                <a:lnTo>
                  <a:pt x="187523" y="0"/>
                </a:lnTo>
                <a:lnTo>
                  <a:pt x="187523"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7" name="Freeform 56"/>
          <p:cNvSpPr/>
          <p:nvPr/>
        </p:nvSpPr>
        <p:spPr>
          <a:xfrm>
            <a:off x="6884789" y="1830586"/>
            <a:ext cx="125017" cy="116087"/>
          </a:xfrm>
          <a:custGeom>
            <a:avLst/>
            <a:gdLst/>
            <a:ahLst/>
            <a:cxnLst/>
            <a:rect l="0" t="0" r="0" b="0"/>
            <a:pathLst>
              <a:path w="125017" h="116087">
                <a:moveTo>
                  <a:pt x="0" y="0"/>
                </a:moveTo>
                <a:lnTo>
                  <a:pt x="8930" y="0"/>
                </a:lnTo>
                <a:lnTo>
                  <a:pt x="8930" y="0"/>
                </a:lnTo>
                <a:lnTo>
                  <a:pt x="8930" y="0"/>
                </a:lnTo>
                <a:lnTo>
                  <a:pt x="17859" y="8929"/>
                </a:lnTo>
                <a:lnTo>
                  <a:pt x="26789" y="17859"/>
                </a:lnTo>
                <a:lnTo>
                  <a:pt x="35719" y="35718"/>
                </a:lnTo>
                <a:lnTo>
                  <a:pt x="53578" y="53578"/>
                </a:lnTo>
                <a:lnTo>
                  <a:pt x="71438" y="62508"/>
                </a:lnTo>
                <a:lnTo>
                  <a:pt x="89297" y="80367"/>
                </a:lnTo>
                <a:lnTo>
                  <a:pt x="98227" y="89297"/>
                </a:lnTo>
                <a:lnTo>
                  <a:pt x="107156" y="107156"/>
                </a:lnTo>
                <a:lnTo>
                  <a:pt x="116086" y="116086"/>
                </a:lnTo>
                <a:lnTo>
                  <a:pt x="116086" y="116086"/>
                </a:lnTo>
                <a:lnTo>
                  <a:pt x="125016" y="116086"/>
                </a:lnTo>
                <a:lnTo>
                  <a:pt x="125016" y="116086"/>
                </a:lnTo>
                <a:lnTo>
                  <a:pt x="125016" y="98226"/>
                </a:lnTo>
                <a:lnTo>
                  <a:pt x="125016" y="80367"/>
                </a:lnTo>
                <a:lnTo>
                  <a:pt x="125016"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Freeform 57"/>
          <p:cNvSpPr/>
          <p:nvPr/>
        </p:nvSpPr>
        <p:spPr>
          <a:xfrm>
            <a:off x="6902648" y="1821656"/>
            <a:ext cx="71439" cy="160735"/>
          </a:xfrm>
          <a:custGeom>
            <a:avLst/>
            <a:gdLst/>
            <a:ahLst/>
            <a:cxnLst/>
            <a:rect l="0" t="0" r="0" b="0"/>
            <a:pathLst>
              <a:path w="71439" h="160735">
                <a:moveTo>
                  <a:pt x="71438" y="0"/>
                </a:moveTo>
                <a:lnTo>
                  <a:pt x="62508" y="17859"/>
                </a:lnTo>
                <a:lnTo>
                  <a:pt x="44649" y="35719"/>
                </a:lnTo>
                <a:lnTo>
                  <a:pt x="26790" y="62508"/>
                </a:lnTo>
                <a:lnTo>
                  <a:pt x="17860" y="98227"/>
                </a:lnTo>
                <a:lnTo>
                  <a:pt x="8930" y="125016"/>
                </a:lnTo>
                <a:lnTo>
                  <a:pt x="0" y="142875"/>
                </a:lnTo>
                <a:lnTo>
                  <a:pt x="0" y="160734"/>
                </a:lnTo>
                <a:lnTo>
                  <a:pt x="8930" y="160734"/>
                </a:lnTo>
                <a:lnTo>
                  <a:pt x="17860" y="151805"/>
                </a:lnTo>
                <a:lnTo>
                  <a:pt x="26790" y="133945"/>
                </a:lnTo>
                <a:lnTo>
                  <a:pt x="44649" y="107156"/>
                </a:lnTo>
                <a:lnTo>
                  <a:pt x="44649"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Freeform 58"/>
          <p:cNvSpPr/>
          <p:nvPr/>
        </p:nvSpPr>
        <p:spPr>
          <a:xfrm>
            <a:off x="7063383" y="1687711"/>
            <a:ext cx="142876" cy="303610"/>
          </a:xfrm>
          <a:custGeom>
            <a:avLst/>
            <a:gdLst/>
            <a:ahLst/>
            <a:cxnLst/>
            <a:rect l="0" t="0" r="0" b="0"/>
            <a:pathLst>
              <a:path w="142876" h="303610">
                <a:moveTo>
                  <a:pt x="0" y="44648"/>
                </a:moveTo>
                <a:lnTo>
                  <a:pt x="0" y="44648"/>
                </a:lnTo>
                <a:lnTo>
                  <a:pt x="0" y="44648"/>
                </a:lnTo>
                <a:lnTo>
                  <a:pt x="0" y="44648"/>
                </a:lnTo>
                <a:lnTo>
                  <a:pt x="0" y="44648"/>
                </a:lnTo>
                <a:lnTo>
                  <a:pt x="0" y="53578"/>
                </a:lnTo>
                <a:lnTo>
                  <a:pt x="8930" y="53578"/>
                </a:lnTo>
                <a:lnTo>
                  <a:pt x="8930" y="62508"/>
                </a:lnTo>
                <a:lnTo>
                  <a:pt x="8930" y="80367"/>
                </a:lnTo>
                <a:lnTo>
                  <a:pt x="17859" y="107156"/>
                </a:lnTo>
                <a:lnTo>
                  <a:pt x="17859" y="133945"/>
                </a:lnTo>
                <a:lnTo>
                  <a:pt x="17859" y="160734"/>
                </a:lnTo>
                <a:lnTo>
                  <a:pt x="17859" y="196453"/>
                </a:lnTo>
                <a:lnTo>
                  <a:pt x="17859" y="232172"/>
                </a:lnTo>
                <a:lnTo>
                  <a:pt x="17859" y="258961"/>
                </a:lnTo>
                <a:lnTo>
                  <a:pt x="17859" y="276820"/>
                </a:lnTo>
                <a:lnTo>
                  <a:pt x="17859" y="285750"/>
                </a:lnTo>
                <a:lnTo>
                  <a:pt x="17859" y="294679"/>
                </a:lnTo>
                <a:lnTo>
                  <a:pt x="17859" y="285750"/>
                </a:lnTo>
                <a:lnTo>
                  <a:pt x="17859" y="276820"/>
                </a:lnTo>
                <a:lnTo>
                  <a:pt x="8930" y="250031"/>
                </a:lnTo>
                <a:lnTo>
                  <a:pt x="8930" y="223242"/>
                </a:lnTo>
                <a:lnTo>
                  <a:pt x="17859" y="187523"/>
                </a:lnTo>
                <a:lnTo>
                  <a:pt x="17859" y="151804"/>
                </a:lnTo>
                <a:lnTo>
                  <a:pt x="17859" y="116086"/>
                </a:lnTo>
                <a:lnTo>
                  <a:pt x="26789" y="80367"/>
                </a:lnTo>
                <a:lnTo>
                  <a:pt x="35719" y="53578"/>
                </a:lnTo>
                <a:lnTo>
                  <a:pt x="35719" y="26789"/>
                </a:lnTo>
                <a:lnTo>
                  <a:pt x="35719" y="17859"/>
                </a:lnTo>
                <a:lnTo>
                  <a:pt x="44648" y="8929"/>
                </a:lnTo>
                <a:lnTo>
                  <a:pt x="53578" y="0"/>
                </a:lnTo>
                <a:lnTo>
                  <a:pt x="53578" y="8929"/>
                </a:lnTo>
                <a:lnTo>
                  <a:pt x="62508" y="17859"/>
                </a:lnTo>
                <a:lnTo>
                  <a:pt x="71437" y="35718"/>
                </a:lnTo>
                <a:lnTo>
                  <a:pt x="80367" y="62508"/>
                </a:lnTo>
                <a:lnTo>
                  <a:pt x="89297" y="98226"/>
                </a:lnTo>
                <a:lnTo>
                  <a:pt x="98226" y="133945"/>
                </a:lnTo>
                <a:lnTo>
                  <a:pt x="107156" y="178593"/>
                </a:lnTo>
                <a:lnTo>
                  <a:pt x="116086" y="214312"/>
                </a:lnTo>
                <a:lnTo>
                  <a:pt x="125015" y="250031"/>
                </a:lnTo>
                <a:lnTo>
                  <a:pt x="133945" y="267890"/>
                </a:lnTo>
                <a:lnTo>
                  <a:pt x="142875" y="285750"/>
                </a:lnTo>
                <a:lnTo>
                  <a:pt x="142875" y="294679"/>
                </a:lnTo>
                <a:lnTo>
                  <a:pt x="142875" y="303609"/>
                </a:lnTo>
                <a:lnTo>
                  <a:pt x="142875" y="294679"/>
                </a:lnTo>
                <a:lnTo>
                  <a:pt x="133945" y="285750"/>
                </a:lnTo>
                <a:lnTo>
                  <a:pt x="125015" y="267890"/>
                </a:lnTo>
                <a:lnTo>
                  <a:pt x="107156" y="241101"/>
                </a:lnTo>
                <a:lnTo>
                  <a:pt x="89297" y="214312"/>
                </a:lnTo>
                <a:lnTo>
                  <a:pt x="71437" y="187523"/>
                </a:lnTo>
                <a:lnTo>
                  <a:pt x="71437" y="18752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Freeform 59"/>
          <p:cNvSpPr/>
          <p:nvPr/>
        </p:nvSpPr>
        <p:spPr>
          <a:xfrm>
            <a:off x="7054453" y="1857375"/>
            <a:ext cx="133946" cy="35720"/>
          </a:xfrm>
          <a:custGeom>
            <a:avLst/>
            <a:gdLst/>
            <a:ahLst/>
            <a:cxnLst/>
            <a:rect l="0" t="0" r="0" b="0"/>
            <a:pathLst>
              <a:path w="133946" h="35720">
                <a:moveTo>
                  <a:pt x="0" y="35719"/>
                </a:moveTo>
                <a:lnTo>
                  <a:pt x="8930" y="35719"/>
                </a:lnTo>
                <a:lnTo>
                  <a:pt x="17860" y="35719"/>
                </a:lnTo>
                <a:lnTo>
                  <a:pt x="26789" y="35719"/>
                </a:lnTo>
                <a:lnTo>
                  <a:pt x="44649" y="26789"/>
                </a:lnTo>
                <a:lnTo>
                  <a:pt x="71438" y="26789"/>
                </a:lnTo>
                <a:lnTo>
                  <a:pt x="89297" y="17859"/>
                </a:lnTo>
                <a:lnTo>
                  <a:pt x="107156" y="17859"/>
                </a:lnTo>
                <a:lnTo>
                  <a:pt x="125016" y="8929"/>
                </a:lnTo>
                <a:lnTo>
                  <a:pt x="133945" y="0"/>
                </a:lnTo>
                <a:lnTo>
                  <a:pt x="13394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Freeform 60"/>
          <p:cNvSpPr/>
          <p:nvPr/>
        </p:nvSpPr>
        <p:spPr>
          <a:xfrm>
            <a:off x="6384727" y="1884164"/>
            <a:ext cx="71438" cy="142876"/>
          </a:xfrm>
          <a:custGeom>
            <a:avLst/>
            <a:gdLst/>
            <a:ahLst/>
            <a:cxnLst/>
            <a:rect l="0" t="0" r="0" b="0"/>
            <a:pathLst>
              <a:path w="71438" h="142876">
                <a:moveTo>
                  <a:pt x="26789" y="35719"/>
                </a:moveTo>
                <a:lnTo>
                  <a:pt x="26789" y="26789"/>
                </a:lnTo>
                <a:lnTo>
                  <a:pt x="17859" y="26789"/>
                </a:lnTo>
                <a:lnTo>
                  <a:pt x="17859" y="17859"/>
                </a:lnTo>
                <a:lnTo>
                  <a:pt x="17859" y="17859"/>
                </a:lnTo>
                <a:lnTo>
                  <a:pt x="17859" y="8930"/>
                </a:lnTo>
                <a:lnTo>
                  <a:pt x="26789" y="0"/>
                </a:lnTo>
                <a:lnTo>
                  <a:pt x="26789" y="0"/>
                </a:lnTo>
                <a:lnTo>
                  <a:pt x="17859" y="0"/>
                </a:lnTo>
                <a:lnTo>
                  <a:pt x="17859" y="0"/>
                </a:lnTo>
                <a:lnTo>
                  <a:pt x="17859" y="8930"/>
                </a:lnTo>
                <a:lnTo>
                  <a:pt x="8929" y="26789"/>
                </a:lnTo>
                <a:lnTo>
                  <a:pt x="8929" y="44648"/>
                </a:lnTo>
                <a:lnTo>
                  <a:pt x="0" y="62508"/>
                </a:lnTo>
                <a:lnTo>
                  <a:pt x="8929" y="89297"/>
                </a:lnTo>
                <a:lnTo>
                  <a:pt x="8929" y="107156"/>
                </a:lnTo>
                <a:lnTo>
                  <a:pt x="17859" y="125015"/>
                </a:lnTo>
                <a:lnTo>
                  <a:pt x="26789" y="133945"/>
                </a:lnTo>
                <a:lnTo>
                  <a:pt x="35718" y="142875"/>
                </a:lnTo>
                <a:lnTo>
                  <a:pt x="44648" y="142875"/>
                </a:lnTo>
                <a:lnTo>
                  <a:pt x="53578" y="142875"/>
                </a:lnTo>
                <a:lnTo>
                  <a:pt x="62507" y="133945"/>
                </a:lnTo>
                <a:lnTo>
                  <a:pt x="71437" y="116086"/>
                </a:lnTo>
                <a:lnTo>
                  <a:pt x="71437" y="98226"/>
                </a:lnTo>
                <a:lnTo>
                  <a:pt x="71437" y="89297"/>
                </a:lnTo>
                <a:lnTo>
                  <a:pt x="62507" y="71437"/>
                </a:lnTo>
                <a:lnTo>
                  <a:pt x="62507" y="53578"/>
                </a:lnTo>
                <a:lnTo>
                  <a:pt x="53578" y="35719"/>
                </a:lnTo>
                <a:lnTo>
                  <a:pt x="44648" y="26789"/>
                </a:lnTo>
                <a:lnTo>
                  <a:pt x="35718" y="17859"/>
                </a:lnTo>
                <a:lnTo>
                  <a:pt x="26789" y="17859"/>
                </a:lnTo>
                <a:lnTo>
                  <a:pt x="17859" y="17859"/>
                </a:lnTo>
                <a:lnTo>
                  <a:pt x="17859" y="17859"/>
                </a:lnTo>
                <a:lnTo>
                  <a:pt x="17859" y="17859"/>
                </a:lnTo>
                <a:lnTo>
                  <a:pt x="26789" y="26789"/>
                </a:lnTo>
                <a:lnTo>
                  <a:pt x="26789" y="26789"/>
                </a:lnTo>
                <a:lnTo>
                  <a:pt x="35718" y="35719"/>
                </a:lnTo>
                <a:lnTo>
                  <a:pt x="44648" y="35719"/>
                </a:lnTo>
                <a:lnTo>
                  <a:pt x="62507" y="35719"/>
                </a:lnTo>
                <a:lnTo>
                  <a:pt x="62507" y="26789"/>
                </a:lnTo>
                <a:lnTo>
                  <a:pt x="62507"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2" name="Freeform 61"/>
          <p:cNvSpPr/>
          <p:nvPr/>
        </p:nvSpPr>
        <p:spPr>
          <a:xfrm>
            <a:off x="6465094" y="1875234"/>
            <a:ext cx="116087" cy="160736"/>
          </a:xfrm>
          <a:custGeom>
            <a:avLst/>
            <a:gdLst/>
            <a:ahLst/>
            <a:cxnLst/>
            <a:rect l="0" t="0" r="0" b="0"/>
            <a:pathLst>
              <a:path w="116087" h="160736">
                <a:moveTo>
                  <a:pt x="0" y="17860"/>
                </a:moveTo>
                <a:lnTo>
                  <a:pt x="0" y="17860"/>
                </a:lnTo>
                <a:lnTo>
                  <a:pt x="0" y="17860"/>
                </a:lnTo>
                <a:lnTo>
                  <a:pt x="0" y="17860"/>
                </a:lnTo>
                <a:lnTo>
                  <a:pt x="0" y="17860"/>
                </a:lnTo>
                <a:lnTo>
                  <a:pt x="0" y="17860"/>
                </a:lnTo>
                <a:lnTo>
                  <a:pt x="0" y="17860"/>
                </a:lnTo>
                <a:lnTo>
                  <a:pt x="0" y="26789"/>
                </a:lnTo>
                <a:lnTo>
                  <a:pt x="0" y="26789"/>
                </a:lnTo>
                <a:lnTo>
                  <a:pt x="0" y="44649"/>
                </a:lnTo>
                <a:lnTo>
                  <a:pt x="8929" y="62508"/>
                </a:lnTo>
                <a:lnTo>
                  <a:pt x="8929" y="80367"/>
                </a:lnTo>
                <a:lnTo>
                  <a:pt x="8929" y="98227"/>
                </a:lnTo>
                <a:lnTo>
                  <a:pt x="17859" y="116086"/>
                </a:lnTo>
                <a:lnTo>
                  <a:pt x="17859" y="133945"/>
                </a:lnTo>
                <a:lnTo>
                  <a:pt x="26789" y="151805"/>
                </a:lnTo>
                <a:lnTo>
                  <a:pt x="26789" y="160735"/>
                </a:lnTo>
                <a:lnTo>
                  <a:pt x="26789" y="160735"/>
                </a:lnTo>
                <a:lnTo>
                  <a:pt x="26789" y="160735"/>
                </a:lnTo>
                <a:lnTo>
                  <a:pt x="26789" y="151805"/>
                </a:lnTo>
                <a:lnTo>
                  <a:pt x="26789" y="133945"/>
                </a:lnTo>
                <a:lnTo>
                  <a:pt x="26789" y="116086"/>
                </a:lnTo>
                <a:lnTo>
                  <a:pt x="26789" y="98227"/>
                </a:lnTo>
                <a:lnTo>
                  <a:pt x="26789" y="71438"/>
                </a:lnTo>
                <a:lnTo>
                  <a:pt x="26789" y="44649"/>
                </a:lnTo>
                <a:lnTo>
                  <a:pt x="35719" y="26789"/>
                </a:lnTo>
                <a:lnTo>
                  <a:pt x="35719" y="8930"/>
                </a:lnTo>
                <a:lnTo>
                  <a:pt x="44648" y="0"/>
                </a:lnTo>
                <a:lnTo>
                  <a:pt x="53578" y="0"/>
                </a:lnTo>
                <a:lnTo>
                  <a:pt x="53578" y="8930"/>
                </a:lnTo>
                <a:lnTo>
                  <a:pt x="62508" y="26789"/>
                </a:lnTo>
                <a:lnTo>
                  <a:pt x="71437" y="53578"/>
                </a:lnTo>
                <a:lnTo>
                  <a:pt x="80367" y="71438"/>
                </a:lnTo>
                <a:lnTo>
                  <a:pt x="89297" y="98227"/>
                </a:lnTo>
                <a:lnTo>
                  <a:pt x="98226" y="125016"/>
                </a:lnTo>
                <a:lnTo>
                  <a:pt x="107156" y="133945"/>
                </a:lnTo>
                <a:lnTo>
                  <a:pt x="116086" y="151805"/>
                </a:lnTo>
                <a:lnTo>
                  <a:pt x="116086" y="151805"/>
                </a:lnTo>
                <a:lnTo>
                  <a:pt x="116086" y="142875"/>
                </a:lnTo>
                <a:lnTo>
                  <a:pt x="116086"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3" name="Freeform 62"/>
          <p:cNvSpPr/>
          <p:nvPr/>
        </p:nvSpPr>
        <p:spPr>
          <a:xfrm>
            <a:off x="6590109" y="1946672"/>
            <a:ext cx="1" cy="26790"/>
          </a:xfrm>
          <a:custGeom>
            <a:avLst/>
            <a:gdLst/>
            <a:ahLst/>
            <a:cxnLst/>
            <a:rect l="0" t="0" r="0" b="0"/>
            <a:pathLst>
              <a:path w="1" h="26790">
                <a:moveTo>
                  <a:pt x="0" y="26789"/>
                </a:moveTo>
                <a:lnTo>
                  <a:pt x="0" y="0"/>
                </a:lnTo>
                <a:lnTo>
                  <a:pt x="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4" name="Freeform 63"/>
          <p:cNvSpPr/>
          <p:nvPr/>
        </p:nvSpPr>
        <p:spPr>
          <a:xfrm>
            <a:off x="5598914" y="2205633"/>
            <a:ext cx="160735" cy="107157"/>
          </a:xfrm>
          <a:custGeom>
            <a:avLst/>
            <a:gdLst/>
            <a:ahLst/>
            <a:cxnLst/>
            <a:rect l="0" t="0" r="0" b="0"/>
            <a:pathLst>
              <a:path w="160735" h="107157">
                <a:moveTo>
                  <a:pt x="8930" y="8929"/>
                </a:moveTo>
                <a:lnTo>
                  <a:pt x="8930" y="8929"/>
                </a:lnTo>
                <a:lnTo>
                  <a:pt x="0" y="0"/>
                </a:lnTo>
                <a:lnTo>
                  <a:pt x="0" y="0"/>
                </a:lnTo>
                <a:lnTo>
                  <a:pt x="0" y="0"/>
                </a:lnTo>
                <a:lnTo>
                  <a:pt x="0" y="0"/>
                </a:lnTo>
                <a:lnTo>
                  <a:pt x="0" y="0"/>
                </a:lnTo>
                <a:lnTo>
                  <a:pt x="0" y="0"/>
                </a:lnTo>
                <a:lnTo>
                  <a:pt x="8930" y="8929"/>
                </a:lnTo>
                <a:lnTo>
                  <a:pt x="8930" y="17859"/>
                </a:lnTo>
                <a:lnTo>
                  <a:pt x="17859" y="26789"/>
                </a:lnTo>
                <a:lnTo>
                  <a:pt x="17859" y="35718"/>
                </a:lnTo>
                <a:lnTo>
                  <a:pt x="26789" y="53578"/>
                </a:lnTo>
                <a:lnTo>
                  <a:pt x="26789" y="62507"/>
                </a:lnTo>
                <a:lnTo>
                  <a:pt x="35719" y="80367"/>
                </a:lnTo>
                <a:lnTo>
                  <a:pt x="35719" y="89296"/>
                </a:lnTo>
                <a:lnTo>
                  <a:pt x="35719" y="98226"/>
                </a:lnTo>
                <a:lnTo>
                  <a:pt x="35719" y="98226"/>
                </a:lnTo>
                <a:lnTo>
                  <a:pt x="44649" y="107156"/>
                </a:lnTo>
                <a:lnTo>
                  <a:pt x="44649" y="107156"/>
                </a:lnTo>
                <a:lnTo>
                  <a:pt x="44649" y="107156"/>
                </a:lnTo>
                <a:lnTo>
                  <a:pt x="35719" y="98226"/>
                </a:lnTo>
                <a:lnTo>
                  <a:pt x="35719" y="89296"/>
                </a:lnTo>
                <a:lnTo>
                  <a:pt x="35719" y="71437"/>
                </a:lnTo>
                <a:lnTo>
                  <a:pt x="35719" y="53578"/>
                </a:lnTo>
                <a:lnTo>
                  <a:pt x="35719" y="35718"/>
                </a:lnTo>
                <a:lnTo>
                  <a:pt x="35719" y="26789"/>
                </a:lnTo>
                <a:lnTo>
                  <a:pt x="44649" y="17859"/>
                </a:lnTo>
                <a:lnTo>
                  <a:pt x="53578" y="8929"/>
                </a:lnTo>
                <a:lnTo>
                  <a:pt x="71438" y="8929"/>
                </a:lnTo>
                <a:lnTo>
                  <a:pt x="89297" y="8929"/>
                </a:lnTo>
                <a:lnTo>
                  <a:pt x="107156" y="8929"/>
                </a:lnTo>
                <a:lnTo>
                  <a:pt x="116086" y="8929"/>
                </a:lnTo>
                <a:lnTo>
                  <a:pt x="133945" y="8929"/>
                </a:lnTo>
                <a:lnTo>
                  <a:pt x="142875" y="8929"/>
                </a:lnTo>
                <a:lnTo>
                  <a:pt x="151805" y="8929"/>
                </a:lnTo>
                <a:lnTo>
                  <a:pt x="160734" y="8929"/>
                </a:lnTo>
                <a:lnTo>
                  <a:pt x="160734" y="8929"/>
                </a:lnTo>
                <a:lnTo>
                  <a:pt x="160734"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5" name="Freeform 64"/>
          <p:cNvSpPr/>
          <p:nvPr/>
        </p:nvSpPr>
        <p:spPr>
          <a:xfrm>
            <a:off x="5706070" y="2223492"/>
            <a:ext cx="196454" cy="133946"/>
          </a:xfrm>
          <a:custGeom>
            <a:avLst/>
            <a:gdLst/>
            <a:ahLst/>
            <a:cxnLst/>
            <a:rect l="0" t="0" r="0" b="0"/>
            <a:pathLst>
              <a:path w="196454" h="133946">
                <a:moveTo>
                  <a:pt x="8930" y="53578"/>
                </a:moveTo>
                <a:lnTo>
                  <a:pt x="8930" y="53578"/>
                </a:lnTo>
                <a:lnTo>
                  <a:pt x="0" y="62508"/>
                </a:lnTo>
                <a:lnTo>
                  <a:pt x="0" y="71437"/>
                </a:lnTo>
                <a:lnTo>
                  <a:pt x="8930" y="80367"/>
                </a:lnTo>
                <a:lnTo>
                  <a:pt x="17860" y="80367"/>
                </a:lnTo>
                <a:lnTo>
                  <a:pt x="26789" y="80367"/>
                </a:lnTo>
                <a:lnTo>
                  <a:pt x="35719" y="80367"/>
                </a:lnTo>
                <a:lnTo>
                  <a:pt x="53578" y="71437"/>
                </a:lnTo>
                <a:lnTo>
                  <a:pt x="71438" y="62508"/>
                </a:lnTo>
                <a:lnTo>
                  <a:pt x="89297" y="53578"/>
                </a:lnTo>
                <a:lnTo>
                  <a:pt x="98227" y="44648"/>
                </a:lnTo>
                <a:lnTo>
                  <a:pt x="116086" y="35719"/>
                </a:lnTo>
                <a:lnTo>
                  <a:pt x="116086" y="26789"/>
                </a:lnTo>
                <a:lnTo>
                  <a:pt x="116086" y="17859"/>
                </a:lnTo>
                <a:lnTo>
                  <a:pt x="116086" y="8930"/>
                </a:lnTo>
                <a:lnTo>
                  <a:pt x="107157" y="0"/>
                </a:lnTo>
                <a:lnTo>
                  <a:pt x="98227" y="0"/>
                </a:lnTo>
                <a:lnTo>
                  <a:pt x="89297" y="0"/>
                </a:lnTo>
                <a:lnTo>
                  <a:pt x="80368" y="8930"/>
                </a:lnTo>
                <a:lnTo>
                  <a:pt x="62508" y="17859"/>
                </a:lnTo>
                <a:lnTo>
                  <a:pt x="53578" y="44648"/>
                </a:lnTo>
                <a:lnTo>
                  <a:pt x="44649" y="71437"/>
                </a:lnTo>
                <a:lnTo>
                  <a:pt x="35719" y="89297"/>
                </a:lnTo>
                <a:lnTo>
                  <a:pt x="35719" y="107156"/>
                </a:lnTo>
                <a:lnTo>
                  <a:pt x="35719" y="125016"/>
                </a:lnTo>
                <a:lnTo>
                  <a:pt x="53578" y="133945"/>
                </a:lnTo>
                <a:lnTo>
                  <a:pt x="71438" y="133945"/>
                </a:lnTo>
                <a:lnTo>
                  <a:pt x="89297" y="133945"/>
                </a:lnTo>
                <a:lnTo>
                  <a:pt x="107157" y="133945"/>
                </a:lnTo>
                <a:lnTo>
                  <a:pt x="133946" y="125016"/>
                </a:lnTo>
                <a:lnTo>
                  <a:pt x="160735" y="116086"/>
                </a:lnTo>
                <a:lnTo>
                  <a:pt x="178594" y="107156"/>
                </a:lnTo>
                <a:lnTo>
                  <a:pt x="196453" y="89297"/>
                </a:lnTo>
                <a:lnTo>
                  <a:pt x="196453"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6" name="Freeform 65"/>
          <p:cNvSpPr/>
          <p:nvPr/>
        </p:nvSpPr>
        <p:spPr>
          <a:xfrm>
            <a:off x="5866805" y="2125265"/>
            <a:ext cx="53579" cy="258962"/>
          </a:xfrm>
          <a:custGeom>
            <a:avLst/>
            <a:gdLst/>
            <a:ahLst/>
            <a:cxnLst/>
            <a:rect l="0" t="0" r="0" b="0"/>
            <a:pathLst>
              <a:path w="53579" h="258962">
                <a:moveTo>
                  <a:pt x="53578" y="0"/>
                </a:moveTo>
                <a:lnTo>
                  <a:pt x="53578" y="0"/>
                </a:lnTo>
                <a:lnTo>
                  <a:pt x="44648" y="0"/>
                </a:lnTo>
                <a:lnTo>
                  <a:pt x="44648" y="0"/>
                </a:lnTo>
                <a:lnTo>
                  <a:pt x="44648" y="0"/>
                </a:lnTo>
                <a:lnTo>
                  <a:pt x="35718" y="8930"/>
                </a:lnTo>
                <a:lnTo>
                  <a:pt x="35718" y="17860"/>
                </a:lnTo>
                <a:lnTo>
                  <a:pt x="35718" y="35719"/>
                </a:lnTo>
                <a:lnTo>
                  <a:pt x="26789" y="53579"/>
                </a:lnTo>
                <a:lnTo>
                  <a:pt x="26789" y="80368"/>
                </a:lnTo>
                <a:lnTo>
                  <a:pt x="35718" y="107157"/>
                </a:lnTo>
                <a:lnTo>
                  <a:pt x="26789" y="142875"/>
                </a:lnTo>
                <a:lnTo>
                  <a:pt x="35718" y="169664"/>
                </a:lnTo>
                <a:lnTo>
                  <a:pt x="35718" y="205383"/>
                </a:lnTo>
                <a:lnTo>
                  <a:pt x="44648" y="223243"/>
                </a:lnTo>
                <a:lnTo>
                  <a:pt x="44648" y="241102"/>
                </a:lnTo>
                <a:lnTo>
                  <a:pt x="44648" y="258961"/>
                </a:lnTo>
                <a:lnTo>
                  <a:pt x="44648" y="258961"/>
                </a:lnTo>
                <a:lnTo>
                  <a:pt x="44648" y="258961"/>
                </a:lnTo>
                <a:lnTo>
                  <a:pt x="35718" y="258961"/>
                </a:lnTo>
                <a:lnTo>
                  <a:pt x="26789" y="241102"/>
                </a:lnTo>
                <a:lnTo>
                  <a:pt x="17859" y="232172"/>
                </a:lnTo>
                <a:lnTo>
                  <a:pt x="8929" y="214313"/>
                </a:lnTo>
                <a:lnTo>
                  <a:pt x="0" y="196454"/>
                </a:lnTo>
                <a:lnTo>
                  <a:pt x="0" y="19645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7" name="Freeform 66"/>
          <p:cNvSpPr/>
          <p:nvPr/>
        </p:nvSpPr>
        <p:spPr>
          <a:xfrm>
            <a:off x="5848945" y="2277070"/>
            <a:ext cx="125017" cy="8931"/>
          </a:xfrm>
          <a:custGeom>
            <a:avLst/>
            <a:gdLst/>
            <a:ahLst/>
            <a:cxnLst/>
            <a:rect l="0" t="0" r="0" b="0"/>
            <a:pathLst>
              <a:path w="125017" h="8931">
                <a:moveTo>
                  <a:pt x="0" y="0"/>
                </a:moveTo>
                <a:lnTo>
                  <a:pt x="8930" y="0"/>
                </a:lnTo>
                <a:lnTo>
                  <a:pt x="17860" y="0"/>
                </a:lnTo>
                <a:lnTo>
                  <a:pt x="26789" y="0"/>
                </a:lnTo>
                <a:lnTo>
                  <a:pt x="44649" y="0"/>
                </a:lnTo>
                <a:lnTo>
                  <a:pt x="62508" y="0"/>
                </a:lnTo>
                <a:lnTo>
                  <a:pt x="80368" y="0"/>
                </a:lnTo>
                <a:lnTo>
                  <a:pt x="98227" y="8930"/>
                </a:lnTo>
                <a:lnTo>
                  <a:pt x="107157" y="8930"/>
                </a:lnTo>
                <a:lnTo>
                  <a:pt x="116086" y="8930"/>
                </a:lnTo>
                <a:lnTo>
                  <a:pt x="125016" y="8930"/>
                </a:lnTo>
                <a:lnTo>
                  <a:pt x="125016" y="8930"/>
                </a:lnTo>
                <a:lnTo>
                  <a:pt x="125016"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8" name="Freeform 67"/>
          <p:cNvSpPr/>
          <p:nvPr/>
        </p:nvSpPr>
        <p:spPr>
          <a:xfrm>
            <a:off x="5982891" y="2134195"/>
            <a:ext cx="8930" cy="250032"/>
          </a:xfrm>
          <a:custGeom>
            <a:avLst/>
            <a:gdLst/>
            <a:ahLst/>
            <a:cxnLst/>
            <a:rect l="0" t="0" r="0" b="0"/>
            <a:pathLst>
              <a:path w="8930" h="250032">
                <a:moveTo>
                  <a:pt x="8929" y="0"/>
                </a:moveTo>
                <a:lnTo>
                  <a:pt x="8929" y="0"/>
                </a:lnTo>
                <a:lnTo>
                  <a:pt x="8929" y="8930"/>
                </a:lnTo>
                <a:lnTo>
                  <a:pt x="0" y="8930"/>
                </a:lnTo>
                <a:lnTo>
                  <a:pt x="0" y="26789"/>
                </a:lnTo>
                <a:lnTo>
                  <a:pt x="0" y="35719"/>
                </a:lnTo>
                <a:lnTo>
                  <a:pt x="0" y="62508"/>
                </a:lnTo>
                <a:lnTo>
                  <a:pt x="0" y="80367"/>
                </a:lnTo>
                <a:lnTo>
                  <a:pt x="0" y="107156"/>
                </a:lnTo>
                <a:lnTo>
                  <a:pt x="0" y="133945"/>
                </a:lnTo>
                <a:lnTo>
                  <a:pt x="0" y="169664"/>
                </a:lnTo>
                <a:lnTo>
                  <a:pt x="0" y="196453"/>
                </a:lnTo>
                <a:lnTo>
                  <a:pt x="0" y="214313"/>
                </a:lnTo>
                <a:lnTo>
                  <a:pt x="8929" y="232172"/>
                </a:lnTo>
                <a:lnTo>
                  <a:pt x="8929" y="250031"/>
                </a:lnTo>
                <a:lnTo>
                  <a:pt x="8929" y="250031"/>
                </a:lnTo>
                <a:lnTo>
                  <a:pt x="8929" y="241102"/>
                </a:lnTo>
                <a:lnTo>
                  <a:pt x="8929" y="232172"/>
                </a:lnTo>
                <a:lnTo>
                  <a:pt x="8929" y="23217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9" name="Freeform 68"/>
          <p:cNvSpPr/>
          <p:nvPr/>
        </p:nvSpPr>
        <p:spPr>
          <a:xfrm>
            <a:off x="6018609" y="2250281"/>
            <a:ext cx="285751" cy="142876"/>
          </a:xfrm>
          <a:custGeom>
            <a:avLst/>
            <a:gdLst/>
            <a:ahLst/>
            <a:cxnLst/>
            <a:rect l="0" t="0" r="0" b="0"/>
            <a:pathLst>
              <a:path w="285751" h="142876">
                <a:moveTo>
                  <a:pt x="0" y="62508"/>
                </a:moveTo>
                <a:lnTo>
                  <a:pt x="0" y="62508"/>
                </a:lnTo>
                <a:lnTo>
                  <a:pt x="0" y="62508"/>
                </a:lnTo>
                <a:lnTo>
                  <a:pt x="0" y="53578"/>
                </a:lnTo>
                <a:lnTo>
                  <a:pt x="0" y="53578"/>
                </a:lnTo>
                <a:lnTo>
                  <a:pt x="8930" y="53578"/>
                </a:lnTo>
                <a:lnTo>
                  <a:pt x="17860" y="53578"/>
                </a:lnTo>
                <a:lnTo>
                  <a:pt x="26789" y="53578"/>
                </a:lnTo>
                <a:lnTo>
                  <a:pt x="44649" y="53578"/>
                </a:lnTo>
                <a:lnTo>
                  <a:pt x="53579" y="44648"/>
                </a:lnTo>
                <a:lnTo>
                  <a:pt x="62508" y="44648"/>
                </a:lnTo>
                <a:lnTo>
                  <a:pt x="71438" y="35719"/>
                </a:lnTo>
                <a:lnTo>
                  <a:pt x="80368" y="26789"/>
                </a:lnTo>
                <a:lnTo>
                  <a:pt x="80368" y="17859"/>
                </a:lnTo>
                <a:lnTo>
                  <a:pt x="80368" y="17859"/>
                </a:lnTo>
                <a:lnTo>
                  <a:pt x="80368" y="8930"/>
                </a:lnTo>
                <a:lnTo>
                  <a:pt x="71438" y="0"/>
                </a:lnTo>
                <a:lnTo>
                  <a:pt x="71438" y="0"/>
                </a:lnTo>
                <a:lnTo>
                  <a:pt x="62508" y="0"/>
                </a:lnTo>
                <a:lnTo>
                  <a:pt x="53579" y="0"/>
                </a:lnTo>
                <a:lnTo>
                  <a:pt x="44649" y="8930"/>
                </a:lnTo>
                <a:lnTo>
                  <a:pt x="35719" y="26789"/>
                </a:lnTo>
                <a:lnTo>
                  <a:pt x="26789" y="53578"/>
                </a:lnTo>
                <a:lnTo>
                  <a:pt x="17860" y="71438"/>
                </a:lnTo>
                <a:lnTo>
                  <a:pt x="17860" y="98227"/>
                </a:lnTo>
                <a:lnTo>
                  <a:pt x="17860" y="116086"/>
                </a:lnTo>
                <a:lnTo>
                  <a:pt x="26789" y="125016"/>
                </a:lnTo>
                <a:lnTo>
                  <a:pt x="44649" y="133945"/>
                </a:lnTo>
                <a:lnTo>
                  <a:pt x="62508" y="142875"/>
                </a:lnTo>
                <a:lnTo>
                  <a:pt x="80368" y="133945"/>
                </a:lnTo>
                <a:lnTo>
                  <a:pt x="98227" y="133945"/>
                </a:lnTo>
                <a:lnTo>
                  <a:pt x="116086" y="125016"/>
                </a:lnTo>
                <a:lnTo>
                  <a:pt x="125016" y="107156"/>
                </a:lnTo>
                <a:lnTo>
                  <a:pt x="142875" y="89297"/>
                </a:lnTo>
                <a:lnTo>
                  <a:pt x="142875" y="71438"/>
                </a:lnTo>
                <a:lnTo>
                  <a:pt x="151805" y="53578"/>
                </a:lnTo>
                <a:lnTo>
                  <a:pt x="151805" y="35719"/>
                </a:lnTo>
                <a:lnTo>
                  <a:pt x="151805" y="26789"/>
                </a:lnTo>
                <a:lnTo>
                  <a:pt x="151805" y="17859"/>
                </a:lnTo>
                <a:lnTo>
                  <a:pt x="151805" y="17859"/>
                </a:lnTo>
                <a:lnTo>
                  <a:pt x="151805" y="26789"/>
                </a:lnTo>
                <a:lnTo>
                  <a:pt x="151805" y="35719"/>
                </a:lnTo>
                <a:lnTo>
                  <a:pt x="151805" y="53578"/>
                </a:lnTo>
                <a:lnTo>
                  <a:pt x="160735" y="62508"/>
                </a:lnTo>
                <a:lnTo>
                  <a:pt x="160735" y="80367"/>
                </a:lnTo>
                <a:lnTo>
                  <a:pt x="169664" y="89297"/>
                </a:lnTo>
                <a:lnTo>
                  <a:pt x="187524" y="98227"/>
                </a:lnTo>
                <a:lnTo>
                  <a:pt x="196454" y="107156"/>
                </a:lnTo>
                <a:lnTo>
                  <a:pt x="214313" y="116086"/>
                </a:lnTo>
                <a:lnTo>
                  <a:pt x="232172" y="116086"/>
                </a:lnTo>
                <a:lnTo>
                  <a:pt x="241102" y="107156"/>
                </a:lnTo>
                <a:lnTo>
                  <a:pt x="258961" y="107156"/>
                </a:lnTo>
                <a:lnTo>
                  <a:pt x="276821" y="89297"/>
                </a:lnTo>
                <a:lnTo>
                  <a:pt x="285750" y="71438"/>
                </a:lnTo>
                <a:lnTo>
                  <a:pt x="285750" y="53578"/>
                </a:lnTo>
                <a:lnTo>
                  <a:pt x="285750" y="26789"/>
                </a:lnTo>
                <a:lnTo>
                  <a:pt x="285750"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0" name="Freeform 69"/>
          <p:cNvSpPr/>
          <p:nvPr/>
        </p:nvSpPr>
        <p:spPr>
          <a:xfrm>
            <a:off x="6170414" y="2250281"/>
            <a:ext cx="98228" cy="169665"/>
          </a:xfrm>
          <a:custGeom>
            <a:avLst/>
            <a:gdLst/>
            <a:ahLst/>
            <a:cxnLst/>
            <a:rect l="0" t="0" r="0" b="0"/>
            <a:pathLst>
              <a:path w="98228" h="169665">
                <a:moveTo>
                  <a:pt x="98227" y="0"/>
                </a:moveTo>
                <a:lnTo>
                  <a:pt x="89297" y="8930"/>
                </a:lnTo>
                <a:lnTo>
                  <a:pt x="71438" y="17859"/>
                </a:lnTo>
                <a:lnTo>
                  <a:pt x="53578" y="44648"/>
                </a:lnTo>
                <a:lnTo>
                  <a:pt x="35719" y="71438"/>
                </a:lnTo>
                <a:lnTo>
                  <a:pt x="17859" y="98227"/>
                </a:lnTo>
                <a:lnTo>
                  <a:pt x="8930" y="125016"/>
                </a:lnTo>
                <a:lnTo>
                  <a:pt x="0" y="142875"/>
                </a:lnTo>
                <a:lnTo>
                  <a:pt x="0" y="160734"/>
                </a:lnTo>
                <a:lnTo>
                  <a:pt x="0" y="169664"/>
                </a:lnTo>
                <a:lnTo>
                  <a:pt x="8930" y="169664"/>
                </a:lnTo>
                <a:lnTo>
                  <a:pt x="26789" y="160734"/>
                </a:lnTo>
                <a:lnTo>
                  <a:pt x="44649" y="151805"/>
                </a:lnTo>
                <a:lnTo>
                  <a:pt x="62508" y="133945"/>
                </a:lnTo>
                <a:lnTo>
                  <a:pt x="62508" y="13394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1" name="Freeform 70"/>
          <p:cNvSpPr/>
          <p:nvPr/>
        </p:nvSpPr>
        <p:spPr>
          <a:xfrm>
            <a:off x="6304359" y="2312789"/>
            <a:ext cx="35720" cy="62509"/>
          </a:xfrm>
          <a:custGeom>
            <a:avLst/>
            <a:gdLst/>
            <a:ahLst/>
            <a:cxnLst/>
            <a:rect l="0" t="0" r="0" b="0"/>
            <a:pathLst>
              <a:path w="35720" h="62509">
                <a:moveTo>
                  <a:pt x="17860" y="0"/>
                </a:moveTo>
                <a:lnTo>
                  <a:pt x="8930" y="8930"/>
                </a:lnTo>
                <a:lnTo>
                  <a:pt x="8930" y="17859"/>
                </a:lnTo>
                <a:lnTo>
                  <a:pt x="0" y="26789"/>
                </a:lnTo>
                <a:lnTo>
                  <a:pt x="0" y="35719"/>
                </a:lnTo>
                <a:lnTo>
                  <a:pt x="0" y="53578"/>
                </a:lnTo>
                <a:lnTo>
                  <a:pt x="8930" y="62508"/>
                </a:lnTo>
                <a:lnTo>
                  <a:pt x="8930" y="62508"/>
                </a:lnTo>
                <a:lnTo>
                  <a:pt x="17860" y="62508"/>
                </a:lnTo>
                <a:lnTo>
                  <a:pt x="26789" y="62508"/>
                </a:lnTo>
                <a:lnTo>
                  <a:pt x="35719" y="53578"/>
                </a:lnTo>
                <a:lnTo>
                  <a:pt x="35719" y="44648"/>
                </a:lnTo>
                <a:lnTo>
                  <a:pt x="35719" y="4464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2" name="Freeform 71"/>
          <p:cNvSpPr/>
          <p:nvPr/>
        </p:nvSpPr>
        <p:spPr>
          <a:xfrm>
            <a:off x="6295430" y="2178844"/>
            <a:ext cx="26790" cy="17860"/>
          </a:xfrm>
          <a:custGeom>
            <a:avLst/>
            <a:gdLst/>
            <a:ahLst/>
            <a:cxnLst/>
            <a:rect l="0" t="0" r="0" b="0"/>
            <a:pathLst>
              <a:path w="26790" h="17860">
                <a:moveTo>
                  <a:pt x="0" y="0"/>
                </a:moveTo>
                <a:lnTo>
                  <a:pt x="0" y="0"/>
                </a:lnTo>
                <a:lnTo>
                  <a:pt x="0" y="8929"/>
                </a:lnTo>
                <a:lnTo>
                  <a:pt x="8929" y="8929"/>
                </a:lnTo>
                <a:lnTo>
                  <a:pt x="17859" y="17859"/>
                </a:lnTo>
                <a:lnTo>
                  <a:pt x="26789" y="17859"/>
                </a:lnTo>
                <a:lnTo>
                  <a:pt x="26789"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3" name="Freeform 72"/>
          <p:cNvSpPr/>
          <p:nvPr/>
        </p:nvSpPr>
        <p:spPr>
          <a:xfrm>
            <a:off x="6402586" y="2241351"/>
            <a:ext cx="125017" cy="133947"/>
          </a:xfrm>
          <a:custGeom>
            <a:avLst/>
            <a:gdLst/>
            <a:ahLst/>
            <a:cxnLst/>
            <a:rect l="0" t="0" r="0" b="0"/>
            <a:pathLst>
              <a:path w="125017" h="133947">
                <a:moveTo>
                  <a:pt x="0" y="35719"/>
                </a:moveTo>
                <a:lnTo>
                  <a:pt x="0" y="35719"/>
                </a:lnTo>
                <a:lnTo>
                  <a:pt x="0" y="44649"/>
                </a:lnTo>
                <a:lnTo>
                  <a:pt x="0" y="62508"/>
                </a:lnTo>
                <a:lnTo>
                  <a:pt x="8930" y="80368"/>
                </a:lnTo>
                <a:lnTo>
                  <a:pt x="17859" y="98227"/>
                </a:lnTo>
                <a:lnTo>
                  <a:pt x="26789" y="116086"/>
                </a:lnTo>
                <a:lnTo>
                  <a:pt x="35719" y="125016"/>
                </a:lnTo>
                <a:lnTo>
                  <a:pt x="35719" y="133946"/>
                </a:lnTo>
                <a:lnTo>
                  <a:pt x="44648" y="133946"/>
                </a:lnTo>
                <a:lnTo>
                  <a:pt x="53578" y="133946"/>
                </a:lnTo>
                <a:lnTo>
                  <a:pt x="62508" y="116086"/>
                </a:lnTo>
                <a:lnTo>
                  <a:pt x="71437" y="98227"/>
                </a:lnTo>
                <a:lnTo>
                  <a:pt x="80367" y="80368"/>
                </a:lnTo>
                <a:lnTo>
                  <a:pt x="98227" y="53578"/>
                </a:lnTo>
                <a:lnTo>
                  <a:pt x="107156" y="35719"/>
                </a:lnTo>
                <a:lnTo>
                  <a:pt x="116086" y="17860"/>
                </a:lnTo>
                <a:lnTo>
                  <a:pt x="125016" y="0"/>
                </a:lnTo>
                <a:lnTo>
                  <a:pt x="125016" y="0"/>
                </a:lnTo>
                <a:lnTo>
                  <a:pt x="125016" y="0"/>
                </a:lnTo>
                <a:lnTo>
                  <a:pt x="125016" y="8930"/>
                </a:lnTo>
                <a:lnTo>
                  <a:pt x="125016" y="8930"/>
                </a:lnTo>
                <a:lnTo>
                  <a:pt x="125016" y="17860"/>
                </a:lnTo>
                <a:lnTo>
                  <a:pt x="116086" y="26789"/>
                </a:lnTo>
                <a:lnTo>
                  <a:pt x="116086"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4" name="Freeform 73"/>
          <p:cNvSpPr/>
          <p:nvPr/>
        </p:nvSpPr>
        <p:spPr>
          <a:xfrm>
            <a:off x="6518672" y="2277070"/>
            <a:ext cx="133946" cy="107157"/>
          </a:xfrm>
          <a:custGeom>
            <a:avLst/>
            <a:gdLst/>
            <a:ahLst/>
            <a:cxnLst/>
            <a:rect l="0" t="0" r="0" b="0"/>
            <a:pathLst>
              <a:path w="133946" h="107157">
                <a:moveTo>
                  <a:pt x="8930" y="62508"/>
                </a:moveTo>
                <a:lnTo>
                  <a:pt x="8930" y="62508"/>
                </a:lnTo>
                <a:lnTo>
                  <a:pt x="8930" y="62508"/>
                </a:lnTo>
                <a:lnTo>
                  <a:pt x="0" y="71438"/>
                </a:lnTo>
                <a:lnTo>
                  <a:pt x="8930" y="71438"/>
                </a:lnTo>
                <a:lnTo>
                  <a:pt x="8930" y="71438"/>
                </a:lnTo>
                <a:lnTo>
                  <a:pt x="17859" y="71438"/>
                </a:lnTo>
                <a:lnTo>
                  <a:pt x="26789" y="71438"/>
                </a:lnTo>
                <a:lnTo>
                  <a:pt x="44648" y="62508"/>
                </a:lnTo>
                <a:lnTo>
                  <a:pt x="62508" y="62508"/>
                </a:lnTo>
                <a:lnTo>
                  <a:pt x="71437" y="53578"/>
                </a:lnTo>
                <a:lnTo>
                  <a:pt x="89297" y="44649"/>
                </a:lnTo>
                <a:lnTo>
                  <a:pt x="98226" y="35719"/>
                </a:lnTo>
                <a:lnTo>
                  <a:pt x="98226" y="26789"/>
                </a:lnTo>
                <a:lnTo>
                  <a:pt x="98226" y="8930"/>
                </a:lnTo>
                <a:lnTo>
                  <a:pt x="98226" y="0"/>
                </a:lnTo>
                <a:lnTo>
                  <a:pt x="89297" y="0"/>
                </a:lnTo>
                <a:lnTo>
                  <a:pt x="80367" y="0"/>
                </a:lnTo>
                <a:lnTo>
                  <a:pt x="62508" y="17859"/>
                </a:lnTo>
                <a:lnTo>
                  <a:pt x="53578" y="35719"/>
                </a:lnTo>
                <a:lnTo>
                  <a:pt x="44648" y="53578"/>
                </a:lnTo>
                <a:lnTo>
                  <a:pt x="35719" y="71438"/>
                </a:lnTo>
                <a:lnTo>
                  <a:pt x="35719" y="89297"/>
                </a:lnTo>
                <a:lnTo>
                  <a:pt x="35719" y="98227"/>
                </a:lnTo>
                <a:lnTo>
                  <a:pt x="44648" y="107156"/>
                </a:lnTo>
                <a:lnTo>
                  <a:pt x="62508" y="107156"/>
                </a:lnTo>
                <a:lnTo>
                  <a:pt x="71437" y="107156"/>
                </a:lnTo>
                <a:lnTo>
                  <a:pt x="98226" y="98227"/>
                </a:lnTo>
                <a:lnTo>
                  <a:pt x="116086" y="89297"/>
                </a:lnTo>
                <a:lnTo>
                  <a:pt x="133945" y="62508"/>
                </a:lnTo>
                <a:lnTo>
                  <a:pt x="133945"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5" name="Freeform 74"/>
          <p:cNvSpPr/>
          <p:nvPr/>
        </p:nvSpPr>
        <p:spPr>
          <a:xfrm>
            <a:off x="7295555" y="2187773"/>
            <a:ext cx="223243" cy="178595"/>
          </a:xfrm>
          <a:custGeom>
            <a:avLst/>
            <a:gdLst/>
            <a:ahLst/>
            <a:cxnLst/>
            <a:rect l="0" t="0" r="0" b="0"/>
            <a:pathLst>
              <a:path w="223243" h="178595">
                <a:moveTo>
                  <a:pt x="80367" y="116086"/>
                </a:moveTo>
                <a:lnTo>
                  <a:pt x="80367" y="107156"/>
                </a:lnTo>
                <a:lnTo>
                  <a:pt x="80367" y="107156"/>
                </a:lnTo>
                <a:lnTo>
                  <a:pt x="80367" y="98227"/>
                </a:lnTo>
                <a:lnTo>
                  <a:pt x="80367" y="89297"/>
                </a:lnTo>
                <a:lnTo>
                  <a:pt x="80367" y="80367"/>
                </a:lnTo>
                <a:lnTo>
                  <a:pt x="80367" y="71438"/>
                </a:lnTo>
                <a:lnTo>
                  <a:pt x="80367" y="53578"/>
                </a:lnTo>
                <a:lnTo>
                  <a:pt x="80367" y="44649"/>
                </a:lnTo>
                <a:lnTo>
                  <a:pt x="80367" y="26789"/>
                </a:lnTo>
                <a:lnTo>
                  <a:pt x="80367" y="8930"/>
                </a:lnTo>
                <a:lnTo>
                  <a:pt x="71437" y="8930"/>
                </a:lnTo>
                <a:lnTo>
                  <a:pt x="62508" y="0"/>
                </a:lnTo>
                <a:lnTo>
                  <a:pt x="53578" y="0"/>
                </a:lnTo>
                <a:lnTo>
                  <a:pt x="44648" y="0"/>
                </a:lnTo>
                <a:lnTo>
                  <a:pt x="26789" y="8930"/>
                </a:lnTo>
                <a:lnTo>
                  <a:pt x="17859" y="26789"/>
                </a:lnTo>
                <a:lnTo>
                  <a:pt x="8929" y="53578"/>
                </a:lnTo>
                <a:lnTo>
                  <a:pt x="0" y="80367"/>
                </a:lnTo>
                <a:lnTo>
                  <a:pt x="0" y="107156"/>
                </a:lnTo>
                <a:lnTo>
                  <a:pt x="0" y="125016"/>
                </a:lnTo>
                <a:lnTo>
                  <a:pt x="0" y="151805"/>
                </a:lnTo>
                <a:lnTo>
                  <a:pt x="17859" y="169664"/>
                </a:lnTo>
                <a:lnTo>
                  <a:pt x="26789" y="178594"/>
                </a:lnTo>
                <a:lnTo>
                  <a:pt x="35718" y="178594"/>
                </a:lnTo>
                <a:lnTo>
                  <a:pt x="53578" y="178594"/>
                </a:lnTo>
                <a:lnTo>
                  <a:pt x="62508" y="169664"/>
                </a:lnTo>
                <a:lnTo>
                  <a:pt x="80367" y="151805"/>
                </a:lnTo>
                <a:lnTo>
                  <a:pt x="80367" y="133946"/>
                </a:lnTo>
                <a:lnTo>
                  <a:pt x="89297" y="116086"/>
                </a:lnTo>
                <a:lnTo>
                  <a:pt x="89297" y="98227"/>
                </a:lnTo>
                <a:lnTo>
                  <a:pt x="98226" y="80367"/>
                </a:lnTo>
                <a:lnTo>
                  <a:pt x="98226" y="71438"/>
                </a:lnTo>
                <a:lnTo>
                  <a:pt x="98226" y="71438"/>
                </a:lnTo>
                <a:lnTo>
                  <a:pt x="98226" y="80367"/>
                </a:lnTo>
                <a:lnTo>
                  <a:pt x="98226" y="89297"/>
                </a:lnTo>
                <a:lnTo>
                  <a:pt x="107156" y="107156"/>
                </a:lnTo>
                <a:lnTo>
                  <a:pt x="107156" y="125016"/>
                </a:lnTo>
                <a:lnTo>
                  <a:pt x="116086" y="142875"/>
                </a:lnTo>
                <a:lnTo>
                  <a:pt x="125015" y="160735"/>
                </a:lnTo>
                <a:lnTo>
                  <a:pt x="142875" y="178594"/>
                </a:lnTo>
                <a:lnTo>
                  <a:pt x="160734" y="178594"/>
                </a:lnTo>
                <a:lnTo>
                  <a:pt x="178593" y="178594"/>
                </a:lnTo>
                <a:lnTo>
                  <a:pt x="196453" y="169664"/>
                </a:lnTo>
                <a:lnTo>
                  <a:pt x="214312" y="151805"/>
                </a:lnTo>
                <a:lnTo>
                  <a:pt x="223242" y="133946"/>
                </a:lnTo>
                <a:lnTo>
                  <a:pt x="223242" y="13394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6" name="Freeform 75"/>
          <p:cNvSpPr/>
          <p:nvPr/>
        </p:nvSpPr>
        <p:spPr>
          <a:xfrm>
            <a:off x="7536656" y="2044898"/>
            <a:ext cx="250033" cy="312540"/>
          </a:xfrm>
          <a:custGeom>
            <a:avLst/>
            <a:gdLst/>
            <a:ahLst/>
            <a:cxnLst/>
            <a:rect l="0" t="0" r="0" b="0"/>
            <a:pathLst>
              <a:path w="250033" h="312540">
                <a:moveTo>
                  <a:pt x="26789" y="62508"/>
                </a:moveTo>
                <a:lnTo>
                  <a:pt x="26789" y="62508"/>
                </a:lnTo>
                <a:lnTo>
                  <a:pt x="26789" y="62508"/>
                </a:lnTo>
                <a:lnTo>
                  <a:pt x="26789" y="71438"/>
                </a:lnTo>
                <a:lnTo>
                  <a:pt x="35719" y="71438"/>
                </a:lnTo>
                <a:lnTo>
                  <a:pt x="35719" y="80367"/>
                </a:lnTo>
                <a:lnTo>
                  <a:pt x="35719" y="98227"/>
                </a:lnTo>
                <a:lnTo>
                  <a:pt x="44649" y="116086"/>
                </a:lnTo>
                <a:lnTo>
                  <a:pt x="44649" y="142875"/>
                </a:lnTo>
                <a:lnTo>
                  <a:pt x="44649" y="169664"/>
                </a:lnTo>
                <a:lnTo>
                  <a:pt x="44649" y="205383"/>
                </a:lnTo>
                <a:lnTo>
                  <a:pt x="44649" y="232172"/>
                </a:lnTo>
                <a:lnTo>
                  <a:pt x="44649" y="258961"/>
                </a:lnTo>
                <a:lnTo>
                  <a:pt x="44649" y="276821"/>
                </a:lnTo>
                <a:lnTo>
                  <a:pt x="44649" y="294680"/>
                </a:lnTo>
                <a:lnTo>
                  <a:pt x="44649" y="303610"/>
                </a:lnTo>
                <a:lnTo>
                  <a:pt x="35719" y="312539"/>
                </a:lnTo>
                <a:lnTo>
                  <a:pt x="26789" y="303610"/>
                </a:lnTo>
                <a:lnTo>
                  <a:pt x="26789" y="294680"/>
                </a:lnTo>
                <a:lnTo>
                  <a:pt x="17860" y="276821"/>
                </a:lnTo>
                <a:lnTo>
                  <a:pt x="8930" y="250031"/>
                </a:lnTo>
                <a:lnTo>
                  <a:pt x="8930" y="214313"/>
                </a:lnTo>
                <a:lnTo>
                  <a:pt x="0" y="187524"/>
                </a:lnTo>
                <a:lnTo>
                  <a:pt x="8930" y="151805"/>
                </a:lnTo>
                <a:lnTo>
                  <a:pt x="17860" y="116086"/>
                </a:lnTo>
                <a:lnTo>
                  <a:pt x="26789" y="89297"/>
                </a:lnTo>
                <a:lnTo>
                  <a:pt x="44649" y="62508"/>
                </a:lnTo>
                <a:lnTo>
                  <a:pt x="71438" y="35719"/>
                </a:lnTo>
                <a:lnTo>
                  <a:pt x="89297" y="17860"/>
                </a:lnTo>
                <a:lnTo>
                  <a:pt x="116086" y="8930"/>
                </a:lnTo>
                <a:lnTo>
                  <a:pt x="133946" y="8930"/>
                </a:lnTo>
                <a:lnTo>
                  <a:pt x="160735" y="0"/>
                </a:lnTo>
                <a:lnTo>
                  <a:pt x="169664" y="8930"/>
                </a:lnTo>
                <a:lnTo>
                  <a:pt x="178594" y="17860"/>
                </a:lnTo>
                <a:lnTo>
                  <a:pt x="187524" y="35719"/>
                </a:lnTo>
                <a:lnTo>
                  <a:pt x="178594" y="53578"/>
                </a:lnTo>
                <a:lnTo>
                  <a:pt x="169664" y="71438"/>
                </a:lnTo>
                <a:lnTo>
                  <a:pt x="160735" y="98227"/>
                </a:lnTo>
                <a:lnTo>
                  <a:pt x="142875" y="116086"/>
                </a:lnTo>
                <a:lnTo>
                  <a:pt x="133946" y="133946"/>
                </a:lnTo>
                <a:lnTo>
                  <a:pt x="125016" y="142875"/>
                </a:lnTo>
                <a:lnTo>
                  <a:pt x="116086" y="151805"/>
                </a:lnTo>
                <a:lnTo>
                  <a:pt x="107157" y="151805"/>
                </a:lnTo>
                <a:lnTo>
                  <a:pt x="107157" y="151805"/>
                </a:lnTo>
                <a:lnTo>
                  <a:pt x="98227" y="151805"/>
                </a:lnTo>
                <a:lnTo>
                  <a:pt x="98227" y="160735"/>
                </a:lnTo>
                <a:lnTo>
                  <a:pt x="98227" y="169664"/>
                </a:lnTo>
                <a:lnTo>
                  <a:pt x="98227" y="178594"/>
                </a:lnTo>
                <a:lnTo>
                  <a:pt x="107157" y="196453"/>
                </a:lnTo>
                <a:lnTo>
                  <a:pt x="107157" y="214313"/>
                </a:lnTo>
                <a:lnTo>
                  <a:pt x="116086" y="232172"/>
                </a:lnTo>
                <a:lnTo>
                  <a:pt x="133946" y="250031"/>
                </a:lnTo>
                <a:lnTo>
                  <a:pt x="151805" y="267891"/>
                </a:lnTo>
                <a:lnTo>
                  <a:pt x="169664" y="276821"/>
                </a:lnTo>
                <a:lnTo>
                  <a:pt x="187524" y="285750"/>
                </a:lnTo>
                <a:lnTo>
                  <a:pt x="205383" y="285750"/>
                </a:lnTo>
                <a:lnTo>
                  <a:pt x="223242" y="285750"/>
                </a:lnTo>
                <a:lnTo>
                  <a:pt x="232172" y="285750"/>
                </a:lnTo>
                <a:lnTo>
                  <a:pt x="241102" y="276821"/>
                </a:lnTo>
                <a:lnTo>
                  <a:pt x="250032" y="276821"/>
                </a:lnTo>
                <a:lnTo>
                  <a:pt x="250032" y="276821"/>
                </a:lnTo>
                <a:lnTo>
                  <a:pt x="250032" y="276821"/>
                </a:lnTo>
                <a:lnTo>
                  <a:pt x="250032" y="276821"/>
                </a:lnTo>
                <a:lnTo>
                  <a:pt x="250032" y="267891"/>
                </a:lnTo>
                <a:lnTo>
                  <a:pt x="250032" y="26789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7" name="Freeform 76"/>
          <p:cNvSpPr/>
          <p:nvPr/>
        </p:nvSpPr>
        <p:spPr>
          <a:xfrm>
            <a:off x="7849195" y="2259211"/>
            <a:ext cx="8931" cy="8930"/>
          </a:xfrm>
          <a:custGeom>
            <a:avLst/>
            <a:gdLst/>
            <a:ahLst/>
            <a:cxnLst/>
            <a:rect l="0" t="0" r="0" b="0"/>
            <a:pathLst>
              <a:path w="8931" h="8930">
                <a:moveTo>
                  <a:pt x="0" y="8929"/>
                </a:moveTo>
                <a:lnTo>
                  <a:pt x="0" y="8929"/>
                </a:lnTo>
                <a:lnTo>
                  <a:pt x="0" y="8929"/>
                </a:lnTo>
                <a:lnTo>
                  <a:pt x="8930" y="8929"/>
                </a:lnTo>
                <a:lnTo>
                  <a:pt x="8930" y="0"/>
                </a:lnTo>
                <a:lnTo>
                  <a:pt x="8930" y="0"/>
                </a:lnTo>
                <a:lnTo>
                  <a:pt x="893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8" name="Freeform 77"/>
          <p:cNvSpPr/>
          <p:nvPr/>
        </p:nvSpPr>
        <p:spPr>
          <a:xfrm>
            <a:off x="7849195" y="2044898"/>
            <a:ext cx="116087" cy="303611"/>
          </a:xfrm>
          <a:custGeom>
            <a:avLst/>
            <a:gdLst/>
            <a:ahLst/>
            <a:cxnLst/>
            <a:rect l="0" t="0" r="0" b="0"/>
            <a:pathLst>
              <a:path w="116087" h="303611">
                <a:moveTo>
                  <a:pt x="0" y="0"/>
                </a:moveTo>
                <a:lnTo>
                  <a:pt x="0" y="0"/>
                </a:lnTo>
                <a:lnTo>
                  <a:pt x="0" y="0"/>
                </a:lnTo>
                <a:lnTo>
                  <a:pt x="8930" y="0"/>
                </a:lnTo>
                <a:lnTo>
                  <a:pt x="8930" y="0"/>
                </a:lnTo>
                <a:lnTo>
                  <a:pt x="8930" y="8930"/>
                </a:lnTo>
                <a:lnTo>
                  <a:pt x="8930" y="17860"/>
                </a:lnTo>
                <a:lnTo>
                  <a:pt x="8930" y="26789"/>
                </a:lnTo>
                <a:lnTo>
                  <a:pt x="8930" y="44649"/>
                </a:lnTo>
                <a:lnTo>
                  <a:pt x="8930" y="71438"/>
                </a:lnTo>
                <a:lnTo>
                  <a:pt x="8930" y="98227"/>
                </a:lnTo>
                <a:lnTo>
                  <a:pt x="8930" y="133946"/>
                </a:lnTo>
                <a:lnTo>
                  <a:pt x="8930" y="169664"/>
                </a:lnTo>
                <a:lnTo>
                  <a:pt x="8930" y="205383"/>
                </a:lnTo>
                <a:lnTo>
                  <a:pt x="8930" y="232172"/>
                </a:lnTo>
                <a:lnTo>
                  <a:pt x="8930" y="258961"/>
                </a:lnTo>
                <a:lnTo>
                  <a:pt x="17860" y="276821"/>
                </a:lnTo>
                <a:lnTo>
                  <a:pt x="17860" y="294680"/>
                </a:lnTo>
                <a:lnTo>
                  <a:pt x="17860" y="303610"/>
                </a:lnTo>
                <a:lnTo>
                  <a:pt x="8930" y="303610"/>
                </a:lnTo>
                <a:lnTo>
                  <a:pt x="8930" y="303610"/>
                </a:lnTo>
                <a:lnTo>
                  <a:pt x="8930" y="294680"/>
                </a:lnTo>
                <a:lnTo>
                  <a:pt x="8930" y="276821"/>
                </a:lnTo>
                <a:lnTo>
                  <a:pt x="8930" y="258961"/>
                </a:lnTo>
                <a:lnTo>
                  <a:pt x="17860" y="241102"/>
                </a:lnTo>
                <a:lnTo>
                  <a:pt x="17860" y="214313"/>
                </a:lnTo>
                <a:lnTo>
                  <a:pt x="26789" y="196453"/>
                </a:lnTo>
                <a:lnTo>
                  <a:pt x="35719" y="178594"/>
                </a:lnTo>
                <a:lnTo>
                  <a:pt x="44649" y="169664"/>
                </a:lnTo>
                <a:lnTo>
                  <a:pt x="53578" y="160735"/>
                </a:lnTo>
                <a:lnTo>
                  <a:pt x="71438" y="160735"/>
                </a:lnTo>
                <a:lnTo>
                  <a:pt x="80368" y="160735"/>
                </a:lnTo>
                <a:lnTo>
                  <a:pt x="98227" y="169664"/>
                </a:lnTo>
                <a:lnTo>
                  <a:pt x="107157" y="178594"/>
                </a:lnTo>
                <a:lnTo>
                  <a:pt x="116086" y="187524"/>
                </a:lnTo>
                <a:lnTo>
                  <a:pt x="116086" y="205383"/>
                </a:lnTo>
                <a:lnTo>
                  <a:pt x="116086" y="232172"/>
                </a:lnTo>
                <a:lnTo>
                  <a:pt x="107157" y="250031"/>
                </a:lnTo>
                <a:lnTo>
                  <a:pt x="89297" y="267891"/>
                </a:lnTo>
                <a:lnTo>
                  <a:pt x="71438" y="285750"/>
                </a:lnTo>
                <a:lnTo>
                  <a:pt x="53578" y="294680"/>
                </a:lnTo>
                <a:lnTo>
                  <a:pt x="35719" y="294680"/>
                </a:lnTo>
                <a:lnTo>
                  <a:pt x="26789" y="285750"/>
                </a:lnTo>
                <a:lnTo>
                  <a:pt x="26789" y="276821"/>
                </a:lnTo>
                <a:lnTo>
                  <a:pt x="44649" y="258961"/>
                </a:lnTo>
                <a:lnTo>
                  <a:pt x="53578" y="232172"/>
                </a:lnTo>
                <a:lnTo>
                  <a:pt x="53578" y="23217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9" name="Freeform 78"/>
          <p:cNvSpPr/>
          <p:nvPr/>
        </p:nvSpPr>
        <p:spPr>
          <a:xfrm>
            <a:off x="7831336" y="2152054"/>
            <a:ext cx="285751" cy="250033"/>
          </a:xfrm>
          <a:custGeom>
            <a:avLst/>
            <a:gdLst/>
            <a:ahLst/>
            <a:cxnLst/>
            <a:rect l="0" t="0" r="0" b="0"/>
            <a:pathLst>
              <a:path w="285751" h="250033">
                <a:moveTo>
                  <a:pt x="98227" y="142875"/>
                </a:moveTo>
                <a:lnTo>
                  <a:pt x="98227" y="142875"/>
                </a:lnTo>
                <a:lnTo>
                  <a:pt x="107156" y="133946"/>
                </a:lnTo>
                <a:lnTo>
                  <a:pt x="107156" y="133946"/>
                </a:lnTo>
                <a:lnTo>
                  <a:pt x="116086" y="125016"/>
                </a:lnTo>
                <a:lnTo>
                  <a:pt x="116086" y="116086"/>
                </a:lnTo>
                <a:lnTo>
                  <a:pt x="116086" y="98227"/>
                </a:lnTo>
                <a:lnTo>
                  <a:pt x="125016" y="89297"/>
                </a:lnTo>
                <a:lnTo>
                  <a:pt x="116086" y="80368"/>
                </a:lnTo>
                <a:lnTo>
                  <a:pt x="116086" y="62508"/>
                </a:lnTo>
                <a:lnTo>
                  <a:pt x="116086" y="53579"/>
                </a:lnTo>
                <a:lnTo>
                  <a:pt x="107156" y="35719"/>
                </a:lnTo>
                <a:lnTo>
                  <a:pt x="89297" y="26790"/>
                </a:lnTo>
                <a:lnTo>
                  <a:pt x="80367" y="17860"/>
                </a:lnTo>
                <a:lnTo>
                  <a:pt x="62508" y="8930"/>
                </a:lnTo>
                <a:lnTo>
                  <a:pt x="53578" y="0"/>
                </a:lnTo>
                <a:lnTo>
                  <a:pt x="44648" y="0"/>
                </a:lnTo>
                <a:lnTo>
                  <a:pt x="26789" y="8930"/>
                </a:lnTo>
                <a:lnTo>
                  <a:pt x="17859" y="17860"/>
                </a:lnTo>
                <a:lnTo>
                  <a:pt x="8930" y="44649"/>
                </a:lnTo>
                <a:lnTo>
                  <a:pt x="0" y="71438"/>
                </a:lnTo>
                <a:lnTo>
                  <a:pt x="0" y="107157"/>
                </a:lnTo>
                <a:lnTo>
                  <a:pt x="0" y="142875"/>
                </a:lnTo>
                <a:lnTo>
                  <a:pt x="0" y="169665"/>
                </a:lnTo>
                <a:lnTo>
                  <a:pt x="8930" y="205383"/>
                </a:lnTo>
                <a:lnTo>
                  <a:pt x="17859" y="223243"/>
                </a:lnTo>
                <a:lnTo>
                  <a:pt x="26789" y="241102"/>
                </a:lnTo>
                <a:lnTo>
                  <a:pt x="44648" y="250032"/>
                </a:lnTo>
                <a:lnTo>
                  <a:pt x="62508" y="250032"/>
                </a:lnTo>
                <a:lnTo>
                  <a:pt x="80367" y="241102"/>
                </a:lnTo>
                <a:lnTo>
                  <a:pt x="98227" y="232172"/>
                </a:lnTo>
                <a:lnTo>
                  <a:pt x="116086" y="205383"/>
                </a:lnTo>
                <a:lnTo>
                  <a:pt x="125016" y="178594"/>
                </a:lnTo>
                <a:lnTo>
                  <a:pt x="133945" y="151805"/>
                </a:lnTo>
                <a:lnTo>
                  <a:pt x="142875" y="116086"/>
                </a:lnTo>
                <a:lnTo>
                  <a:pt x="142875" y="80368"/>
                </a:lnTo>
                <a:lnTo>
                  <a:pt x="142875" y="53579"/>
                </a:lnTo>
                <a:lnTo>
                  <a:pt x="142875" y="44649"/>
                </a:lnTo>
                <a:lnTo>
                  <a:pt x="142875" y="35719"/>
                </a:lnTo>
                <a:lnTo>
                  <a:pt x="133945" y="44649"/>
                </a:lnTo>
                <a:lnTo>
                  <a:pt x="125016" y="53579"/>
                </a:lnTo>
                <a:lnTo>
                  <a:pt x="125016" y="71438"/>
                </a:lnTo>
                <a:lnTo>
                  <a:pt x="125016" y="98227"/>
                </a:lnTo>
                <a:lnTo>
                  <a:pt x="125016" y="125016"/>
                </a:lnTo>
                <a:lnTo>
                  <a:pt x="142875" y="151805"/>
                </a:lnTo>
                <a:lnTo>
                  <a:pt x="151805" y="169665"/>
                </a:lnTo>
                <a:lnTo>
                  <a:pt x="178594" y="187524"/>
                </a:lnTo>
                <a:lnTo>
                  <a:pt x="196453" y="196454"/>
                </a:lnTo>
                <a:lnTo>
                  <a:pt x="214312" y="196454"/>
                </a:lnTo>
                <a:lnTo>
                  <a:pt x="232172" y="196454"/>
                </a:lnTo>
                <a:lnTo>
                  <a:pt x="250031" y="187524"/>
                </a:lnTo>
                <a:lnTo>
                  <a:pt x="267891" y="169665"/>
                </a:lnTo>
                <a:lnTo>
                  <a:pt x="276820" y="142875"/>
                </a:lnTo>
                <a:lnTo>
                  <a:pt x="285750" y="107157"/>
                </a:lnTo>
                <a:lnTo>
                  <a:pt x="285750" y="10715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0" name="Freeform 79"/>
          <p:cNvSpPr/>
          <p:nvPr/>
        </p:nvSpPr>
        <p:spPr>
          <a:xfrm>
            <a:off x="5661422" y="2589609"/>
            <a:ext cx="8931" cy="17861"/>
          </a:xfrm>
          <a:custGeom>
            <a:avLst/>
            <a:gdLst/>
            <a:ahLst/>
            <a:cxnLst/>
            <a:rect l="0" t="0" r="0" b="0"/>
            <a:pathLst>
              <a:path w="8931" h="17861">
                <a:moveTo>
                  <a:pt x="8930" y="17860"/>
                </a:moveTo>
                <a:lnTo>
                  <a:pt x="8930" y="8930"/>
                </a:lnTo>
                <a:lnTo>
                  <a:pt x="8930" y="8930"/>
                </a:lnTo>
                <a:lnTo>
                  <a:pt x="8930" y="8930"/>
                </a:lnTo>
                <a:lnTo>
                  <a:pt x="8930" y="8930"/>
                </a:lnTo>
                <a:lnTo>
                  <a:pt x="0" y="8930"/>
                </a:lnTo>
                <a:lnTo>
                  <a:pt x="0" y="8930"/>
                </a:lnTo>
                <a:lnTo>
                  <a:pt x="0" y="0"/>
                </a:lnTo>
                <a:lnTo>
                  <a:pt x="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1" name="Freeform 80"/>
          <p:cNvSpPr/>
          <p:nvPr/>
        </p:nvSpPr>
        <p:spPr>
          <a:xfrm>
            <a:off x="5643563" y="2482453"/>
            <a:ext cx="8930" cy="8931"/>
          </a:xfrm>
          <a:custGeom>
            <a:avLst/>
            <a:gdLst/>
            <a:ahLst/>
            <a:cxnLst/>
            <a:rect l="0" t="0" r="0" b="0"/>
            <a:pathLst>
              <a:path w="8930" h="8931">
                <a:moveTo>
                  <a:pt x="8929" y="8930"/>
                </a:moveTo>
                <a:lnTo>
                  <a:pt x="8929" y="8930"/>
                </a:lnTo>
                <a:lnTo>
                  <a:pt x="8929" y="0"/>
                </a:lnTo>
                <a:lnTo>
                  <a:pt x="8929" y="0"/>
                </a:lnTo>
                <a:lnTo>
                  <a:pt x="8929" y="0"/>
                </a:lnTo>
                <a:lnTo>
                  <a:pt x="8929" y="0"/>
                </a:lnTo>
                <a:lnTo>
                  <a:pt x="0" y="0"/>
                </a:lnTo>
                <a:lnTo>
                  <a:pt x="0" y="0"/>
                </a:lnTo>
                <a:lnTo>
                  <a:pt x="0" y="0"/>
                </a:lnTo>
                <a:lnTo>
                  <a:pt x="0" y="8930"/>
                </a:lnTo>
                <a:lnTo>
                  <a:pt x="0" y="8930"/>
                </a:lnTo>
                <a:lnTo>
                  <a:pt x="0" y="8930"/>
                </a:lnTo>
                <a:lnTo>
                  <a:pt x="0"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2" name="Freeform 81"/>
          <p:cNvSpPr/>
          <p:nvPr/>
        </p:nvSpPr>
        <p:spPr>
          <a:xfrm>
            <a:off x="5661422" y="2527102"/>
            <a:ext cx="1" cy="1"/>
          </a:xfrm>
          <a:custGeom>
            <a:avLst/>
            <a:gdLst/>
            <a:ahLst/>
            <a:cxnLst/>
            <a:rect l="0" t="0" r="0" b="0"/>
            <a:pathLst>
              <a:path w="1" h="1">
                <a:moveTo>
                  <a:pt x="0" y="0"/>
                </a:moveTo>
                <a:lnTo>
                  <a:pt x="0" y="0"/>
                </a:lnTo>
                <a:lnTo>
                  <a:pt x="0" y="0"/>
                </a:lnTo>
                <a:close/>
              </a:path>
            </a:pathLst>
          </a:cu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82"/>
          <p:cNvSpPr/>
          <p:nvPr/>
        </p:nvSpPr>
        <p:spPr>
          <a:xfrm>
            <a:off x="5589984" y="2509242"/>
            <a:ext cx="116087" cy="178595"/>
          </a:xfrm>
          <a:custGeom>
            <a:avLst/>
            <a:gdLst/>
            <a:ahLst/>
            <a:cxnLst/>
            <a:rect l="0" t="0" r="0" b="0"/>
            <a:pathLst>
              <a:path w="116087" h="178595">
                <a:moveTo>
                  <a:pt x="62508" y="8930"/>
                </a:moveTo>
                <a:lnTo>
                  <a:pt x="62508" y="8930"/>
                </a:lnTo>
                <a:lnTo>
                  <a:pt x="53579" y="8930"/>
                </a:lnTo>
                <a:lnTo>
                  <a:pt x="53579" y="0"/>
                </a:lnTo>
                <a:lnTo>
                  <a:pt x="44649" y="0"/>
                </a:lnTo>
                <a:lnTo>
                  <a:pt x="44649" y="0"/>
                </a:lnTo>
                <a:lnTo>
                  <a:pt x="35719" y="0"/>
                </a:lnTo>
                <a:lnTo>
                  <a:pt x="26789" y="0"/>
                </a:lnTo>
                <a:lnTo>
                  <a:pt x="26789" y="8930"/>
                </a:lnTo>
                <a:lnTo>
                  <a:pt x="17860" y="17860"/>
                </a:lnTo>
                <a:lnTo>
                  <a:pt x="8930" y="17860"/>
                </a:lnTo>
                <a:lnTo>
                  <a:pt x="0" y="35719"/>
                </a:lnTo>
                <a:lnTo>
                  <a:pt x="0" y="35719"/>
                </a:lnTo>
                <a:lnTo>
                  <a:pt x="0" y="44649"/>
                </a:lnTo>
                <a:lnTo>
                  <a:pt x="8930" y="53578"/>
                </a:lnTo>
                <a:lnTo>
                  <a:pt x="17860" y="62508"/>
                </a:lnTo>
                <a:lnTo>
                  <a:pt x="35719" y="71438"/>
                </a:lnTo>
                <a:lnTo>
                  <a:pt x="53579" y="80367"/>
                </a:lnTo>
                <a:lnTo>
                  <a:pt x="71438" y="80367"/>
                </a:lnTo>
                <a:lnTo>
                  <a:pt x="89297" y="89297"/>
                </a:lnTo>
                <a:lnTo>
                  <a:pt x="107157" y="107156"/>
                </a:lnTo>
                <a:lnTo>
                  <a:pt x="116086" y="116086"/>
                </a:lnTo>
                <a:lnTo>
                  <a:pt x="116086" y="133946"/>
                </a:lnTo>
                <a:lnTo>
                  <a:pt x="107157" y="142875"/>
                </a:lnTo>
                <a:lnTo>
                  <a:pt x="89297" y="160735"/>
                </a:lnTo>
                <a:lnTo>
                  <a:pt x="71438" y="169664"/>
                </a:lnTo>
                <a:lnTo>
                  <a:pt x="44649" y="178594"/>
                </a:lnTo>
                <a:lnTo>
                  <a:pt x="26789" y="178594"/>
                </a:lnTo>
                <a:lnTo>
                  <a:pt x="17860" y="178594"/>
                </a:lnTo>
                <a:lnTo>
                  <a:pt x="8930" y="169664"/>
                </a:lnTo>
                <a:lnTo>
                  <a:pt x="8930" y="151805"/>
                </a:lnTo>
                <a:lnTo>
                  <a:pt x="8930" y="142875"/>
                </a:lnTo>
                <a:lnTo>
                  <a:pt x="17860" y="133946"/>
                </a:lnTo>
                <a:lnTo>
                  <a:pt x="26789" y="116086"/>
                </a:lnTo>
                <a:lnTo>
                  <a:pt x="35719" y="116086"/>
                </a:lnTo>
                <a:lnTo>
                  <a:pt x="53579" y="107156"/>
                </a:lnTo>
                <a:lnTo>
                  <a:pt x="53579"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4" name="Freeform 83"/>
          <p:cNvSpPr/>
          <p:nvPr/>
        </p:nvSpPr>
        <p:spPr>
          <a:xfrm>
            <a:off x="5741789" y="2562820"/>
            <a:ext cx="169665" cy="285751"/>
          </a:xfrm>
          <a:custGeom>
            <a:avLst/>
            <a:gdLst/>
            <a:ahLst/>
            <a:cxnLst/>
            <a:rect l="0" t="0" r="0" b="0"/>
            <a:pathLst>
              <a:path w="169665" h="285751">
                <a:moveTo>
                  <a:pt x="8930" y="8930"/>
                </a:moveTo>
                <a:lnTo>
                  <a:pt x="8930" y="0"/>
                </a:lnTo>
                <a:lnTo>
                  <a:pt x="8930" y="0"/>
                </a:lnTo>
                <a:lnTo>
                  <a:pt x="8930" y="0"/>
                </a:lnTo>
                <a:lnTo>
                  <a:pt x="0" y="8930"/>
                </a:lnTo>
                <a:lnTo>
                  <a:pt x="8930" y="8930"/>
                </a:lnTo>
                <a:lnTo>
                  <a:pt x="8930" y="26789"/>
                </a:lnTo>
                <a:lnTo>
                  <a:pt x="8930" y="35719"/>
                </a:lnTo>
                <a:lnTo>
                  <a:pt x="17859" y="53578"/>
                </a:lnTo>
                <a:lnTo>
                  <a:pt x="17859" y="71438"/>
                </a:lnTo>
                <a:lnTo>
                  <a:pt x="26789" y="89297"/>
                </a:lnTo>
                <a:lnTo>
                  <a:pt x="35719" y="98227"/>
                </a:lnTo>
                <a:lnTo>
                  <a:pt x="44649" y="116086"/>
                </a:lnTo>
                <a:lnTo>
                  <a:pt x="53578" y="116086"/>
                </a:lnTo>
                <a:lnTo>
                  <a:pt x="53578" y="116086"/>
                </a:lnTo>
                <a:lnTo>
                  <a:pt x="62508" y="107157"/>
                </a:lnTo>
                <a:lnTo>
                  <a:pt x="71438" y="89297"/>
                </a:lnTo>
                <a:lnTo>
                  <a:pt x="71438" y="80368"/>
                </a:lnTo>
                <a:lnTo>
                  <a:pt x="80367" y="62508"/>
                </a:lnTo>
                <a:lnTo>
                  <a:pt x="80367" y="44649"/>
                </a:lnTo>
                <a:lnTo>
                  <a:pt x="80367" y="35719"/>
                </a:lnTo>
                <a:lnTo>
                  <a:pt x="80367" y="17860"/>
                </a:lnTo>
                <a:lnTo>
                  <a:pt x="80367" y="17860"/>
                </a:lnTo>
                <a:lnTo>
                  <a:pt x="80367" y="8930"/>
                </a:lnTo>
                <a:lnTo>
                  <a:pt x="80367" y="17860"/>
                </a:lnTo>
                <a:lnTo>
                  <a:pt x="80367" y="26789"/>
                </a:lnTo>
                <a:lnTo>
                  <a:pt x="80367" y="35719"/>
                </a:lnTo>
                <a:lnTo>
                  <a:pt x="80367" y="53578"/>
                </a:lnTo>
                <a:lnTo>
                  <a:pt x="89297" y="71438"/>
                </a:lnTo>
                <a:lnTo>
                  <a:pt x="98227" y="98227"/>
                </a:lnTo>
                <a:lnTo>
                  <a:pt x="116086" y="116086"/>
                </a:lnTo>
                <a:lnTo>
                  <a:pt x="133945" y="142875"/>
                </a:lnTo>
                <a:lnTo>
                  <a:pt x="142875" y="169664"/>
                </a:lnTo>
                <a:lnTo>
                  <a:pt x="160734" y="205383"/>
                </a:lnTo>
                <a:lnTo>
                  <a:pt x="169664" y="223243"/>
                </a:lnTo>
                <a:lnTo>
                  <a:pt x="160734" y="250031"/>
                </a:lnTo>
                <a:lnTo>
                  <a:pt x="151805" y="267891"/>
                </a:lnTo>
                <a:lnTo>
                  <a:pt x="133945" y="276820"/>
                </a:lnTo>
                <a:lnTo>
                  <a:pt x="116086" y="285750"/>
                </a:lnTo>
                <a:lnTo>
                  <a:pt x="98227" y="285750"/>
                </a:lnTo>
                <a:lnTo>
                  <a:pt x="80367" y="276820"/>
                </a:lnTo>
                <a:lnTo>
                  <a:pt x="53578" y="267891"/>
                </a:lnTo>
                <a:lnTo>
                  <a:pt x="44649" y="250031"/>
                </a:lnTo>
                <a:lnTo>
                  <a:pt x="26789" y="232172"/>
                </a:lnTo>
                <a:lnTo>
                  <a:pt x="17859" y="214313"/>
                </a:lnTo>
                <a:lnTo>
                  <a:pt x="17859" y="196453"/>
                </a:lnTo>
                <a:lnTo>
                  <a:pt x="17859" y="19645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5" name="Freeform 84"/>
          <p:cNvSpPr/>
          <p:nvPr/>
        </p:nvSpPr>
        <p:spPr>
          <a:xfrm>
            <a:off x="5911453" y="2571750"/>
            <a:ext cx="214314" cy="142876"/>
          </a:xfrm>
          <a:custGeom>
            <a:avLst/>
            <a:gdLst/>
            <a:ahLst/>
            <a:cxnLst/>
            <a:rect l="0" t="0" r="0" b="0"/>
            <a:pathLst>
              <a:path w="214314" h="142876">
                <a:moveTo>
                  <a:pt x="0" y="17859"/>
                </a:moveTo>
                <a:lnTo>
                  <a:pt x="0" y="17859"/>
                </a:lnTo>
                <a:lnTo>
                  <a:pt x="0" y="26789"/>
                </a:lnTo>
                <a:lnTo>
                  <a:pt x="0" y="35719"/>
                </a:lnTo>
                <a:lnTo>
                  <a:pt x="0" y="53578"/>
                </a:lnTo>
                <a:lnTo>
                  <a:pt x="0" y="71438"/>
                </a:lnTo>
                <a:lnTo>
                  <a:pt x="0" y="89297"/>
                </a:lnTo>
                <a:lnTo>
                  <a:pt x="8930" y="107156"/>
                </a:lnTo>
                <a:lnTo>
                  <a:pt x="8930" y="125016"/>
                </a:lnTo>
                <a:lnTo>
                  <a:pt x="8930" y="133945"/>
                </a:lnTo>
                <a:lnTo>
                  <a:pt x="17860" y="142875"/>
                </a:lnTo>
                <a:lnTo>
                  <a:pt x="17860" y="133945"/>
                </a:lnTo>
                <a:lnTo>
                  <a:pt x="17860" y="133945"/>
                </a:lnTo>
                <a:lnTo>
                  <a:pt x="17860" y="116086"/>
                </a:lnTo>
                <a:lnTo>
                  <a:pt x="17860" y="98227"/>
                </a:lnTo>
                <a:lnTo>
                  <a:pt x="17860" y="80367"/>
                </a:lnTo>
                <a:lnTo>
                  <a:pt x="17860" y="53578"/>
                </a:lnTo>
                <a:lnTo>
                  <a:pt x="26789" y="35719"/>
                </a:lnTo>
                <a:lnTo>
                  <a:pt x="26789" y="17859"/>
                </a:lnTo>
                <a:lnTo>
                  <a:pt x="35719" y="8930"/>
                </a:lnTo>
                <a:lnTo>
                  <a:pt x="44649" y="8930"/>
                </a:lnTo>
                <a:lnTo>
                  <a:pt x="53578" y="8930"/>
                </a:lnTo>
                <a:lnTo>
                  <a:pt x="62508" y="17859"/>
                </a:lnTo>
                <a:lnTo>
                  <a:pt x="62508" y="35719"/>
                </a:lnTo>
                <a:lnTo>
                  <a:pt x="71438" y="44648"/>
                </a:lnTo>
                <a:lnTo>
                  <a:pt x="71438" y="71438"/>
                </a:lnTo>
                <a:lnTo>
                  <a:pt x="80367" y="89297"/>
                </a:lnTo>
                <a:lnTo>
                  <a:pt x="80367" y="107156"/>
                </a:lnTo>
                <a:lnTo>
                  <a:pt x="80367" y="116086"/>
                </a:lnTo>
                <a:lnTo>
                  <a:pt x="80367" y="125016"/>
                </a:lnTo>
                <a:lnTo>
                  <a:pt x="80367" y="125016"/>
                </a:lnTo>
                <a:lnTo>
                  <a:pt x="89297" y="125016"/>
                </a:lnTo>
                <a:lnTo>
                  <a:pt x="89297" y="107156"/>
                </a:lnTo>
                <a:lnTo>
                  <a:pt x="89297" y="89297"/>
                </a:lnTo>
                <a:lnTo>
                  <a:pt x="98227" y="62508"/>
                </a:lnTo>
                <a:lnTo>
                  <a:pt x="98227" y="35719"/>
                </a:lnTo>
                <a:lnTo>
                  <a:pt x="107156" y="17859"/>
                </a:lnTo>
                <a:lnTo>
                  <a:pt x="107156" y="0"/>
                </a:lnTo>
                <a:lnTo>
                  <a:pt x="116086" y="0"/>
                </a:lnTo>
                <a:lnTo>
                  <a:pt x="125016" y="0"/>
                </a:lnTo>
                <a:lnTo>
                  <a:pt x="125016" y="8930"/>
                </a:lnTo>
                <a:lnTo>
                  <a:pt x="133945" y="17859"/>
                </a:lnTo>
                <a:lnTo>
                  <a:pt x="133945" y="35719"/>
                </a:lnTo>
                <a:lnTo>
                  <a:pt x="142875" y="62508"/>
                </a:lnTo>
                <a:lnTo>
                  <a:pt x="142875" y="80367"/>
                </a:lnTo>
                <a:lnTo>
                  <a:pt x="151805" y="107156"/>
                </a:lnTo>
                <a:lnTo>
                  <a:pt x="151805" y="116086"/>
                </a:lnTo>
                <a:lnTo>
                  <a:pt x="160735" y="133945"/>
                </a:lnTo>
                <a:lnTo>
                  <a:pt x="169664" y="133945"/>
                </a:lnTo>
                <a:lnTo>
                  <a:pt x="178594" y="133945"/>
                </a:lnTo>
                <a:lnTo>
                  <a:pt x="187524" y="125016"/>
                </a:lnTo>
                <a:lnTo>
                  <a:pt x="196453" y="107156"/>
                </a:lnTo>
                <a:lnTo>
                  <a:pt x="205383" y="80367"/>
                </a:lnTo>
                <a:lnTo>
                  <a:pt x="214313" y="53578"/>
                </a:lnTo>
                <a:lnTo>
                  <a:pt x="214313"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6" name="Freeform 85"/>
          <p:cNvSpPr/>
          <p:nvPr/>
        </p:nvSpPr>
        <p:spPr>
          <a:xfrm>
            <a:off x="6143625" y="2562820"/>
            <a:ext cx="205384" cy="169665"/>
          </a:xfrm>
          <a:custGeom>
            <a:avLst/>
            <a:gdLst/>
            <a:ahLst/>
            <a:cxnLst/>
            <a:rect l="0" t="0" r="0" b="0"/>
            <a:pathLst>
              <a:path w="205384" h="169665">
                <a:moveTo>
                  <a:pt x="0" y="0"/>
                </a:moveTo>
                <a:lnTo>
                  <a:pt x="0" y="0"/>
                </a:lnTo>
                <a:lnTo>
                  <a:pt x="0" y="8930"/>
                </a:lnTo>
                <a:lnTo>
                  <a:pt x="0" y="8930"/>
                </a:lnTo>
                <a:lnTo>
                  <a:pt x="0" y="17860"/>
                </a:lnTo>
                <a:lnTo>
                  <a:pt x="0" y="35719"/>
                </a:lnTo>
                <a:lnTo>
                  <a:pt x="8930" y="53578"/>
                </a:lnTo>
                <a:lnTo>
                  <a:pt x="8930" y="71438"/>
                </a:lnTo>
                <a:lnTo>
                  <a:pt x="17859" y="89297"/>
                </a:lnTo>
                <a:lnTo>
                  <a:pt x="17859" y="107157"/>
                </a:lnTo>
                <a:lnTo>
                  <a:pt x="17859" y="125016"/>
                </a:lnTo>
                <a:lnTo>
                  <a:pt x="17859" y="133946"/>
                </a:lnTo>
                <a:lnTo>
                  <a:pt x="17859" y="142875"/>
                </a:lnTo>
                <a:lnTo>
                  <a:pt x="17859" y="142875"/>
                </a:lnTo>
                <a:lnTo>
                  <a:pt x="17859" y="133946"/>
                </a:lnTo>
                <a:lnTo>
                  <a:pt x="17859" y="116086"/>
                </a:lnTo>
                <a:lnTo>
                  <a:pt x="17859" y="98227"/>
                </a:lnTo>
                <a:lnTo>
                  <a:pt x="17859" y="80368"/>
                </a:lnTo>
                <a:lnTo>
                  <a:pt x="26789" y="53578"/>
                </a:lnTo>
                <a:lnTo>
                  <a:pt x="26789" y="35719"/>
                </a:lnTo>
                <a:lnTo>
                  <a:pt x="35719" y="8930"/>
                </a:lnTo>
                <a:lnTo>
                  <a:pt x="44648" y="0"/>
                </a:lnTo>
                <a:lnTo>
                  <a:pt x="44648" y="0"/>
                </a:lnTo>
                <a:lnTo>
                  <a:pt x="53578" y="8930"/>
                </a:lnTo>
                <a:lnTo>
                  <a:pt x="53578" y="17860"/>
                </a:lnTo>
                <a:lnTo>
                  <a:pt x="53578" y="44649"/>
                </a:lnTo>
                <a:lnTo>
                  <a:pt x="53578" y="71438"/>
                </a:lnTo>
                <a:lnTo>
                  <a:pt x="62508" y="98227"/>
                </a:lnTo>
                <a:lnTo>
                  <a:pt x="62508" y="125016"/>
                </a:lnTo>
                <a:lnTo>
                  <a:pt x="62508" y="142875"/>
                </a:lnTo>
                <a:lnTo>
                  <a:pt x="62508" y="160735"/>
                </a:lnTo>
                <a:lnTo>
                  <a:pt x="62508" y="169664"/>
                </a:lnTo>
                <a:lnTo>
                  <a:pt x="62508" y="169664"/>
                </a:lnTo>
                <a:lnTo>
                  <a:pt x="62508" y="151805"/>
                </a:lnTo>
                <a:lnTo>
                  <a:pt x="71438" y="142875"/>
                </a:lnTo>
                <a:lnTo>
                  <a:pt x="80367" y="116086"/>
                </a:lnTo>
                <a:lnTo>
                  <a:pt x="89297" y="80368"/>
                </a:lnTo>
                <a:lnTo>
                  <a:pt x="107156" y="53578"/>
                </a:lnTo>
                <a:lnTo>
                  <a:pt x="107156" y="35719"/>
                </a:lnTo>
                <a:lnTo>
                  <a:pt x="125016" y="17860"/>
                </a:lnTo>
                <a:lnTo>
                  <a:pt x="133945" y="17860"/>
                </a:lnTo>
                <a:lnTo>
                  <a:pt x="142875" y="17860"/>
                </a:lnTo>
                <a:lnTo>
                  <a:pt x="142875" y="35719"/>
                </a:lnTo>
                <a:lnTo>
                  <a:pt x="151805" y="44649"/>
                </a:lnTo>
                <a:lnTo>
                  <a:pt x="151805" y="71438"/>
                </a:lnTo>
                <a:lnTo>
                  <a:pt x="151805" y="89297"/>
                </a:lnTo>
                <a:lnTo>
                  <a:pt x="160734" y="107157"/>
                </a:lnTo>
                <a:lnTo>
                  <a:pt x="160734" y="125016"/>
                </a:lnTo>
                <a:lnTo>
                  <a:pt x="169664" y="142875"/>
                </a:lnTo>
                <a:lnTo>
                  <a:pt x="178594" y="142875"/>
                </a:lnTo>
                <a:lnTo>
                  <a:pt x="187523" y="142875"/>
                </a:lnTo>
                <a:lnTo>
                  <a:pt x="196453" y="133946"/>
                </a:lnTo>
                <a:lnTo>
                  <a:pt x="205383" y="107157"/>
                </a:lnTo>
                <a:lnTo>
                  <a:pt x="205383" y="80368"/>
                </a:lnTo>
                <a:lnTo>
                  <a:pt x="205383" y="8036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7" name="Freeform 86"/>
          <p:cNvSpPr/>
          <p:nvPr/>
        </p:nvSpPr>
        <p:spPr>
          <a:xfrm>
            <a:off x="6349008" y="2464594"/>
            <a:ext cx="160735" cy="250032"/>
          </a:xfrm>
          <a:custGeom>
            <a:avLst/>
            <a:gdLst/>
            <a:ahLst/>
            <a:cxnLst/>
            <a:rect l="0" t="0" r="0" b="0"/>
            <a:pathLst>
              <a:path w="160735" h="250032">
                <a:moveTo>
                  <a:pt x="0" y="178594"/>
                </a:moveTo>
                <a:lnTo>
                  <a:pt x="0" y="178594"/>
                </a:lnTo>
                <a:lnTo>
                  <a:pt x="8930" y="178594"/>
                </a:lnTo>
                <a:lnTo>
                  <a:pt x="17859" y="178594"/>
                </a:lnTo>
                <a:lnTo>
                  <a:pt x="17859" y="178594"/>
                </a:lnTo>
                <a:lnTo>
                  <a:pt x="26789" y="178594"/>
                </a:lnTo>
                <a:lnTo>
                  <a:pt x="35719" y="178594"/>
                </a:lnTo>
                <a:lnTo>
                  <a:pt x="44648" y="178594"/>
                </a:lnTo>
                <a:lnTo>
                  <a:pt x="53578" y="178594"/>
                </a:lnTo>
                <a:lnTo>
                  <a:pt x="53578" y="169664"/>
                </a:lnTo>
                <a:lnTo>
                  <a:pt x="62508" y="160734"/>
                </a:lnTo>
                <a:lnTo>
                  <a:pt x="62508" y="160734"/>
                </a:lnTo>
                <a:lnTo>
                  <a:pt x="62508" y="142875"/>
                </a:lnTo>
                <a:lnTo>
                  <a:pt x="53578" y="133945"/>
                </a:lnTo>
                <a:lnTo>
                  <a:pt x="53578" y="133945"/>
                </a:lnTo>
                <a:lnTo>
                  <a:pt x="44648" y="133945"/>
                </a:lnTo>
                <a:lnTo>
                  <a:pt x="44648" y="133945"/>
                </a:lnTo>
                <a:lnTo>
                  <a:pt x="35719" y="142875"/>
                </a:lnTo>
                <a:lnTo>
                  <a:pt x="26789" y="160734"/>
                </a:lnTo>
                <a:lnTo>
                  <a:pt x="26789" y="178594"/>
                </a:lnTo>
                <a:lnTo>
                  <a:pt x="17859" y="196453"/>
                </a:lnTo>
                <a:lnTo>
                  <a:pt x="17859" y="214312"/>
                </a:lnTo>
                <a:lnTo>
                  <a:pt x="17859" y="232172"/>
                </a:lnTo>
                <a:lnTo>
                  <a:pt x="26789" y="241101"/>
                </a:lnTo>
                <a:lnTo>
                  <a:pt x="35719" y="250031"/>
                </a:lnTo>
                <a:lnTo>
                  <a:pt x="44648" y="250031"/>
                </a:lnTo>
                <a:lnTo>
                  <a:pt x="53578" y="250031"/>
                </a:lnTo>
                <a:lnTo>
                  <a:pt x="80367" y="241101"/>
                </a:lnTo>
                <a:lnTo>
                  <a:pt x="89297" y="232172"/>
                </a:lnTo>
                <a:lnTo>
                  <a:pt x="116086" y="214312"/>
                </a:lnTo>
                <a:lnTo>
                  <a:pt x="125015" y="196453"/>
                </a:lnTo>
                <a:lnTo>
                  <a:pt x="142875" y="169664"/>
                </a:lnTo>
                <a:lnTo>
                  <a:pt x="151805" y="142875"/>
                </a:lnTo>
                <a:lnTo>
                  <a:pt x="160734" y="116086"/>
                </a:lnTo>
                <a:lnTo>
                  <a:pt x="160734" y="89297"/>
                </a:lnTo>
                <a:lnTo>
                  <a:pt x="160734" y="62508"/>
                </a:lnTo>
                <a:lnTo>
                  <a:pt x="151805" y="35719"/>
                </a:lnTo>
                <a:lnTo>
                  <a:pt x="142875" y="17859"/>
                </a:lnTo>
                <a:lnTo>
                  <a:pt x="142875" y="0"/>
                </a:lnTo>
                <a:lnTo>
                  <a:pt x="142875" y="0"/>
                </a:lnTo>
                <a:lnTo>
                  <a:pt x="133945" y="0"/>
                </a:lnTo>
                <a:lnTo>
                  <a:pt x="133945" y="8929"/>
                </a:lnTo>
                <a:lnTo>
                  <a:pt x="125015" y="26789"/>
                </a:lnTo>
                <a:lnTo>
                  <a:pt x="116086" y="53578"/>
                </a:lnTo>
                <a:lnTo>
                  <a:pt x="116086" y="89297"/>
                </a:lnTo>
                <a:lnTo>
                  <a:pt x="116086" y="116086"/>
                </a:lnTo>
                <a:lnTo>
                  <a:pt x="116086" y="151804"/>
                </a:lnTo>
                <a:lnTo>
                  <a:pt x="125015" y="178594"/>
                </a:lnTo>
                <a:lnTo>
                  <a:pt x="133945" y="205383"/>
                </a:lnTo>
                <a:lnTo>
                  <a:pt x="142875" y="223242"/>
                </a:lnTo>
                <a:lnTo>
                  <a:pt x="142875" y="241101"/>
                </a:lnTo>
                <a:lnTo>
                  <a:pt x="151805" y="250031"/>
                </a:lnTo>
                <a:lnTo>
                  <a:pt x="160734" y="250031"/>
                </a:lnTo>
                <a:lnTo>
                  <a:pt x="160734" y="250031"/>
                </a:lnTo>
                <a:lnTo>
                  <a:pt x="160734" y="241101"/>
                </a:lnTo>
                <a:lnTo>
                  <a:pt x="151805" y="232172"/>
                </a:lnTo>
                <a:lnTo>
                  <a:pt x="142875" y="214312"/>
                </a:lnTo>
                <a:lnTo>
                  <a:pt x="125015" y="187523"/>
                </a:lnTo>
                <a:lnTo>
                  <a:pt x="98226" y="169664"/>
                </a:lnTo>
                <a:lnTo>
                  <a:pt x="71437" y="142875"/>
                </a:lnTo>
                <a:lnTo>
                  <a:pt x="71437"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8" name="Freeform 87"/>
          <p:cNvSpPr/>
          <p:nvPr/>
        </p:nvSpPr>
        <p:spPr>
          <a:xfrm>
            <a:off x="6357938" y="2544961"/>
            <a:ext cx="285751" cy="151806"/>
          </a:xfrm>
          <a:custGeom>
            <a:avLst/>
            <a:gdLst/>
            <a:ahLst/>
            <a:cxnLst/>
            <a:rect l="0" t="0" r="0" b="0"/>
            <a:pathLst>
              <a:path w="285751" h="151806">
                <a:moveTo>
                  <a:pt x="0" y="17859"/>
                </a:moveTo>
                <a:lnTo>
                  <a:pt x="0" y="17859"/>
                </a:lnTo>
                <a:lnTo>
                  <a:pt x="17859" y="8930"/>
                </a:lnTo>
                <a:lnTo>
                  <a:pt x="44648" y="8930"/>
                </a:lnTo>
                <a:lnTo>
                  <a:pt x="62507" y="0"/>
                </a:lnTo>
                <a:lnTo>
                  <a:pt x="89296" y="0"/>
                </a:lnTo>
                <a:lnTo>
                  <a:pt x="116085" y="0"/>
                </a:lnTo>
                <a:lnTo>
                  <a:pt x="142875" y="0"/>
                </a:lnTo>
                <a:lnTo>
                  <a:pt x="160734" y="8930"/>
                </a:lnTo>
                <a:lnTo>
                  <a:pt x="178593" y="17859"/>
                </a:lnTo>
                <a:lnTo>
                  <a:pt x="187523" y="26789"/>
                </a:lnTo>
                <a:lnTo>
                  <a:pt x="196453" y="44648"/>
                </a:lnTo>
                <a:lnTo>
                  <a:pt x="205382" y="53578"/>
                </a:lnTo>
                <a:lnTo>
                  <a:pt x="205382" y="71437"/>
                </a:lnTo>
                <a:lnTo>
                  <a:pt x="196453" y="89297"/>
                </a:lnTo>
                <a:lnTo>
                  <a:pt x="196453" y="98227"/>
                </a:lnTo>
                <a:lnTo>
                  <a:pt x="196453" y="116086"/>
                </a:lnTo>
                <a:lnTo>
                  <a:pt x="196453" y="125016"/>
                </a:lnTo>
                <a:lnTo>
                  <a:pt x="196453" y="133945"/>
                </a:lnTo>
                <a:lnTo>
                  <a:pt x="187523" y="142875"/>
                </a:lnTo>
                <a:lnTo>
                  <a:pt x="187523" y="151805"/>
                </a:lnTo>
                <a:lnTo>
                  <a:pt x="187523" y="151805"/>
                </a:lnTo>
                <a:lnTo>
                  <a:pt x="187523" y="151805"/>
                </a:lnTo>
                <a:lnTo>
                  <a:pt x="187523" y="151805"/>
                </a:lnTo>
                <a:lnTo>
                  <a:pt x="187523" y="133945"/>
                </a:lnTo>
                <a:lnTo>
                  <a:pt x="196453" y="125016"/>
                </a:lnTo>
                <a:lnTo>
                  <a:pt x="196453" y="107156"/>
                </a:lnTo>
                <a:lnTo>
                  <a:pt x="205382" y="98227"/>
                </a:lnTo>
                <a:lnTo>
                  <a:pt x="214312" y="89297"/>
                </a:lnTo>
                <a:lnTo>
                  <a:pt x="232171" y="80367"/>
                </a:lnTo>
                <a:lnTo>
                  <a:pt x="241101" y="71437"/>
                </a:lnTo>
                <a:lnTo>
                  <a:pt x="250031" y="71437"/>
                </a:lnTo>
                <a:lnTo>
                  <a:pt x="258960" y="80367"/>
                </a:lnTo>
                <a:lnTo>
                  <a:pt x="267890" y="80367"/>
                </a:lnTo>
                <a:lnTo>
                  <a:pt x="276820" y="80367"/>
                </a:lnTo>
                <a:lnTo>
                  <a:pt x="285750" y="89297"/>
                </a:lnTo>
                <a:lnTo>
                  <a:pt x="285750"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9" name="Freeform 88"/>
          <p:cNvSpPr/>
          <p:nvPr/>
        </p:nvSpPr>
        <p:spPr>
          <a:xfrm>
            <a:off x="6643688" y="2661047"/>
            <a:ext cx="17860" cy="62509"/>
          </a:xfrm>
          <a:custGeom>
            <a:avLst/>
            <a:gdLst/>
            <a:ahLst/>
            <a:cxnLst/>
            <a:rect l="0" t="0" r="0" b="0"/>
            <a:pathLst>
              <a:path w="17860" h="62509">
                <a:moveTo>
                  <a:pt x="8929" y="0"/>
                </a:moveTo>
                <a:lnTo>
                  <a:pt x="8929" y="8930"/>
                </a:lnTo>
                <a:lnTo>
                  <a:pt x="8929" y="17859"/>
                </a:lnTo>
                <a:lnTo>
                  <a:pt x="0" y="26789"/>
                </a:lnTo>
                <a:lnTo>
                  <a:pt x="0" y="35719"/>
                </a:lnTo>
                <a:lnTo>
                  <a:pt x="0" y="44648"/>
                </a:lnTo>
                <a:lnTo>
                  <a:pt x="0" y="53578"/>
                </a:lnTo>
                <a:lnTo>
                  <a:pt x="8929" y="62508"/>
                </a:lnTo>
                <a:lnTo>
                  <a:pt x="8929" y="62508"/>
                </a:lnTo>
                <a:lnTo>
                  <a:pt x="8929" y="62508"/>
                </a:lnTo>
                <a:lnTo>
                  <a:pt x="17859" y="62508"/>
                </a:lnTo>
                <a:lnTo>
                  <a:pt x="17859" y="44648"/>
                </a:lnTo>
                <a:lnTo>
                  <a:pt x="17859" y="35719"/>
                </a:lnTo>
                <a:lnTo>
                  <a:pt x="17859" y="8930"/>
                </a:lnTo>
                <a:lnTo>
                  <a:pt x="17859"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0" name="Freeform 89"/>
          <p:cNvSpPr/>
          <p:nvPr/>
        </p:nvSpPr>
        <p:spPr>
          <a:xfrm>
            <a:off x="6634758" y="2518172"/>
            <a:ext cx="26790" cy="8931"/>
          </a:xfrm>
          <a:custGeom>
            <a:avLst/>
            <a:gdLst/>
            <a:ahLst/>
            <a:cxnLst/>
            <a:rect l="0" t="0" r="0" b="0"/>
            <a:pathLst>
              <a:path w="26790" h="8931">
                <a:moveTo>
                  <a:pt x="8930" y="8930"/>
                </a:moveTo>
                <a:lnTo>
                  <a:pt x="8930" y="8930"/>
                </a:lnTo>
                <a:lnTo>
                  <a:pt x="0" y="0"/>
                </a:lnTo>
                <a:lnTo>
                  <a:pt x="0" y="0"/>
                </a:lnTo>
                <a:lnTo>
                  <a:pt x="0" y="0"/>
                </a:lnTo>
                <a:lnTo>
                  <a:pt x="8930" y="0"/>
                </a:lnTo>
                <a:lnTo>
                  <a:pt x="8930" y="0"/>
                </a:lnTo>
                <a:lnTo>
                  <a:pt x="17859" y="0"/>
                </a:lnTo>
                <a:lnTo>
                  <a:pt x="26789" y="0"/>
                </a:lnTo>
                <a:lnTo>
                  <a:pt x="2678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1" name="Freeform 90"/>
          <p:cNvSpPr/>
          <p:nvPr/>
        </p:nvSpPr>
        <p:spPr>
          <a:xfrm>
            <a:off x="6670477" y="2518172"/>
            <a:ext cx="8930" cy="8931"/>
          </a:xfrm>
          <a:custGeom>
            <a:avLst/>
            <a:gdLst/>
            <a:ahLst/>
            <a:cxnLst/>
            <a:rect l="0" t="0" r="0" b="0"/>
            <a:pathLst>
              <a:path w="8930" h="8931">
                <a:moveTo>
                  <a:pt x="0" y="0"/>
                </a:moveTo>
                <a:lnTo>
                  <a:pt x="8929" y="8930"/>
                </a:lnTo>
                <a:lnTo>
                  <a:pt x="8929"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2" name="Freeform 91"/>
          <p:cNvSpPr/>
          <p:nvPr/>
        </p:nvSpPr>
        <p:spPr>
          <a:xfrm>
            <a:off x="6697266" y="2607469"/>
            <a:ext cx="98227" cy="125016"/>
          </a:xfrm>
          <a:custGeom>
            <a:avLst/>
            <a:gdLst/>
            <a:ahLst/>
            <a:cxnLst/>
            <a:rect l="0" t="0" r="0" b="0"/>
            <a:pathLst>
              <a:path w="98227" h="125016">
                <a:moveTo>
                  <a:pt x="53578" y="0"/>
                </a:moveTo>
                <a:lnTo>
                  <a:pt x="53578" y="0"/>
                </a:lnTo>
                <a:lnTo>
                  <a:pt x="53578" y="0"/>
                </a:lnTo>
                <a:lnTo>
                  <a:pt x="44648" y="0"/>
                </a:lnTo>
                <a:lnTo>
                  <a:pt x="44648" y="0"/>
                </a:lnTo>
                <a:lnTo>
                  <a:pt x="35718" y="17859"/>
                </a:lnTo>
                <a:lnTo>
                  <a:pt x="26789" y="26789"/>
                </a:lnTo>
                <a:lnTo>
                  <a:pt x="17859" y="44648"/>
                </a:lnTo>
                <a:lnTo>
                  <a:pt x="8929" y="71437"/>
                </a:lnTo>
                <a:lnTo>
                  <a:pt x="0" y="89297"/>
                </a:lnTo>
                <a:lnTo>
                  <a:pt x="0" y="107156"/>
                </a:lnTo>
                <a:lnTo>
                  <a:pt x="0" y="116086"/>
                </a:lnTo>
                <a:lnTo>
                  <a:pt x="0" y="125015"/>
                </a:lnTo>
                <a:lnTo>
                  <a:pt x="0" y="125015"/>
                </a:lnTo>
                <a:lnTo>
                  <a:pt x="8929" y="125015"/>
                </a:lnTo>
                <a:lnTo>
                  <a:pt x="8929" y="116086"/>
                </a:lnTo>
                <a:lnTo>
                  <a:pt x="17859" y="107156"/>
                </a:lnTo>
                <a:lnTo>
                  <a:pt x="26789" y="98226"/>
                </a:lnTo>
                <a:lnTo>
                  <a:pt x="44648" y="80367"/>
                </a:lnTo>
                <a:lnTo>
                  <a:pt x="44648" y="71437"/>
                </a:lnTo>
                <a:lnTo>
                  <a:pt x="53578" y="62508"/>
                </a:lnTo>
                <a:lnTo>
                  <a:pt x="53578" y="62508"/>
                </a:lnTo>
                <a:lnTo>
                  <a:pt x="53578" y="62508"/>
                </a:lnTo>
                <a:lnTo>
                  <a:pt x="53578" y="71437"/>
                </a:lnTo>
                <a:lnTo>
                  <a:pt x="53578" y="89297"/>
                </a:lnTo>
                <a:lnTo>
                  <a:pt x="53578" y="98226"/>
                </a:lnTo>
                <a:lnTo>
                  <a:pt x="62507" y="107156"/>
                </a:lnTo>
                <a:lnTo>
                  <a:pt x="71437" y="107156"/>
                </a:lnTo>
                <a:lnTo>
                  <a:pt x="71437" y="116086"/>
                </a:lnTo>
                <a:lnTo>
                  <a:pt x="80367" y="116086"/>
                </a:lnTo>
                <a:lnTo>
                  <a:pt x="89297" y="107156"/>
                </a:lnTo>
                <a:lnTo>
                  <a:pt x="98226" y="98226"/>
                </a:lnTo>
                <a:lnTo>
                  <a:pt x="98226" y="9822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3" name="Freeform 92"/>
          <p:cNvSpPr/>
          <p:nvPr/>
        </p:nvSpPr>
        <p:spPr>
          <a:xfrm>
            <a:off x="6715125" y="2607469"/>
            <a:ext cx="71439" cy="98227"/>
          </a:xfrm>
          <a:custGeom>
            <a:avLst/>
            <a:gdLst/>
            <a:ahLst/>
            <a:cxnLst/>
            <a:rect l="0" t="0" r="0" b="0"/>
            <a:pathLst>
              <a:path w="71439" h="98227">
                <a:moveTo>
                  <a:pt x="26789" y="0"/>
                </a:moveTo>
                <a:lnTo>
                  <a:pt x="26789" y="0"/>
                </a:lnTo>
                <a:lnTo>
                  <a:pt x="26789" y="0"/>
                </a:lnTo>
                <a:lnTo>
                  <a:pt x="26789" y="0"/>
                </a:lnTo>
                <a:lnTo>
                  <a:pt x="26789" y="0"/>
                </a:lnTo>
                <a:lnTo>
                  <a:pt x="26789" y="0"/>
                </a:lnTo>
                <a:lnTo>
                  <a:pt x="26789" y="0"/>
                </a:lnTo>
                <a:lnTo>
                  <a:pt x="17859" y="8929"/>
                </a:lnTo>
                <a:lnTo>
                  <a:pt x="8930" y="17859"/>
                </a:lnTo>
                <a:lnTo>
                  <a:pt x="0" y="35719"/>
                </a:lnTo>
                <a:lnTo>
                  <a:pt x="0" y="44648"/>
                </a:lnTo>
                <a:lnTo>
                  <a:pt x="0" y="62508"/>
                </a:lnTo>
                <a:lnTo>
                  <a:pt x="0" y="80367"/>
                </a:lnTo>
                <a:lnTo>
                  <a:pt x="8930" y="89297"/>
                </a:lnTo>
                <a:lnTo>
                  <a:pt x="17859" y="98226"/>
                </a:lnTo>
                <a:lnTo>
                  <a:pt x="26789" y="98226"/>
                </a:lnTo>
                <a:lnTo>
                  <a:pt x="44648" y="98226"/>
                </a:lnTo>
                <a:lnTo>
                  <a:pt x="53578" y="98226"/>
                </a:lnTo>
                <a:lnTo>
                  <a:pt x="62508" y="98226"/>
                </a:lnTo>
                <a:lnTo>
                  <a:pt x="71438" y="98226"/>
                </a:lnTo>
                <a:lnTo>
                  <a:pt x="71438" y="9822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4" name="Freeform 93"/>
          <p:cNvSpPr/>
          <p:nvPr/>
        </p:nvSpPr>
        <p:spPr>
          <a:xfrm>
            <a:off x="6679406" y="2625328"/>
            <a:ext cx="151806" cy="107157"/>
          </a:xfrm>
          <a:custGeom>
            <a:avLst/>
            <a:gdLst/>
            <a:ahLst/>
            <a:cxnLst/>
            <a:rect l="0" t="0" r="0" b="0"/>
            <a:pathLst>
              <a:path w="151806" h="107157">
                <a:moveTo>
                  <a:pt x="17860" y="8930"/>
                </a:moveTo>
                <a:lnTo>
                  <a:pt x="17860" y="8930"/>
                </a:lnTo>
                <a:lnTo>
                  <a:pt x="17860" y="8930"/>
                </a:lnTo>
                <a:lnTo>
                  <a:pt x="17860" y="0"/>
                </a:lnTo>
                <a:lnTo>
                  <a:pt x="26789" y="0"/>
                </a:lnTo>
                <a:lnTo>
                  <a:pt x="26789" y="0"/>
                </a:lnTo>
                <a:lnTo>
                  <a:pt x="26789" y="0"/>
                </a:lnTo>
                <a:lnTo>
                  <a:pt x="26789" y="0"/>
                </a:lnTo>
                <a:lnTo>
                  <a:pt x="26789" y="0"/>
                </a:lnTo>
                <a:lnTo>
                  <a:pt x="17860" y="0"/>
                </a:lnTo>
                <a:lnTo>
                  <a:pt x="17860" y="0"/>
                </a:lnTo>
                <a:lnTo>
                  <a:pt x="8930" y="8930"/>
                </a:lnTo>
                <a:lnTo>
                  <a:pt x="8930" y="17860"/>
                </a:lnTo>
                <a:lnTo>
                  <a:pt x="0" y="35719"/>
                </a:lnTo>
                <a:lnTo>
                  <a:pt x="0" y="53578"/>
                </a:lnTo>
                <a:lnTo>
                  <a:pt x="0" y="71438"/>
                </a:lnTo>
                <a:lnTo>
                  <a:pt x="8930" y="89297"/>
                </a:lnTo>
                <a:lnTo>
                  <a:pt x="26789" y="98227"/>
                </a:lnTo>
                <a:lnTo>
                  <a:pt x="53578" y="107156"/>
                </a:lnTo>
                <a:lnTo>
                  <a:pt x="80367" y="107156"/>
                </a:lnTo>
                <a:lnTo>
                  <a:pt x="107157" y="107156"/>
                </a:lnTo>
                <a:lnTo>
                  <a:pt x="125016" y="98227"/>
                </a:lnTo>
                <a:lnTo>
                  <a:pt x="142875" y="89297"/>
                </a:lnTo>
                <a:lnTo>
                  <a:pt x="151805" y="80367"/>
                </a:lnTo>
                <a:lnTo>
                  <a:pt x="151805"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5" name="Freeform 94"/>
          <p:cNvSpPr/>
          <p:nvPr/>
        </p:nvSpPr>
        <p:spPr>
          <a:xfrm>
            <a:off x="7331273" y="2562820"/>
            <a:ext cx="267892" cy="187525"/>
          </a:xfrm>
          <a:custGeom>
            <a:avLst/>
            <a:gdLst/>
            <a:ahLst/>
            <a:cxnLst/>
            <a:rect l="0" t="0" r="0" b="0"/>
            <a:pathLst>
              <a:path w="267892" h="187525">
                <a:moveTo>
                  <a:pt x="133946" y="53578"/>
                </a:moveTo>
                <a:lnTo>
                  <a:pt x="133946" y="53578"/>
                </a:lnTo>
                <a:lnTo>
                  <a:pt x="133946" y="53578"/>
                </a:lnTo>
                <a:lnTo>
                  <a:pt x="125016" y="53578"/>
                </a:lnTo>
                <a:lnTo>
                  <a:pt x="125016" y="53578"/>
                </a:lnTo>
                <a:lnTo>
                  <a:pt x="125016" y="53578"/>
                </a:lnTo>
                <a:lnTo>
                  <a:pt x="125016" y="44649"/>
                </a:lnTo>
                <a:lnTo>
                  <a:pt x="125016" y="44649"/>
                </a:lnTo>
                <a:lnTo>
                  <a:pt x="125016" y="35719"/>
                </a:lnTo>
                <a:lnTo>
                  <a:pt x="125016" y="26789"/>
                </a:lnTo>
                <a:lnTo>
                  <a:pt x="125016" y="17860"/>
                </a:lnTo>
                <a:lnTo>
                  <a:pt x="116086" y="8930"/>
                </a:lnTo>
                <a:lnTo>
                  <a:pt x="107157" y="8930"/>
                </a:lnTo>
                <a:lnTo>
                  <a:pt x="98227" y="8930"/>
                </a:lnTo>
                <a:lnTo>
                  <a:pt x="89297" y="0"/>
                </a:lnTo>
                <a:lnTo>
                  <a:pt x="80368" y="0"/>
                </a:lnTo>
                <a:lnTo>
                  <a:pt x="62508" y="8930"/>
                </a:lnTo>
                <a:lnTo>
                  <a:pt x="53579" y="17860"/>
                </a:lnTo>
                <a:lnTo>
                  <a:pt x="35719" y="35719"/>
                </a:lnTo>
                <a:lnTo>
                  <a:pt x="17860" y="62508"/>
                </a:lnTo>
                <a:lnTo>
                  <a:pt x="8930" y="89297"/>
                </a:lnTo>
                <a:lnTo>
                  <a:pt x="0" y="116086"/>
                </a:lnTo>
                <a:lnTo>
                  <a:pt x="0" y="142875"/>
                </a:lnTo>
                <a:lnTo>
                  <a:pt x="8930" y="160735"/>
                </a:lnTo>
                <a:lnTo>
                  <a:pt x="17860" y="169664"/>
                </a:lnTo>
                <a:lnTo>
                  <a:pt x="35719" y="169664"/>
                </a:lnTo>
                <a:lnTo>
                  <a:pt x="53579" y="169664"/>
                </a:lnTo>
                <a:lnTo>
                  <a:pt x="71438" y="151805"/>
                </a:lnTo>
                <a:lnTo>
                  <a:pt x="89297" y="133946"/>
                </a:lnTo>
                <a:lnTo>
                  <a:pt x="107157" y="107157"/>
                </a:lnTo>
                <a:lnTo>
                  <a:pt x="125016" y="89297"/>
                </a:lnTo>
                <a:lnTo>
                  <a:pt x="133946" y="62508"/>
                </a:lnTo>
                <a:lnTo>
                  <a:pt x="142875" y="44649"/>
                </a:lnTo>
                <a:lnTo>
                  <a:pt x="142875" y="35719"/>
                </a:lnTo>
                <a:lnTo>
                  <a:pt x="151805" y="35719"/>
                </a:lnTo>
                <a:lnTo>
                  <a:pt x="151805" y="44649"/>
                </a:lnTo>
                <a:lnTo>
                  <a:pt x="151805" y="62508"/>
                </a:lnTo>
                <a:lnTo>
                  <a:pt x="151805" y="89297"/>
                </a:lnTo>
                <a:lnTo>
                  <a:pt x="160735" y="116086"/>
                </a:lnTo>
                <a:lnTo>
                  <a:pt x="169665" y="142875"/>
                </a:lnTo>
                <a:lnTo>
                  <a:pt x="178594" y="160735"/>
                </a:lnTo>
                <a:lnTo>
                  <a:pt x="196454" y="178594"/>
                </a:lnTo>
                <a:lnTo>
                  <a:pt x="205383" y="187524"/>
                </a:lnTo>
                <a:lnTo>
                  <a:pt x="223243" y="187524"/>
                </a:lnTo>
                <a:lnTo>
                  <a:pt x="241102" y="178594"/>
                </a:lnTo>
                <a:lnTo>
                  <a:pt x="250032" y="160735"/>
                </a:lnTo>
                <a:lnTo>
                  <a:pt x="258961" y="142875"/>
                </a:lnTo>
                <a:lnTo>
                  <a:pt x="267891" y="116086"/>
                </a:lnTo>
                <a:lnTo>
                  <a:pt x="267891"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6" name="Freeform 95"/>
          <p:cNvSpPr/>
          <p:nvPr/>
        </p:nvSpPr>
        <p:spPr>
          <a:xfrm>
            <a:off x="7608094" y="2518172"/>
            <a:ext cx="276821" cy="223243"/>
          </a:xfrm>
          <a:custGeom>
            <a:avLst/>
            <a:gdLst/>
            <a:ahLst/>
            <a:cxnLst/>
            <a:rect l="0" t="0" r="0" b="0"/>
            <a:pathLst>
              <a:path w="276821" h="223243">
                <a:moveTo>
                  <a:pt x="26789" y="8930"/>
                </a:moveTo>
                <a:lnTo>
                  <a:pt x="17859" y="17859"/>
                </a:lnTo>
                <a:lnTo>
                  <a:pt x="8929" y="26789"/>
                </a:lnTo>
                <a:lnTo>
                  <a:pt x="8929" y="35719"/>
                </a:lnTo>
                <a:lnTo>
                  <a:pt x="0" y="53578"/>
                </a:lnTo>
                <a:lnTo>
                  <a:pt x="8929" y="80367"/>
                </a:lnTo>
                <a:lnTo>
                  <a:pt x="17859" y="98226"/>
                </a:lnTo>
                <a:lnTo>
                  <a:pt x="17859" y="125016"/>
                </a:lnTo>
                <a:lnTo>
                  <a:pt x="35719" y="151805"/>
                </a:lnTo>
                <a:lnTo>
                  <a:pt x="44648" y="169664"/>
                </a:lnTo>
                <a:lnTo>
                  <a:pt x="44648" y="187523"/>
                </a:lnTo>
                <a:lnTo>
                  <a:pt x="53578" y="196453"/>
                </a:lnTo>
                <a:lnTo>
                  <a:pt x="53578" y="196453"/>
                </a:lnTo>
                <a:lnTo>
                  <a:pt x="53578" y="196453"/>
                </a:lnTo>
                <a:lnTo>
                  <a:pt x="44648" y="178594"/>
                </a:lnTo>
                <a:lnTo>
                  <a:pt x="35719" y="160734"/>
                </a:lnTo>
                <a:lnTo>
                  <a:pt x="26789" y="133945"/>
                </a:lnTo>
                <a:lnTo>
                  <a:pt x="26789" y="107156"/>
                </a:lnTo>
                <a:lnTo>
                  <a:pt x="26789" y="80367"/>
                </a:lnTo>
                <a:lnTo>
                  <a:pt x="35719" y="53578"/>
                </a:lnTo>
                <a:lnTo>
                  <a:pt x="44648" y="35719"/>
                </a:lnTo>
                <a:lnTo>
                  <a:pt x="62508" y="17859"/>
                </a:lnTo>
                <a:lnTo>
                  <a:pt x="80367" y="8930"/>
                </a:lnTo>
                <a:lnTo>
                  <a:pt x="107156" y="0"/>
                </a:lnTo>
                <a:lnTo>
                  <a:pt x="125015" y="0"/>
                </a:lnTo>
                <a:lnTo>
                  <a:pt x="142875" y="0"/>
                </a:lnTo>
                <a:lnTo>
                  <a:pt x="160734" y="0"/>
                </a:lnTo>
                <a:lnTo>
                  <a:pt x="169664" y="0"/>
                </a:lnTo>
                <a:lnTo>
                  <a:pt x="169664" y="8930"/>
                </a:lnTo>
                <a:lnTo>
                  <a:pt x="160734" y="26789"/>
                </a:lnTo>
                <a:lnTo>
                  <a:pt x="151804" y="35719"/>
                </a:lnTo>
                <a:lnTo>
                  <a:pt x="133945" y="53578"/>
                </a:lnTo>
                <a:lnTo>
                  <a:pt x="125015" y="71437"/>
                </a:lnTo>
                <a:lnTo>
                  <a:pt x="107156" y="89297"/>
                </a:lnTo>
                <a:lnTo>
                  <a:pt x="98226" y="107156"/>
                </a:lnTo>
                <a:lnTo>
                  <a:pt x="98226" y="133945"/>
                </a:lnTo>
                <a:lnTo>
                  <a:pt x="98226" y="151805"/>
                </a:lnTo>
                <a:lnTo>
                  <a:pt x="98226" y="178594"/>
                </a:lnTo>
                <a:lnTo>
                  <a:pt x="116086" y="187523"/>
                </a:lnTo>
                <a:lnTo>
                  <a:pt x="133945" y="205383"/>
                </a:lnTo>
                <a:lnTo>
                  <a:pt x="142875" y="214312"/>
                </a:lnTo>
                <a:lnTo>
                  <a:pt x="169664" y="214312"/>
                </a:lnTo>
                <a:lnTo>
                  <a:pt x="187523" y="223242"/>
                </a:lnTo>
                <a:lnTo>
                  <a:pt x="205383" y="223242"/>
                </a:lnTo>
                <a:lnTo>
                  <a:pt x="223242" y="223242"/>
                </a:lnTo>
                <a:lnTo>
                  <a:pt x="241101" y="223242"/>
                </a:lnTo>
                <a:lnTo>
                  <a:pt x="258961" y="214312"/>
                </a:lnTo>
                <a:lnTo>
                  <a:pt x="276820" y="196453"/>
                </a:lnTo>
                <a:lnTo>
                  <a:pt x="276820" y="19645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7" name="Freeform 96"/>
          <p:cNvSpPr/>
          <p:nvPr/>
        </p:nvSpPr>
        <p:spPr>
          <a:xfrm>
            <a:off x="7875984" y="2544961"/>
            <a:ext cx="151806" cy="187524"/>
          </a:xfrm>
          <a:custGeom>
            <a:avLst/>
            <a:gdLst/>
            <a:ahLst/>
            <a:cxnLst/>
            <a:rect l="0" t="0" r="0" b="0"/>
            <a:pathLst>
              <a:path w="151806" h="187524">
                <a:moveTo>
                  <a:pt x="17860" y="0"/>
                </a:moveTo>
                <a:lnTo>
                  <a:pt x="8930" y="0"/>
                </a:lnTo>
                <a:lnTo>
                  <a:pt x="8930" y="0"/>
                </a:lnTo>
                <a:lnTo>
                  <a:pt x="8930" y="0"/>
                </a:lnTo>
                <a:lnTo>
                  <a:pt x="8930" y="0"/>
                </a:lnTo>
                <a:lnTo>
                  <a:pt x="0" y="0"/>
                </a:lnTo>
                <a:lnTo>
                  <a:pt x="0" y="0"/>
                </a:lnTo>
                <a:lnTo>
                  <a:pt x="0" y="17859"/>
                </a:lnTo>
                <a:lnTo>
                  <a:pt x="0" y="26789"/>
                </a:lnTo>
                <a:lnTo>
                  <a:pt x="8930" y="44648"/>
                </a:lnTo>
                <a:lnTo>
                  <a:pt x="8930" y="71437"/>
                </a:lnTo>
                <a:lnTo>
                  <a:pt x="8930" y="89297"/>
                </a:lnTo>
                <a:lnTo>
                  <a:pt x="8930" y="116086"/>
                </a:lnTo>
                <a:lnTo>
                  <a:pt x="8930" y="133945"/>
                </a:lnTo>
                <a:lnTo>
                  <a:pt x="17860" y="151805"/>
                </a:lnTo>
                <a:lnTo>
                  <a:pt x="17860" y="169664"/>
                </a:lnTo>
                <a:lnTo>
                  <a:pt x="17860" y="178594"/>
                </a:lnTo>
                <a:lnTo>
                  <a:pt x="17860" y="178594"/>
                </a:lnTo>
                <a:lnTo>
                  <a:pt x="26789" y="169664"/>
                </a:lnTo>
                <a:lnTo>
                  <a:pt x="26789" y="160734"/>
                </a:lnTo>
                <a:lnTo>
                  <a:pt x="35719" y="142875"/>
                </a:lnTo>
                <a:lnTo>
                  <a:pt x="53579" y="125016"/>
                </a:lnTo>
                <a:lnTo>
                  <a:pt x="62508" y="107156"/>
                </a:lnTo>
                <a:lnTo>
                  <a:pt x="80368" y="80367"/>
                </a:lnTo>
                <a:lnTo>
                  <a:pt x="98227" y="71437"/>
                </a:lnTo>
                <a:lnTo>
                  <a:pt x="116086" y="62508"/>
                </a:lnTo>
                <a:lnTo>
                  <a:pt x="133946" y="62508"/>
                </a:lnTo>
                <a:lnTo>
                  <a:pt x="142875" y="71437"/>
                </a:lnTo>
                <a:lnTo>
                  <a:pt x="151805" y="80367"/>
                </a:lnTo>
                <a:lnTo>
                  <a:pt x="142875" y="98227"/>
                </a:lnTo>
                <a:lnTo>
                  <a:pt x="142875" y="116086"/>
                </a:lnTo>
                <a:lnTo>
                  <a:pt x="125016" y="142875"/>
                </a:lnTo>
                <a:lnTo>
                  <a:pt x="107157" y="160734"/>
                </a:lnTo>
                <a:lnTo>
                  <a:pt x="89297" y="178594"/>
                </a:lnTo>
                <a:lnTo>
                  <a:pt x="71438" y="187523"/>
                </a:lnTo>
                <a:lnTo>
                  <a:pt x="62508" y="187523"/>
                </a:lnTo>
                <a:lnTo>
                  <a:pt x="62508" y="178594"/>
                </a:lnTo>
                <a:lnTo>
                  <a:pt x="71438" y="169664"/>
                </a:lnTo>
                <a:lnTo>
                  <a:pt x="89297" y="142875"/>
                </a:lnTo>
                <a:lnTo>
                  <a:pt x="116086" y="125016"/>
                </a:lnTo>
                <a:lnTo>
                  <a:pt x="116086"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8" name="Freeform 97"/>
          <p:cNvSpPr/>
          <p:nvPr/>
        </p:nvSpPr>
        <p:spPr>
          <a:xfrm>
            <a:off x="8134945" y="2589609"/>
            <a:ext cx="169665" cy="8931"/>
          </a:xfrm>
          <a:custGeom>
            <a:avLst/>
            <a:gdLst/>
            <a:ahLst/>
            <a:cxnLst/>
            <a:rect l="0" t="0" r="0" b="0"/>
            <a:pathLst>
              <a:path w="169665" h="8931">
                <a:moveTo>
                  <a:pt x="0" y="0"/>
                </a:moveTo>
                <a:lnTo>
                  <a:pt x="0" y="0"/>
                </a:lnTo>
                <a:lnTo>
                  <a:pt x="0" y="0"/>
                </a:lnTo>
                <a:lnTo>
                  <a:pt x="8930" y="0"/>
                </a:lnTo>
                <a:lnTo>
                  <a:pt x="8930" y="0"/>
                </a:lnTo>
                <a:lnTo>
                  <a:pt x="26789" y="0"/>
                </a:lnTo>
                <a:lnTo>
                  <a:pt x="53578" y="8930"/>
                </a:lnTo>
                <a:lnTo>
                  <a:pt x="71437" y="8930"/>
                </a:lnTo>
                <a:lnTo>
                  <a:pt x="98226" y="0"/>
                </a:lnTo>
                <a:lnTo>
                  <a:pt x="125015" y="0"/>
                </a:lnTo>
                <a:lnTo>
                  <a:pt x="142875" y="0"/>
                </a:lnTo>
                <a:lnTo>
                  <a:pt x="160734" y="0"/>
                </a:lnTo>
                <a:lnTo>
                  <a:pt x="169664" y="0"/>
                </a:lnTo>
                <a:lnTo>
                  <a:pt x="169664" y="0"/>
                </a:lnTo>
                <a:lnTo>
                  <a:pt x="169664" y="0"/>
                </a:lnTo>
                <a:lnTo>
                  <a:pt x="169664" y="0"/>
                </a:lnTo>
                <a:lnTo>
                  <a:pt x="16966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9" name="Freeform 98"/>
          <p:cNvSpPr/>
          <p:nvPr/>
        </p:nvSpPr>
        <p:spPr>
          <a:xfrm>
            <a:off x="8179594" y="2634258"/>
            <a:ext cx="142875" cy="35720"/>
          </a:xfrm>
          <a:custGeom>
            <a:avLst/>
            <a:gdLst/>
            <a:ahLst/>
            <a:cxnLst/>
            <a:rect l="0" t="0" r="0" b="0"/>
            <a:pathLst>
              <a:path w="142875" h="35720">
                <a:moveTo>
                  <a:pt x="0" y="35719"/>
                </a:moveTo>
                <a:lnTo>
                  <a:pt x="0" y="26789"/>
                </a:lnTo>
                <a:lnTo>
                  <a:pt x="0" y="26789"/>
                </a:lnTo>
                <a:lnTo>
                  <a:pt x="8929" y="26789"/>
                </a:lnTo>
                <a:lnTo>
                  <a:pt x="17858" y="26789"/>
                </a:lnTo>
                <a:lnTo>
                  <a:pt x="26788" y="17859"/>
                </a:lnTo>
                <a:lnTo>
                  <a:pt x="44647" y="17859"/>
                </a:lnTo>
                <a:lnTo>
                  <a:pt x="62507" y="8930"/>
                </a:lnTo>
                <a:lnTo>
                  <a:pt x="80366" y="8930"/>
                </a:lnTo>
                <a:lnTo>
                  <a:pt x="107155" y="8930"/>
                </a:lnTo>
                <a:lnTo>
                  <a:pt x="116085" y="0"/>
                </a:lnTo>
                <a:lnTo>
                  <a:pt x="133944" y="0"/>
                </a:lnTo>
                <a:lnTo>
                  <a:pt x="142874" y="0"/>
                </a:lnTo>
                <a:lnTo>
                  <a:pt x="142874" y="0"/>
                </a:lnTo>
                <a:lnTo>
                  <a:pt x="142874" y="0"/>
                </a:lnTo>
                <a:lnTo>
                  <a:pt x="142874" y="0"/>
                </a:lnTo>
                <a:lnTo>
                  <a:pt x="14287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0" name="Freeform 99"/>
          <p:cNvSpPr/>
          <p:nvPr/>
        </p:nvSpPr>
        <p:spPr>
          <a:xfrm>
            <a:off x="8215312" y="2536031"/>
            <a:ext cx="169665" cy="196454"/>
          </a:xfrm>
          <a:custGeom>
            <a:avLst/>
            <a:gdLst/>
            <a:ahLst/>
            <a:cxnLst/>
            <a:rect l="0" t="0" r="0" b="0"/>
            <a:pathLst>
              <a:path w="169665" h="196454">
                <a:moveTo>
                  <a:pt x="0" y="8930"/>
                </a:moveTo>
                <a:lnTo>
                  <a:pt x="0" y="8930"/>
                </a:lnTo>
                <a:lnTo>
                  <a:pt x="0" y="8930"/>
                </a:lnTo>
                <a:lnTo>
                  <a:pt x="0" y="8930"/>
                </a:lnTo>
                <a:lnTo>
                  <a:pt x="8929" y="8930"/>
                </a:lnTo>
                <a:lnTo>
                  <a:pt x="17859" y="8930"/>
                </a:lnTo>
                <a:lnTo>
                  <a:pt x="35718" y="8930"/>
                </a:lnTo>
                <a:lnTo>
                  <a:pt x="53578" y="0"/>
                </a:lnTo>
                <a:lnTo>
                  <a:pt x="71437" y="0"/>
                </a:lnTo>
                <a:lnTo>
                  <a:pt x="98226" y="8930"/>
                </a:lnTo>
                <a:lnTo>
                  <a:pt x="125015" y="8930"/>
                </a:lnTo>
                <a:lnTo>
                  <a:pt x="133945" y="17860"/>
                </a:lnTo>
                <a:lnTo>
                  <a:pt x="151804" y="35719"/>
                </a:lnTo>
                <a:lnTo>
                  <a:pt x="151804" y="53578"/>
                </a:lnTo>
                <a:lnTo>
                  <a:pt x="151804" y="80367"/>
                </a:lnTo>
                <a:lnTo>
                  <a:pt x="142875" y="107157"/>
                </a:lnTo>
                <a:lnTo>
                  <a:pt x="133945" y="133946"/>
                </a:lnTo>
                <a:lnTo>
                  <a:pt x="116086" y="160735"/>
                </a:lnTo>
                <a:lnTo>
                  <a:pt x="107156" y="178594"/>
                </a:lnTo>
                <a:lnTo>
                  <a:pt x="107156" y="187524"/>
                </a:lnTo>
                <a:lnTo>
                  <a:pt x="116086" y="196453"/>
                </a:lnTo>
                <a:lnTo>
                  <a:pt x="125015" y="187524"/>
                </a:lnTo>
                <a:lnTo>
                  <a:pt x="142875" y="178594"/>
                </a:lnTo>
                <a:lnTo>
                  <a:pt x="169664" y="160735"/>
                </a:lnTo>
                <a:lnTo>
                  <a:pt x="169664" y="16073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1" name="Freeform 100"/>
          <p:cNvSpPr/>
          <p:nvPr/>
        </p:nvSpPr>
        <p:spPr>
          <a:xfrm>
            <a:off x="8474273" y="2473523"/>
            <a:ext cx="125016" cy="250033"/>
          </a:xfrm>
          <a:custGeom>
            <a:avLst/>
            <a:gdLst/>
            <a:ahLst/>
            <a:cxnLst/>
            <a:rect l="0" t="0" r="0" b="0"/>
            <a:pathLst>
              <a:path w="125016" h="250033">
                <a:moveTo>
                  <a:pt x="17859" y="0"/>
                </a:moveTo>
                <a:lnTo>
                  <a:pt x="17859" y="8930"/>
                </a:lnTo>
                <a:lnTo>
                  <a:pt x="26789" y="8930"/>
                </a:lnTo>
                <a:lnTo>
                  <a:pt x="17859" y="17860"/>
                </a:lnTo>
                <a:lnTo>
                  <a:pt x="17859" y="35719"/>
                </a:lnTo>
                <a:lnTo>
                  <a:pt x="8929" y="44649"/>
                </a:lnTo>
                <a:lnTo>
                  <a:pt x="0" y="71438"/>
                </a:lnTo>
                <a:lnTo>
                  <a:pt x="0" y="89297"/>
                </a:lnTo>
                <a:lnTo>
                  <a:pt x="0" y="116086"/>
                </a:lnTo>
                <a:lnTo>
                  <a:pt x="8929" y="133946"/>
                </a:lnTo>
                <a:lnTo>
                  <a:pt x="8929" y="151805"/>
                </a:lnTo>
                <a:lnTo>
                  <a:pt x="8929" y="169665"/>
                </a:lnTo>
                <a:lnTo>
                  <a:pt x="8929" y="187524"/>
                </a:lnTo>
                <a:lnTo>
                  <a:pt x="8929" y="196454"/>
                </a:lnTo>
                <a:lnTo>
                  <a:pt x="17859" y="196454"/>
                </a:lnTo>
                <a:lnTo>
                  <a:pt x="17859" y="187524"/>
                </a:lnTo>
                <a:lnTo>
                  <a:pt x="26789" y="178594"/>
                </a:lnTo>
                <a:lnTo>
                  <a:pt x="35718" y="169665"/>
                </a:lnTo>
                <a:lnTo>
                  <a:pt x="53578" y="151805"/>
                </a:lnTo>
                <a:lnTo>
                  <a:pt x="71437" y="142875"/>
                </a:lnTo>
                <a:lnTo>
                  <a:pt x="80367" y="125016"/>
                </a:lnTo>
                <a:lnTo>
                  <a:pt x="98226" y="125016"/>
                </a:lnTo>
                <a:lnTo>
                  <a:pt x="107156" y="116086"/>
                </a:lnTo>
                <a:lnTo>
                  <a:pt x="125015" y="125016"/>
                </a:lnTo>
                <a:lnTo>
                  <a:pt x="125015" y="133946"/>
                </a:lnTo>
                <a:lnTo>
                  <a:pt x="125015" y="151805"/>
                </a:lnTo>
                <a:lnTo>
                  <a:pt x="125015" y="169665"/>
                </a:lnTo>
                <a:lnTo>
                  <a:pt x="116086" y="187524"/>
                </a:lnTo>
                <a:lnTo>
                  <a:pt x="98226" y="214313"/>
                </a:lnTo>
                <a:lnTo>
                  <a:pt x="80367" y="232172"/>
                </a:lnTo>
                <a:lnTo>
                  <a:pt x="62507" y="241102"/>
                </a:lnTo>
                <a:lnTo>
                  <a:pt x="44648" y="250032"/>
                </a:lnTo>
                <a:lnTo>
                  <a:pt x="35718" y="250032"/>
                </a:lnTo>
                <a:lnTo>
                  <a:pt x="35718" y="241102"/>
                </a:lnTo>
                <a:lnTo>
                  <a:pt x="44648" y="223243"/>
                </a:lnTo>
                <a:lnTo>
                  <a:pt x="62507" y="196454"/>
                </a:lnTo>
                <a:lnTo>
                  <a:pt x="80367" y="169665"/>
                </a:lnTo>
                <a:lnTo>
                  <a:pt x="107156" y="142875"/>
                </a:lnTo>
                <a:lnTo>
                  <a:pt x="107156"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2" name="Freeform 101"/>
          <p:cNvSpPr/>
          <p:nvPr/>
        </p:nvSpPr>
        <p:spPr>
          <a:xfrm>
            <a:off x="8661796" y="2464594"/>
            <a:ext cx="178595" cy="223243"/>
          </a:xfrm>
          <a:custGeom>
            <a:avLst/>
            <a:gdLst/>
            <a:ahLst/>
            <a:cxnLst/>
            <a:rect l="0" t="0" r="0" b="0"/>
            <a:pathLst>
              <a:path w="178595" h="223243">
                <a:moveTo>
                  <a:pt x="26789" y="44648"/>
                </a:moveTo>
                <a:lnTo>
                  <a:pt x="26789" y="44648"/>
                </a:lnTo>
                <a:lnTo>
                  <a:pt x="17859" y="44648"/>
                </a:lnTo>
                <a:lnTo>
                  <a:pt x="26789" y="53578"/>
                </a:lnTo>
                <a:lnTo>
                  <a:pt x="26789" y="53578"/>
                </a:lnTo>
                <a:lnTo>
                  <a:pt x="17859" y="71437"/>
                </a:lnTo>
                <a:lnTo>
                  <a:pt x="26789" y="80367"/>
                </a:lnTo>
                <a:lnTo>
                  <a:pt x="26789" y="98226"/>
                </a:lnTo>
                <a:lnTo>
                  <a:pt x="26789" y="116086"/>
                </a:lnTo>
                <a:lnTo>
                  <a:pt x="26789" y="133945"/>
                </a:lnTo>
                <a:lnTo>
                  <a:pt x="17859" y="151804"/>
                </a:lnTo>
                <a:lnTo>
                  <a:pt x="17859" y="169664"/>
                </a:lnTo>
                <a:lnTo>
                  <a:pt x="8930" y="178594"/>
                </a:lnTo>
                <a:lnTo>
                  <a:pt x="8930" y="187523"/>
                </a:lnTo>
                <a:lnTo>
                  <a:pt x="8930" y="196453"/>
                </a:lnTo>
                <a:lnTo>
                  <a:pt x="0" y="196453"/>
                </a:lnTo>
                <a:lnTo>
                  <a:pt x="0" y="187523"/>
                </a:lnTo>
                <a:lnTo>
                  <a:pt x="0" y="187523"/>
                </a:lnTo>
                <a:lnTo>
                  <a:pt x="0" y="169664"/>
                </a:lnTo>
                <a:lnTo>
                  <a:pt x="0" y="151804"/>
                </a:lnTo>
                <a:lnTo>
                  <a:pt x="0" y="125015"/>
                </a:lnTo>
                <a:lnTo>
                  <a:pt x="8930" y="107156"/>
                </a:lnTo>
                <a:lnTo>
                  <a:pt x="17859" y="80367"/>
                </a:lnTo>
                <a:lnTo>
                  <a:pt x="35719" y="53578"/>
                </a:lnTo>
                <a:lnTo>
                  <a:pt x="53578" y="35719"/>
                </a:lnTo>
                <a:lnTo>
                  <a:pt x="71438" y="17859"/>
                </a:lnTo>
                <a:lnTo>
                  <a:pt x="89297" y="0"/>
                </a:lnTo>
                <a:lnTo>
                  <a:pt x="107156" y="0"/>
                </a:lnTo>
                <a:lnTo>
                  <a:pt x="116086" y="0"/>
                </a:lnTo>
                <a:lnTo>
                  <a:pt x="133945" y="0"/>
                </a:lnTo>
                <a:lnTo>
                  <a:pt x="133945" y="0"/>
                </a:lnTo>
                <a:lnTo>
                  <a:pt x="133945" y="8929"/>
                </a:lnTo>
                <a:lnTo>
                  <a:pt x="133945" y="26789"/>
                </a:lnTo>
                <a:lnTo>
                  <a:pt x="125016" y="44648"/>
                </a:lnTo>
                <a:lnTo>
                  <a:pt x="116086" y="53578"/>
                </a:lnTo>
                <a:lnTo>
                  <a:pt x="89297" y="71437"/>
                </a:lnTo>
                <a:lnTo>
                  <a:pt x="71438" y="89297"/>
                </a:lnTo>
                <a:lnTo>
                  <a:pt x="53578" y="107156"/>
                </a:lnTo>
                <a:lnTo>
                  <a:pt x="53578" y="116086"/>
                </a:lnTo>
                <a:lnTo>
                  <a:pt x="53578" y="133945"/>
                </a:lnTo>
                <a:lnTo>
                  <a:pt x="53578" y="142875"/>
                </a:lnTo>
                <a:lnTo>
                  <a:pt x="62508" y="151804"/>
                </a:lnTo>
                <a:lnTo>
                  <a:pt x="80367" y="169664"/>
                </a:lnTo>
                <a:lnTo>
                  <a:pt x="98227" y="178594"/>
                </a:lnTo>
                <a:lnTo>
                  <a:pt x="116086" y="187523"/>
                </a:lnTo>
                <a:lnTo>
                  <a:pt x="125016" y="196453"/>
                </a:lnTo>
                <a:lnTo>
                  <a:pt x="133945" y="205383"/>
                </a:lnTo>
                <a:lnTo>
                  <a:pt x="142875" y="214312"/>
                </a:lnTo>
                <a:lnTo>
                  <a:pt x="151805" y="214312"/>
                </a:lnTo>
                <a:lnTo>
                  <a:pt x="151805" y="223242"/>
                </a:lnTo>
                <a:lnTo>
                  <a:pt x="160734" y="223242"/>
                </a:lnTo>
                <a:lnTo>
                  <a:pt x="160734" y="223242"/>
                </a:lnTo>
                <a:lnTo>
                  <a:pt x="169664" y="214312"/>
                </a:lnTo>
                <a:lnTo>
                  <a:pt x="178594" y="214312"/>
                </a:lnTo>
                <a:lnTo>
                  <a:pt x="178594" y="21431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 name="Freeform 102"/>
          <p:cNvSpPr/>
          <p:nvPr/>
        </p:nvSpPr>
        <p:spPr>
          <a:xfrm>
            <a:off x="8858249" y="2562820"/>
            <a:ext cx="125017" cy="98228"/>
          </a:xfrm>
          <a:custGeom>
            <a:avLst/>
            <a:gdLst/>
            <a:ahLst/>
            <a:cxnLst/>
            <a:rect l="0" t="0" r="0" b="0"/>
            <a:pathLst>
              <a:path w="125017" h="98228">
                <a:moveTo>
                  <a:pt x="53578" y="35719"/>
                </a:moveTo>
                <a:lnTo>
                  <a:pt x="62508" y="35719"/>
                </a:lnTo>
                <a:lnTo>
                  <a:pt x="62508" y="26789"/>
                </a:lnTo>
                <a:lnTo>
                  <a:pt x="71438" y="17860"/>
                </a:lnTo>
                <a:lnTo>
                  <a:pt x="71438" y="17860"/>
                </a:lnTo>
                <a:lnTo>
                  <a:pt x="71438" y="8930"/>
                </a:lnTo>
                <a:lnTo>
                  <a:pt x="71438" y="8930"/>
                </a:lnTo>
                <a:lnTo>
                  <a:pt x="71438" y="8930"/>
                </a:lnTo>
                <a:lnTo>
                  <a:pt x="62508" y="0"/>
                </a:lnTo>
                <a:lnTo>
                  <a:pt x="53578" y="8930"/>
                </a:lnTo>
                <a:lnTo>
                  <a:pt x="44649" y="8930"/>
                </a:lnTo>
                <a:lnTo>
                  <a:pt x="35719" y="17860"/>
                </a:lnTo>
                <a:lnTo>
                  <a:pt x="26789" y="26789"/>
                </a:lnTo>
                <a:lnTo>
                  <a:pt x="17860" y="35719"/>
                </a:lnTo>
                <a:lnTo>
                  <a:pt x="8930" y="44649"/>
                </a:lnTo>
                <a:lnTo>
                  <a:pt x="8930" y="53578"/>
                </a:lnTo>
                <a:lnTo>
                  <a:pt x="0" y="62508"/>
                </a:lnTo>
                <a:lnTo>
                  <a:pt x="0" y="80368"/>
                </a:lnTo>
                <a:lnTo>
                  <a:pt x="0" y="89297"/>
                </a:lnTo>
                <a:lnTo>
                  <a:pt x="0" y="89297"/>
                </a:lnTo>
                <a:lnTo>
                  <a:pt x="0" y="89297"/>
                </a:lnTo>
                <a:lnTo>
                  <a:pt x="8930" y="89297"/>
                </a:lnTo>
                <a:lnTo>
                  <a:pt x="17860" y="89297"/>
                </a:lnTo>
                <a:lnTo>
                  <a:pt x="17860" y="89297"/>
                </a:lnTo>
                <a:lnTo>
                  <a:pt x="26789" y="80368"/>
                </a:lnTo>
                <a:lnTo>
                  <a:pt x="35719" y="80368"/>
                </a:lnTo>
                <a:lnTo>
                  <a:pt x="44649" y="71438"/>
                </a:lnTo>
                <a:lnTo>
                  <a:pt x="44649" y="71438"/>
                </a:lnTo>
                <a:lnTo>
                  <a:pt x="53578" y="71438"/>
                </a:lnTo>
                <a:lnTo>
                  <a:pt x="62508" y="71438"/>
                </a:lnTo>
                <a:lnTo>
                  <a:pt x="62508" y="80368"/>
                </a:lnTo>
                <a:lnTo>
                  <a:pt x="71438" y="89297"/>
                </a:lnTo>
                <a:lnTo>
                  <a:pt x="80367" y="89297"/>
                </a:lnTo>
                <a:lnTo>
                  <a:pt x="89297" y="89297"/>
                </a:lnTo>
                <a:lnTo>
                  <a:pt x="98227" y="98227"/>
                </a:lnTo>
                <a:lnTo>
                  <a:pt x="107156" y="98227"/>
                </a:lnTo>
                <a:lnTo>
                  <a:pt x="116086" y="89297"/>
                </a:lnTo>
                <a:lnTo>
                  <a:pt x="125016" y="80368"/>
                </a:lnTo>
                <a:lnTo>
                  <a:pt x="125016" y="8036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 name="Freeform 103"/>
          <p:cNvSpPr/>
          <p:nvPr/>
        </p:nvSpPr>
        <p:spPr>
          <a:xfrm>
            <a:off x="5607844" y="2857500"/>
            <a:ext cx="35720" cy="303610"/>
          </a:xfrm>
          <a:custGeom>
            <a:avLst/>
            <a:gdLst/>
            <a:ahLst/>
            <a:cxnLst/>
            <a:rect l="0" t="0" r="0" b="0"/>
            <a:pathLst>
              <a:path w="35720" h="303610">
                <a:moveTo>
                  <a:pt x="8929" y="17859"/>
                </a:moveTo>
                <a:lnTo>
                  <a:pt x="8929" y="17859"/>
                </a:lnTo>
                <a:lnTo>
                  <a:pt x="8929" y="8929"/>
                </a:lnTo>
                <a:lnTo>
                  <a:pt x="8929" y="8929"/>
                </a:lnTo>
                <a:lnTo>
                  <a:pt x="8929" y="8929"/>
                </a:lnTo>
                <a:lnTo>
                  <a:pt x="0" y="0"/>
                </a:lnTo>
                <a:lnTo>
                  <a:pt x="0" y="0"/>
                </a:lnTo>
                <a:lnTo>
                  <a:pt x="0" y="0"/>
                </a:lnTo>
                <a:lnTo>
                  <a:pt x="8929" y="0"/>
                </a:lnTo>
                <a:lnTo>
                  <a:pt x="8929" y="8929"/>
                </a:lnTo>
                <a:lnTo>
                  <a:pt x="17859" y="35718"/>
                </a:lnTo>
                <a:lnTo>
                  <a:pt x="26789" y="62507"/>
                </a:lnTo>
                <a:lnTo>
                  <a:pt x="26789" y="107156"/>
                </a:lnTo>
                <a:lnTo>
                  <a:pt x="35719" y="151804"/>
                </a:lnTo>
                <a:lnTo>
                  <a:pt x="35719" y="196453"/>
                </a:lnTo>
                <a:lnTo>
                  <a:pt x="26789" y="241101"/>
                </a:lnTo>
                <a:lnTo>
                  <a:pt x="26789" y="276820"/>
                </a:lnTo>
                <a:lnTo>
                  <a:pt x="26789" y="294679"/>
                </a:lnTo>
                <a:lnTo>
                  <a:pt x="35719" y="303609"/>
                </a:lnTo>
                <a:lnTo>
                  <a:pt x="35719" y="303609"/>
                </a:lnTo>
                <a:lnTo>
                  <a:pt x="35719" y="294679"/>
                </a:lnTo>
                <a:lnTo>
                  <a:pt x="35719" y="276820"/>
                </a:lnTo>
                <a:lnTo>
                  <a:pt x="26789" y="258961"/>
                </a:lnTo>
                <a:lnTo>
                  <a:pt x="26789" y="232171"/>
                </a:lnTo>
                <a:lnTo>
                  <a:pt x="8929" y="214312"/>
                </a:lnTo>
                <a:lnTo>
                  <a:pt x="0" y="196453"/>
                </a:lnTo>
                <a:lnTo>
                  <a:pt x="0" y="19645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 name="Freeform 104"/>
          <p:cNvSpPr/>
          <p:nvPr/>
        </p:nvSpPr>
        <p:spPr>
          <a:xfrm>
            <a:off x="5464969" y="2946796"/>
            <a:ext cx="285751" cy="89298"/>
          </a:xfrm>
          <a:custGeom>
            <a:avLst/>
            <a:gdLst/>
            <a:ahLst/>
            <a:cxnLst/>
            <a:rect l="0" t="0" r="0" b="0"/>
            <a:pathLst>
              <a:path w="285751" h="89298">
                <a:moveTo>
                  <a:pt x="0" y="89297"/>
                </a:moveTo>
                <a:lnTo>
                  <a:pt x="0" y="89297"/>
                </a:lnTo>
                <a:lnTo>
                  <a:pt x="8929" y="89297"/>
                </a:lnTo>
                <a:lnTo>
                  <a:pt x="17859" y="89297"/>
                </a:lnTo>
                <a:lnTo>
                  <a:pt x="35719" y="80368"/>
                </a:lnTo>
                <a:lnTo>
                  <a:pt x="53578" y="71438"/>
                </a:lnTo>
                <a:lnTo>
                  <a:pt x="89297" y="53579"/>
                </a:lnTo>
                <a:lnTo>
                  <a:pt x="125015" y="44649"/>
                </a:lnTo>
                <a:lnTo>
                  <a:pt x="160734" y="26790"/>
                </a:lnTo>
                <a:lnTo>
                  <a:pt x="196453" y="8930"/>
                </a:lnTo>
                <a:lnTo>
                  <a:pt x="232172" y="0"/>
                </a:lnTo>
                <a:lnTo>
                  <a:pt x="258961" y="0"/>
                </a:lnTo>
                <a:lnTo>
                  <a:pt x="276820" y="0"/>
                </a:lnTo>
                <a:lnTo>
                  <a:pt x="285750" y="0"/>
                </a:lnTo>
                <a:lnTo>
                  <a:pt x="28575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6" name="Freeform 105"/>
          <p:cNvSpPr/>
          <p:nvPr/>
        </p:nvSpPr>
        <p:spPr>
          <a:xfrm>
            <a:off x="5741789" y="2920007"/>
            <a:ext cx="80368" cy="214314"/>
          </a:xfrm>
          <a:custGeom>
            <a:avLst/>
            <a:gdLst/>
            <a:ahLst/>
            <a:cxnLst/>
            <a:rect l="0" t="0" r="0" b="0"/>
            <a:pathLst>
              <a:path w="80368" h="214314">
                <a:moveTo>
                  <a:pt x="0" y="80368"/>
                </a:moveTo>
                <a:lnTo>
                  <a:pt x="0" y="80368"/>
                </a:lnTo>
                <a:lnTo>
                  <a:pt x="0" y="89297"/>
                </a:lnTo>
                <a:lnTo>
                  <a:pt x="0" y="107157"/>
                </a:lnTo>
                <a:lnTo>
                  <a:pt x="0" y="125016"/>
                </a:lnTo>
                <a:lnTo>
                  <a:pt x="0" y="142875"/>
                </a:lnTo>
                <a:lnTo>
                  <a:pt x="8930" y="160735"/>
                </a:lnTo>
                <a:lnTo>
                  <a:pt x="8930" y="178594"/>
                </a:lnTo>
                <a:lnTo>
                  <a:pt x="8930" y="196454"/>
                </a:lnTo>
                <a:lnTo>
                  <a:pt x="8930" y="205383"/>
                </a:lnTo>
                <a:lnTo>
                  <a:pt x="8930" y="214313"/>
                </a:lnTo>
                <a:lnTo>
                  <a:pt x="8930" y="214313"/>
                </a:lnTo>
                <a:lnTo>
                  <a:pt x="8930" y="214313"/>
                </a:lnTo>
                <a:lnTo>
                  <a:pt x="8930" y="196454"/>
                </a:lnTo>
                <a:lnTo>
                  <a:pt x="8930" y="178594"/>
                </a:lnTo>
                <a:lnTo>
                  <a:pt x="17859" y="151805"/>
                </a:lnTo>
                <a:lnTo>
                  <a:pt x="17859" y="116086"/>
                </a:lnTo>
                <a:lnTo>
                  <a:pt x="26789" y="80368"/>
                </a:lnTo>
                <a:lnTo>
                  <a:pt x="35719" y="53579"/>
                </a:lnTo>
                <a:lnTo>
                  <a:pt x="44649" y="26789"/>
                </a:lnTo>
                <a:lnTo>
                  <a:pt x="53578" y="8930"/>
                </a:lnTo>
                <a:lnTo>
                  <a:pt x="71438" y="0"/>
                </a:lnTo>
                <a:lnTo>
                  <a:pt x="80367" y="0"/>
                </a:lnTo>
                <a:lnTo>
                  <a:pt x="80367" y="0"/>
                </a:lnTo>
                <a:lnTo>
                  <a:pt x="8036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7" name="Freeform 106"/>
          <p:cNvSpPr/>
          <p:nvPr/>
        </p:nvSpPr>
        <p:spPr>
          <a:xfrm>
            <a:off x="5848945" y="2937867"/>
            <a:ext cx="133947" cy="169665"/>
          </a:xfrm>
          <a:custGeom>
            <a:avLst/>
            <a:gdLst/>
            <a:ahLst/>
            <a:cxnLst/>
            <a:rect l="0" t="0" r="0" b="0"/>
            <a:pathLst>
              <a:path w="133947" h="169665">
                <a:moveTo>
                  <a:pt x="26789" y="0"/>
                </a:moveTo>
                <a:lnTo>
                  <a:pt x="26789" y="8929"/>
                </a:lnTo>
                <a:lnTo>
                  <a:pt x="26789" y="8929"/>
                </a:lnTo>
                <a:lnTo>
                  <a:pt x="17860" y="17859"/>
                </a:lnTo>
                <a:lnTo>
                  <a:pt x="17860" y="35719"/>
                </a:lnTo>
                <a:lnTo>
                  <a:pt x="8930" y="53578"/>
                </a:lnTo>
                <a:lnTo>
                  <a:pt x="8930" y="80367"/>
                </a:lnTo>
                <a:lnTo>
                  <a:pt x="0" y="107156"/>
                </a:lnTo>
                <a:lnTo>
                  <a:pt x="0" y="125015"/>
                </a:lnTo>
                <a:lnTo>
                  <a:pt x="8930" y="142875"/>
                </a:lnTo>
                <a:lnTo>
                  <a:pt x="8930" y="160734"/>
                </a:lnTo>
                <a:lnTo>
                  <a:pt x="17860" y="169664"/>
                </a:lnTo>
                <a:lnTo>
                  <a:pt x="26789" y="160734"/>
                </a:lnTo>
                <a:lnTo>
                  <a:pt x="35719" y="151804"/>
                </a:lnTo>
                <a:lnTo>
                  <a:pt x="44649" y="142875"/>
                </a:lnTo>
                <a:lnTo>
                  <a:pt x="53578" y="125015"/>
                </a:lnTo>
                <a:lnTo>
                  <a:pt x="62508" y="98226"/>
                </a:lnTo>
                <a:lnTo>
                  <a:pt x="62508" y="71437"/>
                </a:lnTo>
                <a:lnTo>
                  <a:pt x="62508" y="44648"/>
                </a:lnTo>
                <a:lnTo>
                  <a:pt x="62508" y="26789"/>
                </a:lnTo>
                <a:lnTo>
                  <a:pt x="62508" y="8929"/>
                </a:lnTo>
                <a:lnTo>
                  <a:pt x="71438" y="8929"/>
                </a:lnTo>
                <a:lnTo>
                  <a:pt x="71438" y="17859"/>
                </a:lnTo>
                <a:lnTo>
                  <a:pt x="71438" y="35719"/>
                </a:lnTo>
                <a:lnTo>
                  <a:pt x="71438" y="62508"/>
                </a:lnTo>
                <a:lnTo>
                  <a:pt x="71438" y="89297"/>
                </a:lnTo>
                <a:lnTo>
                  <a:pt x="71438" y="116086"/>
                </a:lnTo>
                <a:lnTo>
                  <a:pt x="80368" y="133945"/>
                </a:lnTo>
                <a:lnTo>
                  <a:pt x="89297" y="151804"/>
                </a:lnTo>
                <a:lnTo>
                  <a:pt x="98227" y="160734"/>
                </a:lnTo>
                <a:lnTo>
                  <a:pt x="116086" y="169664"/>
                </a:lnTo>
                <a:lnTo>
                  <a:pt x="125016" y="160734"/>
                </a:lnTo>
                <a:lnTo>
                  <a:pt x="125016" y="151804"/>
                </a:lnTo>
                <a:lnTo>
                  <a:pt x="133946" y="142875"/>
                </a:lnTo>
                <a:lnTo>
                  <a:pt x="133946" y="116086"/>
                </a:lnTo>
                <a:lnTo>
                  <a:pt x="133946" y="89297"/>
                </a:lnTo>
                <a:lnTo>
                  <a:pt x="133946"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8" name="Freeform 107"/>
          <p:cNvSpPr/>
          <p:nvPr/>
        </p:nvSpPr>
        <p:spPr>
          <a:xfrm>
            <a:off x="5991820" y="2955726"/>
            <a:ext cx="133947" cy="187525"/>
          </a:xfrm>
          <a:custGeom>
            <a:avLst/>
            <a:gdLst/>
            <a:ahLst/>
            <a:cxnLst/>
            <a:rect l="0" t="0" r="0" b="0"/>
            <a:pathLst>
              <a:path w="133947" h="187525">
                <a:moveTo>
                  <a:pt x="8930" y="17860"/>
                </a:moveTo>
                <a:lnTo>
                  <a:pt x="8930" y="26789"/>
                </a:lnTo>
                <a:lnTo>
                  <a:pt x="8930" y="35719"/>
                </a:lnTo>
                <a:lnTo>
                  <a:pt x="0" y="53578"/>
                </a:lnTo>
                <a:lnTo>
                  <a:pt x="0" y="71438"/>
                </a:lnTo>
                <a:lnTo>
                  <a:pt x="0" y="89297"/>
                </a:lnTo>
                <a:lnTo>
                  <a:pt x="8930" y="107156"/>
                </a:lnTo>
                <a:lnTo>
                  <a:pt x="8930" y="125016"/>
                </a:lnTo>
                <a:lnTo>
                  <a:pt x="17860" y="133945"/>
                </a:lnTo>
                <a:lnTo>
                  <a:pt x="26789" y="133945"/>
                </a:lnTo>
                <a:lnTo>
                  <a:pt x="26789" y="125016"/>
                </a:lnTo>
                <a:lnTo>
                  <a:pt x="35719" y="107156"/>
                </a:lnTo>
                <a:lnTo>
                  <a:pt x="35719" y="89297"/>
                </a:lnTo>
                <a:lnTo>
                  <a:pt x="35719" y="71438"/>
                </a:lnTo>
                <a:lnTo>
                  <a:pt x="35719" y="44649"/>
                </a:lnTo>
                <a:lnTo>
                  <a:pt x="44649" y="17860"/>
                </a:lnTo>
                <a:lnTo>
                  <a:pt x="44649" y="0"/>
                </a:lnTo>
                <a:lnTo>
                  <a:pt x="44649" y="0"/>
                </a:lnTo>
                <a:lnTo>
                  <a:pt x="53578" y="0"/>
                </a:lnTo>
                <a:lnTo>
                  <a:pt x="62508" y="17860"/>
                </a:lnTo>
                <a:lnTo>
                  <a:pt x="71438" y="44649"/>
                </a:lnTo>
                <a:lnTo>
                  <a:pt x="71438" y="71438"/>
                </a:lnTo>
                <a:lnTo>
                  <a:pt x="80368" y="107156"/>
                </a:lnTo>
                <a:lnTo>
                  <a:pt x="89297" y="133945"/>
                </a:lnTo>
                <a:lnTo>
                  <a:pt x="98227" y="160735"/>
                </a:lnTo>
                <a:lnTo>
                  <a:pt x="107157" y="178594"/>
                </a:lnTo>
                <a:lnTo>
                  <a:pt x="116086" y="187524"/>
                </a:lnTo>
                <a:lnTo>
                  <a:pt x="125016" y="187524"/>
                </a:lnTo>
                <a:lnTo>
                  <a:pt x="125016" y="169664"/>
                </a:lnTo>
                <a:lnTo>
                  <a:pt x="133946" y="151805"/>
                </a:lnTo>
                <a:lnTo>
                  <a:pt x="133946" y="125016"/>
                </a:lnTo>
                <a:lnTo>
                  <a:pt x="133946" y="89297"/>
                </a:lnTo>
                <a:lnTo>
                  <a:pt x="133946"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9" name="Freeform 108"/>
          <p:cNvSpPr/>
          <p:nvPr/>
        </p:nvSpPr>
        <p:spPr>
          <a:xfrm>
            <a:off x="6152555" y="2964656"/>
            <a:ext cx="80368" cy="178595"/>
          </a:xfrm>
          <a:custGeom>
            <a:avLst/>
            <a:gdLst/>
            <a:ahLst/>
            <a:cxnLst/>
            <a:rect l="0" t="0" r="0" b="0"/>
            <a:pathLst>
              <a:path w="80368" h="178595">
                <a:moveTo>
                  <a:pt x="8929" y="0"/>
                </a:moveTo>
                <a:lnTo>
                  <a:pt x="8929" y="0"/>
                </a:lnTo>
                <a:lnTo>
                  <a:pt x="0" y="0"/>
                </a:lnTo>
                <a:lnTo>
                  <a:pt x="0" y="8930"/>
                </a:lnTo>
                <a:lnTo>
                  <a:pt x="0" y="26789"/>
                </a:lnTo>
                <a:lnTo>
                  <a:pt x="0" y="35719"/>
                </a:lnTo>
                <a:lnTo>
                  <a:pt x="0" y="44648"/>
                </a:lnTo>
                <a:lnTo>
                  <a:pt x="8929" y="53578"/>
                </a:lnTo>
                <a:lnTo>
                  <a:pt x="17859" y="62508"/>
                </a:lnTo>
                <a:lnTo>
                  <a:pt x="35718" y="62508"/>
                </a:lnTo>
                <a:lnTo>
                  <a:pt x="44648" y="71437"/>
                </a:lnTo>
                <a:lnTo>
                  <a:pt x="53578" y="80367"/>
                </a:lnTo>
                <a:lnTo>
                  <a:pt x="71437" y="80367"/>
                </a:lnTo>
                <a:lnTo>
                  <a:pt x="80367" y="89297"/>
                </a:lnTo>
                <a:lnTo>
                  <a:pt x="80367" y="107156"/>
                </a:lnTo>
                <a:lnTo>
                  <a:pt x="80367" y="125015"/>
                </a:lnTo>
                <a:lnTo>
                  <a:pt x="80367" y="142875"/>
                </a:lnTo>
                <a:lnTo>
                  <a:pt x="71437" y="151805"/>
                </a:lnTo>
                <a:lnTo>
                  <a:pt x="62508" y="169664"/>
                </a:lnTo>
                <a:lnTo>
                  <a:pt x="44648" y="178594"/>
                </a:lnTo>
                <a:lnTo>
                  <a:pt x="44648" y="178594"/>
                </a:lnTo>
                <a:lnTo>
                  <a:pt x="35718" y="169664"/>
                </a:lnTo>
                <a:lnTo>
                  <a:pt x="35718" y="151805"/>
                </a:lnTo>
                <a:lnTo>
                  <a:pt x="35718" y="125015"/>
                </a:lnTo>
                <a:lnTo>
                  <a:pt x="35718" y="12501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0" name="Freeform 109"/>
          <p:cNvSpPr/>
          <p:nvPr/>
        </p:nvSpPr>
        <p:spPr>
          <a:xfrm>
            <a:off x="6277570" y="3045023"/>
            <a:ext cx="35720" cy="71439"/>
          </a:xfrm>
          <a:custGeom>
            <a:avLst/>
            <a:gdLst/>
            <a:ahLst/>
            <a:cxnLst/>
            <a:rect l="0" t="0" r="0" b="0"/>
            <a:pathLst>
              <a:path w="35720" h="71439">
                <a:moveTo>
                  <a:pt x="17860" y="0"/>
                </a:moveTo>
                <a:lnTo>
                  <a:pt x="8930" y="8930"/>
                </a:lnTo>
                <a:lnTo>
                  <a:pt x="8930" y="17859"/>
                </a:lnTo>
                <a:lnTo>
                  <a:pt x="0" y="35719"/>
                </a:lnTo>
                <a:lnTo>
                  <a:pt x="0" y="44648"/>
                </a:lnTo>
                <a:lnTo>
                  <a:pt x="8930" y="62508"/>
                </a:lnTo>
                <a:lnTo>
                  <a:pt x="17860" y="71438"/>
                </a:lnTo>
                <a:lnTo>
                  <a:pt x="26789" y="71438"/>
                </a:lnTo>
                <a:lnTo>
                  <a:pt x="35719" y="71438"/>
                </a:lnTo>
                <a:lnTo>
                  <a:pt x="35719" y="71438"/>
                </a:lnTo>
                <a:lnTo>
                  <a:pt x="35719" y="62508"/>
                </a:lnTo>
                <a:lnTo>
                  <a:pt x="35719" y="44648"/>
                </a:lnTo>
                <a:lnTo>
                  <a:pt x="35719" y="4464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1" name="Freeform 110"/>
          <p:cNvSpPr/>
          <p:nvPr/>
        </p:nvSpPr>
        <p:spPr>
          <a:xfrm>
            <a:off x="6241852" y="2893218"/>
            <a:ext cx="53579" cy="26790"/>
          </a:xfrm>
          <a:custGeom>
            <a:avLst/>
            <a:gdLst/>
            <a:ahLst/>
            <a:cxnLst/>
            <a:rect l="0" t="0" r="0" b="0"/>
            <a:pathLst>
              <a:path w="53579" h="26790">
                <a:moveTo>
                  <a:pt x="0" y="0"/>
                </a:moveTo>
                <a:lnTo>
                  <a:pt x="0" y="0"/>
                </a:lnTo>
                <a:lnTo>
                  <a:pt x="0" y="0"/>
                </a:lnTo>
                <a:lnTo>
                  <a:pt x="0" y="8930"/>
                </a:lnTo>
                <a:lnTo>
                  <a:pt x="0" y="8930"/>
                </a:lnTo>
                <a:lnTo>
                  <a:pt x="8929" y="17860"/>
                </a:lnTo>
                <a:lnTo>
                  <a:pt x="8929" y="17860"/>
                </a:lnTo>
                <a:lnTo>
                  <a:pt x="26789" y="26789"/>
                </a:lnTo>
                <a:lnTo>
                  <a:pt x="35718" y="26789"/>
                </a:lnTo>
                <a:lnTo>
                  <a:pt x="53578" y="26789"/>
                </a:lnTo>
                <a:lnTo>
                  <a:pt x="53578"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2" name="Freeform 111"/>
          <p:cNvSpPr/>
          <p:nvPr/>
        </p:nvSpPr>
        <p:spPr>
          <a:xfrm>
            <a:off x="6375797" y="2893218"/>
            <a:ext cx="53579" cy="232173"/>
          </a:xfrm>
          <a:custGeom>
            <a:avLst/>
            <a:gdLst/>
            <a:ahLst/>
            <a:cxnLst/>
            <a:rect l="0" t="0" r="0" b="0"/>
            <a:pathLst>
              <a:path w="53579" h="232173">
                <a:moveTo>
                  <a:pt x="0" y="0"/>
                </a:moveTo>
                <a:lnTo>
                  <a:pt x="0" y="17860"/>
                </a:lnTo>
                <a:lnTo>
                  <a:pt x="0" y="26789"/>
                </a:lnTo>
                <a:lnTo>
                  <a:pt x="0" y="62508"/>
                </a:lnTo>
                <a:lnTo>
                  <a:pt x="0" y="89297"/>
                </a:lnTo>
                <a:lnTo>
                  <a:pt x="8930" y="116086"/>
                </a:lnTo>
                <a:lnTo>
                  <a:pt x="8930" y="151805"/>
                </a:lnTo>
                <a:lnTo>
                  <a:pt x="26789" y="178594"/>
                </a:lnTo>
                <a:lnTo>
                  <a:pt x="26789" y="196453"/>
                </a:lnTo>
                <a:lnTo>
                  <a:pt x="44648" y="214313"/>
                </a:lnTo>
                <a:lnTo>
                  <a:pt x="44648" y="223243"/>
                </a:lnTo>
                <a:lnTo>
                  <a:pt x="53578" y="232172"/>
                </a:lnTo>
                <a:lnTo>
                  <a:pt x="53578" y="232172"/>
                </a:lnTo>
                <a:lnTo>
                  <a:pt x="53578" y="223243"/>
                </a:lnTo>
                <a:lnTo>
                  <a:pt x="44648" y="214313"/>
                </a:lnTo>
                <a:lnTo>
                  <a:pt x="35719" y="196453"/>
                </a:lnTo>
                <a:lnTo>
                  <a:pt x="26789" y="187524"/>
                </a:lnTo>
                <a:lnTo>
                  <a:pt x="8930" y="160735"/>
                </a:lnTo>
                <a:lnTo>
                  <a:pt x="8930" y="16073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3" name="Freeform 112"/>
          <p:cNvSpPr/>
          <p:nvPr/>
        </p:nvSpPr>
        <p:spPr>
          <a:xfrm>
            <a:off x="6313289" y="3027164"/>
            <a:ext cx="142876" cy="8930"/>
          </a:xfrm>
          <a:custGeom>
            <a:avLst/>
            <a:gdLst/>
            <a:ahLst/>
            <a:cxnLst/>
            <a:rect l="0" t="0" r="0" b="0"/>
            <a:pathLst>
              <a:path w="142876" h="8930">
                <a:moveTo>
                  <a:pt x="0" y="0"/>
                </a:moveTo>
                <a:lnTo>
                  <a:pt x="0" y="0"/>
                </a:lnTo>
                <a:lnTo>
                  <a:pt x="8930" y="0"/>
                </a:lnTo>
                <a:lnTo>
                  <a:pt x="26789" y="0"/>
                </a:lnTo>
                <a:lnTo>
                  <a:pt x="44649" y="8929"/>
                </a:lnTo>
                <a:lnTo>
                  <a:pt x="62508" y="8929"/>
                </a:lnTo>
                <a:lnTo>
                  <a:pt x="89297" y="8929"/>
                </a:lnTo>
                <a:lnTo>
                  <a:pt x="116086" y="8929"/>
                </a:lnTo>
                <a:lnTo>
                  <a:pt x="133945" y="8929"/>
                </a:lnTo>
                <a:lnTo>
                  <a:pt x="142875" y="8929"/>
                </a:lnTo>
                <a:lnTo>
                  <a:pt x="142875"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4" name="Freeform 113"/>
          <p:cNvSpPr/>
          <p:nvPr/>
        </p:nvSpPr>
        <p:spPr>
          <a:xfrm>
            <a:off x="6474023" y="3009304"/>
            <a:ext cx="17861" cy="107158"/>
          </a:xfrm>
          <a:custGeom>
            <a:avLst/>
            <a:gdLst/>
            <a:ahLst/>
            <a:cxnLst/>
            <a:rect l="0" t="0" r="0" b="0"/>
            <a:pathLst>
              <a:path w="17861" h="107158">
                <a:moveTo>
                  <a:pt x="0" y="0"/>
                </a:moveTo>
                <a:lnTo>
                  <a:pt x="0" y="8930"/>
                </a:lnTo>
                <a:lnTo>
                  <a:pt x="0" y="17860"/>
                </a:lnTo>
                <a:lnTo>
                  <a:pt x="0" y="26789"/>
                </a:lnTo>
                <a:lnTo>
                  <a:pt x="0" y="44649"/>
                </a:lnTo>
                <a:lnTo>
                  <a:pt x="0" y="53578"/>
                </a:lnTo>
                <a:lnTo>
                  <a:pt x="0" y="71438"/>
                </a:lnTo>
                <a:lnTo>
                  <a:pt x="8930" y="80367"/>
                </a:lnTo>
                <a:lnTo>
                  <a:pt x="8930" y="89297"/>
                </a:lnTo>
                <a:lnTo>
                  <a:pt x="8930" y="98227"/>
                </a:lnTo>
                <a:lnTo>
                  <a:pt x="17860" y="107157"/>
                </a:lnTo>
                <a:lnTo>
                  <a:pt x="17860" y="107157"/>
                </a:lnTo>
                <a:lnTo>
                  <a:pt x="17860" y="98227"/>
                </a:lnTo>
                <a:lnTo>
                  <a:pt x="17860" y="89297"/>
                </a:lnTo>
                <a:lnTo>
                  <a:pt x="17860"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5" name="Freeform 114"/>
          <p:cNvSpPr/>
          <p:nvPr/>
        </p:nvSpPr>
        <p:spPr>
          <a:xfrm>
            <a:off x="6465094" y="2928937"/>
            <a:ext cx="44649" cy="44650"/>
          </a:xfrm>
          <a:custGeom>
            <a:avLst/>
            <a:gdLst/>
            <a:ahLst/>
            <a:cxnLst/>
            <a:rect l="0" t="0" r="0" b="0"/>
            <a:pathLst>
              <a:path w="44649" h="44650">
                <a:moveTo>
                  <a:pt x="0" y="0"/>
                </a:moveTo>
                <a:lnTo>
                  <a:pt x="0" y="8930"/>
                </a:lnTo>
                <a:lnTo>
                  <a:pt x="0" y="8930"/>
                </a:lnTo>
                <a:lnTo>
                  <a:pt x="0" y="17859"/>
                </a:lnTo>
                <a:lnTo>
                  <a:pt x="8929" y="17859"/>
                </a:lnTo>
                <a:lnTo>
                  <a:pt x="8929" y="26789"/>
                </a:lnTo>
                <a:lnTo>
                  <a:pt x="17859" y="26789"/>
                </a:lnTo>
                <a:lnTo>
                  <a:pt x="26789" y="35719"/>
                </a:lnTo>
                <a:lnTo>
                  <a:pt x="35719" y="35719"/>
                </a:lnTo>
                <a:lnTo>
                  <a:pt x="44648" y="44649"/>
                </a:lnTo>
                <a:lnTo>
                  <a:pt x="44648" y="44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6" name="Freeform 115"/>
          <p:cNvSpPr/>
          <p:nvPr/>
        </p:nvSpPr>
        <p:spPr>
          <a:xfrm>
            <a:off x="6518672" y="2982515"/>
            <a:ext cx="125017" cy="169665"/>
          </a:xfrm>
          <a:custGeom>
            <a:avLst/>
            <a:gdLst/>
            <a:ahLst/>
            <a:cxnLst/>
            <a:rect l="0" t="0" r="0" b="0"/>
            <a:pathLst>
              <a:path w="125017" h="169665">
                <a:moveTo>
                  <a:pt x="0" y="44649"/>
                </a:moveTo>
                <a:lnTo>
                  <a:pt x="0" y="44649"/>
                </a:lnTo>
                <a:lnTo>
                  <a:pt x="0" y="53578"/>
                </a:lnTo>
                <a:lnTo>
                  <a:pt x="0" y="71438"/>
                </a:lnTo>
                <a:lnTo>
                  <a:pt x="8930" y="89297"/>
                </a:lnTo>
                <a:lnTo>
                  <a:pt x="8930" y="107156"/>
                </a:lnTo>
                <a:lnTo>
                  <a:pt x="8930" y="125016"/>
                </a:lnTo>
                <a:lnTo>
                  <a:pt x="17859" y="142875"/>
                </a:lnTo>
                <a:lnTo>
                  <a:pt x="17859" y="160735"/>
                </a:lnTo>
                <a:lnTo>
                  <a:pt x="26789" y="169664"/>
                </a:lnTo>
                <a:lnTo>
                  <a:pt x="35719" y="169664"/>
                </a:lnTo>
                <a:lnTo>
                  <a:pt x="35719" y="160735"/>
                </a:lnTo>
                <a:lnTo>
                  <a:pt x="44648" y="151805"/>
                </a:lnTo>
                <a:lnTo>
                  <a:pt x="53578" y="133946"/>
                </a:lnTo>
                <a:lnTo>
                  <a:pt x="71437" y="107156"/>
                </a:lnTo>
                <a:lnTo>
                  <a:pt x="80367" y="71438"/>
                </a:lnTo>
                <a:lnTo>
                  <a:pt x="98226" y="44649"/>
                </a:lnTo>
                <a:lnTo>
                  <a:pt x="107156" y="17860"/>
                </a:lnTo>
                <a:lnTo>
                  <a:pt x="116086" y="8930"/>
                </a:lnTo>
                <a:lnTo>
                  <a:pt x="125016" y="0"/>
                </a:lnTo>
                <a:lnTo>
                  <a:pt x="125016" y="0"/>
                </a:lnTo>
                <a:lnTo>
                  <a:pt x="125016" y="8930"/>
                </a:lnTo>
                <a:lnTo>
                  <a:pt x="125016" y="17860"/>
                </a:lnTo>
                <a:lnTo>
                  <a:pt x="125016" y="17860"/>
                </a:lnTo>
                <a:lnTo>
                  <a:pt x="125016" y="1786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7" name="Freeform 116"/>
          <p:cNvSpPr/>
          <p:nvPr/>
        </p:nvSpPr>
        <p:spPr>
          <a:xfrm>
            <a:off x="6607969" y="3018234"/>
            <a:ext cx="142876" cy="107157"/>
          </a:xfrm>
          <a:custGeom>
            <a:avLst/>
            <a:gdLst/>
            <a:ahLst/>
            <a:cxnLst/>
            <a:rect l="0" t="0" r="0" b="0"/>
            <a:pathLst>
              <a:path w="142876" h="107157">
                <a:moveTo>
                  <a:pt x="0" y="107156"/>
                </a:moveTo>
                <a:lnTo>
                  <a:pt x="0" y="107156"/>
                </a:lnTo>
                <a:lnTo>
                  <a:pt x="8929" y="107156"/>
                </a:lnTo>
                <a:lnTo>
                  <a:pt x="8929" y="107156"/>
                </a:lnTo>
                <a:lnTo>
                  <a:pt x="17859" y="98227"/>
                </a:lnTo>
                <a:lnTo>
                  <a:pt x="35719" y="89297"/>
                </a:lnTo>
                <a:lnTo>
                  <a:pt x="44648" y="71437"/>
                </a:lnTo>
                <a:lnTo>
                  <a:pt x="62508" y="62508"/>
                </a:lnTo>
                <a:lnTo>
                  <a:pt x="71437" y="44648"/>
                </a:lnTo>
                <a:lnTo>
                  <a:pt x="80367" y="26789"/>
                </a:lnTo>
                <a:lnTo>
                  <a:pt x="89297" y="8930"/>
                </a:lnTo>
                <a:lnTo>
                  <a:pt x="89297" y="0"/>
                </a:lnTo>
                <a:lnTo>
                  <a:pt x="89297" y="0"/>
                </a:lnTo>
                <a:lnTo>
                  <a:pt x="80367" y="0"/>
                </a:lnTo>
                <a:lnTo>
                  <a:pt x="71437" y="17859"/>
                </a:lnTo>
                <a:lnTo>
                  <a:pt x="71437" y="35719"/>
                </a:lnTo>
                <a:lnTo>
                  <a:pt x="62508" y="62508"/>
                </a:lnTo>
                <a:lnTo>
                  <a:pt x="62508" y="80367"/>
                </a:lnTo>
                <a:lnTo>
                  <a:pt x="71437" y="89297"/>
                </a:lnTo>
                <a:lnTo>
                  <a:pt x="71437" y="98227"/>
                </a:lnTo>
                <a:lnTo>
                  <a:pt x="80367" y="89297"/>
                </a:lnTo>
                <a:lnTo>
                  <a:pt x="98226" y="80367"/>
                </a:lnTo>
                <a:lnTo>
                  <a:pt x="116086" y="62508"/>
                </a:lnTo>
                <a:lnTo>
                  <a:pt x="142875" y="35719"/>
                </a:lnTo>
                <a:lnTo>
                  <a:pt x="142875"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8" name="Freeform 117"/>
          <p:cNvSpPr/>
          <p:nvPr/>
        </p:nvSpPr>
        <p:spPr>
          <a:xfrm>
            <a:off x="6349008" y="3348632"/>
            <a:ext cx="205384" cy="196455"/>
          </a:xfrm>
          <a:custGeom>
            <a:avLst/>
            <a:gdLst/>
            <a:ahLst/>
            <a:cxnLst/>
            <a:rect l="0" t="0" r="0" b="0"/>
            <a:pathLst>
              <a:path w="205384" h="196455">
                <a:moveTo>
                  <a:pt x="62508" y="26789"/>
                </a:moveTo>
                <a:lnTo>
                  <a:pt x="62508" y="26789"/>
                </a:lnTo>
                <a:lnTo>
                  <a:pt x="62508" y="17860"/>
                </a:lnTo>
                <a:lnTo>
                  <a:pt x="53578" y="17860"/>
                </a:lnTo>
                <a:lnTo>
                  <a:pt x="53578" y="8930"/>
                </a:lnTo>
                <a:lnTo>
                  <a:pt x="44648" y="0"/>
                </a:lnTo>
                <a:lnTo>
                  <a:pt x="44648" y="0"/>
                </a:lnTo>
                <a:lnTo>
                  <a:pt x="35719" y="0"/>
                </a:lnTo>
                <a:lnTo>
                  <a:pt x="26789" y="8930"/>
                </a:lnTo>
                <a:lnTo>
                  <a:pt x="17859" y="26789"/>
                </a:lnTo>
                <a:lnTo>
                  <a:pt x="8930" y="44649"/>
                </a:lnTo>
                <a:lnTo>
                  <a:pt x="8930" y="71438"/>
                </a:lnTo>
                <a:lnTo>
                  <a:pt x="0" y="98227"/>
                </a:lnTo>
                <a:lnTo>
                  <a:pt x="0" y="125016"/>
                </a:lnTo>
                <a:lnTo>
                  <a:pt x="0" y="151805"/>
                </a:lnTo>
                <a:lnTo>
                  <a:pt x="0" y="169664"/>
                </a:lnTo>
                <a:lnTo>
                  <a:pt x="8930" y="187524"/>
                </a:lnTo>
                <a:lnTo>
                  <a:pt x="17859" y="187524"/>
                </a:lnTo>
                <a:lnTo>
                  <a:pt x="26789" y="187524"/>
                </a:lnTo>
                <a:lnTo>
                  <a:pt x="44648" y="169664"/>
                </a:lnTo>
                <a:lnTo>
                  <a:pt x="62508" y="142875"/>
                </a:lnTo>
                <a:lnTo>
                  <a:pt x="71437" y="116086"/>
                </a:lnTo>
                <a:lnTo>
                  <a:pt x="80367" y="89297"/>
                </a:lnTo>
                <a:lnTo>
                  <a:pt x="89297" y="62508"/>
                </a:lnTo>
                <a:lnTo>
                  <a:pt x="89297" y="35719"/>
                </a:lnTo>
                <a:lnTo>
                  <a:pt x="89297" y="17860"/>
                </a:lnTo>
                <a:lnTo>
                  <a:pt x="89297" y="8930"/>
                </a:lnTo>
                <a:lnTo>
                  <a:pt x="89297" y="8930"/>
                </a:lnTo>
                <a:lnTo>
                  <a:pt x="89297" y="26789"/>
                </a:lnTo>
                <a:lnTo>
                  <a:pt x="89297" y="53579"/>
                </a:lnTo>
                <a:lnTo>
                  <a:pt x="98226" y="89297"/>
                </a:lnTo>
                <a:lnTo>
                  <a:pt x="107156" y="125016"/>
                </a:lnTo>
                <a:lnTo>
                  <a:pt x="116086" y="151805"/>
                </a:lnTo>
                <a:lnTo>
                  <a:pt x="133945" y="178594"/>
                </a:lnTo>
                <a:lnTo>
                  <a:pt x="151805" y="196454"/>
                </a:lnTo>
                <a:lnTo>
                  <a:pt x="160734" y="196454"/>
                </a:lnTo>
                <a:lnTo>
                  <a:pt x="178594" y="196454"/>
                </a:lnTo>
                <a:lnTo>
                  <a:pt x="187523" y="187524"/>
                </a:lnTo>
                <a:lnTo>
                  <a:pt x="196453" y="169664"/>
                </a:lnTo>
                <a:lnTo>
                  <a:pt x="196453" y="151805"/>
                </a:lnTo>
                <a:lnTo>
                  <a:pt x="205383" y="116086"/>
                </a:lnTo>
                <a:lnTo>
                  <a:pt x="205383" y="89297"/>
                </a:lnTo>
                <a:lnTo>
                  <a:pt x="205383"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9" name="Freeform 118"/>
          <p:cNvSpPr/>
          <p:nvPr/>
        </p:nvSpPr>
        <p:spPr>
          <a:xfrm>
            <a:off x="6581180" y="3241476"/>
            <a:ext cx="187524" cy="285751"/>
          </a:xfrm>
          <a:custGeom>
            <a:avLst/>
            <a:gdLst/>
            <a:ahLst/>
            <a:cxnLst/>
            <a:rect l="0" t="0" r="0" b="0"/>
            <a:pathLst>
              <a:path w="187524" h="285751">
                <a:moveTo>
                  <a:pt x="0" y="44649"/>
                </a:moveTo>
                <a:lnTo>
                  <a:pt x="0" y="44649"/>
                </a:lnTo>
                <a:lnTo>
                  <a:pt x="0" y="53578"/>
                </a:lnTo>
                <a:lnTo>
                  <a:pt x="0" y="62508"/>
                </a:lnTo>
                <a:lnTo>
                  <a:pt x="8929" y="89297"/>
                </a:lnTo>
                <a:lnTo>
                  <a:pt x="8929" y="116086"/>
                </a:lnTo>
                <a:lnTo>
                  <a:pt x="8929" y="151805"/>
                </a:lnTo>
                <a:lnTo>
                  <a:pt x="17859" y="187524"/>
                </a:lnTo>
                <a:lnTo>
                  <a:pt x="17859" y="214313"/>
                </a:lnTo>
                <a:lnTo>
                  <a:pt x="17859" y="241102"/>
                </a:lnTo>
                <a:lnTo>
                  <a:pt x="17859" y="267891"/>
                </a:lnTo>
                <a:lnTo>
                  <a:pt x="8929" y="285750"/>
                </a:lnTo>
                <a:lnTo>
                  <a:pt x="8929" y="285750"/>
                </a:lnTo>
                <a:lnTo>
                  <a:pt x="8929" y="285750"/>
                </a:lnTo>
                <a:lnTo>
                  <a:pt x="0" y="276820"/>
                </a:lnTo>
                <a:lnTo>
                  <a:pt x="0" y="258961"/>
                </a:lnTo>
                <a:lnTo>
                  <a:pt x="0" y="232172"/>
                </a:lnTo>
                <a:lnTo>
                  <a:pt x="0" y="205383"/>
                </a:lnTo>
                <a:lnTo>
                  <a:pt x="0" y="160735"/>
                </a:lnTo>
                <a:lnTo>
                  <a:pt x="8929" y="125016"/>
                </a:lnTo>
                <a:lnTo>
                  <a:pt x="17859" y="89297"/>
                </a:lnTo>
                <a:lnTo>
                  <a:pt x="35718" y="53578"/>
                </a:lnTo>
                <a:lnTo>
                  <a:pt x="53578" y="26789"/>
                </a:lnTo>
                <a:lnTo>
                  <a:pt x="71437" y="8930"/>
                </a:lnTo>
                <a:lnTo>
                  <a:pt x="89297" y="0"/>
                </a:lnTo>
                <a:lnTo>
                  <a:pt x="107156" y="0"/>
                </a:lnTo>
                <a:lnTo>
                  <a:pt x="116086" y="0"/>
                </a:lnTo>
                <a:lnTo>
                  <a:pt x="125015" y="8930"/>
                </a:lnTo>
                <a:lnTo>
                  <a:pt x="125015" y="26789"/>
                </a:lnTo>
                <a:lnTo>
                  <a:pt x="116086" y="53578"/>
                </a:lnTo>
                <a:lnTo>
                  <a:pt x="107156" y="80367"/>
                </a:lnTo>
                <a:lnTo>
                  <a:pt x="98226" y="107156"/>
                </a:lnTo>
                <a:lnTo>
                  <a:pt x="80367" y="133945"/>
                </a:lnTo>
                <a:lnTo>
                  <a:pt x="71437" y="151805"/>
                </a:lnTo>
                <a:lnTo>
                  <a:pt x="62508" y="169664"/>
                </a:lnTo>
                <a:lnTo>
                  <a:pt x="53578" y="178594"/>
                </a:lnTo>
                <a:lnTo>
                  <a:pt x="53578" y="187524"/>
                </a:lnTo>
                <a:lnTo>
                  <a:pt x="62508" y="196453"/>
                </a:lnTo>
                <a:lnTo>
                  <a:pt x="71437" y="205383"/>
                </a:lnTo>
                <a:lnTo>
                  <a:pt x="89297" y="214313"/>
                </a:lnTo>
                <a:lnTo>
                  <a:pt x="107156" y="223242"/>
                </a:lnTo>
                <a:lnTo>
                  <a:pt x="125015" y="232172"/>
                </a:lnTo>
                <a:lnTo>
                  <a:pt x="142875" y="241102"/>
                </a:lnTo>
                <a:lnTo>
                  <a:pt x="160734" y="250031"/>
                </a:lnTo>
                <a:lnTo>
                  <a:pt x="169664" y="250031"/>
                </a:lnTo>
                <a:lnTo>
                  <a:pt x="178593" y="250031"/>
                </a:lnTo>
                <a:lnTo>
                  <a:pt x="187523" y="241102"/>
                </a:lnTo>
                <a:lnTo>
                  <a:pt x="187523" y="241102"/>
                </a:lnTo>
                <a:lnTo>
                  <a:pt x="187523" y="223242"/>
                </a:lnTo>
                <a:lnTo>
                  <a:pt x="187523" y="205383"/>
                </a:lnTo>
                <a:lnTo>
                  <a:pt x="187523" y="20538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0" name="Freeform 119"/>
          <p:cNvSpPr/>
          <p:nvPr/>
        </p:nvSpPr>
        <p:spPr>
          <a:xfrm>
            <a:off x="6786563" y="3241476"/>
            <a:ext cx="133946" cy="276821"/>
          </a:xfrm>
          <a:custGeom>
            <a:avLst/>
            <a:gdLst/>
            <a:ahLst/>
            <a:cxnLst/>
            <a:rect l="0" t="0" r="0" b="0"/>
            <a:pathLst>
              <a:path w="133946" h="276821">
                <a:moveTo>
                  <a:pt x="8929" y="0"/>
                </a:moveTo>
                <a:lnTo>
                  <a:pt x="0" y="0"/>
                </a:lnTo>
                <a:lnTo>
                  <a:pt x="0" y="0"/>
                </a:lnTo>
                <a:lnTo>
                  <a:pt x="0" y="0"/>
                </a:lnTo>
                <a:lnTo>
                  <a:pt x="8929" y="8930"/>
                </a:lnTo>
                <a:lnTo>
                  <a:pt x="8929" y="17860"/>
                </a:lnTo>
                <a:lnTo>
                  <a:pt x="8929" y="44649"/>
                </a:lnTo>
                <a:lnTo>
                  <a:pt x="17859" y="71438"/>
                </a:lnTo>
                <a:lnTo>
                  <a:pt x="17859" y="107156"/>
                </a:lnTo>
                <a:lnTo>
                  <a:pt x="17859" y="142875"/>
                </a:lnTo>
                <a:lnTo>
                  <a:pt x="17859" y="178594"/>
                </a:lnTo>
                <a:lnTo>
                  <a:pt x="17859" y="205383"/>
                </a:lnTo>
                <a:lnTo>
                  <a:pt x="17859" y="232172"/>
                </a:lnTo>
                <a:lnTo>
                  <a:pt x="17859" y="250031"/>
                </a:lnTo>
                <a:lnTo>
                  <a:pt x="17859" y="258961"/>
                </a:lnTo>
                <a:lnTo>
                  <a:pt x="17859" y="258961"/>
                </a:lnTo>
                <a:lnTo>
                  <a:pt x="26789" y="241102"/>
                </a:lnTo>
                <a:lnTo>
                  <a:pt x="35718" y="223242"/>
                </a:lnTo>
                <a:lnTo>
                  <a:pt x="44648" y="187524"/>
                </a:lnTo>
                <a:lnTo>
                  <a:pt x="62507" y="160735"/>
                </a:lnTo>
                <a:lnTo>
                  <a:pt x="71437" y="133945"/>
                </a:lnTo>
                <a:lnTo>
                  <a:pt x="89296" y="125016"/>
                </a:lnTo>
                <a:lnTo>
                  <a:pt x="98226" y="116086"/>
                </a:lnTo>
                <a:lnTo>
                  <a:pt x="107156" y="116086"/>
                </a:lnTo>
                <a:lnTo>
                  <a:pt x="116085" y="133945"/>
                </a:lnTo>
                <a:lnTo>
                  <a:pt x="107156" y="151805"/>
                </a:lnTo>
                <a:lnTo>
                  <a:pt x="107156" y="178594"/>
                </a:lnTo>
                <a:lnTo>
                  <a:pt x="98226" y="205383"/>
                </a:lnTo>
                <a:lnTo>
                  <a:pt x="80367" y="232172"/>
                </a:lnTo>
                <a:lnTo>
                  <a:pt x="71437" y="258961"/>
                </a:lnTo>
                <a:lnTo>
                  <a:pt x="62507" y="276820"/>
                </a:lnTo>
                <a:lnTo>
                  <a:pt x="53578" y="276820"/>
                </a:lnTo>
                <a:lnTo>
                  <a:pt x="44648" y="276820"/>
                </a:lnTo>
                <a:lnTo>
                  <a:pt x="53578" y="258961"/>
                </a:lnTo>
                <a:lnTo>
                  <a:pt x="62507" y="223242"/>
                </a:lnTo>
                <a:lnTo>
                  <a:pt x="71437" y="187524"/>
                </a:lnTo>
                <a:lnTo>
                  <a:pt x="98226" y="142875"/>
                </a:lnTo>
                <a:lnTo>
                  <a:pt x="133945" y="98227"/>
                </a:lnTo>
                <a:lnTo>
                  <a:pt x="133945" y="9822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1" name="Freeform 120"/>
          <p:cNvSpPr/>
          <p:nvPr/>
        </p:nvSpPr>
        <p:spPr>
          <a:xfrm>
            <a:off x="6991945" y="3482578"/>
            <a:ext cx="53579" cy="214313"/>
          </a:xfrm>
          <a:custGeom>
            <a:avLst/>
            <a:gdLst/>
            <a:ahLst/>
            <a:cxnLst/>
            <a:rect l="0" t="0" r="0" b="0"/>
            <a:pathLst>
              <a:path w="53579" h="214313">
                <a:moveTo>
                  <a:pt x="44649" y="0"/>
                </a:moveTo>
                <a:lnTo>
                  <a:pt x="44649" y="0"/>
                </a:lnTo>
                <a:lnTo>
                  <a:pt x="44649" y="0"/>
                </a:lnTo>
                <a:lnTo>
                  <a:pt x="44649" y="0"/>
                </a:lnTo>
                <a:lnTo>
                  <a:pt x="53578" y="17859"/>
                </a:lnTo>
                <a:lnTo>
                  <a:pt x="53578" y="35718"/>
                </a:lnTo>
                <a:lnTo>
                  <a:pt x="53578" y="62508"/>
                </a:lnTo>
                <a:lnTo>
                  <a:pt x="53578" y="98226"/>
                </a:lnTo>
                <a:lnTo>
                  <a:pt x="44649" y="133945"/>
                </a:lnTo>
                <a:lnTo>
                  <a:pt x="35719" y="169664"/>
                </a:lnTo>
                <a:lnTo>
                  <a:pt x="17860" y="196453"/>
                </a:lnTo>
                <a:lnTo>
                  <a:pt x="8930" y="205383"/>
                </a:lnTo>
                <a:lnTo>
                  <a:pt x="0" y="214312"/>
                </a:lnTo>
                <a:lnTo>
                  <a:pt x="0" y="205383"/>
                </a:lnTo>
                <a:lnTo>
                  <a:pt x="0" y="178593"/>
                </a:lnTo>
                <a:lnTo>
                  <a:pt x="17860" y="142875"/>
                </a:lnTo>
                <a:lnTo>
                  <a:pt x="17860"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2" name="Freeform 121"/>
          <p:cNvSpPr/>
          <p:nvPr/>
        </p:nvSpPr>
        <p:spPr>
          <a:xfrm>
            <a:off x="7188398" y="3223617"/>
            <a:ext cx="160736" cy="258962"/>
          </a:xfrm>
          <a:custGeom>
            <a:avLst/>
            <a:gdLst/>
            <a:ahLst/>
            <a:cxnLst/>
            <a:rect l="0" t="0" r="0" b="0"/>
            <a:pathLst>
              <a:path w="160736" h="258962">
                <a:moveTo>
                  <a:pt x="0" y="0"/>
                </a:moveTo>
                <a:lnTo>
                  <a:pt x="0" y="0"/>
                </a:lnTo>
                <a:lnTo>
                  <a:pt x="0" y="0"/>
                </a:lnTo>
                <a:lnTo>
                  <a:pt x="0" y="0"/>
                </a:lnTo>
                <a:lnTo>
                  <a:pt x="0" y="0"/>
                </a:lnTo>
                <a:lnTo>
                  <a:pt x="8930" y="17859"/>
                </a:lnTo>
                <a:lnTo>
                  <a:pt x="8930" y="35719"/>
                </a:lnTo>
                <a:lnTo>
                  <a:pt x="8930" y="62508"/>
                </a:lnTo>
                <a:lnTo>
                  <a:pt x="8930" y="98226"/>
                </a:lnTo>
                <a:lnTo>
                  <a:pt x="8930" y="125015"/>
                </a:lnTo>
                <a:lnTo>
                  <a:pt x="8930" y="160734"/>
                </a:lnTo>
                <a:lnTo>
                  <a:pt x="8930" y="196453"/>
                </a:lnTo>
                <a:lnTo>
                  <a:pt x="8930" y="214312"/>
                </a:lnTo>
                <a:lnTo>
                  <a:pt x="8930" y="232172"/>
                </a:lnTo>
                <a:lnTo>
                  <a:pt x="8930" y="241101"/>
                </a:lnTo>
                <a:lnTo>
                  <a:pt x="17860" y="241101"/>
                </a:lnTo>
                <a:lnTo>
                  <a:pt x="17860" y="232172"/>
                </a:lnTo>
                <a:lnTo>
                  <a:pt x="17860" y="223242"/>
                </a:lnTo>
                <a:lnTo>
                  <a:pt x="26790" y="205383"/>
                </a:lnTo>
                <a:lnTo>
                  <a:pt x="35719" y="187523"/>
                </a:lnTo>
                <a:lnTo>
                  <a:pt x="44649" y="160734"/>
                </a:lnTo>
                <a:lnTo>
                  <a:pt x="62508" y="142875"/>
                </a:lnTo>
                <a:lnTo>
                  <a:pt x="80368" y="125015"/>
                </a:lnTo>
                <a:lnTo>
                  <a:pt x="107157" y="116086"/>
                </a:lnTo>
                <a:lnTo>
                  <a:pt x="125016" y="107156"/>
                </a:lnTo>
                <a:lnTo>
                  <a:pt x="142875" y="116086"/>
                </a:lnTo>
                <a:lnTo>
                  <a:pt x="160735" y="125015"/>
                </a:lnTo>
                <a:lnTo>
                  <a:pt x="160735" y="142875"/>
                </a:lnTo>
                <a:lnTo>
                  <a:pt x="151805" y="169664"/>
                </a:lnTo>
                <a:lnTo>
                  <a:pt x="142875" y="196453"/>
                </a:lnTo>
                <a:lnTo>
                  <a:pt x="125016" y="214312"/>
                </a:lnTo>
                <a:lnTo>
                  <a:pt x="107157" y="241101"/>
                </a:lnTo>
                <a:lnTo>
                  <a:pt x="89297" y="250031"/>
                </a:lnTo>
                <a:lnTo>
                  <a:pt x="80368" y="258961"/>
                </a:lnTo>
                <a:lnTo>
                  <a:pt x="80368" y="250031"/>
                </a:lnTo>
                <a:lnTo>
                  <a:pt x="89297" y="232172"/>
                </a:lnTo>
                <a:lnTo>
                  <a:pt x="98227" y="205383"/>
                </a:lnTo>
                <a:lnTo>
                  <a:pt x="107157" y="178594"/>
                </a:lnTo>
                <a:lnTo>
                  <a:pt x="133946" y="142875"/>
                </a:lnTo>
                <a:lnTo>
                  <a:pt x="160735" y="116086"/>
                </a:lnTo>
                <a:lnTo>
                  <a:pt x="160735"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3" name="Freeform 122"/>
          <p:cNvSpPr/>
          <p:nvPr/>
        </p:nvSpPr>
        <p:spPr>
          <a:xfrm>
            <a:off x="7402711" y="3152179"/>
            <a:ext cx="223243" cy="303611"/>
          </a:xfrm>
          <a:custGeom>
            <a:avLst/>
            <a:gdLst/>
            <a:ahLst/>
            <a:cxnLst/>
            <a:rect l="0" t="0" r="0" b="0"/>
            <a:pathLst>
              <a:path w="223243" h="303611">
                <a:moveTo>
                  <a:pt x="44648" y="62508"/>
                </a:moveTo>
                <a:lnTo>
                  <a:pt x="35719" y="62508"/>
                </a:lnTo>
                <a:lnTo>
                  <a:pt x="35719" y="62508"/>
                </a:lnTo>
                <a:lnTo>
                  <a:pt x="35719" y="71438"/>
                </a:lnTo>
                <a:lnTo>
                  <a:pt x="35719" y="89297"/>
                </a:lnTo>
                <a:lnTo>
                  <a:pt x="44648" y="107157"/>
                </a:lnTo>
                <a:lnTo>
                  <a:pt x="44648" y="125016"/>
                </a:lnTo>
                <a:lnTo>
                  <a:pt x="44648" y="151805"/>
                </a:lnTo>
                <a:lnTo>
                  <a:pt x="44648" y="178594"/>
                </a:lnTo>
                <a:lnTo>
                  <a:pt x="44648" y="205383"/>
                </a:lnTo>
                <a:lnTo>
                  <a:pt x="44648" y="223242"/>
                </a:lnTo>
                <a:lnTo>
                  <a:pt x="35719" y="250032"/>
                </a:lnTo>
                <a:lnTo>
                  <a:pt x="26789" y="258961"/>
                </a:lnTo>
                <a:lnTo>
                  <a:pt x="26789" y="267891"/>
                </a:lnTo>
                <a:lnTo>
                  <a:pt x="17859" y="267891"/>
                </a:lnTo>
                <a:lnTo>
                  <a:pt x="8930" y="258961"/>
                </a:lnTo>
                <a:lnTo>
                  <a:pt x="8930" y="250032"/>
                </a:lnTo>
                <a:lnTo>
                  <a:pt x="0" y="223242"/>
                </a:lnTo>
                <a:lnTo>
                  <a:pt x="0" y="196453"/>
                </a:lnTo>
                <a:lnTo>
                  <a:pt x="8930" y="160735"/>
                </a:lnTo>
                <a:lnTo>
                  <a:pt x="17859" y="116086"/>
                </a:lnTo>
                <a:lnTo>
                  <a:pt x="26789" y="80367"/>
                </a:lnTo>
                <a:lnTo>
                  <a:pt x="44648" y="44649"/>
                </a:lnTo>
                <a:lnTo>
                  <a:pt x="71437" y="17860"/>
                </a:lnTo>
                <a:lnTo>
                  <a:pt x="89297" y="8930"/>
                </a:lnTo>
                <a:lnTo>
                  <a:pt x="107156" y="0"/>
                </a:lnTo>
                <a:lnTo>
                  <a:pt x="125016" y="0"/>
                </a:lnTo>
                <a:lnTo>
                  <a:pt x="142875" y="8930"/>
                </a:lnTo>
                <a:lnTo>
                  <a:pt x="142875" y="26789"/>
                </a:lnTo>
                <a:lnTo>
                  <a:pt x="142875" y="53578"/>
                </a:lnTo>
                <a:lnTo>
                  <a:pt x="142875" y="80367"/>
                </a:lnTo>
                <a:lnTo>
                  <a:pt x="133945" y="107157"/>
                </a:lnTo>
                <a:lnTo>
                  <a:pt x="116086" y="133946"/>
                </a:lnTo>
                <a:lnTo>
                  <a:pt x="107156" y="160735"/>
                </a:lnTo>
                <a:lnTo>
                  <a:pt x="98227" y="178594"/>
                </a:lnTo>
                <a:lnTo>
                  <a:pt x="80367" y="196453"/>
                </a:lnTo>
                <a:lnTo>
                  <a:pt x="80367" y="205383"/>
                </a:lnTo>
                <a:lnTo>
                  <a:pt x="80367" y="223242"/>
                </a:lnTo>
                <a:lnTo>
                  <a:pt x="89297" y="232172"/>
                </a:lnTo>
                <a:lnTo>
                  <a:pt x="98227" y="241102"/>
                </a:lnTo>
                <a:lnTo>
                  <a:pt x="116086" y="258961"/>
                </a:lnTo>
                <a:lnTo>
                  <a:pt x="133945" y="267891"/>
                </a:lnTo>
                <a:lnTo>
                  <a:pt x="142875" y="285750"/>
                </a:lnTo>
                <a:lnTo>
                  <a:pt x="160734" y="294680"/>
                </a:lnTo>
                <a:lnTo>
                  <a:pt x="178594" y="303610"/>
                </a:lnTo>
                <a:lnTo>
                  <a:pt x="187523" y="303610"/>
                </a:lnTo>
                <a:lnTo>
                  <a:pt x="196453" y="303610"/>
                </a:lnTo>
                <a:lnTo>
                  <a:pt x="205383" y="294680"/>
                </a:lnTo>
                <a:lnTo>
                  <a:pt x="205383" y="276821"/>
                </a:lnTo>
                <a:lnTo>
                  <a:pt x="205383" y="250032"/>
                </a:lnTo>
                <a:lnTo>
                  <a:pt x="214312" y="223242"/>
                </a:lnTo>
                <a:lnTo>
                  <a:pt x="223242" y="205383"/>
                </a:lnTo>
                <a:lnTo>
                  <a:pt x="223242" y="20538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4" name="Freeform 123"/>
          <p:cNvSpPr/>
          <p:nvPr/>
        </p:nvSpPr>
        <p:spPr>
          <a:xfrm>
            <a:off x="7643813" y="3295054"/>
            <a:ext cx="151805" cy="142876"/>
          </a:xfrm>
          <a:custGeom>
            <a:avLst/>
            <a:gdLst/>
            <a:ahLst/>
            <a:cxnLst/>
            <a:rect l="0" t="0" r="0" b="0"/>
            <a:pathLst>
              <a:path w="151805" h="142876">
                <a:moveTo>
                  <a:pt x="44648" y="0"/>
                </a:moveTo>
                <a:lnTo>
                  <a:pt x="44648" y="0"/>
                </a:lnTo>
                <a:lnTo>
                  <a:pt x="44648" y="0"/>
                </a:lnTo>
                <a:lnTo>
                  <a:pt x="35718" y="0"/>
                </a:lnTo>
                <a:lnTo>
                  <a:pt x="35718" y="0"/>
                </a:lnTo>
                <a:lnTo>
                  <a:pt x="35718" y="0"/>
                </a:lnTo>
                <a:lnTo>
                  <a:pt x="26789" y="0"/>
                </a:lnTo>
                <a:lnTo>
                  <a:pt x="26789" y="0"/>
                </a:lnTo>
                <a:lnTo>
                  <a:pt x="17859" y="8930"/>
                </a:lnTo>
                <a:lnTo>
                  <a:pt x="8929" y="26789"/>
                </a:lnTo>
                <a:lnTo>
                  <a:pt x="0" y="44649"/>
                </a:lnTo>
                <a:lnTo>
                  <a:pt x="0" y="71438"/>
                </a:lnTo>
                <a:lnTo>
                  <a:pt x="0" y="98227"/>
                </a:lnTo>
                <a:lnTo>
                  <a:pt x="8929" y="116086"/>
                </a:lnTo>
                <a:lnTo>
                  <a:pt x="26789" y="133946"/>
                </a:lnTo>
                <a:lnTo>
                  <a:pt x="44648" y="142875"/>
                </a:lnTo>
                <a:lnTo>
                  <a:pt x="62507" y="142875"/>
                </a:lnTo>
                <a:lnTo>
                  <a:pt x="80367" y="142875"/>
                </a:lnTo>
                <a:lnTo>
                  <a:pt x="98226" y="133946"/>
                </a:lnTo>
                <a:lnTo>
                  <a:pt x="116085" y="125016"/>
                </a:lnTo>
                <a:lnTo>
                  <a:pt x="133945" y="116086"/>
                </a:lnTo>
                <a:lnTo>
                  <a:pt x="142875" y="98227"/>
                </a:lnTo>
                <a:lnTo>
                  <a:pt x="142875" y="71438"/>
                </a:lnTo>
                <a:lnTo>
                  <a:pt x="151804" y="44649"/>
                </a:lnTo>
                <a:lnTo>
                  <a:pt x="151804" y="44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5" name="Freeform 124"/>
          <p:cNvSpPr/>
          <p:nvPr/>
        </p:nvSpPr>
        <p:spPr>
          <a:xfrm>
            <a:off x="7840266" y="3286125"/>
            <a:ext cx="241102" cy="35719"/>
          </a:xfrm>
          <a:custGeom>
            <a:avLst/>
            <a:gdLst/>
            <a:ahLst/>
            <a:cxnLst/>
            <a:rect l="0" t="0" r="0" b="0"/>
            <a:pathLst>
              <a:path w="241102" h="35719">
                <a:moveTo>
                  <a:pt x="0" y="26789"/>
                </a:moveTo>
                <a:lnTo>
                  <a:pt x="0" y="26789"/>
                </a:lnTo>
                <a:lnTo>
                  <a:pt x="0" y="26789"/>
                </a:lnTo>
                <a:lnTo>
                  <a:pt x="0" y="26789"/>
                </a:lnTo>
                <a:lnTo>
                  <a:pt x="8929" y="26789"/>
                </a:lnTo>
                <a:lnTo>
                  <a:pt x="17859" y="26789"/>
                </a:lnTo>
                <a:lnTo>
                  <a:pt x="44648" y="26789"/>
                </a:lnTo>
                <a:lnTo>
                  <a:pt x="71437" y="17859"/>
                </a:lnTo>
                <a:lnTo>
                  <a:pt x="107156" y="17859"/>
                </a:lnTo>
                <a:lnTo>
                  <a:pt x="133945" y="8929"/>
                </a:lnTo>
                <a:lnTo>
                  <a:pt x="169664" y="8929"/>
                </a:lnTo>
                <a:lnTo>
                  <a:pt x="196453" y="0"/>
                </a:lnTo>
                <a:lnTo>
                  <a:pt x="214312" y="0"/>
                </a:lnTo>
                <a:lnTo>
                  <a:pt x="232172" y="8929"/>
                </a:lnTo>
                <a:lnTo>
                  <a:pt x="241101" y="17859"/>
                </a:lnTo>
                <a:lnTo>
                  <a:pt x="241101" y="17859"/>
                </a:lnTo>
                <a:lnTo>
                  <a:pt x="232172" y="26789"/>
                </a:lnTo>
                <a:lnTo>
                  <a:pt x="232172" y="35718"/>
                </a:lnTo>
                <a:lnTo>
                  <a:pt x="232172" y="3571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6" name="Freeform 125"/>
          <p:cNvSpPr/>
          <p:nvPr/>
        </p:nvSpPr>
        <p:spPr>
          <a:xfrm>
            <a:off x="7884914" y="3348632"/>
            <a:ext cx="196454" cy="44650"/>
          </a:xfrm>
          <a:custGeom>
            <a:avLst/>
            <a:gdLst/>
            <a:ahLst/>
            <a:cxnLst/>
            <a:rect l="0" t="0" r="0" b="0"/>
            <a:pathLst>
              <a:path w="196454" h="44650">
                <a:moveTo>
                  <a:pt x="0" y="44649"/>
                </a:moveTo>
                <a:lnTo>
                  <a:pt x="0" y="44649"/>
                </a:lnTo>
                <a:lnTo>
                  <a:pt x="0" y="44649"/>
                </a:lnTo>
                <a:lnTo>
                  <a:pt x="8930" y="35719"/>
                </a:lnTo>
                <a:lnTo>
                  <a:pt x="17859" y="26789"/>
                </a:lnTo>
                <a:lnTo>
                  <a:pt x="35719" y="26789"/>
                </a:lnTo>
                <a:lnTo>
                  <a:pt x="44649" y="17860"/>
                </a:lnTo>
                <a:lnTo>
                  <a:pt x="71438" y="8930"/>
                </a:lnTo>
                <a:lnTo>
                  <a:pt x="89297" y="8930"/>
                </a:lnTo>
                <a:lnTo>
                  <a:pt x="116086" y="8930"/>
                </a:lnTo>
                <a:lnTo>
                  <a:pt x="133945" y="8930"/>
                </a:lnTo>
                <a:lnTo>
                  <a:pt x="151805" y="8930"/>
                </a:lnTo>
                <a:lnTo>
                  <a:pt x="169664" y="8930"/>
                </a:lnTo>
                <a:lnTo>
                  <a:pt x="178594" y="8930"/>
                </a:lnTo>
                <a:lnTo>
                  <a:pt x="187524" y="8930"/>
                </a:lnTo>
                <a:lnTo>
                  <a:pt x="196453" y="0"/>
                </a:lnTo>
                <a:lnTo>
                  <a:pt x="196453"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7" name="Freeform 126"/>
          <p:cNvSpPr/>
          <p:nvPr/>
        </p:nvSpPr>
        <p:spPr>
          <a:xfrm>
            <a:off x="7974211" y="3250406"/>
            <a:ext cx="169665" cy="178595"/>
          </a:xfrm>
          <a:custGeom>
            <a:avLst/>
            <a:gdLst/>
            <a:ahLst/>
            <a:cxnLst/>
            <a:rect l="0" t="0" r="0" b="0"/>
            <a:pathLst>
              <a:path w="169665" h="178595">
                <a:moveTo>
                  <a:pt x="26789" y="0"/>
                </a:moveTo>
                <a:lnTo>
                  <a:pt x="17859" y="0"/>
                </a:lnTo>
                <a:lnTo>
                  <a:pt x="17859" y="0"/>
                </a:lnTo>
                <a:lnTo>
                  <a:pt x="8930" y="8930"/>
                </a:lnTo>
                <a:lnTo>
                  <a:pt x="0" y="8930"/>
                </a:lnTo>
                <a:lnTo>
                  <a:pt x="0" y="8930"/>
                </a:lnTo>
                <a:lnTo>
                  <a:pt x="0" y="8930"/>
                </a:lnTo>
                <a:lnTo>
                  <a:pt x="0" y="8930"/>
                </a:lnTo>
                <a:lnTo>
                  <a:pt x="0" y="8930"/>
                </a:lnTo>
                <a:lnTo>
                  <a:pt x="8930" y="8930"/>
                </a:lnTo>
                <a:lnTo>
                  <a:pt x="17859" y="8930"/>
                </a:lnTo>
                <a:lnTo>
                  <a:pt x="35719" y="8930"/>
                </a:lnTo>
                <a:lnTo>
                  <a:pt x="53578" y="8930"/>
                </a:lnTo>
                <a:lnTo>
                  <a:pt x="80367" y="8930"/>
                </a:lnTo>
                <a:lnTo>
                  <a:pt x="107156" y="17859"/>
                </a:lnTo>
                <a:lnTo>
                  <a:pt x="125016" y="17859"/>
                </a:lnTo>
                <a:lnTo>
                  <a:pt x="142875" y="35719"/>
                </a:lnTo>
                <a:lnTo>
                  <a:pt x="160734" y="44648"/>
                </a:lnTo>
                <a:lnTo>
                  <a:pt x="169664" y="62508"/>
                </a:lnTo>
                <a:lnTo>
                  <a:pt x="169664" y="80367"/>
                </a:lnTo>
                <a:lnTo>
                  <a:pt x="160734" y="107156"/>
                </a:lnTo>
                <a:lnTo>
                  <a:pt x="142875" y="125015"/>
                </a:lnTo>
                <a:lnTo>
                  <a:pt x="133945" y="142875"/>
                </a:lnTo>
                <a:lnTo>
                  <a:pt x="116086" y="160734"/>
                </a:lnTo>
                <a:lnTo>
                  <a:pt x="107156" y="169664"/>
                </a:lnTo>
                <a:lnTo>
                  <a:pt x="107156" y="178594"/>
                </a:lnTo>
                <a:lnTo>
                  <a:pt x="107156" y="169664"/>
                </a:lnTo>
                <a:lnTo>
                  <a:pt x="116086" y="160734"/>
                </a:lnTo>
                <a:lnTo>
                  <a:pt x="125016" y="151805"/>
                </a:lnTo>
                <a:lnTo>
                  <a:pt x="133945" y="133945"/>
                </a:lnTo>
                <a:lnTo>
                  <a:pt x="151805" y="116086"/>
                </a:lnTo>
                <a:lnTo>
                  <a:pt x="169664" y="98226"/>
                </a:lnTo>
                <a:lnTo>
                  <a:pt x="169664" y="9822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8" name="Freeform 127"/>
          <p:cNvSpPr/>
          <p:nvPr/>
        </p:nvSpPr>
        <p:spPr>
          <a:xfrm>
            <a:off x="8286749" y="3259336"/>
            <a:ext cx="196454" cy="178594"/>
          </a:xfrm>
          <a:custGeom>
            <a:avLst/>
            <a:gdLst/>
            <a:ahLst/>
            <a:cxnLst/>
            <a:rect l="0" t="0" r="0" b="0"/>
            <a:pathLst>
              <a:path w="196454" h="178594">
                <a:moveTo>
                  <a:pt x="107156" y="62507"/>
                </a:moveTo>
                <a:lnTo>
                  <a:pt x="98227" y="62507"/>
                </a:lnTo>
                <a:lnTo>
                  <a:pt x="98227" y="62507"/>
                </a:lnTo>
                <a:lnTo>
                  <a:pt x="98227" y="62507"/>
                </a:lnTo>
                <a:lnTo>
                  <a:pt x="98227" y="53578"/>
                </a:lnTo>
                <a:lnTo>
                  <a:pt x="98227" y="53578"/>
                </a:lnTo>
                <a:lnTo>
                  <a:pt x="89297" y="44648"/>
                </a:lnTo>
                <a:lnTo>
                  <a:pt x="89297" y="35718"/>
                </a:lnTo>
                <a:lnTo>
                  <a:pt x="89297" y="17859"/>
                </a:lnTo>
                <a:lnTo>
                  <a:pt x="80367" y="8929"/>
                </a:lnTo>
                <a:lnTo>
                  <a:pt x="71438" y="0"/>
                </a:lnTo>
                <a:lnTo>
                  <a:pt x="62508" y="0"/>
                </a:lnTo>
                <a:lnTo>
                  <a:pt x="53578" y="0"/>
                </a:lnTo>
                <a:lnTo>
                  <a:pt x="44649" y="0"/>
                </a:lnTo>
                <a:lnTo>
                  <a:pt x="35719" y="17859"/>
                </a:lnTo>
                <a:lnTo>
                  <a:pt x="17860" y="35718"/>
                </a:lnTo>
                <a:lnTo>
                  <a:pt x="8930" y="62507"/>
                </a:lnTo>
                <a:lnTo>
                  <a:pt x="0" y="89296"/>
                </a:lnTo>
                <a:lnTo>
                  <a:pt x="0" y="116085"/>
                </a:lnTo>
                <a:lnTo>
                  <a:pt x="0" y="142875"/>
                </a:lnTo>
                <a:lnTo>
                  <a:pt x="8930" y="160734"/>
                </a:lnTo>
                <a:lnTo>
                  <a:pt x="17860" y="169664"/>
                </a:lnTo>
                <a:lnTo>
                  <a:pt x="26789" y="178593"/>
                </a:lnTo>
                <a:lnTo>
                  <a:pt x="35719" y="169664"/>
                </a:lnTo>
                <a:lnTo>
                  <a:pt x="53578" y="160734"/>
                </a:lnTo>
                <a:lnTo>
                  <a:pt x="71438" y="151804"/>
                </a:lnTo>
                <a:lnTo>
                  <a:pt x="80367" y="133945"/>
                </a:lnTo>
                <a:lnTo>
                  <a:pt x="89297" y="116085"/>
                </a:lnTo>
                <a:lnTo>
                  <a:pt x="98227" y="89296"/>
                </a:lnTo>
                <a:lnTo>
                  <a:pt x="107156" y="80367"/>
                </a:lnTo>
                <a:lnTo>
                  <a:pt x="116086" y="71437"/>
                </a:lnTo>
                <a:lnTo>
                  <a:pt x="116086" y="71437"/>
                </a:lnTo>
                <a:lnTo>
                  <a:pt x="116086" y="80367"/>
                </a:lnTo>
                <a:lnTo>
                  <a:pt x="116086" y="89296"/>
                </a:lnTo>
                <a:lnTo>
                  <a:pt x="125016" y="107156"/>
                </a:lnTo>
                <a:lnTo>
                  <a:pt x="125016" y="125015"/>
                </a:lnTo>
                <a:lnTo>
                  <a:pt x="133946" y="133945"/>
                </a:lnTo>
                <a:lnTo>
                  <a:pt x="142875" y="142875"/>
                </a:lnTo>
                <a:lnTo>
                  <a:pt x="151805" y="142875"/>
                </a:lnTo>
                <a:lnTo>
                  <a:pt x="160735" y="142875"/>
                </a:lnTo>
                <a:lnTo>
                  <a:pt x="169664" y="133945"/>
                </a:lnTo>
                <a:lnTo>
                  <a:pt x="178594" y="125015"/>
                </a:lnTo>
                <a:lnTo>
                  <a:pt x="187524" y="107156"/>
                </a:lnTo>
                <a:lnTo>
                  <a:pt x="196453" y="89296"/>
                </a:lnTo>
                <a:lnTo>
                  <a:pt x="196453" y="8929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9" name="Freeform 128"/>
          <p:cNvSpPr/>
          <p:nvPr/>
        </p:nvSpPr>
        <p:spPr>
          <a:xfrm>
            <a:off x="8509991" y="3107531"/>
            <a:ext cx="267892" cy="321470"/>
          </a:xfrm>
          <a:custGeom>
            <a:avLst/>
            <a:gdLst/>
            <a:ahLst/>
            <a:cxnLst/>
            <a:rect l="0" t="0" r="0" b="0"/>
            <a:pathLst>
              <a:path w="267892" h="321470">
                <a:moveTo>
                  <a:pt x="17860" y="71437"/>
                </a:moveTo>
                <a:lnTo>
                  <a:pt x="17860" y="71437"/>
                </a:lnTo>
                <a:lnTo>
                  <a:pt x="17860" y="80367"/>
                </a:lnTo>
                <a:lnTo>
                  <a:pt x="17860" y="80367"/>
                </a:lnTo>
                <a:lnTo>
                  <a:pt x="8930" y="89297"/>
                </a:lnTo>
                <a:lnTo>
                  <a:pt x="8930" y="107156"/>
                </a:lnTo>
                <a:lnTo>
                  <a:pt x="8930" y="125015"/>
                </a:lnTo>
                <a:lnTo>
                  <a:pt x="8930" y="151805"/>
                </a:lnTo>
                <a:lnTo>
                  <a:pt x="8930" y="178594"/>
                </a:lnTo>
                <a:lnTo>
                  <a:pt x="8930" y="214312"/>
                </a:lnTo>
                <a:lnTo>
                  <a:pt x="8930" y="241101"/>
                </a:lnTo>
                <a:lnTo>
                  <a:pt x="8930" y="267890"/>
                </a:lnTo>
                <a:lnTo>
                  <a:pt x="8930" y="294680"/>
                </a:lnTo>
                <a:lnTo>
                  <a:pt x="0" y="303609"/>
                </a:lnTo>
                <a:lnTo>
                  <a:pt x="0" y="312539"/>
                </a:lnTo>
                <a:lnTo>
                  <a:pt x="0" y="321469"/>
                </a:lnTo>
                <a:lnTo>
                  <a:pt x="0" y="312539"/>
                </a:lnTo>
                <a:lnTo>
                  <a:pt x="0" y="294680"/>
                </a:lnTo>
                <a:lnTo>
                  <a:pt x="0" y="267890"/>
                </a:lnTo>
                <a:lnTo>
                  <a:pt x="8930" y="241101"/>
                </a:lnTo>
                <a:lnTo>
                  <a:pt x="17860" y="205383"/>
                </a:lnTo>
                <a:lnTo>
                  <a:pt x="26789" y="160734"/>
                </a:lnTo>
                <a:lnTo>
                  <a:pt x="35719" y="116086"/>
                </a:lnTo>
                <a:lnTo>
                  <a:pt x="44649" y="80367"/>
                </a:lnTo>
                <a:lnTo>
                  <a:pt x="62508" y="44648"/>
                </a:lnTo>
                <a:lnTo>
                  <a:pt x="80368" y="26789"/>
                </a:lnTo>
                <a:lnTo>
                  <a:pt x="98227" y="8930"/>
                </a:lnTo>
                <a:lnTo>
                  <a:pt x="116086" y="0"/>
                </a:lnTo>
                <a:lnTo>
                  <a:pt x="133946" y="0"/>
                </a:lnTo>
                <a:lnTo>
                  <a:pt x="142875" y="0"/>
                </a:lnTo>
                <a:lnTo>
                  <a:pt x="160735" y="17859"/>
                </a:lnTo>
                <a:lnTo>
                  <a:pt x="169664" y="26789"/>
                </a:lnTo>
                <a:lnTo>
                  <a:pt x="169664" y="53578"/>
                </a:lnTo>
                <a:lnTo>
                  <a:pt x="169664" y="71437"/>
                </a:lnTo>
                <a:lnTo>
                  <a:pt x="160735" y="107156"/>
                </a:lnTo>
                <a:lnTo>
                  <a:pt x="142875" y="133945"/>
                </a:lnTo>
                <a:lnTo>
                  <a:pt x="125016" y="160734"/>
                </a:lnTo>
                <a:lnTo>
                  <a:pt x="98227" y="187523"/>
                </a:lnTo>
                <a:lnTo>
                  <a:pt x="80368" y="205383"/>
                </a:lnTo>
                <a:lnTo>
                  <a:pt x="62508" y="214312"/>
                </a:lnTo>
                <a:lnTo>
                  <a:pt x="44649" y="223242"/>
                </a:lnTo>
                <a:lnTo>
                  <a:pt x="35719" y="214312"/>
                </a:lnTo>
                <a:lnTo>
                  <a:pt x="35719" y="205383"/>
                </a:lnTo>
                <a:lnTo>
                  <a:pt x="35719" y="196453"/>
                </a:lnTo>
                <a:lnTo>
                  <a:pt x="35719" y="187523"/>
                </a:lnTo>
                <a:lnTo>
                  <a:pt x="44649" y="187523"/>
                </a:lnTo>
                <a:lnTo>
                  <a:pt x="62508" y="196453"/>
                </a:lnTo>
                <a:lnTo>
                  <a:pt x="71438" y="214312"/>
                </a:lnTo>
                <a:lnTo>
                  <a:pt x="89297" y="232172"/>
                </a:lnTo>
                <a:lnTo>
                  <a:pt x="98227" y="250031"/>
                </a:lnTo>
                <a:lnTo>
                  <a:pt x="116086" y="267890"/>
                </a:lnTo>
                <a:lnTo>
                  <a:pt x="125016" y="285750"/>
                </a:lnTo>
                <a:lnTo>
                  <a:pt x="142875" y="294680"/>
                </a:lnTo>
                <a:lnTo>
                  <a:pt x="151805" y="303609"/>
                </a:lnTo>
                <a:lnTo>
                  <a:pt x="160735" y="312539"/>
                </a:lnTo>
                <a:lnTo>
                  <a:pt x="178594" y="312539"/>
                </a:lnTo>
                <a:lnTo>
                  <a:pt x="187524" y="312539"/>
                </a:lnTo>
                <a:lnTo>
                  <a:pt x="187524" y="312539"/>
                </a:lnTo>
                <a:lnTo>
                  <a:pt x="196454" y="303609"/>
                </a:lnTo>
                <a:lnTo>
                  <a:pt x="196454" y="294680"/>
                </a:lnTo>
                <a:lnTo>
                  <a:pt x="214313" y="276820"/>
                </a:lnTo>
                <a:lnTo>
                  <a:pt x="223243" y="258961"/>
                </a:lnTo>
                <a:lnTo>
                  <a:pt x="241102" y="232172"/>
                </a:lnTo>
                <a:lnTo>
                  <a:pt x="250032" y="205383"/>
                </a:lnTo>
                <a:lnTo>
                  <a:pt x="258961" y="187523"/>
                </a:lnTo>
                <a:lnTo>
                  <a:pt x="267891" y="178594"/>
                </a:lnTo>
                <a:lnTo>
                  <a:pt x="267891"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0" name="Freeform 129"/>
          <p:cNvSpPr/>
          <p:nvPr/>
        </p:nvSpPr>
        <p:spPr>
          <a:xfrm>
            <a:off x="8777882" y="3241476"/>
            <a:ext cx="125017" cy="160736"/>
          </a:xfrm>
          <a:custGeom>
            <a:avLst/>
            <a:gdLst/>
            <a:ahLst/>
            <a:cxnLst/>
            <a:rect l="0" t="0" r="0" b="0"/>
            <a:pathLst>
              <a:path w="125017" h="160736">
                <a:moveTo>
                  <a:pt x="80367" y="17860"/>
                </a:moveTo>
                <a:lnTo>
                  <a:pt x="80367" y="17860"/>
                </a:lnTo>
                <a:lnTo>
                  <a:pt x="80367" y="17860"/>
                </a:lnTo>
                <a:lnTo>
                  <a:pt x="80367" y="8930"/>
                </a:lnTo>
                <a:lnTo>
                  <a:pt x="80367" y="8930"/>
                </a:lnTo>
                <a:lnTo>
                  <a:pt x="80367" y="8930"/>
                </a:lnTo>
                <a:lnTo>
                  <a:pt x="71438" y="0"/>
                </a:lnTo>
                <a:lnTo>
                  <a:pt x="62508" y="8930"/>
                </a:lnTo>
                <a:lnTo>
                  <a:pt x="44648" y="26789"/>
                </a:lnTo>
                <a:lnTo>
                  <a:pt x="17859" y="53578"/>
                </a:lnTo>
                <a:lnTo>
                  <a:pt x="8930" y="80367"/>
                </a:lnTo>
                <a:lnTo>
                  <a:pt x="0" y="116086"/>
                </a:lnTo>
                <a:lnTo>
                  <a:pt x="0" y="133945"/>
                </a:lnTo>
                <a:lnTo>
                  <a:pt x="0" y="151805"/>
                </a:lnTo>
                <a:lnTo>
                  <a:pt x="17859" y="160735"/>
                </a:lnTo>
                <a:lnTo>
                  <a:pt x="26789" y="160735"/>
                </a:lnTo>
                <a:lnTo>
                  <a:pt x="35719" y="160735"/>
                </a:lnTo>
                <a:lnTo>
                  <a:pt x="53578" y="160735"/>
                </a:lnTo>
                <a:lnTo>
                  <a:pt x="71438" y="160735"/>
                </a:lnTo>
                <a:lnTo>
                  <a:pt x="80367" y="151805"/>
                </a:lnTo>
                <a:lnTo>
                  <a:pt x="98227" y="133945"/>
                </a:lnTo>
                <a:lnTo>
                  <a:pt x="107156" y="125016"/>
                </a:lnTo>
                <a:lnTo>
                  <a:pt x="116086" y="107156"/>
                </a:lnTo>
                <a:lnTo>
                  <a:pt x="125016" y="98227"/>
                </a:lnTo>
                <a:lnTo>
                  <a:pt x="116086" y="89297"/>
                </a:lnTo>
                <a:lnTo>
                  <a:pt x="116086" y="80367"/>
                </a:lnTo>
                <a:lnTo>
                  <a:pt x="116086"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1" name="Freeform 130"/>
          <p:cNvSpPr/>
          <p:nvPr/>
        </p:nvSpPr>
        <p:spPr>
          <a:xfrm>
            <a:off x="4143375" y="2384226"/>
            <a:ext cx="142876" cy="169666"/>
          </a:xfrm>
          <a:custGeom>
            <a:avLst/>
            <a:gdLst/>
            <a:ahLst/>
            <a:cxnLst/>
            <a:rect l="0" t="0" r="0" b="0"/>
            <a:pathLst>
              <a:path w="142876" h="169666">
                <a:moveTo>
                  <a:pt x="62508" y="44649"/>
                </a:moveTo>
                <a:lnTo>
                  <a:pt x="62508" y="44649"/>
                </a:lnTo>
                <a:lnTo>
                  <a:pt x="62508" y="44649"/>
                </a:lnTo>
                <a:lnTo>
                  <a:pt x="62508" y="44649"/>
                </a:lnTo>
                <a:lnTo>
                  <a:pt x="62508" y="44649"/>
                </a:lnTo>
                <a:lnTo>
                  <a:pt x="62508" y="44649"/>
                </a:lnTo>
                <a:lnTo>
                  <a:pt x="62508" y="44649"/>
                </a:lnTo>
                <a:lnTo>
                  <a:pt x="62508" y="35719"/>
                </a:lnTo>
                <a:lnTo>
                  <a:pt x="62508" y="35719"/>
                </a:lnTo>
                <a:lnTo>
                  <a:pt x="62508" y="26789"/>
                </a:lnTo>
                <a:lnTo>
                  <a:pt x="62508" y="26789"/>
                </a:lnTo>
                <a:lnTo>
                  <a:pt x="62508" y="17860"/>
                </a:lnTo>
                <a:lnTo>
                  <a:pt x="53578" y="8930"/>
                </a:lnTo>
                <a:lnTo>
                  <a:pt x="53578" y="8930"/>
                </a:lnTo>
                <a:lnTo>
                  <a:pt x="53578" y="0"/>
                </a:lnTo>
                <a:lnTo>
                  <a:pt x="44648" y="0"/>
                </a:lnTo>
                <a:lnTo>
                  <a:pt x="35719" y="0"/>
                </a:lnTo>
                <a:lnTo>
                  <a:pt x="35719" y="0"/>
                </a:lnTo>
                <a:lnTo>
                  <a:pt x="26789" y="0"/>
                </a:lnTo>
                <a:lnTo>
                  <a:pt x="26789" y="0"/>
                </a:lnTo>
                <a:lnTo>
                  <a:pt x="26789" y="8930"/>
                </a:lnTo>
                <a:lnTo>
                  <a:pt x="17859" y="26789"/>
                </a:lnTo>
                <a:lnTo>
                  <a:pt x="8930" y="35719"/>
                </a:lnTo>
                <a:lnTo>
                  <a:pt x="8930" y="62508"/>
                </a:lnTo>
                <a:lnTo>
                  <a:pt x="0" y="80368"/>
                </a:lnTo>
                <a:lnTo>
                  <a:pt x="0" y="107157"/>
                </a:lnTo>
                <a:lnTo>
                  <a:pt x="8930" y="125016"/>
                </a:lnTo>
                <a:lnTo>
                  <a:pt x="8930" y="142876"/>
                </a:lnTo>
                <a:lnTo>
                  <a:pt x="17859" y="160735"/>
                </a:lnTo>
                <a:lnTo>
                  <a:pt x="26789" y="169665"/>
                </a:lnTo>
                <a:lnTo>
                  <a:pt x="35719" y="169665"/>
                </a:lnTo>
                <a:lnTo>
                  <a:pt x="44648" y="169665"/>
                </a:lnTo>
                <a:lnTo>
                  <a:pt x="53578" y="160735"/>
                </a:lnTo>
                <a:lnTo>
                  <a:pt x="53578" y="151805"/>
                </a:lnTo>
                <a:lnTo>
                  <a:pt x="62508" y="125016"/>
                </a:lnTo>
                <a:lnTo>
                  <a:pt x="62508" y="107157"/>
                </a:lnTo>
                <a:lnTo>
                  <a:pt x="62508" y="80368"/>
                </a:lnTo>
                <a:lnTo>
                  <a:pt x="62508" y="71438"/>
                </a:lnTo>
                <a:lnTo>
                  <a:pt x="62508" y="53578"/>
                </a:lnTo>
                <a:lnTo>
                  <a:pt x="62508" y="53578"/>
                </a:lnTo>
                <a:lnTo>
                  <a:pt x="62508" y="53578"/>
                </a:lnTo>
                <a:lnTo>
                  <a:pt x="71438" y="71438"/>
                </a:lnTo>
                <a:lnTo>
                  <a:pt x="71438" y="89297"/>
                </a:lnTo>
                <a:lnTo>
                  <a:pt x="71438" y="116087"/>
                </a:lnTo>
                <a:lnTo>
                  <a:pt x="80367" y="133946"/>
                </a:lnTo>
                <a:lnTo>
                  <a:pt x="89297" y="151805"/>
                </a:lnTo>
                <a:lnTo>
                  <a:pt x="98227" y="160735"/>
                </a:lnTo>
                <a:lnTo>
                  <a:pt x="116086" y="169665"/>
                </a:lnTo>
                <a:lnTo>
                  <a:pt x="125016" y="160735"/>
                </a:lnTo>
                <a:lnTo>
                  <a:pt x="133945" y="151805"/>
                </a:lnTo>
                <a:lnTo>
                  <a:pt x="133945" y="133946"/>
                </a:lnTo>
                <a:lnTo>
                  <a:pt x="142875" y="107157"/>
                </a:lnTo>
                <a:lnTo>
                  <a:pt x="142875" y="10715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2" name="Freeform 131"/>
          <p:cNvSpPr/>
          <p:nvPr/>
        </p:nvSpPr>
        <p:spPr>
          <a:xfrm>
            <a:off x="4241602" y="2294929"/>
            <a:ext cx="133946" cy="312541"/>
          </a:xfrm>
          <a:custGeom>
            <a:avLst/>
            <a:gdLst/>
            <a:ahLst/>
            <a:cxnLst/>
            <a:rect l="0" t="0" r="0" b="0"/>
            <a:pathLst>
              <a:path w="133946" h="312541">
                <a:moveTo>
                  <a:pt x="8929" y="8930"/>
                </a:moveTo>
                <a:lnTo>
                  <a:pt x="8929" y="8930"/>
                </a:lnTo>
                <a:lnTo>
                  <a:pt x="8929" y="8930"/>
                </a:lnTo>
                <a:lnTo>
                  <a:pt x="8929" y="8930"/>
                </a:lnTo>
                <a:lnTo>
                  <a:pt x="8929" y="8930"/>
                </a:lnTo>
                <a:lnTo>
                  <a:pt x="8929" y="8930"/>
                </a:lnTo>
                <a:lnTo>
                  <a:pt x="8929" y="8930"/>
                </a:lnTo>
                <a:lnTo>
                  <a:pt x="8929" y="8930"/>
                </a:lnTo>
                <a:lnTo>
                  <a:pt x="8929" y="8930"/>
                </a:lnTo>
                <a:lnTo>
                  <a:pt x="8929" y="8930"/>
                </a:lnTo>
                <a:lnTo>
                  <a:pt x="8929" y="8930"/>
                </a:lnTo>
                <a:lnTo>
                  <a:pt x="0" y="0"/>
                </a:lnTo>
                <a:lnTo>
                  <a:pt x="0" y="0"/>
                </a:lnTo>
                <a:lnTo>
                  <a:pt x="0" y="0"/>
                </a:lnTo>
                <a:lnTo>
                  <a:pt x="8929" y="0"/>
                </a:lnTo>
                <a:lnTo>
                  <a:pt x="8929" y="0"/>
                </a:lnTo>
                <a:lnTo>
                  <a:pt x="8929" y="0"/>
                </a:lnTo>
                <a:lnTo>
                  <a:pt x="17859" y="8930"/>
                </a:lnTo>
                <a:lnTo>
                  <a:pt x="26789" y="8930"/>
                </a:lnTo>
                <a:lnTo>
                  <a:pt x="35718" y="8930"/>
                </a:lnTo>
                <a:lnTo>
                  <a:pt x="44648" y="8930"/>
                </a:lnTo>
                <a:lnTo>
                  <a:pt x="62507" y="8930"/>
                </a:lnTo>
                <a:lnTo>
                  <a:pt x="71437" y="0"/>
                </a:lnTo>
                <a:lnTo>
                  <a:pt x="80367" y="0"/>
                </a:lnTo>
                <a:lnTo>
                  <a:pt x="89296" y="0"/>
                </a:lnTo>
                <a:lnTo>
                  <a:pt x="98226" y="0"/>
                </a:lnTo>
                <a:lnTo>
                  <a:pt x="98226" y="0"/>
                </a:lnTo>
                <a:lnTo>
                  <a:pt x="107156" y="0"/>
                </a:lnTo>
                <a:lnTo>
                  <a:pt x="107156" y="0"/>
                </a:lnTo>
                <a:lnTo>
                  <a:pt x="107156" y="0"/>
                </a:lnTo>
                <a:lnTo>
                  <a:pt x="107156" y="8930"/>
                </a:lnTo>
                <a:lnTo>
                  <a:pt x="107156" y="8930"/>
                </a:lnTo>
                <a:lnTo>
                  <a:pt x="98226" y="8930"/>
                </a:lnTo>
                <a:lnTo>
                  <a:pt x="98226" y="17860"/>
                </a:lnTo>
                <a:lnTo>
                  <a:pt x="98226" y="17860"/>
                </a:lnTo>
                <a:lnTo>
                  <a:pt x="98226" y="26790"/>
                </a:lnTo>
                <a:lnTo>
                  <a:pt x="98226" y="35719"/>
                </a:lnTo>
                <a:lnTo>
                  <a:pt x="98226" y="44649"/>
                </a:lnTo>
                <a:lnTo>
                  <a:pt x="98226" y="53579"/>
                </a:lnTo>
                <a:lnTo>
                  <a:pt x="98226" y="71438"/>
                </a:lnTo>
                <a:lnTo>
                  <a:pt x="98226" y="89297"/>
                </a:lnTo>
                <a:lnTo>
                  <a:pt x="98226" y="107157"/>
                </a:lnTo>
                <a:lnTo>
                  <a:pt x="89296" y="133946"/>
                </a:lnTo>
                <a:lnTo>
                  <a:pt x="98226" y="160735"/>
                </a:lnTo>
                <a:lnTo>
                  <a:pt x="98226" y="178594"/>
                </a:lnTo>
                <a:lnTo>
                  <a:pt x="98226" y="196454"/>
                </a:lnTo>
                <a:lnTo>
                  <a:pt x="107156" y="214313"/>
                </a:lnTo>
                <a:lnTo>
                  <a:pt x="107156" y="232173"/>
                </a:lnTo>
                <a:lnTo>
                  <a:pt x="116086" y="250032"/>
                </a:lnTo>
                <a:lnTo>
                  <a:pt x="116086" y="258962"/>
                </a:lnTo>
                <a:lnTo>
                  <a:pt x="125015" y="267891"/>
                </a:lnTo>
                <a:lnTo>
                  <a:pt x="125015" y="276821"/>
                </a:lnTo>
                <a:lnTo>
                  <a:pt x="125015" y="285751"/>
                </a:lnTo>
                <a:lnTo>
                  <a:pt x="125015" y="285751"/>
                </a:lnTo>
                <a:lnTo>
                  <a:pt x="125015" y="294680"/>
                </a:lnTo>
                <a:lnTo>
                  <a:pt x="125015" y="294680"/>
                </a:lnTo>
                <a:lnTo>
                  <a:pt x="125015" y="294680"/>
                </a:lnTo>
                <a:lnTo>
                  <a:pt x="125015" y="294680"/>
                </a:lnTo>
                <a:lnTo>
                  <a:pt x="125015" y="294680"/>
                </a:lnTo>
                <a:lnTo>
                  <a:pt x="133945" y="294680"/>
                </a:lnTo>
                <a:lnTo>
                  <a:pt x="133945" y="294680"/>
                </a:lnTo>
                <a:lnTo>
                  <a:pt x="133945" y="294680"/>
                </a:lnTo>
                <a:lnTo>
                  <a:pt x="133945" y="294680"/>
                </a:lnTo>
                <a:lnTo>
                  <a:pt x="133945" y="294680"/>
                </a:lnTo>
                <a:lnTo>
                  <a:pt x="133945" y="294680"/>
                </a:lnTo>
                <a:lnTo>
                  <a:pt x="133945" y="294680"/>
                </a:lnTo>
                <a:lnTo>
                  <a:pt x="125015" y="303610"/>
                </a:lnTo>
                <a:lnTo>
                  <a:pt x="125015" y="303610"/>
                </a:lnTo>
                <a:lnTo>
                  <a:pt x="116086" y="303610"/>
                </a:lnTo>
                <a:lnTo>
                  <a:pt x="98226" y="303610"/>
                </a:lnTo>
                <a:lnTo>
                  <a:pt x="89296" y="312540"/>
                </a:lnTo>
                <a:lnTo>
                  <a:pt x="71437" y="312540"/>
                </a:lnTo>
                <a:lnTo>
                  <a:pt x="62507" y="312540"/>
                </a:lnTo>
                <a:lnTo>
                  <a:pt x="62507" y="303610"/>
                </a:lnTo>
                <a:lnTo>
                  <a:pt x="62507" y="303610"/>
                </a:lnTo>
                <a:lnTo>
                  <a:pt x="80367" y="285751"/>
                </a:lnTo>
                <a:lnTo>
                  <a:pt x="98226" y="276821"/>
                </a:lnTo>
                <a:lnTo>
                  <a:pt x="125015" y="250032"/>
                </a:lnTo>
                <a:lnTo>
                  <a:pt x="125015" y="25003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3" name="Freeform 132"/>
          <p:cNvSpPr/>
          <p:nvPr/>
        </p:nvSpPr>
        <p:spPr>
          <a:xfrm>
            <a:off x="3973711" y="2321719"/>
            <a:ext cx="98228" cy="312540"/>
          </a:xfrm>
          <a:custGeom>
            <a:avLst/>
            <a:gdLst/>
            <a:ahLst/>
            <a:cxnLst/>
            <a:rect l="0" t="0" r="0" b="0"/>
            <a:pathLst>
              <a:path w="98228" h="312540">
                <a:moveTo>
                  <a:pt x="98227" y="17859"/>
                </a:moveTo>
                <a:lnTo>
                  <a:pt x="89297" y="8929"/>
                </a:lnTo>
                <a:lnTo>
                  <a:pt x="89297" y="8929"/>
                </a:lnTo>
                <a:lnTo>
                  <a:pt x="89297" y="8929"/>
                </a:lnTo>
                <a:lnTo>
                  <a:pt x="89297" y="8929"/>
                </a:lnTo>
                <a:lnTo>
                  <a:pt x="89297" y="8929"/>
                </a:lnTo>
                <a:lnTo>
                  <a:pt x="89297" y="8929"/>
                </a:lnTo>
                <a:lnTo>
                  <a:pt x="89297" y="0"/>
                </a:lnTo>
                <a:lnTo>
                  <a:pt x="89297" y="0"/>
                </a:lnTo>
                <a:lnTo>
                  <a:pt x="80367" y="0"/>
                </a:lnTo>
                <a:lnTo>
                  <a:pt x="80367" y="0"/>
                </a:lnTo>
                <a:lnTo>
                  <a:pt x="71437" y="0"/>
                </a:lnTo>
                <a:lnTo>
                  <a:pt x="62508" y="0"/>
                </a:lnTo>
                <a:lnTo>
                  <a:pt x="53578" y="0"/>
                </a:lnTo>
                <a:lnTo>
                  <a:pt x="44648" y="8929"/>
                </a:lnTo>
                <a:lnTo>
                  <a:pt x="26789" y="8929"/>
                </a:lnTo>
                <a:lnTo>
                  <a:pt x="26789" y="8929"/>
                </a:lnTo>
                <a:lnTo>
                  <a:pt x="17859" y="8929"/>
                </a:lnTo>
                <a:lnTo>
                  <a:pt x="8930" y="17859"/>
                </a:lnTo>
                <a:lnTo>
                  <a:pt x="8930" y="17859"/>
                </a:lnTo>
                <a:lnTo>
                  <a:pt x="8930" y="17859"/>
                </a:lnTo>
                <a:lnTo>
                  <a:pt x="0" y="26789"/>
                </a:lnTo>
                <a:lnTo>
                  <a:pt x="0" y="26789"/>
                </a:lnTo>
                <a:lnTo>
                  <a:pt x="0" y="35718"/>
                </a:lnTo>
                <a:lnTo>
                  <a:pt x="0" y="35718"/>
                </a:lnTo>
                <a:lnTo>
                  <a:pt x="0" y="44648"/>
                </a:lnTo>
                <a:lnTo>
                  <a:pt x="0" y="44648"/>
                </a:lnTo>
                <a:lnTo>
                  <a:pt x="0" y="53578"/>
                </a:lnTo>
                <a:lnTo>
                  <a:pt x="0" y="62507"/>
                </a:lnTo>
                <a:lnTo>
                  <a:pt x="8930" y="80367"/>
                </a:lnTo>
                <a:lnTo>
                  <a:pt x="8930" y="98226"/>
                </a:lnTo>
                <a:lnTo>
                  <a:pt x="8930" y="116085"/>
                </a:lnTo>
                <a:lnTo>
                  <a:pt x="8930" y="133945"/>
                </a:lnTo>
                <a:lnTo>
                  <a:pt x="8930" y="151804"/>
                </a:lnTo>
                <a:lnTo>
                  <a:pt x="8930" y="178594"/>
                </a:lnTo>
                <a:lnTo>
                  <a:pt x="8930" y="196453"/>
                </a:lnTo>
                <a:lnTo>
                  <a:pt x="8930" y="223242"/>
                </a:lnTo>
                <a:lnTo>
                  <a:pt x="8930" y="232172"/>
                </a:lnTo>
                <a:lnTo>
                  <a:pt x="0" y="250031"/>
                </a:lnTo>
                <a:lnTo>
                  <a:pt x="0" y="258961"/>
                </a:lnTo>
                <a:lnTo>
                  <a:pt x="0" y="267890"/>
                </a:lnTo>
                <a:lnTo>
                  <a:pt x="0" y="276820"/>
                </a:lnTo>
                <a:lnTo>
                  <a:pt x="0" y="285750"/>
                </a:lnTo>
                <a:lnTo>
                  <a:pt x="0" y="285750"/>
                </a:lnTo>
                <a:lnTo>
                  <a:pt x="8930" y="294679"/>
                </a:lnTo>
                <a:lnTo>
                  <a:pt x="8930" y="294679"/>
                </a:lnTo>
                <a:lnTo>
                  <a:pt x="8930" y="294679"/>
                </a:lnTo>
                <a:lnTo>
                  <a:pt x="17859" y="303609"/>
                </a:lnTo>
                <a:lnTo>
                  <a:pt x="17859" y="303609"/>
                </a:lnTo>
                <a:lnTo>
                  <a:pt x="26789" y="303609"/>
                </a:lnTo>
                <a:lnTo>
                  <a:pt x="35719" y="303609"/>
                </a:lnTo>
                <a:lnTo>
                  <a:pt x="44648" y="312539"/>
                </a:lnTo>
                <a:lnTo>
                  <a:pt x="53578" y="312539"/>
                </a:lnTo>
                <a:lnTo>
                  <a:pt x="62508" y="312539"/>
                </a:lnTo>
                <a:lnTo>
                  <a:pt x="71437" y="303609"/>
                </a:lnTo>
                <a:lnTo>
                  <a:pt x="71437" y="303609"/>
                </a:lnTo>
                <a:lnTo>
                  <a:pt x="71437" y="294679"/>
                </a:lnTo>
                <a:lnTo>
                  <a:pt x="80367" y="294679"/>
                </a:lnTo>
                <a:lnTo>
                  <a:pt x="80367" y="29467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4" name="Freeform 133"/>
          <p:cNvSpPr/>
          <p:nvPr/>
        </p:nvSpPr>
        <p:spPr>
          <a:xfrm>
            <a:off x="4438055" y="2393156"/>
            <a:ext cx="62509" cy="17860"/>
          </a:xfrm>
          <a:custGeom>
            <a:avLst/>
            <a:gdLst/>
            <a:ahLst/>
            <a:cxnLst/>
            <a:rect l="0" t="0" r="0" b="0"/>
            <a:pathLst>
              <a:path w="62509" h="17860">
                <a:moveTo>
                  <a:pt x="0" y="17859"/>
                </a:moveTo>
                <a:lnTo>
                  <a:pt x="0" y="17859"/>
                </a:lnTo>
                <a:lnTo>
                  <a:pt x="0" y="17859"/>
                </a:lnTo>
                <a:lnTo>
                  <a:pt x="0" y="17859"/>
                </a:lnTo>
                <a:lnTo>
                  <a:pt x="0" y="17859"/>
                </a:lnTo>
                <a:lnTo>
                  <a:pt x="0" y="17859"/>
                </a:lnTo>
                <a:lnTo>
                  <a:pt x="0" y="8930"/>
                </a:lnTo>
                <a:lnTo>
                  <a:pt x="8929" y="8930"/>
                </a:lnTo>
                <a:lnTo>
                  <a:pt x="17859" y="8930"/>
                </a:lnTo>
                <a:lnTo>
                  <a:pt x="26789" y="8930"/>
                </a:lnTo>
                <a:lnTo>
                  <a:pt x="35718" y="0"/>
                </a:lnTo>
                <a:lnTo>
                  <a:pt x="44648" y="0"/>
                </a:lnTo>
                <a:lnTo>
                  <a:pt x="53578" y="0"/>
                </a:lnTo>
                <a:lnTo>
                  <a:pt x="62508" y="0"/>
                </a:lnTo>
                <a:lnTo>
                  <a:pt x="62508" y="0"/>
                </a:lnTo>
                <a:lnTo>
                  <a:pt x="62508" y="0"/>
                </a:lnTo>
                <a:lnTo>
                  <a:pt x="62508" y="8930"/>
                </a:lnTo>
                <a:lnTo>
                  <a:pt x="62508" y="8930"/>
                </a:lnTo>
                <a:lnTo>
                  <a:pt x="62508"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5" name="Freeform 134"/>
          <p:cNvSpPr/>
          <p:nvPr/>
        </p:nvSpPr>
        <p:spPr>
          <a:xfrm>
            <a:off x="4455914" y="2455664"/>
            <a:ext cx="62509" cy="35720"/>
          </a:xfrm>
          <a:custGeom>
            <a:avLst/>
            <a:gdLst/>
            <a:ahLst/>
            <a:cxnLst/>
            <a:rect l="0" t="0" r="0" b="0"/>
            <a:pathLst>
              <a:path w="62509" h="35720">
                <a:moveTo>
                  <a:pt x="0" y="35719"/>
                </a:moveTo>
                <a:lnTo>
                  <a:pt x="0" y="35719"/>
                </a:lnTo>
                <a:lnTo>
                  <a:pt x="0" y="26789"/>
                </a:lnTo>
                <a:lnTo>
                  <a:pt x="8930" y="26789"/>
                </a:lnTo>
                <a:lnTo>
                  <a:pt x="17859" y="17859"/>
                </a:lnTo>
                <a:lnTo>
                  <a:pt x="26789" y="8930"/>
                </a:lnTo>
                <a:lnTo>
                  <a:pt x="44649" y="8930"/>
                </a:lnTo>
                <a:lnTo>
                  <a:pt x="53578" y="8930"/>
                </a:lnTo>
                <a:lnTo>
                  <a:pt x="62508" y="0"/>
                </a:lnTo>
                <a:lnTo>
                  <a:pt x="62508" y="0"/>
                </a:lnTo>
                <a:lnTo>
                  <a:pt x="6250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6" name="Freeform 135"/>
          <p:cNvSpPr/>
          <p:nvPr/>
        </p:nvSpPr>
        <p:spPr>
          <a:xfrm>
            <a:off x="4607719" y="2160984"/>
            <a:ext cx="142876" cy="366119"/>
          </a:xfrm>
          <a:custGeom>
            <a:avLst/>
            <a:gdLst/>
            <a:ahLst/>
            <a:cxnLst/>
            <a:rect l="0" t="0" r="0" b="0"/>
            <a:pathLst>
              <a:path w="142876" h="366119">
                <a:moveTo>
                  <a:pt x="62508" y="8930"/>
                </a:moveTo>
                <a:lnTo>
                  <a:pt x="62508" y="8930"/>
                </a:lnTo>
                <a:lnTo>
                  <a:pt x="62508" y="0"/>
                </a:lnTo>
                <a:lnTo>
                  <a:pt x="53578" y="0"/>
                </a:lnTo>
                <a:lnTo>
                  <a:pt x="53578" y="0"/>
                </a:lnTo>
                <a:lnTo>
                  <a:pt x="53578" y="0"/>
                </a:lnTo>
                <a:lnTo>
                  <a:pt x="53578" y="0"/>
                </a:lnTo>
                <a:lnTo>
                  <a:pt x="53578" y="0"/>
                </a:lnTo>
                <a:lnTo>
                  <a:pt x="53578" y="0"/>
                </a:lnTo>
                <a:lnTo>
                  <a:pt x="53578" y="0"/>
                </a:lnTo>
                <a:lnTo>
                  <a:pt x="44648" y="8930"/>
                </a:lnTo>
                <a:lnTo>
                  <a:pt x="44648" y="17860"/>
                </a:lnTo>
                <a:lnTo>
                  <a:pt x="35719" y="26789"/>
                </a:lnTo>
                <a:lnTo>
                  <a:pt x="26789" y="35719"/>
                </a:lnTo>
                <a:lnTo>
                  <a:pt x="17859" y="44649"/>
                </a:lnTo>
                <a:lnTo>
                  <a:pt x="8929" y="53578"/>
                </a:lnTo>
                <a:lnTo>
                  <a:pt x="0" y="62508"/>
                </a:lnTo>
                <a:lnTo>
                  <a:pt x="0" y="62508"/>
                </a:lnTo>
                <a:lnTo>
                  <a:pt x="0" y="71438"/>
                </a:lnTo>
                <a:lnTo>
                  <a:pt x="0" y="71438"/>
                </a:lnTo>
                <a:lnTo>
                  <a:pt x="0" y="71438"/>
                </a:lnTo>
                <a:lnTo>
                  <a:pt x="0" y="62508"/>
                </a:lnTo>
                <a:lnTo>
                  <a:pt x="8929" y="62508"/>
                </a:lnTo>
                <a:lnTo>
                  <a:pt x="17859" y="53578"/>
                </a:lnTo>
                <a:lnTo>
                  <a:pt x="26789" y="53578"/>
                </a:lnTo>
                <a:lnTo>
                  <a:pt x="35719" y="44649"/>
                </a:lnTo>
                <a:lnTo>
                  <a:pt x="44648" y="44649"/>
                </a:lnTo>
                <a:lnTo>
                  <a:pt x="53578" y="53578"/>
                </a:lnTo>
                <a:lnTo>
                  <a:pt x="53578" y="62508"/>
                </a:lnTo>
                <a:lnTo>
                  <a:pt x="53578" y="80367"/>
                </a:lnTo>
                <a:lnTo>
                  <a:pt x="53578" y="107156"/>
                </a:lnTo>
                <a:lnTo>
                  <a:pt x="44648" y="125016"/>
                </a:lnTo>
                <a:lnTo>
                  <a:pt x="35719" y="151805"/>
                </a:lnTo>
                <a:lnTo>
                  <a:pt x="26789" y="169664"/>
                </a:lnTo>
                <a:lnTo>
                  <a:pt x="17859" y="196453"/>
                </a:lnTo>
                <a:lnTo>
                  <a:pt x="17859" y="205383"/>
                </a:lnTo>
                <a:lnTo>
                  <a:pt x="17859" y="214313"/>
                </a:lnTo>
                <a:lnTo>
                  <a:pt x="17859" y="214313"/>
                </a:lnTo>
                <a:lnTo>
                  <a:pt x="17859" y="223242"/>
                </a:lnTo>
                <a:lnTo>
                  <a:pt x="17859" y="223242"/>
                </a:lnTo>
                <a:lnTo>
                  <a:pt x="26789" y="223242"/>
                </a:lnTo>
                <a:lnTo>
                  <a:pt x="35719" y="223242"/>
                </a:lnTo>
                <a:lnTo>
                  <a:pt x="44648" y="241102"/>
                </a:lnTo>
                <a:lnTo>
                  <a:pt x="53578" y="258961"/>
                </a:lnTo>
                <a:lnTo>
                  <a:pt x="53578" y="285750"/>
                </a:lnTo>
                <a:lnTo>
                  <a:pt x="62508" y="312539"/>
                </a:lnTo>
                <a:lnTo>
                  <a:pt x="62508" y="330399"/>
                </a:lnTo>
                <a:lnTo>
                  <a:pt x="62508" y="348258"/>
                </a:lnTo>
                <a:lnTo>
                  <a:pt x="71437" y="357188"/>
                </a:lnTo>
                <a:lnTo>
                  <a:pt x="71437" y="366118"/>
                </a:lnTo>
                <a:lnTo>
                  <a:pt x="80367" y="357188"/>
                </a:lnTo>
                <a:lnTo>
                  <a:pt x="98226" y="348258"/>
                </a:lnTo>
                <a:lnTo>
                  <a:pt x="107156" y="339329"/>
                </a:lnTo>
                <a:lnTo>
                  <a:pt x="116086" y="312539"/>
                </a:lnTo>
                <a:lnTo>
                  <a:pt x="125015" y="294680"/>
                </a:lnTo>
                <a:lnTo>
                  <a:pt x="142875" y="276820"/>
                </a:lnTo>
                <a:lnTo>
                  <a:pt x="142875" y="27682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7" name="Freeform 136"/>
          <p:cNvSpPr/>
          <p:nvPr/>
        </p:nvSpPr>
        <p:spPr>
          <a:xfrm>
            <a:off x="4732734" y="2232422"/>
            <a:ext cx="98228" cy="205383"/>
          </a:xfrm>
          <a:custGeom>
            <a:avLst/>
            <a:gdLst/>
            <a:ahLst/>
            <a:cxnLst/>
            <a:rect l="0" t="0" r="0" b="0"/>
            <a:pathLst>
              <a:path w="98228" h="205383">
                <a:moveTo>
                  <a:pt x="0" y="0"/>
                </a:moveTo>
                <a:lnTo>
                  <a:pt x="0" y="0"/>
                </a:lnTo>
                <a:lnTo>
                  <a:pt x="0" y="0"/>
                </a:lnTo>
                <a:lnTo>
                  <a:pt x="0" y="0"/>
                </a:lnTo>
                <a:lnTo>
                  <a:pt x="0" y="0"/>
                </a:lnTo>
                <a:lnTo>
                  <a:pt x="0" y="8929"/>
                </a:lnTo>
                <a:lnTo>
                  <a:pt x="0" y="17859"/>
                </a:lnTo>
                <a:lnTo>
                  <a:pt x="8930" y="35718"/>
                </a:lnTo>
                <a:lnTo>
                  <a:pt x="17860" y="62507"/>
                </a:lnTo>
                <a:lnTo>
                  <a:pt x="17860" y="80367"/>
                </a:lnTo>
                <a:lnTo>
                  <a:pt x="17860" y="107156"/>
                </a:lnTo>
                <a:lnTo>
                  <a:pt x="26789" y="125015"/>
                </a:lnTo>
                <a:lnTo>
                  <a:pt x="26789" y="151804"/>
                </a:lnTo>
                <a:lnTo>
                  <a:pt x="26789" y="160734"/>
                </a:lnTo>
                <a:lnTo>
                  <a:pt x="26789" y="160734"/>
                </a:lnTo>
                <a:lnTo>
                  <a:pt x="26789" y="160734"/>
                </a:lnTo>
                <a:lnTo>
                  <a:pt x="26789" y="142875"/>
                </a:lnTo>
                <a:lnTo>
                  <a:pt x="35719" y="125015"/>
                </a:lnTo>
                <a:lnTo>
                  <a:pt x="44649" y="107156"/>
                </a:lnTo>
                <a:lnTo>
                  <a:pt x="62508" y="89297"/>
                </a:lnTo>
                <a:lnTo>
                  <a:pt x="71438" y="71437"/>
                </a:lnTo>
                <a:lnTo>
                  <a:pt x="80368" y="71437"/>
                </a:lnTo>
                <a:lnTo>
                  <a:pt x="89297" y="71437"/>
                </a:lnTo>
                <a:lnTo>
                  <a:pt x="98227" y="80367"/>
                </a:lnTo>
                <a:lnTo>
                  <a:pt x="98227" y="89297"/>
                </a:lnTo>
                <a:lnTo>
                  <a:pt x="98227" y="107156"/>
                </a:lnTo>
                <a:lnTo>
                  <a:pt x="89297" y="133945"/>
                </a:lnTo>
                <a:lnTo>
                  <a:pt x="80368" y="160734"/>
                </a:lnTo>
                <a:lnTo>
                  <a:pt x="71438" y="178593"/>
                </a:lnTo>
                <a:lnTo>
                  <a:pt x="62508" y="196453"/>
                </a:lnTo>
                <a:lnTo>
                  <a:pt x="53579" y="205382"/>
                </a:lnTo>
                <a:lnTo>
                  <a:pt x="53579" y="205382"/>
                </a:lnTo>
                <a:lnTo>
                  <a:pt x="53579" y="196453"/>
                </a:lnTo>
                <a:lnTo>
                  <a:pt x="62508" y="169664"/>
                </a:lnTo>
                <a:lnTo>
                  <a:pt x="80368" y="133945"/>
                </a:lnTo>
                <a:lnTo>
                  <a:pt x="98227" y="98226"/>
                </a:lnTo>
                <a:lnTo>
                  <a:pt x="98227" y="9822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8" name="Freeform 137"/>
          <p:cNvSpPr/>
          <p:nvPr/>
        </p:nvSpPr>
        <p:spPr>
          <a:xfrm>
            <a:off x="4920258" y="2241351"/>
            <a:ext cx="17860" cy="44650"/>
          </a:xfrm>
          <a:custGeom>
            <a:avLst/>
            <a:gdLst/>
            <a:ahLst/>
            <a:cxnLst/>
            <a:rect l="0" t="0" r="0" b="0"/>
            <a:pathLst>
              <a:path w="17860" h="44650">
                <a:moveTo>
                  <a:pt x="0" y="0"/>
                </a:moveTo>
                <a:lnTo>
                  <a:pt x="8930" y="0"/>
                </a:lnTo>
                <a:lnTo>
                  <a:pt x="8930" y="8930"/>
                </a:lnTo>
                <a:lnTo>
                  <a:pt x="8930" y="8930"/>
                </a:lnTo>
                <a:lnTo>
                  <a:pt x="8930" y="8930"/>
                </a:lnTo>
                <a:lnTo>
                  <a:pt x="8930" y="8930"/>
                </a:lnTo>
                <a:lnTo>
                  <a:pt x="8930" y="8930"/>
                </a:lnTo>
                <a:lnTo>
                  <a:pt x="8930" y="8930"/>
                </a:lnTo>
                <a:lnTo>
                  <a:pt x="8930" y="17860"/>
                </a:lnTo>
                <a:lnTo>
                  <a:pt x="8930" y="26789"/>
                </a:lnTo>
                <a:lnTo>
                  <a:pt x="8930" y="26789"/>
                </a:lnTo>
                <a:lnTo>
                  <a:pt x="8930" y="35719"/>
                </a:lnTo>
                <a:lnTo>
                  <a:pt x="8930" y="44649"/>
                </a:lnTo>
                <a:lnTo>
                  <a:pt x="17859" y="44649"/>
                </a:lnTo>
                <a:lnTo>
                  <a:pt x="17859" y="44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9" name="Freeform 138"/>
          <p:cNvSpPr/>
          <p:nvPr/>
        </p:nvSpPr>
        <p:spPr>
          <a:xfrm>
            <a:off x="4947047" y="2339578"/>
            <a:ext cx="8931" cy="8931"/>
          </a:xfrm>
          <a:custGeom>
            <a:avLst/>
            <a:gdLst/>
            <a:ahLst/>
            <a:cxnLst/>
            <a:rect l="0" t="0" r="0" b="0"/>
            <a:pathLst>
              <a:path w="8931" h="8931">
                <a:moveTo>
                  <a:pt x="0" y="0"/>
                </a:moveTo>
                <a:lnTo>
                  <a:pt x="0" y="0"/>
                </a:lnTo>
                <a:lnTo>
                  <a:pt x="0" y="0"/>
                </a:lnTo>
                <a:lnTo>
                  <a:pt x="0" y="0"/>
                </a:lnTo>
                <a:lnTo>
                  <a:pt x="0" y="0"/>
                </a:lnTo>
                <a:lnTo>
                  <a:pt x="8930" y="0"/>
                </a:lnTo>
                <a:lnTo>
                  <a:pt x="8930" y="8930"/>
                </a:lnTo>
                <a:lnTo>
                  <a:pt x="8930" y="8930"/>
                </a:lnTo>
                <a:lnTo>
                  <a:pt x="8930" y="0"/>
                </a:lnTo>
                <a:lnTo>
                  <a:pt x="8930" y="0"/>
                </a:lnTo>
                <a:lnTo>
                  <a:pt x="893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0" name="Freeform 139"/>
          <p:cNvSpPr/>
          <p:nvPr/>
        </p:nvSpPr>
        <p:spPr>
          <a:xfrm>
            <a:off x="5089922" y="2116336"/>
            <a:ext cx="151806" cy="187524"/>
          </a:xfrm>
          <a:custGeom>
            <a:avLst/>
            <a:gdLst/>
            <a:ahLst/>
            <a:cxnLst/>
            <a:rect l="0" t="0" r="0" b="0"/>
            <a:pathLst>
              <a:path w="151806" h="187524">
                <a:moveTo>
                  <a:pt x="0" y="0"/>
                </a:moveTo>
                <a:lnTo>
                  <a:pt x="0" y="0"/>
                </a:lnTo>
                <a:lnTo>
                  <a:pt x="0" y="0"/>
                </a:lnTo>
                <a:lnTo>
                  <a:pt x="0" y="0"/>
                </a:lnTo>
                <a:lnTo>
                  <a:pt x="8930" y="0"/>
                </a:lnTo>
                <a:lnTo>
                  <a:pt x="8930" y="8929"/>
                </a:lnTo>
                <a:lnTo>
                  <a:pt x="17859" y="17859"/>
                </a:lnTo>
                <a:lnTo>
                  <a:pt x="17859" y="35718"/>
                </a:lnTo>
                <a:lnTo>
                  <a:pt x="26789" y="53578"/>
                </a:lnTo>
                <a:lnTo>
                  <a:pt x="26789" y="71437"/>
                </a:lnTo>
                <a:lnTo>
                  <a:pt x="26789" y="98226"/>
                </a:lnTo>
                <a:lnTo>
                  <a:pt x="35719" y="125015"/>
                </a:lnTo>
                <a:lnTo>
                  <a:pt x="35719" y="142875"/>
                </a:lnTo>
                <a:lnTo>
                  <a:pt x="26789" y="160734"/>
                </a:lnTo>
                <a:lnTo>
                  <a:pt x="26789" y="169664"/>
                </a:lnTo>
                <a:lnTo>
                  <a:pt x="26789" y="178593"/>
                </a:lnTo>
                <a:lnTo>
                  <a:pt x="26789" y="178593"/>
                </a:lnTo>
                <a:lnTo>
                  <a:pt x="26789" y="160734"/>
                </a:lnTo>
                <a:lnTo>
                  <a:pt x="35719" y="142875"/>
                </a:lnTo>
                <a:lnTo>
                  <a:pt x="44648" y="125015"/>
                </a:lnTo>
                <a:lnTo>
                  <a:pt x="53578" y="107156"/>
                </a:lnTo>
                <a:lnTo>
                  <a:pt x="71437" y="80367"/>
                </a:lnTo>
                <a:lnTo>
                  <a:pt x="89297" y="71437"/>
                </a:lnTo>
                <a:lnTo>
                  <a:pt x="107156" y="62508"/>
                </a:lnTo>
                <a:lnTo>
                  <a:pt x="125016" y="62508"/>
                </a:lnTo>
                <a:lnTo>
                  <a:pt x="142875" y="71437"/>
                </a:lnTo>
                <a:lnTo>
                  <a:pt x="151805" y="80367"/>
                </a:lnTo>
                <a:lnTo>
                  <a:pt x="151805" y="107156"/>
                </a:lnTo>
                <a:lnTo>
                  <a:pt x="142875" y="125015"/>
                </a:lnTo>
                <a:lnTo>
                  <a:pt x="133945" y="151804"/>
                </a:lnTo>
                <a:lnTo>
                  <a:pt x="125016" y="169664"/>
                </a:lnTo>
                <a:lnTo>
                  <a:pt x="107156" y="187523"/>
                </a:lnTo>
                <a:lnTo>
                  <a:pt x="98226" y="187523"/>
                </a:lnTo>
                <a:lnTo>
                  <a:pt x="89297" y="187523"/>
                </a:lnTo>
                <a:lnTo>
                  <a:pt x="89297" y="169664"/>
                </a:lnTo>
                <a:lnTo>
                  <a:pt x="89297" y="142875"/>
                </a:lnTo>
                <a:lnTo>
                  <a:pt x="89297"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1" name="Freeform 140"/>
          <p:cNvSpPr/>
          <p:nvPr/>
        </p:nvSpPr>
        <p:spPr>
          <a:xfrm>
            <a:off x="5295305" y="2044898"/>
            <a:ext cx="169665" cy="205384"/>
          </a:xfrm>
          <a:custGeom>
            <a:avLst/>
            <a:gdLst/>
            <a:ahLst/>
            <a:cxnLst/>
            <a:rect l="0" t="0" r="0" b="0"/>
            <a:pathLst>
              <a:path w="169665" h="205384">
                <a:moveTo>
                  <a:pt x="0" y="80367"/>
                </a:moveTo>
                <a:lnTo>
                  <a:pt x="0" y="71438"/>
                </a:lnTo>
                <a:lnTo>
                  <a:pt x="0" y="71438"/>
                </a:lnTo>
                <a:lnTo>
                  <a:pt x="0" y="71438"/>
                </a:lnTo>
                <a:lnTo>
                  <a:pt x="0" y="62508"/>
                </a:lnTo>
                <a:lnTo>
                  <a:pt x="0" y="62508"/>
                </a:lnTo>
                <a:lnTo>
                  <a:pt x="8929" y="62508"/>
                </a:lnTo>
                <a:lnTo>
                  <a:pt x="8929" y="71438"/>
                </a:lnTo>
                <a:lnTo>
                  <a:pt x="17859" y="80367"/>
                </a:lnTo>
                <a:lnTo>
                  <a:pt x="17859" y="98227"/>
                </a:lnTo>
                <a:lnTo>
                  <a:pt x="26789" y="116086"/>
                </a:lnTo>
                <a:lnTo>
                  <a:pt x="26789" y="133946"/>
                </a:lnTo>
                <a:lnTo>
                  <a:pt x="17859" y="160735"/>
                </a:lnTo>
                <a:lnTo>
                  <a:pt x="17859" y="178594"/>
                </a:lnTo>
                <a:lnTo>
                  <a:pt x="17859" y="196453"/>
                </a:lnTo>
                <a:lnTo>
                  <a:pt x="8929" y="205383"/>
                </a:lnTo>
                <a:lnTo>
                  <a:pt x="8929" y="205383"/>
                </a:lnTo>
                <a:lnTo>
                  <a:pt x="8929" y="196453"/>
                </a:lnTo>
                <a:lnTo>
                  <a:pt x="0" y="178594"/>
                </a:lnTo>
                <a:lnTo>
                  <a:pt x="0" y="160735"/>
                </a:lnTo>
                <a:lnTo>
                  <a:pt x="0" y="142875"/>
                </a:lnTo>
                <a:lnTo>
                  <a:pt x="0" y="116086"/>
                </a:lnTo>
                <a:lnTo>
                  <a:pt x="8929" y="89297"/>
                </a:lnTo>
                <a:lnTo>
                  <a:pt x="8929" y="62508"/>
                </a:lnTo>
                <a:lnTo>
                  <a:pt x="17859" y="44649"/>
                </a:lnTo>
                <a:lnTo>
                  <a:pt x="35718" y="26789"/>
                </a:lnTo>
                <a:lnTo>
                  <a:pt x="44648" y="17860"/>
                </a:lnTo>
                <a:lnTo>
                  <a:pt x="62508" y="8930"/>
                </a:lnTo>
                <a:lnTo>
                  <a:pt x="71437" y="0"/>
                </a:lnTo>
                <a:lnTo>
                  <a:pt x="80367" y="8930"/>
                </a:lnTo>
                <a:lnTo>
                  <a:pt x="89297" y="8930"/>
                </a:lnTo>
                <a:lnTo>
                  <a:pt x="89297" y="17860"/>
                </a:lnTo>
                <a:lnTo>
                  <a:pt x="89297" y="35719"/>
                </a:lnTo>
                <a:lnTo>
                  <a:pt x="80367" y="53578"/>
                </a:lnTo>
                <a:lnTo>
                  <a:pt x="71437" y="80367"/>
                </a:lnTo>
                <a:lnTo>
                  <a:pt x="62508" y="107156"/>
                </a:lnTo>
                <a:lnTo>
                  <a:pt x="53578" y="133946"/>
                </a:lnTo>
                <a:lnTo>
                  <a:pt x="44648" y="151805"/>
                </a:lnTo>
                <a:lnTo>
                  <a:pt x="44648" y="169664"/>
                </a:lnTo>
                <a:lnTo>
                  <a:pt x="53578" y="178594"/>
                </a:lnTo>
                <a:lnTo>
                  <a:pt x="62508" y="187524"/>
                </a:lnTo>
                <a:lnTo>
                  <a:pt x="80367" y="187524"/>
                </a:lnTo>
                <a:lnTo>
                  <a:pt x="98226" y="196453"/>
                </a:lnTo>
                <a:lnTo>
                  <a:pt x="116086" y="196453"/>
                </a:lnTo>
                <a:lnTo>
                  <a:pt x="125015" y="187524"/>
                </a:lnTo>
                <a:lnTo>
                  <a:pt x="142875" y="187524"/>
                </a:lnTo>
                <a:lnTo>
                  <a:pt x="151804" y="187524"/>
                </a:lnTo>
                <a:lnTo>
                  <a:pt x="160734" y="187524"/>
                </a:lnTo>
                <a:lnTo>
                  <a:pt x="169664" y="187524"/>
                </a:lnTo>
                <a:lnTo>
                  <a:pt x="169664" y="178594"/>
                </a:lnTo>
                <a:lnTo>
                  <a:pt x="169664"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2" name="Freeform 141"/>
          <p:cNvSpPr/>
          <p:nvPr/>
        </p:nvSpPr>
        <p:spPr>
          <a:xfrm>
            <a:off x="5438180" y="2062758"/>
            <a:ext cx="133946" cy="142876"/>
          </a:xfrm>
          <a:custGeom>
            <a:avLst/>
            <a:gdLst/>
            <a:ahLst/>
            <a:cxnLst/>
            <a:rect l="0" t="0" r="0" b="0"/>
            <a:pathLst>
              <a:path w="133946" h="142876">
                <a:moveTo>
                  <a:pt x="62508" y="53578"/>
                </a:moveTo>
                <a:lnTo>
                  <a:pt x="62508" y="44648"/>
                </a:lnTo>
                <a:lnTo>
                  <a:pt x="53578" y="35718"/>
                </a:lnTo>
                <a:lnTo>
                  <a:pt x="44648" y="26789"/>
                </a:lnTo>
                <a:lnTo>
                  <a:pt x="44648" y="17859"/>
                </a:lnTo>
                <a:lnTo>
                  <a:pt x="44648" y="8929"/>
                </a:lnTo>
                <a:lnTo>
                  <a:pt x="35718" y="0"/>
                </a:lnTo>
                <a:lnTo>
                  <a:pt x="35718" y="0"/>
                </a:lnTo>
                <a:lnTo>
                  <a:pt x="26789" y="8929"/>
                </a:lnTo>
                <a:lnTo>
                  <a:pt x="17859" y="17859"/>
                </a:lnTo>
                <a:lnTo>
                  <a:pt x="17859" y="35718"/>
                </a:lnTo>
                <a:lnTo>
                  <a:pt x="8929" y="53578"/>
                </a:lnTo>
                <a:lnTo>
                  <a:pt x="0" y="80367"/>
                </a:lnTo>
                <a:lnTo>
                  <a:pt x="0" y="98226"/>
                </a:lnTo>
                <a:lnTo>
                  <a:pt x="0" y="116086"/>
                </a:lnTo>
                <a:lnTo>
                  <a:pt x="0" y="133945"/>
                </a:lnTo>
                <a:lnTo>
                  <a:pt x="0" y="142875"/>
                </a:lnTo>
                <a:lnTo>
                  <a:pt x="8929" y="142875"/>
                </a:lnTo>
                <a:lnTo>
                  <a:pt x="17859" y="133945"/>
                </a:lnTo>
                <a:lnTo>
                  <a:pt x="35718" y="125015"/>
                </a:lnTo>
                <a:lnTo>
                  <a:pt x="44648" y="107156"/>
                </a:lnTo>
                <a:lnTo>
                  <a:pt x="53578" y="89296"/>
                </a:lnTo>
                <a:lnTo>
                  <a:pt x="71437" y="62507"/>
                </a:lnTo>
                <a:lnTo>
                  <a:pt x="80367" y="53578"/>
                </a:lnTo>
                <a:lnTo>
                  <a:pt x="89297" y="44648"/>
                </a:lnTo>
                <a:lnTo>
                  <a:pt x="98226" y="44648"/>
                </a:lnTo>
                <a:lnTo>
                  <a:pt x="98226" y="53578"/>
                </a:lnTo>
                <a:lnTo>
                  <a:pt x="98226" y="62507"/>
                </a:lnTo>
                <a:lnTo>
                  <a:pt x="98226" y="80367"/>
                </a:lnTo>
                <a:lnTo>
                  <a:pt x="107156" y="98226"/>
                </a:lnTo>
                <a:lnTo>
                  <a:pt x="116086" y="107156"/>
                </a:lnTo>
                <a:lnTo>
                  <a:pt x="116086" y="116086"/>
                </a:lnTo>
                <a:lnTo>
                  <a:pt x="125015" y="125015"/>
                </a:lnTo>
                <a:lnTo>
                  <a:pt x="125015" y="116086"/>
                </a:lnTo>
                <a:lnTo>
                  <a:pt x="133945" y="107156"/>
                </a:lnTo>
                <a:lnTo>
                  <a:pt x="133945" y="80367"/>
                </a:lnTo>
                <a:lnTo>
                  <a:pt x="133945"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3" name="Freeform 142"/>
          <p:cNvSpPr/>
          <p:nvPr/>
        </p:nvSpPr>
        <p:spPr>
          <a:xfrm>
            <a:off x="5527477" y="1893094"/>
            <a:ext cx="133946" cy="294680"/>
          </a:xfrm>
          <a:custGeom>
            <a:avLst/>
            <a:gdLst/>
            <a:ahLst/>
            <a:cxnLst/>
            <a:rect l="0" t="0" r="0" b="0"/>
            <a:pathLst>
              <a:path w="133946" h="294680">
                <a:moveTo>
                  <a:pt x="17859" y="0"/>
                </a:moveTo>
                <a:lnTo>
                  <a:pt x="17859" y="0"/>
                </a:lnTo>
                <a:lnTo>
                  <a:pt x="8929" y="0"/>
                </a:lnTo>
                <a:lnTo>
                  <a:pt x="0" y="8929"/>
                </a:lnTo>
                <a:lnTo>
                  <a:pt x="0" y="8929"/>
                </a:lnTo>
                <a:lnTo>
                  <a:pt x="0" y="8929"/>
                </a:lnTo>
                <a:lnTo>
                  <a:pt x="0" y="8929"/>
                </a:lnTo>
                <a:lnTo>
                  <a:pt x="8929" y="8929"/>
                </a:lnTo>
                <a:lnTo>
                  <a:pt x="17859" y="8929"/>
                </a:lnTo>
                <a:lnTo>
                  <a:pt x="26789" y="8929"/>
                </a:lnTo>
                <a:lnTo>
                  <a:pt x="44648" y="8929"/>
                </a:lnTo>
                <a:lnTo>
                  <a:pt x="53578" y="8929"/>
                </a:lnTo>
                <a:lnTo>
                  <a:pt x="71437" y="17859"/>
                </a:lnTo>
                <a:lnTo>
                  <a:pt x="80367" y="26789"/>
                </a:lnTo>
                <a:lnTo>
                  <a:pt x="80367" y="35718"/>
                </a:lnTo>
                <a:lnTo>
                  <a:pt x="80367" y="53578"/>
                </a:lnTo>
                <a:lnTo>
                  <a:pt x="80367" y="80367"/>
                </a:lnTo>
                <a:lnTo>
                  <a:pt x="71437" y="98226"/>
                </a:lnTo>
                <a:lnTo>
                  <a:pt x="71437" y="116085"/>
                </a:lnTo>
                <a:lnTo>
                  <a:pt x="71437" y="133945"/>
                </a:lnTo>
                <a:lnTo>
                  <a:pt x="71437" y="142875"/>
                </a:lnTo>
                <a:lnTo>
                  <a:pt x="80367" y="151804"/>
                </a:lnTo>
                <a:lnTo>
                  <a:pt x="89296" y="160734"/>
                </a:lnTo>
                <a:lnTo>
                  <a:pt x="98226" y="160734"/>
                </a:lnTo>
                <a:lnTo>
                  <a:pt x="107156" y="169664"/>
                </a:lnTo>
                <a:lnTo>
                  <a:pt x="125015" y="169664"/>
                </a:lnTo>
                <a:lnTo>
                  <a:pt x="133945" y="178593"/>
                </a:lnTo>
                <a:lnTo>
                  <a:pt x="133945" y="196453"/>
                </a:lnTo>
                <a:lnTo>
                  <a:pt x="133945" y="205382"/>
                </a:lnTo>
                <a:lnTo>
                  <a:pt x="133945" y="223242"/>
                </a:lnTo>
                <a:lnTo>
                  <a:pt x="125015" y="241101"/>
                </a:lnTo>
                <a:lnTo>
                  <a:pt x="116086" y="258960"/>
                </a:lnTo>
                <a:lnTo>
                  <a:pt x="116086" y="267890"/>
                </a:lnTo>
                <a:lnTo>
                  <a:pt x="107156" y="285750"/>
                </a:lnTo>
                <a:lnTo>
                  <a:pt x="107156" y="294679"/>
                </a:lnTo>
                <a:lnTo>
                  <a:pt x="107156" y="294679"/>
                </a:lnTo>
                <a:lnTo>
                  <a:pt x="116086" y="294679"/>
                </a:lnTo>
                <a:lnTo>
                  <a:pt x="116086" y="285750"/>
                </a:lnTo>
                <a:lnTo>
                  <a:pt x="125015" y="276820"/>
                </a:lnTo>
                <a:lnTo>
                  <a:pt x="125015" y="267890"/>
                </a:lnTo>
                <a:lnTo>
                  <a:pt x="125015" y="26789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4" name="Freeform 143"/>
          <p:cNvSpPr/>
          <p:nvPr/>
        </p:nvSpPr>
        <p:spPr>
          <a:xfrm>
            <a:off x="7304484" y="169664"/>
            <a:ext cx="35720" cy="1009056"/>
          </a:xfrm>
          <a:custGeom>
            <a:avLst/>
            <a:gdLst/>
            <a:ahLst/>
            <a:cxnLst/>
            <a:rect l="0" t="0" r="0" b="0"/>
            <a:pathLst>
              <a:path w="35720" h="1009056">
                <a:moveTo>
                  <a:pt x="0" y="0"/>
                </a:moveTo>
                <a:lnTo>
                  <a:pt x="0" y="0"/>
                </a:lnTo>
                <a:lnTo>
                  <a:pt x="0" y="0"/>
                </a:lnTo>
                <a:lnTo>
                  <a:pt x="0" y="0"/>
                </a:lnTo>
                <a:lnTo>
                  <a:pt x="0" y="8930"/>
                </a:lnTo>
                <a:lnTo>
                  <a:pt x="0" y="17859"/>
                </a:lnTo>
                <a:lnTo>
                  <a:pt x="8930" y="53578"/>
                </a:lnTo>
                <a:lnTo>
                  <a:pt x="17860" y="98227"/>
                </a:lnTo>
                <a:lnTo>
                  <a:pt x="17860" y="151805"/>
                </a:lnTo>
                <a:lnTo>
                  <a:pt x="26789" y="223242"/>
                </a:lnTo>
                <a:lnTo>
                  <a:pt x="26789" y="294680"/>
                </a:lnTo>
                <a:lnTo>
                  <a:pt x="35719" y="375047"/>
                </a:lnTo>
                <a:lnTo>
                  <a:pt x="35719" y="455414"/>
                </a:lnTo>
                <a:lnTo>
                  <a:pt x="26789" y="535781"/>
                </a:lnTo>
                <a:lnTo>
                  <a:pt x="26789" y="625078"/>
                </a:lnTo>
                <a:lnTo>
                  <a:pt x="17860" y="696516"/>
                </a:lnTo>
                <a:lnTo>
                  <a:pt x="17860" y="776883"/>
                </a:lnTo>
                <a:lnTo>
                  <a:pt x="8930" y="839391"/>
                </a:lnTo>
                <a:lnTo>
                  <a:pt x="0" y="901898"/>
                </a:lnTo>
                <a:lnTo>
                  <a:pt x="0" y="946547"/>
                </a:lnTo>
                <a:lnTo>
                  <a:pt x="0" y="982266"/>
                </a:lnTo>
                <a:lnTo>
                  <a:pt x="8930" y="1009055"/>
                </a:lnTo>
                <a:lnTo>
                  <a:pt x="8930" y="100905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5" name="Freeform 144"/>
          <p:cNvSpPr/>
          <p:nvPr/>
        </p:nvSpPr>
        <p:spPr>
          <a:xfrm>
            <a:off x="7233047" y="1134070"/>
            <a:ext cx="1634133" cy="125017"/>
          </a:xfrm>
          <a:custGeom>
            <a:avLst/>
            <a:gdLst/>
            <a:ahLst/>
            <a:cxnLst/>
            <a:rect l="0" t="0" r="0" b="0"/>
            <a:pathLst>
              <a:path w="1634133" h="125017">
                <a:moveTo>
                  <a:pt x="0" y="125016"/>
                </a:moveTo>
                <a:lnTo>
                  <a:pt x="0" y="125016"/>
                </a:lnTo>
                <a:lnTo>
                  <a:pt x="8930" y="125016"/>
                </a:lnTo>
                <a:lnTo>
                  <a:pt x="8930" y="125016"/>
                </a:lnTo>
                <a:lnTo>
                  <a:pt x="17859" y="116086"/>
                </a:lnTo>
                <a:lnTo>
                  <a:pt x="44648" y="116086"/>
                </a:lnTo>
                <a:lnTo>
                  <a:pt x="71437" y="116086"/>
                </a:lnTo>
                <a:lnTo>
                  <a:pt x="107156" y="107157"/>
                </a:lnTo>
                <a:lnTo>
                  <a:pt x="151805" y="107157"/>
                </a:lnTo>
                <a:lnTo>
                  <a:pt x="214312" y="98227"/>
                </a:lnTo>
                <a:lnTo>
                  <a:pt x="276820" y="98227"/>
                </a:lnTo>
                <a:lnTo>
                  <a:pt x="357187" y="89297"/>
                </a:lnTo>
                <a:lnTo>
                  <a:pt x="446484" y="89297"/>
                </a:lnTo>
                <a:lnTo>
                  <a:pt x="535781" y="80367"/>
                </a:lnTo>
                <a:lnTo>
                  <a:pt x="642937" y="71438"/>
                </a:lnTo>
                <a:lnTo>
                  <a:pt x="750094" y="62508"/>
                </a:lnTo>
                <a:lnTo>
                  <a:pt x="875109" y="53578"/>
                </a:lnTo>
                <a:lnTo>
                  <a:pt x="991194" y="44649"/>
                </a:lnTo>
                <a:lnTo>
                  <a:pt x="1116210" y="35719"/>
                </a:lnTo>
                <a:lnTo>
                  <a:pt x="1232296" y="26789"/>
                </a:lnTo>
                <a:lnTo>
                  <a:pt x="1321593" y="17860"/>
                </a:lnTo>
                <a:lnTo>
                  <a:pt x="1384101" y="17860"/>
                </a:lnTo>
                <a:lnTo>
                  <a:pt x="1446608" y="8930"/>
                </a:lnTo>
                <a:lnTo>
                  <a:pt x="1500187" y="8930"/>
                </a:lnTo>
                <a:lnTo>
                  <a:pt x="1571624" y="8930"/>
                </a:lnTo>
                <a:lnTo>
                  <a:pt x="1634132" y="0"/>
                </a:lnTo>
                <a:lnTo>
                  <a:pt x="1634132"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6" name="Freeform 145"/>
          <p:cNvSpPr/>
          <p:nvPr/>
        </p:nvSpPr>
        <p:spPr>
          <a:xfrm>
            <a:off x="7375922" y="8930"/>
            <a:ext cx="1268016" cy="98227"/>
          </a:xfrm>
          <a:custGeom>
            <a:avLst/>
            <a:gdLst/>
            <a:ahLst/>
            <a:cxnLst/>
            <a:rect l="0" t="0" r="0" b="0"/>
            <a:pathLst>
              <a:path w="1268016" h="98227">
                <a:moveTo>
                  <a:pt x="35719" y="62507"/>
                </a:moveTo>
                <a:lnTo>
                  <a:pt x="35719" y="62507"/>
                </a:lnTo>
                <a:lnTo>
                  <a:pt x="26789" y="62507"/>
                </a:lnTo>
                <a:lnTo>
                  <a:pt x="17859" y="62507"/>
                </a:lnTo>
                <a:lnTo>
                  <a:pt x="17859" y="62507"/>
                </a:lnTo>
                <a:lnTo>
                  <a:pt x="8930" y="62507"/>
                </a:lnTo>
                <a:lnTo>
                  <a:pt x="8930" y="62507"/>
                </a:lnTo>
                <a:lnTo>
                  <a:pt x="0" y="71437"/>
                </a:lnTo>
                <a:lnTo>
                  <a:pt x="0" y="71437"/>
                </a:lnTo>
                <a:lnTo>
                  <a:pt x="0" y="71437"/>
                </a:lnTo>
                <a:lnTo>
                  <a:pt x="0" y="71437"/>
                </a:lnTo>
                <a:lnTo>
                  <a:pt x="0" y="71437"/>
                </a:lnTo>
                <a:lnTo>
                  <a:pt x="8930" y="71437"/>
                </a:lnTo>
                <a:lnTo>
                  <a:pt x="17859" y="80367"/>
                </a:lnTo>
                <a:lnTo>
                  <a:pt x="26789" y="80367"/>
                </a:lnTo>
                <a:lnTo>
                  <a:pt x="44648" y="89297"/>
                </a:lnTo>
                <a:lnTo>
                  <a:pt x="71437" y="89297"/>
                </a:lnTo>
                <a:lnTo>
                  <a:pt x="107156" y="98226"/>
                </a:lnTo>
                <a:lnTo>
                  <a:pt x="142875" y="98226"/>
                </a:lnTo>
                <a:lnTo>
                  <a:pt x="196453" y="98226"/>
                </a:lnTo>
                <a:lnTo>
                  <a:pt x="250031" y="98226"/>
                </a:lnTo>
                <a:lnTo>
                  <a:pt x="312539" y="98226"/>
                </a:lnTo>
                <a:lnTo>
                  <a:pt x="375047" y="89297"/>
                </a:lnTo>
                <a:lnTo>
                  <a:pt x="446484" y="80367"/>
                </a:lnTo>
                <a:lnTo>
                  <a:pt x="517922" y="71437"/>
                </a:lnTo>
                <a:lnTo>
                  <a:pt x="598289" y="62507"/>
                </a:lnTo>
                <a:lnTo>
                  <a:pt x="678656" y="53578"/>
                </a:lnTo>
                <a:lnTo>
                  <a:pt x="750094" y="35718"/>
                </a:lnTo>
                <a:lnTo>
                  <a:pt x="830460" y="26789"/>
                </a:lnTo>
                <a:lnTo>
                  <a:pt x="901898" y="17859"/>
                </a:lnTo>
                <a:lnTo>
                  <a:pt x="964405" y="8929"/>
                </a:lnTo>
                <a:lnTo>
                  <a:pt x="1026913" y="8929"/>
                </a:lnTo>
                <a:lnTo>
                  <a:pt x="1080491" y="0"/>
                </a:lnTo>
                <a:lnTo>
                  <a:pt x="1125140" y="0"/>
                </a:lnTo>
                <a:lnTo>
                  <a:pt x="1169788" y="0"/>
                </a:lnTo>
                <a:lnTo>
                  <a:pt x="1205507" y="0"/>
                </a:lnTo>
                <a:lnTo>
                  <a:pt x="1241226" y="0"/>
                </a:lnTo>
                <a:lnTo>
                  <a:pt x="1268015" y="8929"/>
                </a:lnTo>
                <a:lnTo>
                  <a:pt x="1268015"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7" name="Freeform 146"/>
          <p:cNvSpPr/>
          <p:nvPr/>
        </p:nvSpPr>
        <p:spPr>
          <a:xfrm>
            <a:off x="8742163" y="62508"/>
            <a:ext cx="107158" cy="1017985"/>
          </a:xfrm>
          <a:custGeom>
            <a:avLst/>
            <a:gdLst/>
            <a:ahLst/>
            <a:cxnLst/>
            <a:rect l="0" t="0" r="0" b="0"/>
            <a:pathLst>
              <a:path w="107158" h="1017985">
                <a:moveTo>
                  <a:pt x="0" y="17859"/>
                </a:moveTo>
                <a:lnTo>
                  <a:pt x="0" y="17859"/>
                </a:lnTo>
                <a:lnTo>
                  <a:pt x="0" y="8929"/>
                </a:lnTo>
                <a:lnTo>
                  <a:pt x="0" y="0"/>
                </a:lnTo>
                <a:lnTo>
                  <a:pt x="0" y="0"/>
                </a:lnTo>
                <a:lnTo>
                  <a:pt x="0" y="0"/>
                </a:lnTo>
                <a:lnTo>
                  <a:pt x="0" y="8929"/>
                </a:lnTo>
                <a:lnTo>
                  <a:pt x="0" y="17859"/>
                </a:lnTo>
                <a:lnTo>
                  <a:pt x="8930" y="26789"/>
                </a:lnTo>
                <a:lnTo>
                  <a:pt x="17860" y="98226"/>
                </a:lnTo>
                <a:lnTo>
                  <a:pt x="35719" y="178594"/>
                </a:lnTo>
                <a:lnTo>
                  <a:pt x="44649" y="267890"/>
                </a:lnTo>
                <a:lnTo>
                  <a:pt x="44649" y="383976"/>
                </a:lnTo>
                <a:lnTo>
                  <a:pt x="44649" y="482203"/>
                </a:lnTo>
                <a:lnTo>
                  <a:pt x="44649" y="553640"/>
                </a:lnTo>
                <a:lnTo>
                  <a:pt x="62508" y="607219"/>
                </a:lnTo>
                <a:lnTo>
                  <a:pt x="62508" y="651867"/>
                </a:lnTo>
                <a:lnTo>
                  <a:pt x="71438" y="696515"/>
                </a:lnTo>
                <a:lnTo>
                  <a:pt x="80367" y="750093"/>
                </a:lnTo>
                <a:lnTo>
                  <a:pt x="80367" y="812601"/>
                </a:lnTo>
                <a:lnTo>
                  <a:pt x="89297" y="875109"/>
                </a:lnTo>
                <a:lnTo>
                  <a:pt x="98227" y="928687"/>
                </a:lnTo>
                <a:lnTo>
                  <a:pt x="107157" y="982265"/>
                </a:lnTo>
                <a:lnTo>
                  <a:pt x="107157" y="1017984"/>
                </a:lnTo>
                <a:lnTo>
                  <a:pt x="107157" y="101798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8" name="Freeform 147"/>
          <p:cNvSpPr/>
          <p:nvPr/>
        </p:nvSpPr>
        <p:spPr>
          <a:xfrm>
            <a:off x="7313414" y="160734"/>
            <a:ext cx="598290" cy="553642"/>
          </a:xfrm>
          <a:custGeom>
            <a:avLst/>
            <a:gdLst/>
            <a:ahLst/>
            <a:cxnLst/>
            <a:rect l="0" t="0" r="0" b="0"/>
            <a:pathLst>
              <a:path w="598290" h="553642">
                <a:moveTo>
                  <a:pt x="482203" y="0"/>
                </a:moveTo>
                <a:lnTo>
                  <a:pt x="482203" y="0"/>
                </a:lnTo>
                <a:lnTo>
                  <a:pt x="482203" y="0"/>
                </a:lnTo>
                <a:lnTo>
                  <a:pt x="491133" y="0"/>
                </a:lnTo>
                <a:lnTo>
                  <a:pt x="491133" y="0"/>
                </a:lnTo>
                <a:lnTo>
                  <a:pt x="491133" y="0"/>
                </a:lnTo>
                <a:lnTo>
                  <a:pt x="491133" y="0"/>
                </a:lnTo>
                <a:lnTo>
                  <a:pt x="500063" y="0"/>
                </a:lnTo>
                <a:lnTo>
                  <a:pt x="500063" y="17860"/>
                </a:lnTo>
                <a:lnTo>
                  <a:pt x="508992" y="26789"/>
                </a:lnTo>
                <a:lnTo>
                  <a:pt x="526852" y="62508"/>
                </a:lnTo>
                <a:lnTo>
                  <a:pt x="553641" y="107157"/>
                </a:lnTo>
                <a:lnTo>
                  <a:pt x="571500" y="151805"/>
                </a:lnTo>
                <a:lnTo>
                  <a:pt x="589359" y="205383"/>
                </a:lnTo>
                <a:lnTo>
                  <a:pt x="598289" y="250032"/>
                </a:lnTo>
                <a:lnTo>
                  <a:pt x="598289" y="294680"/>
                </a:lnTo>
                <a:lnTo>
                  <a:pt x="598289" y="339328"/>
                </a:lnTo>
                <a:lnTo>
                  <a:pt x="589359" y="375047"/>
                </a:lnTo>
                <a:lnTo>
                  <a:pt x="580430" y="410766"/>
                </a:lnTo>
                <a:lnTo>
                  <a:pt x="562570" y="437555"/>
                </a:lnTo>
                <a:lnTo>
                  <a:pt x="535781" y="464344"/>
                </a:lnTo>
                <a:lnTo>
                  <a:pt x="500063" y="482204"/>
                </a:lnTo>
                <a:lnTo>
                  <a:pt x="455414" y="500063"/>
                </a:lnTo>
                <a:lnTo>
                  <a:pt x="401836" y="508993"/>
                </a:lnTo>
                <a:lnTo>
                  <a:pt x="348258" y="508993"/>
                </a:lnTo>
                <a:lnTo>
                  <a:pt x="285750" y="508993"/>
                </a:lnTo>
                <a:lnTo>
                  <a:pt x="232172" y="500063"/>
                </a:lnTo>
                <a:lnTo>
                  <a:pt x="178594" y="500063"/>
                </a:lnTo>
                <a:lnTo>
                  <a:pt x="133945" y="500063"/>
                </a:lnTo>
                <a:lnTo>
                  <a:pt x="98227" y="500063"/>
                </a:lnTo>
                <a:lnTo>
                  <a:pt x="71438" y="508993"/>
                </a:lnTo>
                <a:lnTo>
                  <a:pt x="44649" y="517922"/>
                </a:lnTo>
                <a:lnTo>
                  <a:pt x="35719" y="535782"/>
                </a:lnTo>
                <a:lnTo>
                  <a:pt x="17859" y="544711"/>
                </a:lnTo>
                <a:lnTo>
                  <a:pt x="8930" y="553641"/>
                </a:lnTo>
                <a:lnTo>
                  <a:pt x="0" y="553641"/>
                </a:lnTo>
                <a:lnTo>
                  <a:pt x="0" y="553641"/>
                </a:lnTo>
                <a:lnTo>
                  <a:pt x="0" y="535782"/>
                </a:lnTo>
                <a:lnTo>
                  <a:pt x="0" y="53578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9" name="Freeform 148"/>
          <p:cNvSpPr/>
          <p:nvPr/>
        </p:nvSpPr>
        <p:spPr>
          <a:xfrm>
            <a:off x="7625953" y="687586"/>
            <a:ext cx="258962" cy="607220"/>
          </a:xfrm>
          <a:custGeom>
            <a:avLst/>
            <a:gdLst/>
            <a:ahLst/>
            <a:cxnLst/>
            <a:rect l="0" t="0" r="0" b="0"/>
            <a:pathLst>
              <a:path w="258962" h="607220">
                <a:moveTo>
                  <a:pt x="8930" y="0"/>
                </a:moveTo>
                <a:lnTo>
                  <a:pt x="8930" y="0"/>
                </a:lnTo>
                <a:lnTo>
                  <a:pt x="8930" y="0"/>
                </a:lnTo>
                <a:lnTo>
                  <a:pt x="8930" y="0"/>
                </a:lnTo>
                <a:lnTo>
                  <a:pt x="0" y="8930"/>
                </a:lnTo>
                <a:lnTo>
                  <a:pt x="0" y="17859"/>
                </a:lnTo>
                <a:lnTo>
                  <a:pt x="0" y="35719"/>
                </a:lnTo>
                <a:lnTo>
                  <a:pt x="8930" y="62508"/>
                </a:lnTo>
                <a:lnTo>
                  <a:pt x="26789" y="98226"/>
                </a:lnTo>
                <a:lnTo>
                  <a:pt x="44649" y="151805"/>
                </a:lnTo>
                <a:lnTo>
                  <a:pt x="71438" y="205383"/>
                </a:lnTo>
                <a:lnTo>
                  <a:pt x="107156" y="276820"/>
                </a:lnTo>
                <a:lnTo>
                  <a:pt x="133945" y="348258"/>
                </a:lnTo>
                <a:lnTo>
                  <a:pt x="178594" y="410765"/>
                </a:lnTo>
                <a:lnTo>
                  <a:pt x="205383" y="473273"/>
                </a:lnTo>
                <a:lnTo>
                  <a:pt x="232172" y="517922"/>
                </a:lnTo>
                <a:lnTo>
                  <a:pt x="250031" y="562570"/>
                </a:lnTo>
                <a:lnTo>
                  <a:pt x="258961" y="598289"/>
                </a:lnTo>
                <a:lnTo>
                  <a:pt x="258961" y="607219"/>
                </a:lnTo>
                <a:lnTo>
                  <a:pt x="258961" y="607219"/>
                </a:lnTo>
                <a:lnTo>
                  <a:pt x="258961" y="580430"/>
                </a:lnTo>
                <a:lnTo>
                  <a:pt x="258961" y="544711"/>
                </a:lnTo>
                <a:lnTo>
                  <a:pt x="258961" y="54471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0" name="Freeform 149"/>
          <p:cNvSpPr/>
          <p:nvPr/>
        </p:nvSpPr>
        <p:spPr>
          <a:xfrm>
            <a:off x="7875984" y="544711"/>
            <a:ext cx="580430" cy="616149"/>
          </a:xfrm>
          <a:custGeom>
            <a:avLst/>
            <a:gdLst/>
            <a:ahLst/>
            <a:cxnLst/>
            <a:rect l="0" t="0" r="0" b="0"/>
            <a:pathLst>
              <a:path w="580430" h="616149">
                <a:moveTo>
                  <a:pt x="0" y="0"/>
                </a:moveTo>
                <a:lnTo>
                  <a:pt x="0" y="0"/>
                </a:lnTo>
                <a:lnTo>
                  <a:pt x="0" y="0"/>
                </a:lnTo>
                <a:lnTo>
                  <a:pt x="0" y="8930"/>
                </a:lnTo>
                <a:lnTo>
                  <a:pt x="0" y="8930"/>
                </a:lnTo>
                <a:lnTo>
                  <a:pt x="8930" y="17859"/>
                </a:lnTo>
                <a:lnTo>
                  <a:pt x="26789" y="26789"/>
                </a:lnTo>
                <a:lnTo>
                  <a:pt x="53579" y="53578"/>
                </a:lnTo>
                <a:lnTo>
                  <a:pt x="98227" y="89297"/>
                </a:lnTo>
                <a:lnTo>
                  <a:pt x="142875" y="142875"/>
                </a:lnTo>
                <a:lnTo>
                  <a:pt x="205383" y="196453"/>
                </a:lnTo>
                <a:lnTo>
                  <a:pt x="267891" y="267890"/>
                </a:lnTo>
                <a:lnTo>
                  <a:pt x="339328" y="330398"/>
                </a:lnTo>
                <a:lnTo>
                  <a:pt x="401836" y="392906"/>
                </a:lnTo>
                <a:lnTo>
                  <a:pt x="455414" y="446484"/>
                </a:lnTo>
                <a:lnTo>
                  <a:pt x="508992" y="491133"/>
                </a:lnTo>
                <a:lnTo>
                  <a:pt x="535781" y="535781"/>
                </a:lnTo>
                <a:lnTo>
                  <a:pt x="562570" y="562570"/>
                </a:lnTo>
                <a:lnTo>
                  <a:pt x="580429" y="589359"/>
                </a:lnTo>
                <a:lnTo>
                  <a:pt x="580429" y="607219"/>
                </a:lnTo>
                <a:lnTo>
                  <a:pt x="580429" y="616148"/>
                </a:lnTo>
                <a:lnTo>
                  <a:pt x="580429" y="616148"/>
                </a:lnTo>
                <a:lnTo>
                  <a:pt x="580429" y="61614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1" name="Freeform 150"/>
          <p:cNvSpPr/>
          <p:nvPr/>
        </p:nvSpPr>
        <p:spPr>
          <a:xfrm>
            <a:off x="7902773" y="419695"/>
            <a:ext cx="884040" cy="80368"/>
          </a:xfrm>
          <a:custGeom>
            <a:avLst/>
            <a:gdLst/>
            <a:ahLst/>
            <a:cxnLst/>
            <a:rect l="0" t="0" r="0" b="0"/>
            <a:pathLst>
              <a:path w="884040" h="80368">
                <a:moveTo>
                  <a:pt x="0" y="80367"/>
                </a:moveTo>
                <a:lnTo>
                  <a:pt x="0" y="80367"/>
                </a:lnTo>
                <a:lnTo>
                  <a:pt x="17860" y="71438"/>
                </a:lnTo>
                <a:lnTo>
                  <a:pt x="35719" y="71438"/>
                </a:lnTo>
                <a:lnTo>
                  <a:pt x="80368" y="71438"/>
                </a:lnTo>
                <a:lnTo>
                  <a:pt x="142875" y="62508"/>
                </a:lnTo>
                <a:lnTo>
                  <a:pt x="223243" y="62508"/>
                </a:lnTo>
                <a:lnTo>
                  <a:pt x="321468" y="53578"/>
                </a:lnTo>
                <a:lnTo>
                  <a:pt x="419695" y="53578"/>
                </a:lnTo>
                <a:lnTo>
                  <a:pt x="517922" y="44649"/>
                </a:lnTo>
                <a:lnTo>
                  <a:pt x="616148" y="35719"/>
                </a:lnTo>
                <a:lnTo>
                  <a:pt x="705445" y="35719"/>
                </a:lnTo>
                <a:lnTo>
                  <a:pt x="759023" y="26789"/>
                </a:lnTo>
                <a:lnTo>
                  <a:pt x="794742" y="17860"/>
                </a:lnTo>
                <a:lnTo>
                  <a:pt x="839390" y="8930"/>
                </a:lnTo>
                <a:lnTo>
                  <a:pt x="875109" y="0"/>
                </a:lnTo>
                <a:lnTo>
                  <a:pt x="884039" y="0"/>
                </a:lnTo>
                <a:lnTo>
                  <a:pt x="866179" y="0"/>
                </a:lnTo>
                <a:lnTo>
                  <a:pt x="86617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2" name="Freeform 151"/>
          <p:cNvSpPr/>
          <p:nvPr/>
        </p:nvSpPr>
        <p:spPr>
          <a:xfrm>
            <a:off x="8295679" y="26789"/>
            <a:ext cx="89298" cy="437556"/>
          </a:xfrm>
          <a:custGeom>
            <a:avLst/>
            <a:gdLst/>
            <a:ahLst/>
            <a:cxnLst/>
            <a:rect l="0" t="0" r="0" b="0"/>
            <a:pathLst>
              <a:path w="89298" h="437556">
                <a:moveTo>
                  <a:pt x="8930" y="0"/>
                </a:moveTo>
                <a:lnTo>
                  <a:pt x="0" y="0"/>
                </a:lnTo>
                <a:lnTo>
                  <a:pt x="0" y="0"/>
                </a:lnTo>
                <a:lnTo>
                  <a:pt x="0" y="0"/>
                </a:lnTo>
                <a:lnTo>
                  <a:pt x="0" y="0"/>
                </a:lnTo>
                <a:lnTo>
                  <a:pt x="0" y="0"/>
                </a:lnTo>
                <a:lnTo>
                  <a:pt x="0" y="8930"/>
                </a:lnTo>
                <a:lnTo>
                  <a:pt x="0" y="26789"/>
                </a:lnTo>
                <a:lnTo>
                  <a:pt x="8930" y="89297"/>
                </a:lnTo>
                <a:lnTo>
                  <a:pt x="26789" y="169664"/>
                </a:lnTo>
                <a:lnTo>
                  <a:pt x="44648" y="258961"/>
                </a:lnTo>
                <a:lnTo>
                  <a:pt x="62508" y="339328"/>
                </a:lnTo>
                <a:lnTo>
                  <a:pt x="71437" y="392906"/>
                </a:lnTo>
                <a:lnTo>
                  <a:pt x="89297" y="428625"/>
                </a:lnTo>
                <a:lnTo>
                  <a:pt x="89297" y="437555"/>
                </a:lnTo>
                <a:lnTo>
                  <a:pt x="89297" y="428625"/>
                </a:lnTo>
                <a:lnTo>
                  <a:pt x="80367" y="410766"/>
                </a:lnTo>
                <a:lnTo>
                  <a:pt x="71437" y="383977"/>
                </a:lnTo>
                <a:lnTo>
                  <a:pt x="71437" y="38397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3" name="Freeform 152"/>
          <p:cNvSpPr/>
          <p:nvPr/>
        </p:nvSpPr>
        <p:spPr>
          <a:xfrm>
            <a:off x="8099227" y="312539"/>
            <a:ext cx="8930" cy="1"/>
          </a:xfrm>
          <a:custGeom>
            <a:avLst/>
            <a:gdLst/>
            <a:ahLst/>
            <a:cxnLst/>
            <a:rect l="0" t="0" r="0" b="0"/>
            <a:pathLst>
              <a:path w="8930" h="1">
                <a:moveTo>
                  <a:pt x="8929" y="0"/>
                </a:moveTo>
                <a:lnTo>
                  <a:pt x="8929" y="0"/>
                </a:lnTo>
                <a:lnTo>
                  <a:pt x="0" y="0"/>
                </a:lnTo>
                <a:lnTo>
                  <a:pt x="0" y="0"/>
                </a:lnTo>
                <a:lnTo>
                  <a:pt x="8929" y="0"/>
                </a:lnTo>
                <a:lnTo>
                  <a:pt x="8929" y="0"/>
                </a:lnTo>
                <a:close/>
              </a:path>
            </a:pathLst>
          </a:cu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Freeform 153"/>
          <p:cNvSpPr/>
          <p:nvPr/>
        </p:nvSpPr>
        <p:spPr>
          <a:xfrm>
            <a:off x="8483202" y="258961"/>
            <a:ext cx="26790" cy="1"/>
          </a:xfrm>
          <a:custGeom>
            <a:avLst/>
            <a:gdLst/>
            <a:ahLst/>
            <a:cxnLst/>
            <a:rect l="0" t="0" r="0" b="0"/>
            <a:pathLst>
              <a:path w="26790" h="1">
                <a:moveTo>
                  <a:pt x="0" y="0"/>
                </a:moveTo>
                <a:lnTo>
                  <a:pt x="8930" y="0"/>
                </a:lnTo>
                <a:lnTo>
                  <a:pt x="8930" y="0"/>
                </a:lnTo>
                <a:lnTo>
                  <a:pt x="17860" y="0"/>
                </a:lnTo>
                <a:lnTo>
                  <a:pt x="17860" y="0"/>
                </a:lnTo>
                <a:lnTo>
                  <a:pt x="17860" y="0"/>
                </a:lnTo>
                <a:lnTo>
                  <a:pt x="26789" y="0"/>
                </a:lnTo>
                <a:lnTo>
                  <a:pt x="26789" y="0"/>
                </a:lnTo>
                <a:lnTo>
                  <a:pt x="26789" y="0"/>
                </a:lnTo>
                <a:lnTo>
                  <a:pt x="26789" y="0"/>
                </a:lnTo>
                <a:lnTo>
                  <a:pt x="2678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5" name="Freeform 154"/>
          <p:cNvSpPr/>
          <p:nvPr/>
        </p:nvSpPr>
        <p:spPr>
          <a:xfrm>
            <a:off x="8483202" y="776883"/>
            <a:ext cx="1" cy="8930"/>
          </a:xfrm>
          <a:custGeom>
            <a:avLst/>
            <a:gdLst/>
            <a:ahLst/>
            <a:cxnLst/>
            <a:rect l="0" t="0" r="0" b="0"/>
            <a:pathLst>
              <a:path w="1" h="8930">
                <a:moveTo>
                  <a:pt x="0" y="8929"/>
                </a:moveTo>
                <a:lnTo>
                  <a:pt x="0" y="8929"/>
                </a:lnTo>
                <a:lnTo>
                  <a:pt x="0" y="8929"/>
                </a:lnTo>
                <a:lnTo>
                  <a:pt x="0" y="0"/>
                </a:lnTo>
                <a:lnTo>
                  <a:pt x="0" y="0"/>
                </a:lnTo>
                <a:lnTo>
                  <a:pt x="0" y="8929"/>
                </a:lnTo>
                <a:lnTo>
                  <a:pt x="0" y="8929"/>
                </a:lnTo>
                <a:lnTo>
                  <a:pt x="0" y="8929"/>
                </a:lnTo>
                <a:close/>
              </a:path>
            </a:pathLst>
          </a:cu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Freeform 155"/>
          <p:cNvSpPr/>
          <p:nvPr/>
        </p:nvSpPr>
        <p:spPr>
          <a:xfrm>
            <a:off x="7893844" y="928687"/>
            <a:ext cx="26790" cy="17861"/>
          </a:xfrm>
          <a:custGeom>
            <a:avLst/>
            <a:gdLst/>
            <a:ahLst/>
            <a:cxnLst/>
            <a:rect l="0" t="0" r="0" b="0"/>
            <a:pathLst>
              <a:path w="26790" h="17861">
                <a:moveTo>
                  <a:pt x="17859" y="0"/>
                </a:moveTo>
                <a:lnTo>
                  <a:pt x="17859" y="0"/>
                </a:lnTo>
                <a:lnTo>
                  <a:pt x="17859" y="0"/>
                </a:lnTo>
                <a:lnTo>
                  <a:pt x="26789" y="0"/>
                </a:lnTo>
                <a:lnTo>
                  <a:pt x="17859" y="8930"/>
                </a:lnTo>
                <a:lnTo>
                  <a:pt x="17859" y="8930"/>
                </a:lnTo>
                <a:lnTo>
                  <a:pt x="8929" y="17860"/>
                </a:lnTo>
                <a:lnTo>
                  <a:pt x="0" y="17860"/>
                </a:lnTo>
                <a:lnTo>
                  <a:pt x="0" y="1786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7" name="Freeform 156"/>
          <p:cNvSpPr/>
          <p:nvPr/>
        </p:nvSpPr>
        <p:spPr>
          <a:xfrm>
            <a:off x="7420570" y="1017984"/>
            <a:ext cx="17861" cy="8931"/>
          </a:xfrm>
          <a:custGeom>
            <a:avLst/>
            <a:gdLst/>
            <a:ahLst/>
            <a:cxnLst/>
            <a:rect l="0" t="0" r="0" b="0"/>
            <a:pathLst>
              <a:path w="17861" h="8931">
                <a:moveTo>
                  <a:pt x="0" y="8930"/>
                </a:moveTo>
                <a:lnTo>
                  <a:pt x="0" y="0"/>
                </a:lnTo>
                <a:lnTo>
                  <a:pt x="0" y="0"/>
                </a:lnTo>
                <a:lnTo>
                  <a:pt x="8930" y="0"/>
                </a:lnTo>
                <a:lnTo>
                  <a:pt x="8930" y="0"/>
                </a:lnTo>
                <a:lnTo>
                  <a:pt x="17860" y="0"/>
                </a:lnTo>
                <a:lnTo>
                  <a:pt x="1786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8" name="Freeform 157"/>
          <p:cNvSpPr/>
          <p:nvPr/>
        </p:nvSpPr>
        <p:spPr>
          <a:xfrm>
            <a:off x="7474148" y="375047"/>
            <a:ext cx="26791" cy="8931"/>
          </a:xfrm>
          <a:custGeom>
            <a:avLst/>
            <a:gdLst/>
            <a:ahLst/>
            <a:cxnLst/>
            <a:rect l="0" t="0" r="0" b="0"/>
            <a:pathLst>
              <a:path w="26791" h="8931">
                <a:moveTo>
                  <a:pt x="26790" y="8930"/>
                </a:moveTo>
                <a:lnTo>
                  <a:pt x="17860" y="0"/>
                </a:lnTo>
                <a:lnTo>
                  <a:pt x="17860" y="0"/>
                </a:lnTo>
                <a:lnTo>
                  <a:pt x="17860" y="0"/>
                </a:lnTo>
                <a:lnTo>
                  <a:pt x="8930" y="0"/>
                </a:lnTo>
                <a:lnTo>
                  <a:pt x="8930" y="8930"/>
                </a:lnTo>
                <a:lnTo>
                  <a:pt x="8930" y="8930"/>
                </a:lnTo>
                <a:lnTo>
                  <a:pt x="0" y="8930"/>
                </a:lnTo>
                <a:lnTo>
                  <a:pt x="0"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9" name="Freeform 158"/>
          <p:cNvSpPr/>
          <p:nvPr/>
        </p:nvSpPr>
        <p:spPr>
          <a:xfrm>
            <a:off x="6402586" y="4634507"/>
            <a:ext cx="732235" cy="71439"/>
          </a:xfrm>
          <a:custGeom>
            <a:avLst/>
            <a:gdLst/>
            <a:ahLst/>
            <a:cxnLst/>
            <a:rect l="0" t="0" r="0" b="0"/>
            <a:pathLst>
              <a:path w="732235" h="71439">
                <a:moveTo>
                  <a:pt x="8930" y="35719"/>
                </a:moveTo>
                <a:lnTo>
                  <a:pt x="8930" y="26789"/>
                </a:lnTo>
                <a:lnTo>
                  <a:pt x="8930" y="26789"/>
                </a:lnTo>
                <a:lnTo>
                  <a:pt x="0" y="17860"/>
                </a:lnTo>
                <a:lnTo>
                  <a:pt x="0" y="8930"/>
                </a:lnTo>
                <a:lnTo>
                  <a:pt x="0" y="8930"/>
                </a:lnTo>
                <a:lnTo>
                  <a:pt x="8930" y="0"/>
                </a:lnTo>
                <a:lnTo>
                  <a:pt x="8930" y="0"/>
                </a:lnTo>
                <a:lnTo>
                  <a:pt x="8930" y="0"/>
                </a:lnTo>
                <a:lnTo>
                  <a:pt x="17859" y="0"/>
                </a:lnTo>
                <a:lnTo>
                  <a:pt x="17859" y="8930"/>
                </a:lnTo>
                <a:lnTo>
                  <a:pt x="26789" y="8930"/>
                </a:lnTo>
                <a:lnTo>
                  <a:pt x="44648" y="8930"/>
                </a:lnTo>
                <a:lnTo>
                  <a:pt x="62508" y="17860"/>
                </a:lnTo>
                <a:lnTo>
                  <a:pt x="89297" y="26789"/>
                </a:lnTo>
                <a:lnTo>
                  <a:pt x="116086" y="26789"/>
                </a:lnTo>
                <a:lnTo>
                  <a:pt x="160734" y="35719"/>
                </a:lnTo>
                <a:lnTo>
                  <a:pt x="205383" y="35719"/>
                </a:lnTo>
                <a:lnTo>
                  <a:pt x="258961" y="35719"/>
                </a:lnTo>
                <a:lnTo>
                  <a:pt x="312539" y="35719"/>
                </a:lnTo>
                <a:lnTo>
                  <a:pt x="375047" y="26789"/>
                </a:lnTo>
                <a:lnTo>
                  <a:pt x="437555" y="26789"/>
                </a:lnTo>
                <a:lnTo>
                  <a:pt x="500062" y="17860"/>
                </a:lnTo>
                <a:lnTo>
                  <a:pt x="553641" y="17860"/>
                </a:lnTo>
                <a:lnTo>
                  <a:pt x="607219" y="17860"/>
                </a:lnTo>
                <a:lnTo>
                  <a:pt x="651867" y="8930"/>
                </a:lnTo>
                <a:lnTo>
                  <a:pt x="696516" y="17860"/>
                </a:lnTo>
                <a:lnTo>
                  <a:pt x="723305" y="17860"/>
                </a:lnTo>
                <a:lnTo>
                  <a:pt x="732234" y="26789"/>
                </a:lnTo>
                <a:lnTo>
                  <a:pt x="732234" y="44649"/>
                </a:lnTo>
                <a:lnTo>
                  <a:pt x="723305" y="53579"/>
                </a:lnTo>
                <a:lnTo>
                  <a:pt x="696516" y="71438"/>
                </a:lnTo>
                <a:lnTo>
                  <a:pt x="696516" y="7143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0" name="Freeform 159"/>
          <p:cNvSpPr/>
          <p:nvPr/>
        </p:nvSpPr>
        <p:spPr>
          <a:xfrm>
            <a:off x="1464469" y="5080992"/>
            <a:ext cx="1607345" cy="53579"/>
          </a:xfrm>
          <a:custGeom>
            <a:avLst/>
            <a:gdLst/>
            <a:ahLst/>
            <a:cxnLst/>
            <a:rect l="0" t="0" r="0" b="0"/>
            <a:pathLst>
              <a:path w="1607345" h="53579">
                <a:moveTo>
                  <a:pt x="0" y="53578"/>
                </a:moveTo>
                <a:lnTo>
                  <a:pt x="0" y="53578"/>
                </a:lnTo>
                <a:lnTo>
                  <a:pt x="0" y="44649"/>
                </a:lnTo>
                <a:lnTo>
                  <a:pt x="0" y="44649"/>
                </a:lnTo>
                <a:lnTo>
                  <a:pt x="0" y="44649"/>
                </a:lnTo>
                <a:lnTo>
                  <a:pt x="0" y="44649"/>
                </a:lnTo>
                <a:lnTo>
                  <a:pt x="8929" y="44649"/>
                </a:lnTo>
                <a:lnTo>
                  <a:pt x="17859" y="44649"/>
                </a:lnTo>
                <a:lnTo>
                  <a:pt x="35719" y="35719"/>
                </a:lnTo>
                <a:lnTo>
                  <a:pt x="53578" y="35719"/>
                </a:lnTo>
                <a:lnTo>
                  <a:pt x="80367" y="44649"/>
                </a:lnTo>
                <a:lnTo>
                  <a:pt x="116086" y="44649"/>
                </a:lnTo>
                <a:lnTo>
                  <a:pt x="142875" y="44649"/>
                </a:lnTo>
                <a:lnTo>
                  <a:pt x="187523" y="44649"/>
                </a:lnTo>
                <a:lnTo>
                  <a:pt x="232172" y="53578"/>
                </a:lnTo>
                <a:lnTo>
                  <a:pt x="276820" y="53578"/>
                </a:lnTo>
                <a:lnTo>
                  <a:pt x="330398" y="53578"/>
                </a:lnTo>
                <a:lnTo>
                  <a:pt x="392906" y="53578"/>
                </a:lnTo>
                <a:lnTo>
                  <a:pt x="464344" y="44649"/>
                </a:lnTo>
                <a:lnTo>
                  <a:pt x="535781" y="44649"/>
                </a:lnTo>
                <a:lnTo>
                  <a:pt x="607219" y="35719"/>
                </a:lnTo>
                <a:lnTo>
                  <a:pt x="687586" y="35719"/>
                </a:lnTo>
                <a:lnTo>
                  <a:pt x="767953" y="26789"/>
                </a:lnTo>
                <a:lnTo>
                  <a:pt x="848320" y="26789"/>
                </a:lnTo>
                <a:lnTo>
                  <a:pt x="928687" y="26789"/>
                </a:lnTo>
                <a:lnTo>
                  <a:pt x="1017984" y="17860"/>
                </a:lnTo>
                <a:lnTo>
                  <a:pt x="1098351" y="17860"/>
                </a:lnTo>
                <a:lnTo>
                  <a:pt x="1187648" y="8930"/>
                </a:lnTo>
                <a:lnTo>
                  <a:pt x="1268015" y="8930"/>
                </a:lnTo>
                <a:lnTo>
                  <a:pt x="1348383" y="0"/>
                </a:lnTo>
                <a:lnTo>
                  <a:pt x="1419820" y="0"/>
                </a:lnTo>
                <a:lnTo>
                  <a:pt x="1491258" y="0"/>
                </a:lnTo>
                <a:lnTo>
                  <a:pt x="1553765" y="0"/>
                </a:lnTo>
                <a:lnTo>
                  <a:pt x="1607344" y="8930"/>
                </a:lnTo>
                <a:lnTo>
                  <a:pt x="1607344"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1" name="Freeform 160"/>
          <p:cNvSpPr/>
          <p:nvPr/>
        </p:nvSpPr>
        <p:spPr>
          <a:xfrm>
            <a:off x="7509867" y="937617"/>
            <a:ext cx="26790" cy="71439"/>
          </a:xfrm>
          <a:custGeom>
            <a:avLst/>
            <a:gdLst/>
            <a:ahLst/>
            <a:cxnLst/>
            <a:rect l="0" t="0" r="0" b="0"/>
            <a:pathLst>
              <a:path w="26790" h="71439">
                <a:moveTo>
                  <a:pt x="8930" y="26789"/>
                </a:moveTo>
                <a:lnTo>
                  <a:pt x="0" y="26789"/>
                </a:lnTo>
                <a:lnTo>
                  <a:pt x="0" y="26789"/>
                </a:lnTo>
                <a:lnTo>
                  <a:pt x="0" y="26789"/>
                </a:lnTo>
                <a:lnTo>
                  <a:pt x="0" y="26789"/>
                </a:lnTo>
                <a:lnTo>
                  <a:pt x="0" y="26789"/>
                </a:lnTo>
                <a:lnTo>
                  <a:pt x="0" y="26789"/>
                </a:lnTo>
                <a:lnTo>
                  <a:pt x="0" y="26789"/>
                </a:lnTo>
                <a:lnTo>
                  <a:pt x="0" y="17859"/>
                </a:lnTo>
                <a:lnTo>
                  <a:pt x="0" y="17859"/>
                </a:lnTo>
                <a:lnTo>
                  <a:pt x="0" y="8930"/>
                </a:lnTo>
                <a:lnTo>
                  <a:pt x="0" y="8930"/>
                </a:lnTo>
                <a:lnTo>
                  <a:pt x="0" y="8930"/>
                </a:lnTo>
                <a:lnTo>
                  <a:pt x="0" y="17859"/>
                </a:lnTo>
                <a:lnTo>
                  <a:pt x="0" y="17859"/>
                </a:lnTo>
                <a:lnTo>
                  <a:pt x="0" y="26789"/>
                </a:lnTo>
                <a:lnTo>
                  <a:pt x="0" y="35719"/>
                </a:lnTo>
                <a:lnTo>
                  <a:pt x="0" y="44649"/>
                </a:lnTo>
                <a:lnTo>
                  <a:pt x="0" y="53578"/>
                </a:lnTo>
                <a:lnTo>
                  <a:pt x="8930" y="62508"/>
                </a:lnTo>
                <a:lnTo>
                  <a:pt x="17860" y="62508"/>
                </a:lnTo>
                <a:lnTo>
                  <a:pt x="17860" y="71438"/>
                </a:lnTo>
                <a:lnTo>
                  <a:pt x="26789" y="62508"/>
                </a:lnTo>
                <a:lnTo>
                  <a:pt x="26789" y="53578"/>
                </a:lnTo>
                <a:lnTo>
                  <a:pt x="26789" y="53578"/>
                </a:lnTo>
                <a:lnTo>
                  <a:pt x="26789" y="44649"/>
                </a:lnTo>
                <a:lnTo>
                  <a:pt x="26789" y="26789"/>
                </a:lnTo>
                <a:lnTo>
                  <a:pt x="26789" y="17859"/>
                </a:lnTo>
                <a:lnTo>
                  <a:pt x="17860" y="8930"/>
                </a:lnTo>
                <a:lnTo>
                  <a:pt x="17860" y="8930"/>
                </a:lnTo>
                <a:lnTo>
                  <a:pt x="8930" y="8930"/>
                </a:lnTo>
                <a:lnTo>
                  <a:pt x="8930" y="17859"/>
                </a:lnTo>
                <a:lnTo>
                  <a:pt x="0" y="26789"/>
                </a:lnTo>
                <a:lnTo>
                  <a:pt x="0" y="35719"/>
                </a:lnTo>
                <a:lnTo>
                  <a:pt x="0" y="44649"/>
                </a:lnTo>
                <a:lnTo>
                  <a:pt x="0" y="53578"/>
                </a:lnTo>
                <a:lnTo>
                  <a:pt x="0" y="53578"/>
                </a:lnTo>
                <a:lnTo>
                  <a:pt x="0" y="62508"/>
                </a:lnTo>
                <a:lnTo>
                  <a:pt x="8930" y="53578"/>
                </a:lnTo>
                <a:lnTo>
                  <a:pt x="8930" y="44649"/>
                </a:lnTo>
                <a:lnTo>
                  <a:pt x="17860" y="35719"/>
                </a:lnTo>
                <a:lnTo>
                  <a:pt x="17860" y="17859"/>
                </a:lnTo>
                <a:lnTo>
                  <a:pt x="17860" y="8930"/>
                </a:lnTo>
                <a:lnTo>
                  <a:pt x="17860" y="0"/>
                </a:lnTo>
                <a:lnTo>
                  <a:pt x="8930" y="0"/>
                </a:lnTo>
                <a:lnTo>
                  <a:pt x="8930" y="8930"/>
                </a:lnTo>
                <a:lnTo>
                  <a:pt x="8930" y="17859"/>
                </a:lnTo>
                <a:lnTo>
                  <a:pt x="8930" y="35719"/>
                </a:lnTo>
                <a:lnTo>
                  <a:pt x="8930" y="44649"/>
                </a:lnTo>
                <a:lnTo>
                  <a:pt x="17860" y="53578"/>
                </a:lnTo>
                <a:lnTo>
                  <a:pt x="17860"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83426868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fld id="{F4E3A3B8-E828-4B4B-9B69-5223E60A4589}" type="datetime1">
              <a:rPr lang="en-US" smtClean="0"/>
              <a:t>9/4/2013</a:t>
            </a:fld>
            <a:endParaRPr lang="en-US"/>
          </a:p>
        </p:txBody>
      </p:sp>
      <p:sp>
        <p:nvSpPr>
          <p:cNvPr id="5" name="Footer Placeholder 4"/>
          <p:cNvSpPr>
            <a:spLocks noGrp="1"/>
          </p:cNvSpPr>
          <p:nvPr>
            <p:ph type="ftr" sz="quarter" idx="11"/>
          </p:nvPr>
        </p:nvSpPr>
        <p:spPr/>
        <p:txBody>
          <a:bodyPr/>
          <a:lstStyle/>
          <a:p>
            <a:endParaRPr lang="en-US" dirty="0" smtClean="0"/>
          </a:p>
        </p:txBody>
      </p:sp>
      <p:sp>
        <p:nvSpPr>
          <p:cNvPr id="6" name="Slide Number Placeholder 5"/>
          <p:cNvSpPr>
            <a:spLocks noGrp="1"/>
          </p:cNvSpPr>
          <p:nvPr>
            <p:ph type="sldNum" sz="quarter" idx="12"/>
          </p:nvPr>
        </p:nvSpPr>
        <p:spPr/>
        <p:txBody>
          <a:bodyPr/>
          <a:lstStyle/>
          <a:p>
            <a:fld id="{5EA4A088-014F-4063-A783-67FAA4BA51CC}" type="slidenum">
              <a:rPr lang="en-US" smtClean="0"/>
              <a:t>30</a:t>
            </a:fld>
            <a:endParaRPr lang="en-US"/>
          </a:p>
        </p:txBody>
      </p:sp>
    </p:spTree>
    <p:extLst>
      <p:ext uri="{BB962C8B-B14F-4D97-AF65-F5344CB8AC3E}">
        <p14:creationId xmlns:p14="http://schemas.microsoft.com/office/powerpoint/2010/main" val="186821178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fld id="{F4E3A3B8-E828-4B4B-9B69-5223E60A4589}" type="datetime1">
              <a:rPr lang="en-US" smtClean="0"/>
              <a:t>9/4/2013</a:t>
            </a:fld>
            <a:endParaRPr lang="en-US"/>
          </a:p>
        </p:txBody>
      </p:sp>
      <p:sp>
        <p:nvSpPr>
          <p:cNvPr id="5" name="Footer Placeholder 4"/>
          <p:cNvSpPr>
            <a:spLocks noGrp="1"/>
          </p:cNvSpPr>
          <p:nvPr>
            <p:ph type="ftr" sz="quarter" idx="11"/>
          </p:nvPr>
        </p:nvSpPr>
        <p:spPr/>
        <p:txBody>
          <a:bodyPr/>
          <a:lstStyle/>
          <a:p>
            <a:endParaRPr lang="en-US" dirty="0" smtClean="0"/>
          </a:p>
        </p:txBody>
      </p:sp>
      <p:sp>
        <p:nvSpPr>
          <p:cNvPr id="6" name="Slide Number Placeholder 5"/>
          <p:cNvSpPr>
            <a:spLocks noGrp="1"/>
          </p:cNvSpPr>
          <p:nvPr>
            <p:ph type="sldNum" sz="quarter" idx="12"/>
          </p:nvPr>
        </p:nvSpPr>
        <p:spPr/>
        <p:txBody>
          <a:bodyPr/>
          <a:lstStyle/>
          <a:p>
            <a:fld id="{5EA4A088-014F-4063-A783-67FAA4BA51CC}" type="slidenum">
              <a:rPr lang="en-US" smtClean="0"/>
              <a:t>31</a:t>
            </a:fld>
            <a:endParaRPr lang="en-US"/>
          </a:p>
        </p:txBody>
      </p:sp>
    </p:spTree>
    <p:extLst>
      <p:ext uri="{BB962C8B-B14F-4D97-AF65-F5344CB8AC3E}">
        <p14:creationId xmlns:p14="http://schemas.microsoft.com/office/powerpoint/2010/main" val="28401911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Failings of Boundary Value Testing</a:t>
            </a:r>
            <a:endParaRPr lang="en-US" dirty="0"/>
          </a:p>
        </p:txBody>
      </p:sp>
      <p:sp>
        <p:nvSpPr>
          <p:cNvPr id="3" name="Content Placeholder 2"/>
          <p:cNvSpPr>
            <a:spLocks noGrp="1"/>
          </p:cNvSpPr>
          <p:nvPr>
            <p:ph idx="1"/>
          </p:nvPr>
        </p:nvSpPr>
        <p:spPr/>
        <p:txBody>
          <a:bodyPr/>
          <a:lstStyle/>
          <a:p>
            <a:r>
              <a:rPr lang="en-US" dirty="0" smtClean="0"/>
              <a:t>Redundancy</a:t>
            </a:r>
          </a:p>
          <a:p>
            <a:endParaRPr lang="en-US" dirty="0"/>
          </a:p>
          <a:p>
            <a:r>
              <a:rPr lang="en-US" dirty="0" smtClean="0"/>
              <a:t>Gaps</a:t>
            </a:r>
            <a:endParaRPr lang="en-US" dirty="0"/>
          </a:p>
        </p:txBody>
      </p:sp>
      <p:sp>
        <p:nvSpPr>
          <p:cNvPr id="4" name="Date Placeholder 3"/>
          <p:cNvSpPr>
            <a:spLocks noGrp="1"/>
          </p:cNvSpPr>
          <p:nvPr>
            <p:ph type="dt" sz="half" idx="10"/>
          </p:nvPr>
        </p:nvSpPr>
        <p:spPr/>
        <p:txBody>
          <a:bodyPr/>
          <a:lstStyle/>
          <a:p>
            <a:fld id="{F4E3A3B8-E828-4B4B-9B69-5223E60A4589}" type="datetime1">
              <a:rPr lang="en-US" smtClean="0"/>
              <a:t>9/4/2013</a:t>
            </a:fld>
            <a:endParaRPr lang="en-US"/>
          </a:p>
        </p:txBody>
      </p:sp>
      <p:sp>
        <p:nvSpPr>
          <p:cNvPr id="5" name="Footer Placeholder 4"/>
          <p:cNvSpPr>
            <a:spLocks noGrp="1"/>
          </p:cNvSpPr>
          <p:nvPr>
            <p:ph type="ftr" sz="quarter" idx="11"/>
          </p:nvPr>
        </p:nvSpPr>
        <p:spPr/>
        <p:txBody>
          <a:bodyPr/>
          <a:lstStyle/>
          <a:p>
            <a:endParaRPr lang="en-US" dirty="0" smtClean="0"/>
          </a:p>
        </p:txBody>
      </p:sp>
      <p:sp>
        <p:nvSpPr>
          <p:cNvPr id="6" name="Slide Number Placeholder 5"/>
          <p:cNvSpPr>
            <a:spLocks noGrp="1"/>
          </p:cNvSpPr>
          <p:nvPr>
            <p:ph type="sldNum" sz="quarter" idx="12"/>
          </p:nvPr>
        </p:nvSpPr>
        <p:spPr/>
        <p:txBody>
          <a:bodyPr/>
          <a:lstStyle/>
          <a:p>
            <a:fld id="{5EA4A088-014F-4063-A783-67FAA4BA51CC}" type="slidenum">
              <a:rPr lang="en-US" smtClean="0"/>
              <a:t>4</a:t>
            </a:fld>
            <a:endParaRPr lang="en-US"/>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29003" y="2590800"/>
            <a:ext cx="5304357" cy="3429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Freeform 6"/>
          <p:cNvSpPr/>
          <p:nvPr/>
        </p:nvSpPr>
        <p:spPr>
          <a:xfrm>
            <a:off x="0" y="3580804"/>
            <a:ext cx="1" cy="8931"/>
          </a:xfrm>
          <a:custGeom>
            <a:avLst/>
            <a:gdLst/>
            <a:ahLst/>
            <a:cxnLst/>
            <a:rect l="0" t="0" r="0" b="0"/>
            <a:pathLst>
              <a:path w="1" h="8931">
                <a:moveTo>
                  <a:pt x="0" y="8930"/>
                </a:moveTo>
                <a:lnTo>
                  <a:pt x="0" y="8930"/>
                </a:lnTo>
                <a:lnTo>
                  <a:pt x="0" y="8930"/>
                </a:lnTo>
                <a:lnTo>
                  <a:pt x="0" y="8930"/>
                </a:lnTo>
                <a:lnTo>
                  <a:pt x="0" y="8930"/>
                </a:lnTo>
                <a:lnTo>
                  <a:pt x="0" y="0"/>
                </a:lnTo>
                <a:lnTo>
                  <a:pt x="0" y="0"/>
                </a:lnTo>
                <a:lnTo>
                  <a:pt x="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3116461" y="3312914"/>
            <a:ext cx="187524" cy="3098602"/>
          </a:xfrm>
          <a:custGeom>
            <a:avLst/>
            <a:gdLst/>
            <a:ahLst/>
            <a:cxnLst/>
            <a:rect l="0" t="0" r="0" b="0"/>
            <a:pathLst>
              <a:path w="187524" h="3098602">
                <a:moveTo>
                  <a:pt x="0" y="0"/>
                </a:moveTo>
                <a:lnTo>
                  <a:pt x="8930" y="8929"/>
                </a:lnTo>
                <a:lnTo>
                  <a:pt x="26789" y="8929"/>
                </a:lnTo>
                <a:lnTo>
                  <a:pt x="35719" y="17859"/>
                </a:lnTo>
                <a:lnTo>
                  <a:pt x="44648" y="26789"/>
                </a:lnTo>
                <a:lnTo>
                  <a:pt x="53578" y="35718"/>
                </a:lnTo>
                <a:lnTo>
                  <a:pt x="62508" y="44648"/>
                </a:lnTo>
                <a:lnTo>
                  <a:pt x="71437" y="62507"/>
                </a:lnTo>
                <a:lnTo>
                  <a:pt x="80367" y="80367"/>
                </a:lnTo>
                <a:lnTo>
                  <a:pt x="80367" y="98226"/>
                </a:lnTo>
                <a:lnTo>
                  <a:pt x="80367" y="125015"/>
                </a:lnTo>
                <a:lnTo>
                  <a:pt x="80367" y="151804"/>
                </a:lnTo>
                <a:lnTo>
                  <a:pt x="80367" y="187523"/>
                </a:lnTo>
                <a:lnTo>
                  <a:pt x="80367" y="223242"/>
                </a:lnTo>
                <a:lnTo>
                  <a:pt x="80367" y="267890"/>
                </a:lnTo>
                <a:lnTo>
                  <a:pt x="80367" y="312539"/>
                </a:lnTo>
                <a:lnTo>
                  <a:pt x="80367" y="366117"/>
                </a:lnTo>
                <a:lnTo>
                  <a:pt x="80367" y="419695"/>
                </a:lnTo>
                <a:lnTo>
                  <a:pt x="89297" y="482203"/>
                </a:lnTo>
                <a:lnTo>
                  <a:pt x="89297" y="544711"/>
                </a:lnTo>
                <a:lnTo>
                  <a:pt x="89297" y="616148"/>
                </a:lnTo>
                <a:lnTo>
                  <a:pt x="89297" y="687586"/>
                </a:lnTo>
                <a:lnTo>
                  <a:pt x="89297" y="767953"/>
                </a:lnTo>
                <a:lnTo>
                  <a:pt x="98227" y="848320"/>
                </a:lnTo>
                <a:lnTo>
                  <a:pt x="98227" y="937617"/>
                </a:lnTo>
                <a:lnTo>
                  <a:pt x="98227" y="1035843"/>
                </a:lnTo>
                <a:lnTo>
                  <a:pt x="98227" y="1134070"/>
                </a:lnTo>
                <a:lnTo>
                  <a:pt x="107156" y="1232297"/>
                </a:lnTo>
                <a:lnTo>
                  <a:pt x="107156" y="1339453"/>
                </a:lnTo>
                <a:lnTo>
                  <a:pt x="107156" y="1437679"/>
                </a:lnTo>
                <a:lnTo>
                  <a:pt x="107156" y="1544836"/>
                </a:lnTo>
                <a:lnTo>
                  <a:pt x="116086" y="1651992"/>
                </a:lnTo>
                <a:lnTo>
                  <a:pt x="116086" y="1759149"/>
                </a:lnTo>
                <a:lnTo>
                  <a:pt x="125016" y="1866305"/>
                </a:lnTo>
                <a:lnTo>
                  <a:pt x="125016" y="1964531"/>
                </a:lnTo>
                <a:lnTo>
                  <a:pt x="125016" y="2071688"/>
                </a:lnTo>
                <a:lnTo>
                  <a:pt x="125016" y="2178844"/>
                </a:lnTo>
                <a:lnTo>
                  <a:pt x="125016" y="2285999"/>
                </a:lnTo>
                <a:lnTo>
                  <a:pt x="125016" y="2384226"/>
                </a:lnTo>
                <a:lnTo>
                  <a:pt x="125016" y="2482452"/>
                </a:lnTo>
                <a:lnTo>
                  <a:pt x="133945" y="2571749"/>
                </a:lnTo>
                <a:lnTo>
                  <a:pt x="142875" y="2652116"/>
                </a:lnTo>
                <a:lnTo>
                  <a:pt x="142875" y="2723554"/>
                </a:lnTo>
                <a:lnTo>
                  <a:pt x="151805" y="2794991"/>
                </a:lnTo>
                <a:lnTo>
                  <a:pt x="160734" y="2848570"/>
                </a:lnTo>
                <a:lnTo>
                  <a:pt x="169664" y="2893218"/>
                </a:lnTo>
                <a:lnTo>
                  <a:pt x="169664" y="2937866"/>
                </a:lnTo>
                <a:lnTo>
                  <a:pt x="178594" y="2982515"/>
                </a:lnTo>
                <a:lnTo>
                  <a:pt x="187523" y="3018234"/>
                </a:lnTo>
                <a:lnTo>
                  <a:pt x="187523" y="3045023"/>
                </a:lnTo>
                <a:lnTo>
                  <a:pt x="187523" y="3071812"/>
                </a:lnTo>
                <a:lnTo>
                  <a:pt x="187523" y="3089671"/>
                </a:lnTo>
                <a:lnTo>
                  <a:pt x="169664" y="3098601"/>
                </a:lnTo>
                <a:lnTo>
                  <a:pt x="151805" y="3089671"/>
                </a:lnTo>
                <a:lnTo>
                  <a:pt x="151805" y="308967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169664" y="151805"/>
            <a:ext cx="285751" cy="3402211"/>
          </a:xfrm>
          <a:custGeom>
            <a:avLst/>
            <a:gdLst/>
            <a:ahLst/>
            <a:cxnLst/>
            <a:rect l="0" t="0" r="0" b="0"/>
            <a:pathLst>
              <a:path w="285751" h="3402211">
                <a:moveTo>
                  <a:pt x="35719" y="62507"/>
                </a:moveTo>
                <a:lnTo>
                  <a:pt x="26789" y="53578"/>
                </a:lnTo>
                <a:lnTo>
                  <a:pt x="26789" y="44648"/>
                </a:lnTo>
                <a:lnTo>
                  <a:pt x="17860" y="35718"/>
                </a:lnTo>
                <a:lnTo>
                  <a:pt x="17860" y="26789"/>
                </a:lnTo>
                <a:lnTo>
                  <a:pt x="17860" y="17859"/>
                </a:lnTo>
                <a:lnTo>
                  <a:pt x="8930" y="8929"/>
                </a:lnTo>
                <a:lnTo>
                  <a:pt x="8930" y="8929"/>
                </a:lnTo>
                <a:lnTo>
                  <a:pt x="8930" y="0"/>
                </a:lnTo>
                <a:lnTo>
                  <a:pt x="8930" y="0"/>
                </a:lnTo>
                <a:lnTo>
                  <a:pt x="0" y="0"/>
                </a:lnTo>
                <a:lnTo>
                  <a:pt x="0" y="17859"/>
                </a:lnTo>
                <a:lnTo>
                  <a:pt x="8930" y="35718"/>
                </a:lnTo>
                <a:lnTo>
                  <a:pt x="8930" y="62507"/>
                </a:lnTo>
                <a:lnTo>
                  <a:pt x="17860" y="89297"/>
                </a:lnTo>
                <a:lnTo>
                  <a:pt x="26789" y="133945"/>
                </a:lnTo>
                <a:lnTo>
                  <a:pt x="35719" y="178593"/>
                </a:lnTo>
                <a:lnTo>
                  <a:pt x="44649" y="232172"/>
                </a:lnTo>
                <a:lnTo>
                  <a:pt x="53578" y="294679"/>
                </a:lnTo>
                <a:lnTo>
                  <a:pt x="62508" y="357187"/>
                </a:lnTo>
                <a:lnTo>
                  <a:pt x="71438" y="437554"/>
                </a:lnTo>
                <a:lnTo>
                  <a:pt x="80367" y="517922"/>
                </a:lnTo>
                <a:lnTo>
                  <a:pt x="89297" y="607218"/>
                </a:lnTo>
                <a:lnTo>
                  <a:pt x="98227" y="696515"/>
                </a:lnTo>
                <a:lnTo>
                  <a:pt x="107156" y="794742"/>
                </a:lnTo>
                <a:lnTo>
                  <a:pt x="107156" y="901898"/>
                </a:lnTo>
                <a:lnTo>
                  <a:pt x="116086" y="1000125"/>
                </a:lnTo>
                <a:lnTo>
                  <a:pt x="133945" y="1250156"/>
                </a:lnTo>
                <a:lnTo>
                  <a:pt x="151805" y="1464468"/>
                </a:lnTo>
                <a:lnTo>
                  <a:pt x="169664" y="1660921"/>
                </a:lnTo>
                <a:lnTo>
                  <a:pt x="187524" y="1848445"/>
                </a:lnTo>
                <a:lnTo>
                  <a:pt x="196453" y="2009179"/>
                </a:lnTo>
                <a:lnTo>
                  <a:pt x="214313" y="2143124"/>
                </a:lnTo>
                <a:lnTo>
                  <a:pt x="223242" y="2277070"/>
                </a:lnTo>
                <a:lnTo>
                  <a:pt x="232172" y="2393156"/>
                </a:lnTo>
                <a:lnTo>
                  <a:pt x="241102" y="2500312"/>
                </a:lnTo>
                <a:lnTo>
                  <a:pt x="250031" y="2607468"/>
                </a:lnTo>
                <a:lnTo>
                  <a:pt x="258961" y="2696765"/>
                </a:lnTo>
                <a:lnTo>
                  <a:pt x="267891" y="2786062"/>
                </a:lnTo>
                <a:lnTo>
                  <a:pt x="267891" y="2866429"/>
                </a:lnTo>
                <a:lnTo>
                  <a:pt x="267891" y="2937866"/>
                </a:lnTo>
                <a:lnTo>
                  <a:pt x="276820" y="3000374"/>
                </a:lnTo>
                <a:lnTo>
                  <a:pt x="276820" y="3062882"/>
                </a:lnTo>
                <a:lnTo>
                  <a:pt x="276820" y="3116460"/>
                </a:lnTo>
                <a:lnTo>
                  <a:pt x="276820" y="3161109"/>
                </a:lnTo>
                <a:lnTo>
                  <a:pt x="276820" y="3214687"/>
                </a:lnTo>
                <a:lnTo>
                  <a:pt x="276820" y="3259335"/>
                </a:lnTo>
                <a:lnTo>
                  <a:pt x="285750" y="3295054"/>
                </a:lnTo>
                <a:lnTo>
                  <a:pt x="285750" y="3330773"/>
                </a:lnTo>
                <a:lnTo>
                  <a:pt x="285750" y="3366491"/>
                </a:lnTo>
                <a:lnTo>
                  <a:pt x="285750" y="3384351"/>
                </a:lnTo>
                <a:lnTo>
                  <a:pt x="276820" y="3402210"/>
                </a:lnTo>
                <a:lnTo>
                  <a:pt x="276820" y="3402210"/>
                </a:lnTo>
                <a:lnTo>
                  <a:pt x="267891" y="3393281"/>
                </a:lnTo>
                <a:lnTo>
                  <a:pt x="258961" y="3384351"/>
                </a:lnTo>
                <a:lnTo>
                  <a:pt x="241102" y="3357562"/>
                </a:lnTo>
                <a:lnTo>
                  <a:pt x="241102" y="335756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321469" y="3223617"/>
            <a:ext cx="178595" cy="383977"/>
          </a:xfrm>
          <a:custGeom>
            <a:avLst/>
            <a:gdLst/>
            <a:ahLst/>
            <a:cxnLst/>
            <a:rect l="0" t="0" r="0" b="0"/>
            <a:pathLst>
              <a:path w="178595" h="383977">
                <a:moveTo>
                  <a:pt x="0" y="116086"/>
                </a:moveTo>
                <a:lnTo>
                  <a:pt x="8930" y="116086"/>
                </a:lnTo>
                <a:lnTo>
                  <a:pt x="8930" y="116086"/>
                </a:lnTo>
                <a:lnTo>
                  <a:pt x="17859" y="133945"/>
                </a:lnTo>
                <a:lnTo>
                  <a:pt x="26789" y="160734"/>
                </a:lnTo>
                <a:lnTo>
                  <a:pt x="44648" y="214312"/>
                </a:lnTo>
                <a:lnTo>
                  <a:pt x="80367" y="276820"/>
                </a:lnTo>
                <a:lnTo>
                  <a:pt x="107156" y="330398"/>
                </a:lnTo>
                <a:lnTo>
                  <a:pt x="125015" y="366117"/>
                </a:lnTo>
                <a:lnTo>
                  <a:pt x="142875" y="383976"/>
                </a:lnTo>
                <a:lnTo>
                  <a:pt x="160734" y="366117"/>
                </a:lnTo>
                <a:lnTo>
                  <a:pt x="169664" y="321469"/>
                </a:lnTo>
                <a:lnTo>
                  <a:pt x="169664" y="250031"/>
                </a:lnTo>
                <a:lnTo>
                  <a:pt x="178594" y="160734"/>
                </a:lnTo>
                <a:lnTo>
                  <a:pt x="169664" y="71437"/>
                </a:lnTo>
                <a:lnTo>
                  <a:pt x="169664" y="0"/>
                </a:lnTo>
                <a:lnTo>
                  <a:pt x="16966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589359" y="3750468"/>
            <a:ext cx="8931" cy="107158"/>
          </a:xfrm>
          <a:custGeom>
            <a:avLst/>
            <a:gdLst/>
            <a:ahLst/>
            <a:cxnLst/>
            <a:rect l="0" t="0" r="0" b="0"/>
            <a:pathLst>
              <a:path w="8931" h="107158">
                <a:moveTo>
                  <a:pt x="0" y="26789"/>
                </a:moveTo>
                <a:lnTo>
                  <a:pt x="0" y="17860"/>
                </a:lnTo>
                <a:lnTo>
                  <a:pt x="0" y="17860"/>
                </a:lnTo>
                <a:lnTo>
                  <a:pt x="0" y="8930"/>
                </a:lnTo>
                <a:lnTo>
                  <a:pt x="0" y="8930"/>
                </a:lnTo>
                <a:lnTo>
                  <a:pt x="0" y="0"/>
                </a:lnTo>
                <a:lnTo>
                  <a:pt x="0" y="0"/>
                </a:lnTo>
                <a:lnTo>
                  <a:pt x="0" y="0"/>
                </a:lnTo>
                <a:lnTo>
                  <a:pt x="0" y="8930"/>
                </a:lnTo>
                <a:lnTo>
                  <a:pt x="0" y="26789"/>
                </a:lnTo>
                <a:lnTo>
                  <a:pt x="0" y="35719"/>
                </a:lnTo>
                <a:lnTo>
                  <a:pt x="0" y="44649"/>
                </a:lnTo>
                <a:lnTo>
                  <a:pt x="0" y="62508"/>
                </a:lnTo>
                <a:lnTo>
                  <a:pt x="0" y="71438"/>
                </a:lnTo>
                <a:lnTo>
                  <a:pt x="0" y="89297"/>
                </a:lnTo>
                <a:lnTo>
                  <a:pt x="0" y="98227"/>
                </a:lnTo>
                <a:lnTo>
                  <a:pt x="8930" y="107157"/>
                </a:lnTo>
                <a:lnTo>
                  <a:pt x="8930" y="107157"/>
                </a:lnTo>
                <a:lnTo>
                  <a:pt x="8930" y="107157"/>
                </a:lnTo>
                <a:lnTo>
                  <a:pt x="8930" y="98227"/>
                </a:lnTo>
                <a:lnTo>
                  <a:pt x="8930" y="80368"/>
                </a:lnTo>
                <a:lnTo>
                  <a:pt x="0" y="53578"/>
                </a:lnTo>
                <a:lnTo>
                  <a:pt x="0"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553641" y="3652242"/>
            <a:ext cx="17860" cy="26790"/>
          </a:xfrm>
          <a:custGeom>
            <a:avLst/>
            <a:gdLst/>
            <a:ahLst/>
            <a:cxnLst/>
            <a:rect l="0" t="0" r="0" b="0"/>
            <a:pathLst>
              <a:path w="17860" h="26790">
                <a:moveTo>
                  <a:pt x="17859" y="17859"/>
                </a:moveTo>
                <a:lnTo>
                  <a:pt x="17859" y="17859"/>
                </a:lnTo>
                <a:lnTo>
                  <a:pt x="8929" y="8929"/>
                </a:lnTo>
                <a:lnTo>
                  <a:pt x="8929" y="8929"/>
                </a:lnTo>
                <a:lnTo>
                  <a:pt x="0" y="8929"/>
                </a:lnTo>
                <a:lnTo>
                  <a:pt x="0" y="8929"/>
                </a:lnTo>
                <a:lnTo>
                  <a:pt x="0" y="0"/>
                </a:lnTo>
                <a:lnTo>
                  <a:pt x="0" y="0"/>
                </a:lnTo>
                <a:lnTo>
                  <a:pt x="0" y="8929"/>
                </a:lnTo>
                <a:lnTo>
                  <a:pt x="0" y="8929"/>
                </a:lnTo>
                <a:lnTo>
                  <a:pt x="8929" y="17859"/>
                </a:lnTo>
                <a:lnTo>
                  <a:pt x="8929" y="17859"/>
                </a:lnTo>
                <a:lnTo>
                  <a:pt x="17859" y="26789"/>
                </a:lnTo>
                <a:lnTo>
                  <a:pt x="17859" y="26789"/>
                </a:lnTo>
                <a:lnTo>
                  <a:pt x="17859"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642938" y="3759398"/>
            <a:ext cx="116087" cy="133946"/>
          </a:xfrm>
          <a:custGeom>
            <a:avLst/>
            <a:gdLst/>
            <a:ahLst/>
            <a:cxnLst/>
            <a:rect l="0" t="0" r="0" b="0"/>
            <a:pathLst>
              <a:path w="116087" h="133946">
                <a:moveTo>
                  <a:pt x="8929" y="17859"/>
                </a:moveTo>
                <a:lnTo>
                  <a:pt x="0" y="17859"/>
                </a:lnTo>
                <a:lnTo>
                  <a:pt x="0" y="17859"/>
                </a:lnTo>
                <a:lnTo>
                  <a:pt x="0" y="17859"/>
                </a:lnTo>
                <a:lnTo>
                  <a:pt x="0" y="17859"/>
                </a:lnTo>
                <a:lnTo>
                  <a:pt x="0" y="17859"/>
                </a:lnTo>
                <a:lnTo>
                  <a:pt x="0" y="26789"/>
                </a:lnTo>
                <a:lnTo>
                  <a:pt x="8929" y="35719"/>
                </a:lnTo>
                <a:lnTo>
                  <a:pt x="8929" y="44648"/>
                </a:lnTo>
                <a:lnTo>
                  <a:pt x="8929" y="62508"/>
                </a:lnTo>
                <a:lnTo>
                  <a:pt x="17859" y="71438"/>
                </a:lnTo>
                <a:lnTo>
                  <a:pt x="17859" y="98227"/>
                </a:lnTo>
                <a:lnTo>
                  <a:pt x="17859" y="107156"/>
                </a:lnTo>
                <a:lnTo>
                  <a:pt x="17859" y="125016"/>
                </a:lnTo>
                <a:lnTo>
                  <a:pt x="17859" y="125016"/>
                </a:lnTo>
                <a:lnTo>
                  <a:pt x="17859" y="125016"/>
                </a:lnTo>
                <a:lnTo>
                  <a:pt x="26789" y="116086"/>
                </a:lnTo>
                <a:lnTo>
                  <a:pt x="26789" y="98227"/>
                </a:lnTo>
                <a:lnTo>
                  <a:pt x="35718" y="80367"/>
                </a:lnTo>
                <a:lnTo>
                  <a:pt x="44648" y="53578"/>
                </a:lnTo>
                <a:lnTo>
                  <a:pt x="53578" y="26789"/>
                </a:lnTo>
                <a:lnTo>
                  <a:pt x="62507" y="17859"/>
                </a:lnTo>
                <a:lnTo>
                  <a:pt x="71437" y="0"/>
                </a:lnTo>
                <a:lnTo>
                  <a:pt x="80367" y="8930"/>
                </a:lnTo>
                <a:lnTo>
                  <a:pt x="80367" y="17859"/>
                </a:lnTo>
                <a:lnTo>
                  <a:pt x="89296" y="44648"/>
                </a:lnTo>
                <a:lnTo>
                  <a:pt x="89296" y="62508"/>
                </a:lnTo>
                <a:lnTo>
                  <a:pt x="89296" y="89297"/>
                </a:lnTo>
                <a:lnTo>
                  <a:pt x="89296" y="116086"/>
                </a:lnTo>
                <a:lnTo>
                  <a:pt x="98226" y="125016"/>
                </a:lnTo>
                <a:lnTo>
                  <a:pt x="98226" y="133945"/>
                </a:lnTo>
                <a:lnTo>
                  <a:pt x="107156" y="133945"/>
                </a:lnTo>
                <a:lnTo>
                  <a:pt x="116086" y="125016"/>
                </a:lnTo>
                <a:lnTo>
                  <a:pt x="116086" y="116086"/>
                </a:lnTo>
                <a:lnTo>
                  <a:pt x="116086"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830461" y="3616523"/>
            <a:ext cx="62509" cy="241103"/>
          </a:xfrm>
          <a:custGeom>
            <a:avLst/>
            <a:gdLst/>
            <a:ahLst/>
            <a:cxnLst/>
            <a:rect l="0" t="0" r="0" b="0"/>
            <a:pathLst>
              <a:path w="62509" h="241103">
                <a:moveTo>
                  <a:pt x="0" y="0"/>
                </a:moveTo>
                <a:lnTo>
                  <a:pt x="0" y="0"/>
                </a:lnTo>
                <a:lnTo>
                  <a:pt x="0" y="8930"/>
                </a:lnTo>
                <a:lnTo>
                  <a:pt x="0" y="17859"/>
                </a:lnTo>
                <a:lnTo>
                  <a:pt x="0" y="26789"/>
                </a:lnTo>
                <a:lnTo>
                  <a:pt x="0" y="53578"/>
                </a:lnTo>
                <a:lnTo>
                  <a:pt x="0" y="71438"/>
                </a:lnTo>
                <a:lnTo>
                  <a:pt x="8930" y="107156"/>
                </a:lnTo>
                <a:lnTo>
                  <a:pt x="8930" y="133945"/>
                </a:lnTo>
                <a:lnTo>
                  <a:pt x="17859" y="169664"/>
                </a:lnTo>
                <a:lnTo>
                  <a:pt x="17859" y="196453"/>
                </a:lnTo>
                <a:lnTo>
                  <a:pt x="26789" y="223242"/>
                </a:lnTo>
                <a:lnTo>
                  <a:pt x="26789" y="232172"/>
                </a:lnTo>
                <a:lnTo>
                  <a:pt x="35719" y="241102"/>
                </a:lnTo>
                <a:lnTo>
                  <a:pt x="44648" y="241102"/>
                </a:lnTo>
                <a:lnTo>
                  <a:pt x="53578" y="241102"/>
                </a:lnTo>
                <a:lnTo>
                  <a:pt x="53578" y="232172"/>
                </a:lnTo>
                <a:lnTo>
                  <a:pt x="62508" y="223242"/>
                </a:lnTo>
                <a:lnTo>
                  <a:pt x="62508" y="214313"/>
                </a:lnTo>
                <a:lnTo>
                  <a:pt x="53578" y="205383"/>
                </a:lnTo>
                <a:lnTo>
                  <a:pt x="53578" y="20538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741164" y="3714750"/>
            <a:ext cx="187525" cy="71438"/>
          </a:xfrm>
          <a:custGeom>
            <a:avLst/>
            <a:gdLst/>
            <a:ahLst/>
            <a:cxnLst/>
            <a:rect l="0" t="0" r="0" b="0"/>
            <a:pathLst>
              <a:path w="187525" h="71438">
                <a:moveTo>
                  <a:pt x="0" y="71437"/>
                </a:moveTo>
                <a:lnTo>
                  <a:pt x="0" y="62507"/>
                </a:lnTo>
                <a:lnTo>
                  <a:pt x="8930" y="62507"/>
                </a:lnTo>
                <a:lnTo>
                  <a:pt x="26789" y="62507"/>
                </a:lnTo>
                <a:lnTo>
                  <a:pt x="53578" y="62507"/>
                </a:lnTo>
                <a:lnTo>
                  <a:pt x="80367" y="53578"/>
                </a:lnTo>
                <a:lnTo>
                  <a:pt x="107156" y="44648"/>
                </a:lnTo>
                <a:lnTo>
                  <a:pt x="133945" y="35718"/>
                </a:lnTo>
                <a:lnTo>
                  <a:pt x="151805" y="26789"/>
                </a:lnTo>
                <a:lnTo>
                  <a:pt x="169664" y="17859"/>
                </a:lnTo>
                <a:lnTo>
                  <a:pt x="178594" y="8929"/>
                </a:lnTo>
                <a:lnTo>
                  <a:pt x="187524" y="0"/>
                </a:lnTo>
                <a:lnTo>
                  <a:pt x="18752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1160859" y="3696890"/>
            <a:ext cx="133947" cy="125017"/>
          </a:xfrm>
          <a:custGeom>
            <a:avLst/>
            <a:gdLst/>
            <a:ahLst/>
            <a:cxnLst/>
            <a:rect l="0" t="0" r="0" b="0"/>
            <a:pathLst>
              <a:path w="133947" h="125017">
                <a:moveTo>
                  <a:pt x="0" y="0"/>
                </a:moveTo>
                <a:lnTo>
                  <a:pt x="0" y="0"/>
                </a:lnTo>
                <a:lnTo>
                  <a:pt x="0" y="0"/>
                </a:lnTo>
                <a:lnTo>
                  <a:pt x="0" y="0"/>
                </a:lnTo>
                <a:lnTo>
                  <a:pt x="0" y="0"/>
                </a:lnTo>
                <a:lnTo>
                  <a:pt x="0" y="0"/>
                </a:lnTo>
                <a:lnTo>
                  <a:pt x="0" y="0"/>
                </a:lnTo>
                <a:lnTo>
                  <a:pt x="0" y="8930"/>
                </a:lnTo>
                <a:lnTo>
                  <a:pt x="8930" y="8930"/>
                </a:lnTo>
                <a:lnTo>
                  <a:pt x="17860" y="26789"/>
                </a:lnTo>
                <a:lnTo>
                  <a:pt x="26790" y="44649"/>
                </a:lnTo>
                <a:lnTo>
                  <a:pt x="35719" y="62508"/>
                </a:lnTo>
                <a:lnTo>
                  <a:pt x="53579" y="80367"/>
                </a:lnTo>
                <a:lnTo>
                  <a:pt x="71438" y="98227"/>
                </a:lnTo>
                <a:lnTo>
                  <a:pt x="89297" y="107156"/>
                </a:lnTo>
                <a:lnTo>
                  <a:pt x="107157" y="116086"/>
                </a:lnTo>
                <a:lnTo>
                  <a:pt x="116086" y="125016"/>
                </a:lnTo>
                <a:lnTo>
                  <a:pt x="125016" y="125016"/>
                </a:lnTo>
                <a:lnTo>
                  <a:pt x="133946" y="116086"/>
                </a:lnTo>
                <a:lnTo>
                  <a:pt x="133946" y="107156"/>
                </a:lnTo>
                <a:lnTo>
                  <a:pt x="133946" y="98227"/>
                </a:lnTo>
                <a:lnTo>
                  <a:pt x="133946" y="80367"/>
                </a:lnTo>
                <a:lnTo>
                  <a:pt x="133946"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1169789" y="3705820"/>
            <a:ext cx="80368" cy="142876"/>
          </a:xfrm>
          <a:custGeom>
            <a:avLst/>
            <a:gdLst/>
            <a:ahLst/>
            <a:cxnLst/>
            <a:rect l="0" t="0" r="0" b="0"/>
            <a:pathLst>
              <a:path w="80368" h="142876">
                <a:moveTo>
                  <a:pt x="80367" y="0"/>
                </a:moveTo>
                <a:lnTo>
                  <a:pt x="71438" y="0"/>
                </a:lnTo>
                <a:lnTo>
                  <a:pt x="62508" y="8930"/>
                </a:lnTo>
                <a:lnTo>
                  <a:pt x="44649" y="26789"/>
                </a:lnTo>
                <a:lnTo>
                  <a:pt x="35719" y="44648"/>
                </a:lnTo>
                <a:lnTo>
                  <a:pt x="17860" y="71437"/>
                </a:lnTo>
                <a:lnTo>
                  <a:pt x="8930" y="98226"/>
                </a:lnTo>
                <a:lnTo>
                  <a:pt x="0" y="125016"/>
                </a:lnTo>
                <a:lnTo>
                  <a:pt x="0" y="133945"/>
                </a:lnTo>
                <a:lnTo>
                  <a:pt x="8930" y="142875"/>
                </a:lnTo>
                <a:lnTo>
                  <a:pt x="17860" y="142875"/>
                </a:lnTo>
                <a:lnTo>
                  <a:pt x="26789" y="125016"/>
                </a:lnTo>
                <a:lnTo>
                  <a:pt x="26789"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1375172" y="3705820"/>
            <a:ext cx="1" cy="17860"/>
          </a:xfrm>
          <a:custGeom>
            <a:avLst/>
            <a:gdLst/>
            <a:ahLst/>
            <a:cxnLst/>
            <a:rect l="0" t="0" r="0" b="0"/>
            <a:pathLst>
              <a:path w="1" h="17860">
                <a:moveTo>
                  <a:pt x="0" y="0"/>
                </a:moveTo>
                <a:lnTo>
                  <a:pt x="0" y="0"/>
                </a:lnTo>
                <a:lnTo>
                  <a:pt x="0" y="0"/>
                </a:lnTo>
                <a:lnTo>
                  <a:pt x="0" y="0"/>
                </a:lnTo>
                <a:lnTo>
                  <a:pt x="0" y="8930"/>
                </a:lnTo>
                <a:lnTo>
                  <a:pt x="0" y="8930"/>
                </a:lnTo>
                <a:lnTo>
                  <a:pt x="0" y="8930"/>
                </a:lnTo>
                <a:lnTo>
                  <a:pt x="0" y="8930"/>
                </a:lnTo>
                <a:lnTo>
                  <a:pt x="0" y="8930"/>
                </a:lnTo>
                <a:lnTo>
                  <a:pt x="0" y="0"/>
                </a:lnTo>
                <a:lnTo>
                  <a:pt x="0" y="0"/>
                </a:lnTo>
                <a:lnTo>
                  <a:pt x="0" y="8930"/>
                </a:lnTo>
                <a:lnTo>
                  <a:pt x="0" y="8930"/>
                </a:lnTo>
                <a:lnTo>
                  <a:pt x="0" y="8930"/>
                </a:lnTo>
                <a:lnTo>
                  <a:pt x="0" y="8930"/>
                </a:lnTo>
                <a:lnTo>
                  <a:pt x="0" y="17859"/>
                </a:lnTo>
                <a:lnTo>
                  <a:pt x="0"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1303734" y="3821906"/>
            <a:ext cx="89298" cy="133946"/>
          </a:xfrm>
          <a:custGeom>
            <a:avLst/>
            <a:gdLst/>
            <a:ahLst/>
            <a:cxnLst/>
            <a:rect l="0" t="0" r="0" b="0"/>
            <a:pathLst>
              <a:path w="89298" h="133946">
                <a:moveTo>
                  <a:pt x="80368" y="0"/>
                </a:moveTo>
                <a:lnTo>
                  <a:pt x="80368" y="0"/>
                </a:lnTo>
                <a:lnTo>
                  <a:pt x="80368" y="0"/>
                </a:lnTo>
                <a:lnTo>
                  <a:pt x="80368" y="0"/>
                </a:lnTo>
                <a:lnTo>
                  <a:pt x="80368" y="8930"/>
                </a:lnTo>
                <a:lnTo>
                  <a:pt x="89297" y="17859"/>
                </a:lnTo>
                <a:lnTo>
                  <a:pt x="89297" y="26789"/>
                </a:lnTo>
                <a:lnTo>
                  <a:pt x="80368" y="44648"/>
                </a:lnTo>
                <a:lnTo>
                  <a:pt x="71438" y="71437"/>
                </a:lnTo>
                <a:lnTo>
                  <a:pt x="62508" y="89297"/>
                </a:lnTo>
                <a:lnTo>
                  <a:pt x="44649" y="116086"/>
                </a:lnTo>
                <a:lnTo>
                  <a:pt x="35719" y="125015"/>
                </a:lnTo>
                <a:lnTo>
                  <a:pt x="17860" y="133945"/>
                </a:lnTo>
                <a:lnTo>
                  <a:pt x="0" y="116086"/>
                </a:lnTo>
                <a:lnTo>
                  <a:pt x="0"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696516" y="4143375"/>
            <a:ext cx="53579" cy="250032"/>
          </a:xfrm>
          <a:custGeom>
            <a:avLst/>
            <a:gdLst/>
            <a:ahLst/>
            <a:cxnLst/>
            <a:rect l="0" t="0" r="0" b="0"/>
            <a:pathLst>
              <a:path w="53579" h="250032">
                <a:moveTo>
                  <a:pt x="0" y="8929"/>
                </a:moveTo>
                <a:lnTo>
                  <a:pt x="0" y="0"/>
                </a:lnTo>
                <a:lnTo>
                  <a:pt x="0" y="8929"/>
                </a:lnTo>
                <a:lnTo>
                  <a:pt x="8929" y="8929"/>
                </a:lnTo>
                <a:lnTo>
                  <a:pt x="8929" y="26789"/>
                </a:lnTo>
                <a:lnTo>
                  <a:pt x="17859" y="44648"/>
                </a:lnTo>
                <a:lnTo>
                  <a:pt x="17859" y="80367"/>
                </a:lnTo>
                <a:lnTo>
                  <a:pt x="26789" y="116086"/>
                </a:lnTo>
                <a:lnTo>
                  <a:pt x="35718" y="160734"/>
                </a:lnTo>
                <a:lnTo>
                  <a:pt x="35718" y="196453"/>
                </a:lnTo>
                <a:lnTo>
                  <a:pt x="44648" y="223242"/>
                </a:lnTo>
                <a:lnTo>
                  <a:pt x="44648" y="241101"/>
                </a:lnTo>
                <a:lnTo>
                  <a:pt x="53578" y="250031"/>
                </a:lnTo>
                <a:lnTo>
                  <a:pt x="53578" y="250031"/>
                </a:lnTo>
                <a:lnTo>
                  <a:pt x="53578" y="241101"/>
                </a:lnTo>
                <a:lnTo>
                  <a:pt x="53578" y="223242"/>
                </a:lnTo>
                <a:lnTo>
                  <a:pt x="53578" y="196453"/>
                </a:lnTo>
                <a:lnTo>
                  <a:pt x="44648" y="160734"/>
                </a:lnTo>
                <a:lnTo>
                  <a:pt x="44648" y="16073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Freeform 22"/>
          <p:cNvSpPr/>
          <p:nvPr/>
        </p:nvSpPr>
        <p:spPr>
          <a:xfrm>
            <a:off x="785813" y="4098726"/>
            <a:ext cx="80368" cy="330400"/>
          </a:xfrm>
          <a:custGeom>
            <a:avLst/>
            <a:gdLst/>
            <a:ahLst/>
            <a:cxnLst/>
            <a:rect l="0" t="0" r="0" b="0"/>
            <a:pathLst>
              <a:path w="80368" h="330400">
                <a:moveTo>
                  <a:pt x="0" y="0"/>
                </a:moveTo>
                <a:lnTo>
                  <a:pt x="0" y="0"/>
                </a:lnTo>
                <a:lnTo>
                  <a:pt x="0" y="0"/>
                </a:lnTo>
                <a:lnTo>
                  <a:pt x="0" y="8930"/>
                </a:lnTo>
                <a:lnTo>
                  <a:pt x="8929" y="17860"/>
                </a:lnTo>
                <a:lnTo>
                  <a:pt x="8929" y="44649"/>
                </a:lnTo>
                <a:lnTo>
                  <a:pt x="17859" y="71438"/>
                </a:lnTo>
                <a:lnTo>
                  <a:pt x="26789" y="116086"/>
                </a:lnTo>
                <a:lnTo>
                  <a:pt x="44648" y="169664"/>
                </a:lnTo>
                <a:lnTo>
                  <a:pt x="53578" y="214313"/>
                </a:lnTo>
                <a:lnTo>
                  <a:pt x="62507" y="258961"/>
                </a:lnTo>
                <a:lnTo>
                  <a:pt x="71437" y="294680"/>
                </a:lnTo>
                <a:lnTo>
                  <a:pt x="80367" y="312539"/>
                </a:lnTo>
                <a:lnTo>
                  <a:pt x="80367" y="330399"/>
                </a:lnTo>
                <a:lnTo>
                  <a:pt x="80367" y="330399"/>
                </a:lnTo>
                <a:lnTo>
                  <a:pt x="80367" y="321469"/>
                </a:lnTo>
                <a:lnTo>
                  <a:pt x="71437" y="321469"/>
                </a:lnTo>
                <a:lnTo>
                  <a:pt x="62507" y="303610"/>
                </a:lnTo>
                <a:lnTo>
                  <a:pt x="44648" y="294680"/>
                </a:lnTo>
                <a:lnTo>
                  <a:pt x="26789" y="267891"/>
                </a:lnTo>
                <a:lnTo>
                  <a:pt x="26789" y="26789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Freeform 23"/>
          <p:cNvSpPr/>
          <p:nvPr/>
        </p:nvSpPr>
        <p:spPr>
          <a:xfrm>
            <a:off x="678656" y="4304109"/>
            <a:ext cx="205384" cy="80368"/>
          </a:xfrm>
          <a:custGeom>
            <a:avLst/>
            <a:gdLst/>
            <a:ahLst/>
            <a:cxnLst/>
            <a:rect l="0" t="0" r="0" b="0"/>
            <a:pathLst>
              <a:path w="205384" h="80368">
                <a:moveTo>
                  <a:pt x="0" y="71437"/>
                </a:moveTo>
                <a:lnTo>
                  <a:pt x="0" y="80367"/>
                </a:lnTo>
                <a:lnTo>
                  <a:pt x="8930" y="80367"/>
                </a:lnTo>
                <a:lnTo>
                  <a:pt x="8930" y="80367"/>
                </a:lnTo>
                <a:lnTo>
                  <a:pt x="26789" y="71437"/>
                </a:lnTo>
                <a:lnTo>
                  <a:pt x="44649" y="62508"/>
                </a:lnTo>
                <a:lnTo>
                  <a:pt x="80368" y="53578"/>
                </a:lnTo>
                <a:lnTo>
                  <a:pt x="107157" y="35719"/>
                </a:lnTo>
                <a:lnTo>
                  <a:pt x="133946" y="17859"/>
                </a:lnTo>
                <a:lnTo>
                  <a:pt x="169664" y="8930"/>
                </a:lnTo>
                <a:lnTo>
                  <a:pt x="187524" y="8930"/>
                </a:lnTo>
                <a:lnTo>
                  <a:pt x="205383" y="0"/>
                </a:lnTo>
                <a:lnTo>
                  <a:pt x="205383"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Freeform 24"/>
          <p:cNvSpPr/>
          <p:nvPr/>
        </p:nvSpPr>
        <p:spPr>
          <a:xfrm>
            <a:off x="875109" y="4259461"/>
            <a:ext cx="89298" cy="125016"/>
          </a:xfrm>
          <a:custGeom>
            <a:avLst/>
            <a:gdLst/>
            <a:ahLst/>
            <a:cxnLst/>
            <a:rect l="0" t="0" r="0" b="0"/>
            <a:pathLst>
              <a:path w="89298" h="125016">
                <a:moveTo>
                  <a:pt x="0" y="35718"/>
                </a:moveTo>
                <a:lnTo>
                  <a:pt x="8930" y="44648"/>
                </a:lnTo>
                <a:lnTo>
                  <a:pt x="8930" y="53578"/>
                </a:lnTo>
                <a:lnTo>
                  <a:pt x="8930" y="71437"/>
                </a:lnTo>
                <a:lnTo>
                  <a:pt x="17860" y="89296"/>
                </a:lnTo>
                <a:lnTo>
                  <a:pt x="26790" y="107156"/>
                </a:lnTo>
                <a:lnTo>
                  <a:pt x="35719" y="116085"/>
                </a:lnTo>
                <a:lnTo>
                  <a:pt x="44649" y="125015"/>
                </a:lnTo>
                <a:lnTo>
                  <a:pt x="53579" y="125015"/>
                </a:lnTo>
                <a:lnTo>
                  <a:pt x="62508" y="116085"/>
                </a:lnTo>
                <a:lnTo>
                  <a:pt x="80368" y="107156"/>
                </a:lnTo>
                <a:lnTo>
                  <a:pt x="80368" y="89296"/>
                </a:lnTo>
                <a:lnTo>
                  <a:pt x="89297" y="62507"/>
                </a:lnTo>
                <a:lnTo>
                  <a:pt x="80368" y="44648"/>
                </a:lnTo>
                <a:lnTo>
                  <a:pt x="80368" y="26789"/>
                </a:lnTo>
                <a:lnTo>
                  <a:pt x="62508" y="8929"/>
                </a:lnTo>
                <a:lnTo>
                  <a:pt x="44649" y="0"/>
                </a:lnTo>
                <a:lnTo>
                  <a:pt x="26790" y="8929"/>
                </a:lnTo>
                <a:lnTo>
                  <a:pt x="17860" y="17859"/>
                </a:lnTo>
                <a:lnTo>
                  <a:pt x="8930" y="26789"/>
                </a:lnTo>
                <a:lnTo>
                  <a:pt x="8930" y="44648"/>
                </a:lnTo>
                <a:lnTo>
                  <a:pt x="17860" y="53578"/>
                </a:lnTo>
                <a:lnTo>
                  <a:pt x="26790" y="53578"/>
                </a:lnTo>
                <a:lnTo>
                  <a:pt x="53579" y="53578"/>
                </a:lnTo>
                <a:lnTo>
                  <a:pt x="53579"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Freeform 25"/>
          <p:cNvSpPr/>
          <p:nvPr/>
        </p:nvSpPr>
        <p:spPr>
          <a:xfrm>
            <a:off x="1017984" y="4196953"/>
            <a:ext cx="169666" cy="205384"/>
          </a:xfrm>
          <a:custGeom>
            <a:avLst/>
            <a:gdLst/>
            <a:ahLst/>
            <a:cxnLst/>
            <a:rect l="0" t="0" r="0" b="0"/>
            <a:pathLst>
              <a:path w="169666" h="205384">
                <a:moveTo>
                  <a:pt x="0" y="35718"/>
                </a:moveTo>
                <a:lnTo>
                  <a:pt x="0" y="44648"/>
                </a:lnTo>
                <a:lnTo>
                  <a:pt x="0" y="53578"/>
                </a:lnTo>
                <a:lnTo>
                  <a:pt x="0" y="62508"/>
                </a:lnTo>
                <a:lnTo>
                  <a:pt x="8930" y="89297"/>
                </a:lnTo>
                <a:lnTo>
                  <a:pt x="8930" y="116086"/>
                </a:lnTo>
                <a:lnTo>
                  <a:pt x="17860" y="151804"/>
                </a:lnTo>
                <a:lnTo>
                  <a:pt x="26790" y="178593"/>
                </a:lnTo>
                <a:lnTo>
                  <a:pt x="35719" y="196453"/>
                </a:lnTo>
                <a:lnTo>
                  <a:pt x="44649" y="205383"/>
                </a:lnTo>
                <a:lnTo>
                  <a:pt x="53579" y="205383"/>
                </a:lnTo>
                <a:lnTo>
                  <a:pt x="62508" y="196453"/>
                </a:lnTo>
                <a:lnTo>
                  <a:pt x="71438" y="178593"/>
                </a:lnTo>
                <a:lnTo>
                  <a:pt x="80368" y="160734"/>
                </a:lnTo>
                <a:lnTo>
                  <a:pt x="89297" y="125015"/>
                </a:lnTo>
                <a:lnTo>
                  <a:pt x="89297" y="98226"/>
                </a:lnTo>
                <a:lnTo>
                  <a:pt x="89297" y="71437"/>
                </a:lnTo>
                <a:lnTo>
                  <a:pt x="89297" y="53578"/>
                </a:lnTo>
                <a:lnTo>
                  <a:pt x="89297" y="44648"/>
                </a:lnTo>
                <a:lnTo>
                  <a:pt x="89297" y="53578"/>
                </a:lnTo>
                <a:lnTo>
                  <a:pt x="89297" y="62508"/>
                </a:lnTo>
                <a:lnTo>
                  <a:pt x="98227" y="89297"/>
                </a:lnTo>
                <a:lnTo>
                  <a:pt x="98227" y="107156"/>
                </a:lnTo>
                <a:lnTo>
                  <a:pt x="107157" y="125015"/>
                </a:lnTo>
                <a:lnTo>
                  <a:pt x="125016" y="133945"/>
                </a:lnTo>
                <a:lnTo>
                  <a:pt x="133946" y="142875"/>
                </a:lnTo>
                <a:lnTo>
                  <a:pt x="142875" y="142875"/>
                </a:lnTo>
                <a:lnTo>
                  <a:pt x="151805" y="133945"/>
                </a:lnTo>
                <a:lnTo>
                  <a:pt x="160735" y="125015"/>
                </a:lnTo>
                <a:lnTo>
                  <a:pt x="169665" y="107156"/>
                </a:lnTo>
                <a:lnTo>
                  <a:pt x="169665" y="89297"/>
                </a:lnTo>
                <a:lnTo>
                  <a:pt x="160735" y="62508"/>
                </a:lnTo>
                <a:lnTo>
                  <a:pt x="151805" y="35718"/>
                </a:lnTo>
                <a:lnTo>
                  <a:pt x="133946" y="17859"/>
                </a:lnTo>
                <a:lnTo>
                  <a:pt x="125016" y="8929"/>
                </a:lnTo>
                <a:lnTo>
                  <a:pt x="107157" y="0"/>
                </a:lnTo>
                <a:lnTo>
                  <a:pt x="107157" y="0"/>
                </a:lnTo>
                <a:lnTo>
                  <a:pt x="98227" y="0"/>
                </a:lnTo>
                <a:lnTo>
                  <a:pt x="107157" y="8929"/>
                </a:lnTo>
                <a:lnTo>
                  <a:pt x="116086" y="8929"/>
                </a:lnTo>
                <a:lnTo>
                  <a:pt x="116086"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Freeform 26"/>
          <p:cNvSpPr/>
          <p:nvPr/>
        </p:nvSpPr>
        <p:spPr>
          <a:xfrm>
            <a:off x="1259086" y="4161234"/>
            <a:ext cx="232173" cy="160735"/>
          </a:xfrm>
          <a:custGeom>
            <a:avLst/>
            <a:gdLst/>
            <a:ahLst/>
            <a:cxnLst/>
            <a:rect l="0" t="0" r="0" b="0"/>
            <a:pathLst>
              <a:path w="232173" h="160735">
                <a:moveTo>
                  <a:pt x="0" y="26789"/>
                </a:moveTo>
                <a:lnTo>
                  <a:pt x="0" y="26789"/>
                </a:lnTo>
                <a:lnTo>
                  <a:pt x="0" y="35719"/>
                </a:lnTo>
                <a:lnTo>
                  <a:pt x="8930" y="44648"/>
                </a:lnTo>
                <a:lnTo>
                  <a:pt x="8930" y="53578"/>
                </a:lnTo>
                <a:lnTo>
                  <a:pt x="8930" y="71437"/>
                </a:lnTo>
                <a:lnTo>
                  <a:pt x="17859" y="98227"/>
                </a:lnTo>
                <a:lnTo>
                  <a:pt x="17859" y="116086"/>
                </a:lnTo>
                <a:lnTo>
                  <a:pt x="26789" y="133945"/>
                </a:lnTo>
                <a:lnTo>
                  <a:pt x="26789" y="151805"/>
                </a:lnTo>
                <a:lnTo>
                  <a:pt x="26789" y="160734"/>
                </a:lnTo>
                <a:lnTo>
                  <a:pt x="35719" y="160734"/>
                </a:lnTo>
                <a:lnTo>
                  <a:pt x="35719" y="160734"/>
                </a:lnTo>
                <a:lnTo>
                  <a:pt x="35719" y="142875"/>
                </a:lnTo>
                <a:lnTo>
                  <a:pt x="35719" y="125016"/>
                </a:lnTo>
                <a:lnTo>
                  <a:pt x="44648" y="98227"/>
                </a:lnTo>
                <a:lnTo>
                  <a:pt x="44648" y="80367"/>
                </a:lnTo>
                <a:lnTo>
                  <a:pt x="44648" y="53578"/>
                </a:lnTo>
                <a:lnTo>
                  <a:pt x="44648" y="44648"/>
                </a:lnTo>
                <a:lnTo>
                  <a:pt x="44648" y="26789"/>
                </a:lnTo>
                <a:lnTo>
                  <a:pt x="53578" y="26789"/>
                </a:lnTo>
                <a:lnTo>
                  <a:pt x="53578" y="44648"/>
                </a:lnTo>
                <a:lnTo>
                  <a:pt x="62508" y="53578"/>
                </a:lnTo>
                <a:lnTo>
                  <a:pt x="71437" y="80367"/>
                </a:lnTo>
                <a:lnTo>
                  <a:pt x="80367" y="98227"/>
                </a:lnTo>
                <a:lnTo>
                  <a:pt x="89297" y="125016"/>
                </a:lnTo>
                <a:lnTo>
                  <a:pt x="89297" y="142875"/>
                </a:lnTo>
                <a:lnTo>
                  <a:pt x="98227" y="151805"/>
                </a:lnTo>
                <a:lnTo>
                  <a:pt x="98227" y="151805"/>
                </a:lnTo>
                <a:lnTo>
                  <a:pt x="107156" y="142875"/>
                </a:lnTo>
                <a:lnTo>
                  <a:pt x="116086" y="125016"/>
                </a:lnTo>
                <a:lnTo>
                  <a:pt x="116086" y="107156"/>
                </a:lnTo>
                <a:lnTo>
                  <a:pt x="125016" y="80367"/>
                </a:lnTo>
                <a:lnTo>
                  <a:pt x="125016" y="53578"/>
                </a:lnTo>
                <a:lnTo>
                  <a:pt x="133945" y="26789"/>
                </a:lnTo>
                <a:lnTo>
                  <a:pt x="133945" y="8930"/>
                </a:lnTo>
                <a:lnTo>
                  <a:pt x="142875" y="0"/>
                </a:lnTo>
                <a:lnTo>
                  <a:pt x="142875" y="8930"/>
                </a:lnTo>
                <a:lnTo>
                  <a:pt x="151805" y="17859"/>
                </a:lnTo>
                <a:lnTo>
                  <a:pt x="160734" y="44648"/>
                </a:lnTo>
                <a:lnTo>
                  <a:pt x="169664" y="71437"/>
                </a:lnTo>
                <a:lnTo>
                  <a:pt x="178594" y="89297"/>
                </a:lnTo>
                <a:lnTo>
                  <a:pt x="187523" y="116086"/>
                </a:lnTo>
                <a:lnTo>
                  <a:pt x="196453" y="125016"/>
                </a:lnTo>
                <a:lnTo>
                  <a:pt x="205383" y="133945"/>
                </a:lnTo>
                <a:lnTo>
                  <a:pt x="214312" y="133945"/>
                </a:lnTo>
                <a:lnTo>
                  <a:pt x="223242" y="125016"/>
                </a:lnTo>
                <a:lnTo>
                  <a:pt x="232172" y="107156"/>
                </a:lnTo>
                <a:lnTo>
                  <a:pt x="232172"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Freeform 27"/>
          <p:cNvSpPr/>
          <p:nvPr/>
        </p:nvSpPr>
        <p:spPr>
          <a:xfrm>
            <a:off x="1491258" y="4116586"/>
            <a:ext cx="267891" cy="196454"/>
          </a:xfrm>
          <a:custGeom>
            <a:avLst/>
            <a:gdLst/>
            <a:ahLst/>
            <a:cxnLst/>
            <a:rect l="0" t="0" r="0" b="0"/>
            <a:pathLst>
              <a:path w="267891" h="196454">
                <a:moveTo>
                  <a:pt x="8930" y="17859"/>
                </a:moveTo>
                <a:lnTo>
                  <a:pt x="8930" y="17859"/>
                </a:lnTo>
                <a:lnTo>
                  <a:pt x="0" y="26789"/>
                </a:lnTo>
                <a:lnTo>
                  <a:pt x="0" y="35718"/>
                </a:lnTo>
                <a:lnTo>
                  <a:pt x="0" y="53578"/>
                </a:lnTo>
                <a:lnTo>
                  <a:pt x="0" y="71437"/>
                </a:lnTo>
                <a:lnTo>
                  <a:pt x="0" y="89296"/>
                </a:lnTo>
                <a:lnTo>
                  <a:pt x="8930" y="116085"/>
                </a:lnTo>
                <a:lnTo>
                  <a:pt x="8930" y="133945"/>
                </a:lnTo>
                <a:lnTo>
                  <a:pt x="17859" y="142875"/>
                </a:lnTo>
                <a:lnTo>
                  <a:pt x="26789" y="151804"/>
                </a:lnTo>
                <a:lnTo>
                  <a:pt x="35719" y="151804"/>
                </a:lnTo>
                <a:lnTo>
                  <a:pt x="35719" y="151804"/>
                </a:lnTo>
                <a:lnTo>
                  <a:pt x="44648" y="133945"/>
                </a:lnTo>
                <a:lnTo>
                  <a:pt x="44648" y="116085"/>
                </a:lnTo>
                <a:lnTo>
                  <a:pt x="53578" y="98226"/>
                </a:lnTo>
                <a:lnTo>
                  <a:pt x="53578" y="80367"/>
                </a:lnTo>
                <a:lnTo>
                  <a:pt x="53578" y="62507"/>
                </a:lnTo>
                <a:lnTo>
                  <a:pt x="53578" y="44648"/>
                </a:lnTo>
                <a:lnTo>
                  <a:pt x="53578" y="35718"/>
                </a:lnTo>
                <a:lnTo>
                  <a:pt x="53578" y="35718"/>
                </a:lnTo>
                <a:lnTo>
                  <a:pt x="62508" y="53578"/>
                </a:lnTo>
                <a:lnTo>
                  <a:pt x="62508" y="62507"/>
                </a:lnTo>
                <a:lnTo>
                  <a:pt x="62508" y="89296"/>
                </a:lnTo>
                <a:lnTo>
                  <a:pt x="62508" y="107156"/>
                </a:lnTo>
                <a:lnTo>
                  <a:pt x="71437" y="116085"/>
                </a:lnTo>
                <a:lnTo>
                  <a:pt x="80367" y="133945"/>
                </a:lnTo>
                <a:lnTo>
                  <a:pt x="80367" y="133945"/>
                </a:lnTo>
                <a:lnTo>
                  <a:pt x="89297" y="133945"/>
                </a:lnTo>
                <a:lnTo>
                  <a:pt x="89297" y="133945"/>
                </a:lnTo>
                <a:lnTo>
                  <a:pt x="98226" y="116085"/>
                </a:lnTo>
                <a:lnTo>
                  <a:pt x="98226" y="107156"/>
                </a:lnTo>
                <a:lnTo>
                  <a:pt x="107156" y="80367"/>
                </a:lnTo>
                <a:lnTo>
                  <a:pt x="107156" y="53578"/>
                </a:lnTo>
                <a:lnTo>
                  <a:pt x="107156" y="35718"/>
                </a:lnTo>
                <a:lnTo>
                  <a:pt x="107156" y="8929"/>
                </a:lnTo>
                <a:lnTo>
                  <a:pt x="107156" y="0"/>
                </a:lnTo>
                <a:lnTo>
                  <a:pt x="107156" y="8929"/>
                </a:lnTo>
                <a:lnTo>
                  <a:pt x="107156" y="8929"/>
                </a:lnTo>
                <a:lnTo>
                  <a:pt x="107156" y="26789"/>
                </a:lnTo>
                <a:lnTo>
                  <a:pt x="116086" y="44648"/>
                </a:lnTo>
                <a:lnTo>
                  <a:pt x="116086" y="62507"/>
                </a:lnTo>
                <a:lnTo>
                  <a:pt x="125015" y="80367"/>
                </a:lnTo>
                <a:lnTo>
                  <a:pt x="125015" y="89296"/>
                </a:lnTo>
                <a:lnTo>
                  <a:pt x="133945" y="98226"/>
                </a:lnTo>
                <a:lnTo>
                  <a:pt x="133945" y="107156"/>
                </a:lnTo>
                <a:lnTo>
                  <a:pt x="142875" y="107156"/>
                </a:lnTo>
                <a:lnTo>
                  <a:pt x="142875" y="98226"/>
                </a:lnTo>
                <a:lnTo>
                  <a:pt x="151805" y="89296"/>
                </a:lnTo>
                <a:lnTo>
                  <a:pt x="151805" y="71437"/>
                </a:lnTo>
                <a:lnTo>
                  <a:pt x="151805" y="53578"/>
                </a:lnTo>
                <a:lnTo>
                  <a:pt x="151805" y="44648"/>
                </a:lnTo>
                <a:lnTo>
                  <a:pt x="151805" y="35718"/>
                </a:lnTo>
                <a:lnTo>
                  <a:pt x="151805" y="35718"/>
                </a:lnTo>
                <a:lnTo>
                  <a:pt x="151805" y="35718"/>
                </a:lnTo>
                <a:lnTo>
                  <a:pt x="160734" y="44648"/>
                </a:lnTo>
                <a:lnTo>
                  <a:pt x="160734" y="62507"/>
                </a:lnTo>
                <a:lnTo>
                  <a:pt x="169664" y="71437"/>
                </a:lnTo>
                <a:lnTo>
                  <a:pt x="169664" y="80367"/>
                </a:lnTo>
                <a:lnTo>
                  <a:pt x="178594" y="89296"/>
                </a:lnTo>
                <a:lnTo>
                  <a:pt x="187523" y="89296"/>
                </a:lnTo>
                <a:lnTo>
                  <a:pt x="187523" y="89296"/>
                </a:lnTo>
                <a:lnTo>
                  <a:pt x="196453" y="89296"/>
                </a:lnTo>
                <a:lnTo>
                  <a:pt x="196453" y="71437"/>
                </a:lnTo>
                <a:lnTo>
                  <a:pt x="196453" y="62507"/>
                </a:lnTo>
                <a:lnTo>
                  <a:pt x="205383" y="44648"/>
                </a:lnTo>
                <a:lnTo>
                  <a:pt x="205383" y="26789"/>
                </a:lnTo>
                <a:lnTo>
                  <a:pt x="205383" y="17859"/>
                </a:lnTo>
                <a:lnTo>
                  <a:pt x="214312" y="8929"/>
                </a:lnTo>
                <a:lnTo>
                  <a:pt x="214312" y="17859"/>
                </a:lnTo>
                <a:lnTo>
                  <a:pt x="214312" y="35718"/>
                </a:lnTo>
                <a:lnTo>
                  <a:pt x="223242" y="53578"/>
                </a:lnTo>
                <a:lnTo>
                  <a:pt x="232172" y="71437"/>
                </a:lnTo>
                <a:lnTo>
                  <a:pt x="241101" y="89296"/>
                </a:lnTo>
                <a:lnTo>
                  <a:pt x="250031" y="107156"/>
                </a:lnTo>
                <a:lnTo>
                  <a:pt x="258961" y="116085"/>
                </a:lnTo>
                <a:lnTo>
                  <a:pt x="267890" y="133945"/>
                </a:lnTo>
                <a:lnTo>
                  <a:pt x="267890" y="142875"/>
                </a:lnTo>
                <a:lnTo>
                  <a:pt x="258961" y="160734"/>
                </a:lnTo>
                <a:lnTo>
                  <a:pt x="258961" y="169664"/>
                </a:lnTo>
                <a:lnTo>
                  <a:pt x="250031" y="187523"/>
                </a:lnTo>
                <a:lnTo>
                  <a:pt x="232172" y="196453"/>
                </a:lnTo>
                <a:lnTo>
                  <a:pt x="214312" y="196453"/>
                </a:lnTo>
                <a:lnTo>
                  <a:pt x="196453" y="196453"/>
                </a:lnTo>
                <a:lnTo>
                  <a:pt x="178594" y="178593"/>
                </a:lnTo>
                <a:lnTo>
                  <a:pt x="169664" y="160734"/>
                </a:lnTo>
                <a:lnTo>
                  <a:pt x="169664" y="16073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Freeform 28"/>
          <p:cNvSpPr/>
          <p:nvPr/>
        </p:nvSpPr>
        <p:spPr>
          <a:xfrm>
            <a:off x="1857375" y="4009429"/>
            <a:ext cx="205384" cy="142876"/>
          </a:xfrm>
          <a:custGeom>
            <a:avLst/>
            <a:gdLst/>
            <a:ahLst/>
            <a:cxnLst/>
            <a:rect l="0" t="0" r="0" b="0"/>
            <a:pathLst>
              <a:path w="205384" h="142876">
                <a:moveTo>
                  <a:pt x="0" y="0"/>
                </a:moveTo>
                <a:lnTo>
                  <a:pt x="0" y="0"/>
                </a:lnTo>
                <a:lnTo>
                  <a:pt x="8930" y="8930"/>
                </a:lnTo>
                <a:lnTo>
                  <a:pt x="17859" y="17860"/>
                </a:lnTo>
                <a:lnTo>
                  <a:pt x="26789" y="35719"/>
                </a:lnTo>
                <a:lnTo>
                  <a:pt x="44648" y="44649"/>
                </a:lnTo>
                <a:lnTo>
                  <a:pt x="71438" y="62508"/>
                </a:lnTo>
                <a:lnTo>
                  <a:pt x="98227" y="89297"/>
                </a:lnTo>
                <a:lnTo>
                  <a:pt x="125016" y="98227"/>
                </a:lnTo>
                <a:lnTo>
                  <a:pt x="142875" y="116086"/>
                </a:lnTo>
                <a:lnTo>
                  <a:pt x="169664" y="125016"/>
                </a:lnTo>
                <a:lnTo>
                  <a:pt x="187523" y="133946"/>
                </a:lnTo>
                <a:lnTo>
                  <a:pt x="196453" y="142875"/>
                </a:lnTo>
                <a:lnTo>
                  <a:pt x="205383" y="142875"/>
                </a:lnTo>
                <a:lnTo>
                  <a:pt x="205383" y="133946"/>
                </a:lnTo>
                <a:lnTo>
                  <a:pt x="205383" y="125016"/>
                </a:lnTo>
                <a:lnTo>
                  <a:pt x="205383"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Freeform 29"/>
          <p:cNvSpPr/>
          <p:nvPr/>
        </p:nvSpPr>
        <p:spPr>
          <a:xfrm>
            <a:off x="1919883" y="4036218"/>
            <a:ext cx="53579" cy="169665"/>
          </a:xfrm>
          <a:custGeom>
            <a:avLst/>
            <a:gdLst/>
            <a:ahLst/>
            <a:cxnLst/>
            <a:rect l="0" t="0" r="0" b="0"/>
            <a:pathLst>
              <a:path w="53579" h="169665">
                <a:moveTo>
                  <a:pt x="35719" y="0"/>
                </a:moveTo>
                <a:lnTo>
                  <a:pt x="35719" y="17860"/>
                </a:lnTo>
                <a:lnTo>
                  <a:pt x="26789" y="44649"/>
                </a:lnTo>
                <a:lnTo>
                  <a:pt x="8930" y="80368"/>
                </a:lnTo>
                <a:lnTo>
                  <a:pt x="8930" y="116086"/>
                </a:lnTo>
                <a:lnTo>
                  <a:pt x="0" y="142875"/>
                </a:lnTo>
                <a:lnTo>
                  <a:pt x="0" y="160735"/>
                </a:lnTo>
                <a:lnTo>
                  <a:pt x="8930" y="169664"/>
                </a:lnTo>
                <a:lnTo>
                  <a:pt x="17859" y="160735"/>
                </a:lnTo>
                <a:lnTo>
                  <a:pt x="26789" y="133946"/>
                </a:lnTo>
                <a:lnTo>
                  <a:pt x="35719" y="89297"/>
                </a:lnTo>
                <a:lnTo>
                  <a:pt x="53578" y="44649"/>
                </a:lnTo>
                <a:lnTo>
                  <a:pt x="53578" y="44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Freeform 30"/>
          <p:cNvSpPr/>
          <p:nvPr/>
        </p:nvSpPr>
        <p:spPr>
          <a:xfrm>
            <a:off x="1964531" y="3866554"/>
            <a:ext cx="62509" cy="89298"/>
          </a:xfrm>
          <a:custGeom>
            <a:avLst/>
            <a:gdLst/>
            <a:ahLst/>
            <a:cxnLst/>
            <a:rect l="0" t="0" r="0" b="0"/>
            <a:pathLst>
              <a:path w="62509" h="89298">
                <a:moveTo>
                  <a:pt x="0" y="0"/>
                </a:moveTo>
                <a:lnTo>
                  <a:pt x="0" y="0"/>
                </a:lnTo>
                <a:lnTo>
                  <a:pt x="0" y="0"/>
                </a:lnTo>
                <a:lnTo>
                  <a:pt x="0" y="0"/>
                </a:lnTo>
                <a:lnTo>
                  <a:pt x="0" y="0"/>
                </a:lnTo>
                <a:lnTo>
                  <a:pt x="8930" y="8930"/>
                </a:lnTo>
                <a:lnTo>
                  <a:pt x="17860" y="8930"/>
                </a:lnTo>
                <a:lnTo>
                  <a:pt x="26789" y="17860"/>
                </a:lnTo>
                <a:lnTo>
                  <a:pt x="35719" y="35719"/>
                </a:lnTo>
                <a:lnTo>
                  <a:pt x="44649" y="53578"/>
                </a:lnTo>
                <a:lnTo>
                  <a:pt x="53578" y="71438"/>
                </a:lnTo>
                <a:lnTo>
                  <a:pt x="62508" y="89297"/>
                </a:lnTo>
                <a:lnTo>
                  <a:pt x="62508"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Freeform 31"/>
          <p:cNvSpPr/>
          <p:nvPr/>
        </p:nvSpPr>
        <p:spPr>
          <a:xfrm>
            <a:off x="2116336" y="3973711"/>
            <a:ext cx="89298" cy="125016"/>
          </a:xfrm>
          <a:custGeom>
            <a:avLst/>
            <a:gdLst/>
            <a:ahLst/>
            <a:cxnLst/>
            <a:rect l="0" t="0" r="0" b="0"/>
            <a:pathLst>
              <a:path w="89298" h="125016">
                <a:moveTo>
                  <a:pt x="8930" y="0"/>
                </a:moveTo>
                <a:lnTo>
                  <a:pt x="8930" y="0"/>
                </a:lnTo>
                <a:lnTo>
                  <a:pt x="8930" y="8929"/>
                </a:lnTo>
                <a:lnTo>
                  <a:pt x="8930" y="8929"/>
                </a:lnTo>
                <a:lnTo>
                  <a:pt x="8930" y="17859"/>
                </a:lnTo>
                <a:lnTo>
                  <a:pt x="0" y="17859"/>
                </a:lnTo>
                <a:lnTo>
                  <a:pt x="0" y="26789"/>
                </a:lnTo>
                <a:lnTo>
                  <a:pt x="8930" y="35718"/>
                </a:lnTo>
                <a:lnTo>
                  <a:pt x="8930" y="44648"/>
                </a:lnTo>
                <a:lnTo>
                  <a:pt x="8930" y="44648"/>
                </a:lnTo>
                <a:lnTo>
                  <a:pt x="17859" y="44648"/>
                </a:lnTo>
                <a:lnTo>
                  <a:pt x="35719" y="44648"/>
                </a:lnTo>
                <a:lnTo>
                  <a:pt x="44648" y="44648"/>
                </a:lnTo>
                <a:lnTo>
                  <a:pt x="62508" y="53578"/>
                </a:lnTo>
                <a:lnTo>
                  <a:pt x="71437" y="53578"/>
                </a:lnTo>
                <a:lnTo>
                  <a:pt x="80367" y="62507"/>
                </a:lnTo>
                <a:lnTo>
                  <a:pt x="89297" y="71437"/>
                </a:lnTo>
                <a:lnTo>
                  <a:pt x="80367" y="89296"/>
                </a:lnTo>
                <a:lnTo>
                  <a:pt x="80367" y="98226"/>
                </a:lnTo>
                <a:lnTo>
                  <a:pt x="62508" y="116085"/>
                </a:lnTo>
                <a:lnTo>
                  <a:pt x="53578" y="125015"/>
                </a:lnTo>
                <a:lnTo>
                  <a:pt x="44648" y="125015"/>
                </a:lnTo>
                <a:lnTo>
                  <a:pt x="35719" y="116085"/>
                </a:lnTo>
                <a:lnTo>
                  <a:pt x="35719" y="107156"/>
                </a:lnTo>
                <a:lnTo>
                  <a:pt x="35719" y="80367"/>
                </a:lnTo>
                <a:lnTo>
                  <a:pt x="53578" y="53578"/>
                </a:lnTo>
                <a:lnTo>
                  <a:pt x="53578"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Freeform 32"/>
          <p:cNvSpPr/>
          <p:nvPr/>
        </p:nvSpPr>
        <p:spPr>
          <a:xfrm>
            <a:off x="2366367" y="3857625"/>
            <a:ext cx="339329" cy="178594"/>
          </a:xfrm>
          <a:custGeom>
            <a:avLst/>
            <a:gdLst/>
            <a:ahLst/>
            <a:cxnLst/>
            <a:rect l="0" t="0" r="0" b="0"/>
            <a:pathLst>
              <a:path w="339329" h="178594">
                <a:moveTo>
                  <a:pt x="89297" y="53578"/>
                </a:moveTo>
                <a:lnTo>
                  <a:pt x="89297" y="53578"/>
                </a:lnTo>
                <a:lnTo>
                  <a:pt x="80367" y="44648"/>
                </a:lnTo>
                <a:lnTo>
                  <a:pt x="71438" y="44648"/>
                </a:lnTo>
                <a:lnTo>
                  <a:pt x="62508" y="35718"/>
                </a:lnTo>
                <a:lnTo>
                  <a:pt x="53578" y="44648"/>
                </a:lnTo>
                <a:lnTo>
                  <a:pt x="44649" y="44648"/>
                </a:lnTo>
                <a:lnTo>
                  <a:pt x="26789" y="53578"/>
                </a:lnTo>
                <a:lnTo>
                  <a:pt x="17860" y="80367"/>
                </a:lnTo>
                <a:lnTo>
                  <a:pt x="8930" y="98226"/>
                </a:lnTo>
                <a:lnTo>
                  <a:pt x="0" y="116086"/>
                </a:lnTo>
                <a:lnTo>
                  <a:pt x="0" y="142875"/>
                </a:lnTo>
                <a:lnTo>
                  <a:pt x="0" y="160734"/>
                </a:lnTo>
                <a:lnTo>
                  <a:pt x="8930" y="169664"/>
                </a:lnTo>
                <a:lnTo>
                  <a:pt x="8930" y="178593"/>
                </a:lnTo>
                <a:lnTo>
                  <a:pt x="26789" y="178593"/>
                </a:lnTo>
                <a:lnTo>
                  <a:pt x="35719" y="169664"/>
                </a:lnTo>
                <a:lnTo>
                  <a:pt x="53578" y="151804"/>
                </a:lnTo>
                <a:lnTo>
                  <a:pt x="71438" y="133945"/>
                </a:lnTo>
                <a:lnTo>
                  <a:pt x="80367" y="116086"/>
                </a:lnTo>
                <a:lnTo>
                  <a:pt x="89297" y="89296"/>
                </a:lnTo>
                <a:lnTo>
                  <a:pt x="89297" y="71437"/>
                </a:lnTo>
                <a:lnTo>
                  <a:pt x="98227" y="62507"/>
                </a:lnTo>
                <a:lnTo>
                  <a:pt x="98227" y="53578"/>
                </a:lnTo>
                <a:lnTo>
                  <a:pt x="98227" y="62507"/>
                </a:lnTo>
                <a:lnTo>
                  <a:pt x="98227" y="71437"/>
                </a:lnTo>
                <a:lnTo>
                  <a:pt x="98227" y="89296"/>
                </a:lnTo>
                <a:lnTo>
                  <a:pt x="98227" y="107156"/>
                </a:lnTo>
                <a:lnTo>
                  <a:pt x="107156" y="125015"/>
                </a:lnTo>
                <a:lnTo>
                  <a:pt x="116086" y="142875"/>
                </a:lnTo>
                <a:lnTo>
                  <a:pt x="125016" y="151804"/>
                </a:lnTo>
                <a:lnTo>
                  <a:pt x="142875" y="160734"/>
                </a:lnTo>
                <a:lnTo>
                  <a:pt x="151805" y="160734"/>
                </a:lnTo>
                <a:lnTo>
                  <a:pt x="160735" y="151804"/>
                </a:lnTo>
                <a:lnTo>
                  <a:pt x="169664" y="142875"/>
                </a:lnTo>
                <a:lnTo>
                  <a:pt x="169664" y="125015"/>
                </a:lnTo>
                <a:lnTo>
                  <a:pt x="169664" y="107156"/>
                </a:lnTo>
                <a:lnTo>
                  <a:pt x="169664" y="80367"/>
                </a:lnTo>
                <a:lnTo>
                  <a:pt x="169664" y="62507"/>
                </a:lnTo>
                <a:lnTo>
                  <a:pt x="169664" y="53578"/>
                </a:lnTo>
                <a:lnTo>
                  <a:pt x="169664" y="35718"/>
                </a:lnTo>
                <a:lnTo>
                  <a:pt x="169664" y="35718"/>
                </a:lnTo>
                <a:lnTo>
                  <a:pt x="178594" y="53578"/>
                </a:lnTo>
                <a:lnTo>
                  <a:pt x="178594" y="62507"/>
                </a:lnTo>
                <a:lnTo>
                  <a:pt x="187524" y="80367"/>
                </a:lnTo>
                <a:lnTo>
                  <a:pt x="196453" y="107156"/>
                </a:lnTo>
                <a:lnTo>
                  <a:pt x="196453" y="125015"/>
                </a:lnTo>
                <a:lnTo>
                  <a:pt x="205383" y="133945"/>
                </a:lnTo>
                <a:lnTo>
                  <a:pt x="205383" y="142875"/>
                </a:lnTo>
                <a:lnTo>
                  <a:pt x="205383" y="151804"/>
                </a:lnTo>
                <a:lnTo>
                  <a:pt x="205383" y="142875"/>
                </a:lnTo>
                <a:lnTo>
                  <a:pt x="205383" y="125015"/>
                </a:lnTo>
                <a:lnTo>
                  <a:pt x="214313" y="107156"/>
                </a:lnTo>
                <a:lnTo>
                  <a:pt x="223242" y="80367"/>
                </a:lnTo>
                <a:lnTo>
                  <a:pt x="232172" y="53578"/>
                </a:lnTo>
                <a:lnTo>
                  <a:pt x="241102" y="26789"/>
                </a:lnTo>
                <a:lnTo>
                  <a:pt x="250031" y="8929"/>
                </a:lnTo>
                <a:lnTo>
                  <a:pt x="267891" y="0"/>
                </a:lnTo>
                <a:lnTo>
                  <a:pt x="276821" y="0"/>
                </a:lnTo>
                <a:lnTo>
                  <a:pt x="294680" y="0"/>
                </a:lnTo>
                <a:lnTo>
                  <a:pt x="303610" y="0"/>
                </a:lnTo>
                <a:lnTo>
                  <a:pt x="312539" y="8929"/>
                </a:lnTo>
                <a:lnTo>
                  <a:pt x="321469" y="17859"/>
                </a:lnTo>
                <a:lnTo>
                  <a:pt x="339328" y="17859"/>
                </a:lnTo>
                <a:lnTo>
                  <a:pt x="339328"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Freeform 33"/>
          <p:cNvSpPr/>
          <p:nvPr/>
        </p:nvSpPr>
        <p:spPr>
          <a:xfrm>
            <a:off x="2669977" y="3848695"/>
            <a:ext cx="178594" cy="133946"/>
          </a:xfrm>
          <a:custGeom>
            <a:avLst/>
            <a:gdLst/>
            <a:ahLst/>
            <a:cxnLst/>
            <a:rect l="0" t="0" r="0" b="0"/>
            <a:pathLst>
              <a:path w="178594" h="133946">
                <a:moveTo>
                  <a:pt x="8929" y="116086"/>
                </a:moveTo>
                <a:lnTo>
                  <a:pt x="0" y="116086"/>
                </a:lnTo>
                <a:lnTo>
                  <a:pt x="0" y="125016"/>
                </a:lnTo>
                <a:lnTo>
                  <a:pt x="0" y="133945"/>
                </a:lnTo>
                <a:lnTo>
                  <a:pt x="8929" y="133945"/>
                </a:lnTo>
                <a:lnTo>
                  <a:pt x="17859" y="133945"/>
                </a:lnTo>
                <a:lnTo>
                  <a:pt x="35718" y="116086"/>
                </a:lnTo>
                <a:lnTo>
                  <a:pt x="53578" y="98226"/>
                </a:lnTo>
                <a:lnTo>
                  <a:pt x="80367" y="80367"/>
                </a:lnTo>
                <a:lnTo>
                  <a:pt x="98226" y="62508"/>
                </a:lnTo>
                <a:lnTo>
                  <a:pt x="116086" y="35719"/>
                </a:lnTo>
                <a:lnTo>
                  <a:pt x="125015" y="17859"/>
                </a:lnTo>
                <a:lnTo>
                  <a:pt x="125015" y="8930"/>
                </a:lnTo>
                <a:lnTo>
                  <a:pt x="125015" y="0"/>
                </a:lnTo>
                <a:lnTo>
                  <a:pt x="116086" y="8930"/>
                </a:lnTo>
                <a:lnTo>
                  <a:pt x="107156" y="17859"/>
                </a:lnTo>
                <a:lnTo>
                  <a:pt x="98226" y="35719"/>
                </a:lnTo>
                <a:lnTo>
                  <a:pt x="89296" y="53578"/>
                </a:lnTo>
                <a:lnTo>
                  <a:pt x="98226" y="71437"/>
                </a:lnTo>
                <a:lnTo>
                  <a:pt x="116086" y="89297"/>
                </a:lnTo>
                <a:lnTo>
                  <a:pt x="125015" y="89297"/>
                </a:lnTo>
                <a:lnTo>
                  <a:pt x="142875" y="89297"/>
                </a:lnTo>
                <a:lnTo>
                  <a:pt x="160734" y="89297"/>
                </a:lnTo>
                <a:lnTo>
                  <a:pt x="169664" y="80367"/>
                </a:lnTo>
                <a:lnTo>
                  <a:pt x="178593" y="62508"/>
                </a:lnTo>
                <a:lnTo>
                  <a:pt x="178593" y="44648"/>
                </a:lnTo>
                <a:lnTo>
                  <a:pt x="178593" y="4464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Freeform 34"/>
          <p:cNvSpPr/>
          <p:nvPr/>
        </p:nvSpPr>
        <p:spPr>
          <a:xfrm>
            <a:off x="1062633" y="4554140"/>
            <a:ext cx="133946" cy="276822"/>
          </a:xfrm>
          <a:custGeom>
            <a:avLst/>
            <a:gdLst/>
            <a:ahLst/>
            <a:cxnLst/>
            <a:rect l="0" t="0" r="0" b="0"/>
            <a:pathLst>
              <a:path w="133946" h="276822">
                <a:moveTo>
                  <a:pt x="0" y="17860"/>
                </a:moveTo>
                <a:lnTo>
                  <a:pt x="0" y="17860"/>
                </a:lnTo>
                <a:lnTo>
                  <a:pt x="0" y="17860"/>
                </a:lnTo>
                <a:lnTo>
                  <a:pt x="0" y="17860"/>
                </a:lnTo>
                <a:lnTo>
                  <a:pt x="0" y="26789"/>
                </a:lnTo>
                <a:lnTo>
                  <a:pt x="0" y="44649"/>
                </a:lnTo>
                <a:lnTo>
                  <a:pt x="8930" y="62508"/>
                </a:lnTo>
                <a:lnTo>
                  <a:pt x="17859" y="89297"/>
                </a:lnTo>
                <a:lnTo>
                  <a:pt x="35719" y="125016"/>
                </a:lnTo>
                <a:lnTo>
                  <a:pt x="62508" y="160735"/>
                </a:lnTo>
                <a:lnTo>
                  <a:pt x="80367" y="205383"/>
                </a:lnTo>
                <a:lnTo>
                  <a:pt x="98226" y="232172"/>
                </a:lnTo>
                <a:lnTo>
                  <a:pt x="107156" y="258961"/>
                </a:lnTo>
                <a:lnTo>
                  <a:pt x="107156" y="267891"/>
                </a:lnTo>
                <a:lnTo>
                  <a:pt x="116086" y="276821"/>
                </a:lnTo>
                <a:lnTo>
                  <a:pt x="107156" y="267891"/>
                </a:lnTo>
                <a:lnTo>
                  <a:pt x="107156" y="258961"/>
                </a:lnTo>
                <a:lnTo>
                  <a:pt x="98226" y="232172"/>
                </a:lnTo>
                <a:lnTo>
                  <a:pt x="89297" y="205383"/>
                </a:lnTo>
                <a:lnTo>
                  <a:pt x="71437" y="169664"/>
                </a:lnTo>
                <a:lnTo>
                  <a:pt x="62508" y="133946"/>
                </a:lnTo>
                <a:lnTo>
                  <a:pt x="53578" y="98227"/>
                </a:lnTo>
                <a:lnTo>
                  <a:pt x="53578" y="62508"/>
                </a:lnTo>
                <a:lnTo>
                  <a:pt x="53578" y="35719"/>
                </a:lnTo>
                <a:lnTo>
                  <a:pt x="62508" y="8930"/>
                </a:lnTo>
                <a:lnTo>
                  <a:pt x="71437" y="0"/>
                </a:lnTo>
                <a:lnTo>
                  <a:pt x="89297" y="0"/>
                </a:lnTo>
                <a:lnTo>
                  <a:pt x="98226" y="0"/>
                </a:lnTo>
                <a:lnTo>
                  <a:pt x="107156" y="26789"/>
                </a:lnTo>
                <a:lnTo>
                  <a:pt x="107156" y="53578"/>
                </a:lnTo>
                <a:lnTo>
                  <a:pt x="107156" y="80367"/>
                </a:lnTo>
                <a:lnTo>
                  <a:pt x="107156" y="107156"/>
                </a:lnTo>
                <a:lnTo>
                  <a:pt x="98226" y="133946"/>
                </a:lnTo>
                <a:lnTo>
                  <a:pt x="98226" y="151805"/>
                </a:lnTo>
                <a:lnTo>
                  <a:pt x="98226" y="151805"/>
                </a:lnTo>
                <a:lnTo>
                  <a:pt x="98226" y="142875"/>
                </a:lnTo>
                <a:lnTo>
                  <a:pt x="107156" y="125016"/>
                </a:lnTo>
                <a:lnTo>
                  <a:pt x="116086" y="98227"/>
                </a:lnTo>
                <a:lnTo>
                  <a:pt x="125016" y="71438"/>
                </a:lnTo>
                <a:lnTo>
                  <a:pt x="133945" y="35719"/>
                </a:lnTo>
                <a:lnTo>
                  <a:pt x="133945"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Freeform 35"/>
          <p:cNvSpPr/>
          <p:nvPr/>
        </p:nvSpPr>
        <p:spPr>
          <a:xfrm>
            <a:off x="1232297" y="4545211"/>
            <a:ext cx="80368" cy="116086"/>
          </a:xfrm>
          <a:custGeom>
            <a:avLst/>
            <a:gdLst/>
            <a:ahLst/>
            <a:cxnLst/>
            <a:rect l="0" t="0" r="0" b="0"/>
            <a:pathLst>
              <a:path w="80368" h="116086">
                <a:moveTo>
                  <a:pt x="35719" y="17859"/>
                </a:moveTo>
                <a:lnTo>
                  <a:pt x="26789" y="26789"/>
                </a:lnTo>
                <a:lnTo>
                  <a:pt x="26789" y="44648"/>
                </a:lnTo>
                <a:lnTo>
                  <a:pt x="26789" y="62507"/>
                </a:lnTo>
                <a:lnTo>
                  <a:pt x="17859" y="89296"/>
                </a:lnTo>
                <a:lnTo>
                  <a:pt x="17859" y="107156"/>
                </a:lnTo>
                <a:lnTo>
                  <a:pt x="17859" y="116085"/>
                </a:lnTo>
                <a:lnTo>
                  <a:pt x="26789" y="116085"/>
                </a:lnTo>
                <a:lnTo>
                  <a:pt x="44648" y="116085"/>
                </a:lnTo>
                <a:lnTo>
                  <a:pt x="53578" y="98226"/>
                </a:lnTo>
                <a:lnTo>
                  <a:pt x="62508" y="80367"/>
                </a:lnTo>
                <a:lnTo>
                  <a:pt x="71437" y="62507"/>
                </a:lnTo>
                <a:lnTo>
                  <a:pt x="80367" y="44648"/>
                </a:lnTo>
                <a:lnTo>
                  <a:pt x="80367" y="26789"/>
                </a:lnTo>
                <a:lnTo>
                  <a:pt x="71437" y="8929"/>
                </a:lnTo>
                <a:lnTo>
                  <a:pt x="62508" y="0"/>
                </a:lnTo>
                <a:lnTo>
                  <a:pt x="44648" y="8929"/>
                </a:lnTo>
                <a:lnTo>
                  <a:pt x="26789" y="17859"/>
                </a:lnTo>
                <a:lnTo>
                  <a:pt x="8930" y="35718"/>
                </a:lnTo>
                <a:lnTo>
                  <a:pt x="0" y="44648"/>
                </a:lnTo>
                <a:lnTo>
                  <a:pt x="0" y="62507"/>
                </a:lnTo>
                <a:lnTo>
                  <a:pt x="8930" y="62507"/>
                </a:lnTo>
                <a:lnTo>
                  <a:pt x="26789" y="62507"/>
                </a:lnTo>
                <a:lnTo>
                  <a:pt x="44648" y="44648"/>
                </a:lnTo>
                <a:lnTo>
                  <a:pt x="44648" y="4464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Freeform 36"/>
          <p:cNvSpPr/>
          <p:nvPr/>
        </p:nvSpPr>
        <p:spPr>
          <a:xfrm>
            <a:off x="1357313" y="4482703"/>
            <a:ext cx="89297" cy="187524"/>
          </a:xfrm>
          <a:custGeom>
            <a:avLst/>
            <a:gdLst/>
            <a:ahLst/>
            <a:cxnLst/>
            <a:rect l="0" t="0" r="0" b="0"/>
            <a:pathLst>
              <a:path w="89297" h="187524">
                <a:moveTo>
                  <a:pt x="53578" y="0"/>
                </a:moveTo>
                <a:lnTo>
                  <a:pt x="44648" y="8929"/>
                </a:lnTo>
                <a:lnTo>
                  <a:pt x="26789" y="8929"/>
                </a:lnTo>
                <a:lnTo>
                  <a:pt x="17859" y="17859"/>
                </a:lnTo>
                <a:lnTo>
                  <a:pt x="0" y="26789"/>
                </a:lnTo>
                <a:lnTo>
                  <a:pt x="0" y="44648"/>
                </a:lnTo>
                <a:lnTo>
                  <a:pt x="0" y="53578"/>
                </a:lnTo>
                <a:lnTo>
                  <a:pt x="0" y="62508"/>
                </a:lnTo>
                <a:lnTo>
                  <a:pt x="8929" y="71437"/>
                </a:lnTo>
                <a:lnTo>
                  <a:pt x="17859" y="80367"/>
                </a:lnTo>
                <a:lnTo>
                  <a:pt x="26789" y="80367"/>
                </a:lnTo>
                <a:lnTo>
                  <a:pt x="44648" y="89297"/>
                </a:lnTo>
                <a:lnTo>
                  <a:pt x="62507" y="89297"/>
                </a:lnTo>
                <a:lnTo>
                  <a:pt x="80367" y="98226"/>
                </a:lnTo>
                <a:lnTo>
                  <a:pt x="89296" y="107156"/>
                </a:lnTo>
                <a:lnTo>
                  <a:pt x="89296" y="125015"/>
                </a:lnTo>
                <a:lnTo>
                  <a:pt x="89296" y="142875"/>
                </a:lnTo>
                <a:lnTo>
                  <a:pt x="80367" y="151804"/>
                </a:lnTo>
                <a:lnTo>
                  <a:pt x="71437" y="169664"/>
                </a:lnTo>
                <a:lnTo>
                  <a:pt x="53578" y="178593"/>
                </a:lnTo>
                <a:lnTo>
                  <a:pt x="44648" y="187523"/>
                </a:lnTo>
                <a:lnTo>
                  <a:pt x="35718" y="178593"/>
                </a:lnTo>
                <a:lnTo>
                  <a:pt x="26789" y="169664"/>
                </a:lnTo>
                <a:lnTo>
                  <a:pt x="26789" y="151804"/>
                </a:lnTo>
                <a:lnTo>
                  <a:pt x="26789" y="133945"/>
                </a:lnTo>
                <a:lnTo>
                  <a:pt x="44648" y="107156"/>
                </a:lnTo>
                <a:lnTo>
                  <a:pt x="44648"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Freeform 37"/>
          <p:cNvSpPr/>
          <p:nvPr/>
        </p:nvSpPr>
        <p:spPr>
          <a:xfrm>
            <a:off x="1455539" y="4482703"/>
            <a:ext cx="116087" cy="160735"/>
          </a:xfrm>
          <a:custGeom>
            <a:avLst/>
            <a:gdLst/>
            <a:ahLst/>
            <a:cxnLst/>
            <a:rect l="0" t="0" r="0" b="0"/>
            <a:pathLst>
              <a:path w="116087" h="160735">
                <a:moveTo>
                  <a:pt x="62508" y="0"/>
                </a:moveTo>
                <a:lnTo>
                  <a:pt x="53578" y="0"/>
                </a:lnTo>
                <a:lnTo>
                  <a:pt x="44649" y="0"/>
                </a:lnTo>
                <a:lnTo>
                  <a:pt x="26789" y="8929"/>
                </a:lnTo>
                <a:lnTo>
                  <a:pt x="17859" y="17859"/>
                </a:lnTo>
                <a:lnTo>
                  <a:pt x="0" y="35718"/>
                </a:lnTo>
                <a:lnTo>
                  <a:pt x="0" y="44648"/>
                </a:lnTo>
                <a:lnTo>
                  <a:pt x="0" y="53578"/>
                </a:lnTo>
                <a:lnTo>
                  <a:pt x="0" y="62508"/>
                </a:lnTo>
                <a:lnTo>
                  <a:pt x="17859" y="71437"/>
                </a:lnTo>
                <a:lnTo>
                  <a:pt x="35719" y="71437"/>
                </a:lnTo>
                <a:lnTo>
                  <a:pt x="53578" y="71437"/>
                </a:lnTo>
                <a:lnTo>
                  <a:pt x="71438" y="62508"/>
                </a:lnTo>
                <a:lnTo>
                  <a:pt x="89297" y="62508"/>
                </a:lnTo>
                <a:lnTo>
                  <a:pt x="107156" y="62508"/>
                </a:lnTo>
                <a:lnTo>
                  <a:pt x="116086" y="71437"/>
                </a:lnTo>
                <a:lnTo>
                  <a:pt x="116086" y="80367"/>
                </a:lnTo>
                <a:lnTo>
                  <a:pt x="107156" y="98226"/>
                </a:lnTo>
                <a:lnTo>
                  <a:pt x="89297" y="125015"/>
                </a:lnTo>
                <a:lnTo>
                  <a:pt x="80367" y="142875"/>
                </a:lnTo>
                <a:lnTo>
                  <a:pt x="62508" y="151804"/>
                </a:lnTo>
                <a:lnTo>
                  <a:pt x="53578" y="160734"/>
                </a:lnTo>
                <a:lnTo>
                  <a:pt x="44649" y="160734"/>
                </a:lnTo>
                <a:lnTo>
                  <a:pt x="44649" y="151804"/>
                </a:lnTo>
                <a:lnTo>
                  <a:pt x="53578" y="133945"/>
                </a:lnTo>
                <a:lnTo>
                  <a:pt x="71438" y="107156"/>
                </a:lnTo>
                <a:lnTo>
                  <a:pt x="71438"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Freeform 38"/>
          <p:cNvSpPr/>
          <p:nvPr/>
        </p:nvSpPr>
        <p:spPr>
          <a:xfrm>
            <a:off x="1643063" y="4491632"/>
            <a:ext cx="44649" cy="71439"/>
          </a:xfrm>
          <a:custGeom>
            <a:avLst/>
            <a:gdLst/>
            <a:ahLst/>
            <a:cxnLst/>
            <a:rect l="0" t="0" r="0" b="0"/>
            <a:pathLst>
              <a:path w="44649" h="71439">
                <a:moveTo>
                  <a:pt x="0" y="26789"/>
                </a:moveTo>
                <a:lnTo>
                  <a:pt x="0" y="26789"/>
                </a:lnTo>
                <a:lnTo>
                  <a:pt x="0" y="35719"/>
                </a:lnTo>
                <a:lnTo>
                  <a:pt x="0" y="53579"/>
                </a:lnTo>
                <a:lnTo>
                  <a:pt x="8929" y="62508"/>
                </a:lnTo>
                <a:lnTo>
                  <a:pt x="17859" y="71438"/>
                </a:lnTo>
                <a:lnTo>
                  <a:pt x="17859" y="71438"/>
                </a:lnTo>
                <a:lnTo>
                  <a:pt x="26789" y="71438"/>
                </a:lnTo>
                <a:lnTo>
                  <a:pt x="35718" y="71438"/>
                </a:lnTo>
                <a:lnTo>
                  <a:pt x="44648" y="62508"/>
                </a:lnTo>
                <a:lnTo>
                  <a:pt x="44648" y="53579"/>
                </a:lnTo>
                <a:lnTo>
                  <a:pt x="44648" y="35719"/>
                </a:lnTo>
                <a:lnTo>
                  <a:pt x="35718" y="26789"/>
                </a:lnTo>
                <a:lnTo>
                  <a:pt x="17859" y="0"/>
                </a:lnTo>
                <a:lnTo>
                  <a:pt x="1785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Freeform 39"/>
          <p:cNvSpPr/>
          <p:nvPr/>
        </p:nvSpPr>
        <p:spPr>
          <a:xfrm>
            <a:off x="1535906" y="4375546"/>
            <a:ext cx="44650" cy="1"/>
          </a:xfrm>
          <a:custGeom>
            <a:avLst/>
            <a:gdLst/>
            <a:ahLst/>
            <a:cxnLst/>
            <a:rect l="0" t="0" r="0" b="0"/>
            <a:pathLst>
              <a:path w="44650" h="1">
                <a:moveTo>
                  <a:pt x="0" y="0"/>
                </a:moveTo>
                <a:lnTo>
                  <a:pt x="0" y="0"/>
                </a:lnTo>
                <a:lnTo>
                  <a:pt x="0" y="0"/>
                </a:lnTo>
                <a:lnTo>
                  <a:pt x="0" y="0"/>
                </a:lnTo>
                <a:lnTo>
                  <a:pt x="8930" y="0"/>
                </a:lnTo>
                <a:lnTo>
                  <a:pt x="17860" y="0"/>
                </a:lnTo>
                <a:lnTo>
                  <a:pt x="26789" y="0"/>
                </a:lnTo>
                <a:lnTo>
                  <a:pt x="44649" y="0"/>
                </a:lnTo>
                <a:lnTo>
                  <a:pt x="4464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Freeform 40"/>
          <p:cNvSpPr/>
          <p:nvPr/>
        </p:nvSpPr>
        <p:spPr>
          <a:xfrm>
            <a:off x="1687711" y="4384476"/>
            <a:ext cx="178595" cy="178595"/>
          </a:xfrm>
          <a:custGeom>
            <a:avLst/>
            <a:gdLst/>
            <a:ahLst/>
            <a:cxnLst/>
            <a:rect l="0" t="0" r="0" b="0"/>
            <a:pathLst>
              <a:path w="178595" h="178595">
                <a:moveTo>
                  <a:pt x="8930" y="0"/>
                </a:moveTo>
                <a:lnTo>
                  <a:pt x="0" y="0"/>
                </a:lnTo>
                <a:lnTo>
                  <a:pt x="0" y="0"/>
                </a:lnTo>
                <a:lnTo>
                  <a:pt x="0" y="0"/>
                </a:lnTo>
                <a:lnTo>
                  <a:pt x="8930" y="8930"/>
                </a:lnTo>
                <a:lnTo>
                  <a:pt x="17859" y="26789"/>
                </a:lnTo>
                <a:lnTo>
                  <a:pt x="26789" y="44649"/>
                </a:lnTo>
                <a:lnTo>
                  <a:pt x="35719" y="62508"/>
                </a:lnTo>
                <a:lnTo>
                  <a:pt x="53578" y="89297"/>
                </a:lnTo>
                <a:lnTo>
                  <a:pt x="62508" y="116086"/>
                </a:lnTo>
                <a:lnTo>
                  <a:pt x="80367" y="133945"/>
                </a:lnTo>
                <a:lnTo>
                  <a:pt x="89297" y="151805"/>
                </a:lnTo>
                <a:lnTo>
                  <a:pt x="98227" y="169664"/>
                </a:lnTo>
                <a:lnTo>
                  <a:pt x="98227" y="178594"/>
                </a:lnTo>
                <a:lnTo>
                  <a:pt x="107156" y="178594"/>
                </a:lnTo>
                <a:lnTo>
                  <a:pt x="107156" y="169664"/>
                </a:lnTo>
                <a:lnTo>
                  <a:pt x="107156" y="151805"/>
                </a:lnTo>
                <a:lnTo>
                  <a:pt x="116086" y="125016"/>
                </a:lnTo>
                <a:lnTo>
                  <a:pt x="125016" y="98227"/>
                </a:lnTo>
                <a:lnTo>
                  <a:pt x="125016" y="71438"/>
                </a:lnTo>
                <a:lnTo>
                  <a:pt x="142875" y="53578"/>
                </a:lnTo>
                <a:lnTo>
                  <a:pt x="151805" y="44649"/>
                </a:lnTo>
                <a:lnTo>
                  <a:pt x="160734" y="35719"/>
                </a:lnTo>
                <a:lnTo>
                  <a:pt x="169664" y="44649"/>
                </a:lnTo>
                <a:lnTo>
                  <a:pt x="178594" y="62508"/>
                </a:lnTo>
                <a:lnTo>
                  <a:pt x="169664" y="80367"/>
                </a:lnTo>
                <a:lnTo>
                  <a:pt x="169664" y="107156"/>
                </a:lnTo>
                <a:lnTo>
                  <a:pt x="160734" y="133945"/>
                </a:lnTo>
                <a:lnTo>
                  <a:pt x="151805" y="151805"/>
                </a:lnTo>
                <a:lnTo>
                  <a:pt x="142875" y="169664"/>
                </a:lnTo>
                <a:lnTo>
                  <a:pt x="142875" y="178594"/>
                </a:lnTo>
                <a:lnTo>
                  <a:pt x="142875" y="169664"/>
                </a:lnTo>
                <a:lnTo>
                  <a:pt x="151805" y="160735"/>
                </a:lnTo>
                <a:lnTo>
                  <a:pt x="151805" y="133945"/>
                </a:lnTo>
                <a:lnTo>
                  <a:pt x="151805" y="13394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Freeform 41"/>
          <p:cNvSpPr/>
          <p:nvPr/>
        </p:nvSpPr>
        <p:spPr>
          <a:xfrm>
            <a:off x="1866305" y="4304109"/>
            <a:ext cx="98227" cy="214313"/>
          </a:xfrm>
          <a:custGeom>
            <a:avLst/>
            <a:gdLst/>
            <a:ahLst/>
            <a:cxnLst/>
            <a:rect l="0" t="0" r="0" b="0"/>
            <a:pathLst>
              <a:path w="98227" h="214313">
                <a:moveTo>
                  <a:pt x="8929" y="0"/>
                </a:moveTo>
                <a:lnTo>
                  <a:pt x="8929" y="0"/>
                </a:lnTo>
                <a:lnTo>
                  <a:pt x="0" y="8930"/>
                </a:lnTo>
                <a:lnTo>
                  <a:pt x="0" y="17859"/>
                </a:lnTo>
                <a:lnTo>
                  <a:pt x="0" y="26789"/>
                </a:lnTo>
                <a:lnTo>
                  <a:pt x="8929" y="35719"/>
                </a:lnTo>
                <a:lnTo>
                  <a:pt x="17859" y="53578"/>
                </a:lnTo>
                <a:lnTo>
                  <a:pt x="26789" y="71437"/>
                </a:lnTo>
                <a:lnTo>
                  <a:pt x="44648" y="98227"/>
                </a:lnTo>
                <a:lnTo>
                  <a:pt x="53578" y="116086"/>
                </a:lnTo>
                <a:lnTo>
                  <a:pt x="62508" y="142875"/>
                </a:lnTo>
                <a:lnTo>
                  <a:pt x="71437" y="169664"/>
                </a:lnTo>
                <a:lnTo>
                  <a:pt x="80367" y="187523"/>
                </a:lnTo>
                <a:lnTo>
                  <a:pt x="80367" y="205383"/>
                </a:lnTo>
                <a:lnTo>
                  <a:pt x="80367" y="214312"/>
                </a:lnTo>
                <a:lnTo>
                  <a:pt x="89297" y="214312"/>
                </a:lnTo>
                <a:lnTo>
                  <a:pt x="89297" y="205383"/>
                </a:lnTo>
                <a:lnTo>
                  <a:pt x="89297" y="187523"/>
                </a:lnTo>
                <a:lnTo>
                  <a:pt x="98226" y="169664"/>
                </a:lnTo>
                <a:lnTo>
                  <a:pt x="98226" y="142875"/>
                </a:lnTo>
                <a:lnTo>
                  <a:pt x="98226"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Freeform 42"/>
          <p:cNvSpPr/>
          <p:nvPr/>
        </p:nvSpPr>
        <p:spPr>
          <a:xfrm>
            <a:off x="1964531" y="4313039"/>
            <a:ext cx="151806" cy="178594"/>
          </a:xfrm>
          <a:custGeom>
            <a:avLst/>
            <a:gdLst/>
            <a:ahLst/>
            <a:cxnLst/>
            <a:rect l="0" t="0" r="0" b="0"/>
            <a:pathLst>
              <a:path w="151806" h="178594">
                <a:moveTo>
                  <a:pt x="0" y="151804"/>
                </a:moveTo>
                <a:lnTo>
                  <a:pt x="0" y="151804"/>
                </a:lnTo>
                <a:lnTo>
                  <a:pt x="0" y="160734"/>
                </a:lnTo>
                <a:lnTo>
                  <a:pt x="8930" y="160734"/>
                </a:lnTo>
                <a:lnTo>
                  <a:pt x="17860" y="151804"/>
                </a:lnTo>
                <a:lnTo>
                  <a:pt x="17860" y="151804"/>
                </a:lnTo>
                <a:lnTo>
                  <a:pt x="26789" y="142875"/>
                </a:lnTo>
                <a:lnTo>
                  <a:pt x="44649" y="133945"/>
                </a:lnTo>
                <a:lnTo>
                  <a:pt x="44649" y="125015"/>
                </a:lnTo>
                <a:lnTo>
                  <a:pt x="62508" y="116086"/>
                </a:lnTo>
                <a:lnTo>
                  <a:pt x="62508" y="107156"/>
                </a:lnTo>
                <a:lnTo>
                  <a:pt x="71438" y="89297"/>
                </a:lnTo>
                <a:lnTo>
                  <a:pt x="71438" y="80367"/>
                </a:lnTo>
                <a:lnTo>
                  <a:pt x="71438" y="62507"/>
                </a:lnTo>
                <a:lnTo>
                  <a:pt x="62508" y="44648"/>
                </a:lnTo>
                <a:lnTo>
                  <a:pt x="62508" y="26789"/>
                </a:lnTo>
                <a:lnTo>
                  <a:pt x="53578" y="17859"/>
                </a:lnTo>
                <a:lnTo>
                  <a:pt x="44649" y="8929"/>
                </a:lnTo>
                <a:lnTo>
                  <a:pt x="35719" y="8929"/>
                </a:lnTo>
                <a:lnTo>
                  <a:pt x="35719" y="8929"/>
                </a:lnTo>
                <a:lnTo>
                  <a:pt x="35719" y="8929"/>
                </a:lnTo>
                <a:lnTo>
                  <a:pt x="35719" y="17859"/>
                </a:lnTo>
                <a:lnTo>
                  <a:pt x="35719" y="26789"/>
                </a:lnTo>
                <a:lnTo>
                  <a:pt x="35719" y="35718"/>
                </a:lnTo>
                <a:lnTo>
                  <a:pt x="35719" y="44648"/>
                </a:lnTo>
                <a:lnTo>
                  <a:pt x="35719" y="44648"/>
                </a:lnTo>
                <a:lnTo>
                  <a:pt x="35719" y="53578"/>
                </a:lnTo>
                <a:lnTo>
                  <a:pt x="44649" y="53578"/>
                </a:lnTo>
                <a:lnTo>
                  <a:pt x="44649" y="53578"/>
                </a:lnTo>
                <a:lnTo>
                  <a:pt x="44649" y="53578"/>
                </a:lnTo>
                <a:lnTo>
                  <a:pt x="44649" y="44648"/>
                </a:lnTo>
                <a:lnTo>
                  <a:pt x="44649" y="44648"/>
                </a:lnTo>
                <a:lnTo>
                  <a:pt x="44649" y="35718"/>
                </a:lnTo>
                <a:lnTo>
                  <a:pt x="44649" y="26789"/>
                </a:lnTo>
                <a:lnTo>
                  <a:pt x="44649" y="26789"/>
                </a:lnTo>
                <a:lnTo>
                  <a:pt x="44649" y="17859"/>
                </a:lnTo>
                <a:lnTo>
                  <a:pt x="44649" y="8929"/>
                </a:lnTo>
                <a:lnTo>
                  <a:pt x="44649" y="0"/>
                </a:lnTo>
                <a:lnTo>
                  <a:pt x="35719" y="0"/>
                </a:lnTo>
                <a:lnTo>
                  <a:pt x="35719" y="0"/>
                </a:lnTo>
                <a:lnTo>
                  <a:pt x="26789" y="0"/>
                </a:lnTo>
                <a:lnTo>
                  <a:pt x="26789" y="8929"/>
                </a:lnTo>
                <a:lnTo>
                  <a:pt x="17860" y="26789"/>
                </a:lnTo>
                <a:lnTo>
                  <a:pt x="17860" y="53578"/>
                </a:lnTo>
                <a:lnTo>
                  <a:pt x="17860" y="80367"/>
                </a:lnTo>
                <a:lnTo>
                  <a:pt x="17860" y="107156"/>
                </a:lnTo>
                <a:lnTo>
                  <a:pt x="26789" y="133945"/>
                </a:lnTo>
                <a:lnTo>
                  <a:pt x="35719" y="160734"/>
                </a:lnTo>
                <a:lnTo>
                  <a:pt x="44649" y="169664"/>
                </a:lnTo>
                <a:lnTo>
                  <a:pt x="62508" y="178593"/>
                </a:lnTo>
                <a:lnTo>
                  <a:pt x="71438" y="178593"/>
                </a:lnTo>
                <a:lnTo>
                  <a:pt x="89297" y="169664"/>
                </a:lnTo>
                <a:lnTo>
                  <a:pt x="107157" y="151804"/>
                </a:lnTo>
                <a:lnTo>
                  <a:pt x="116086" y="133945"/>
                </a:lnTo>
                <a:lnTo>
                  <a:pt x="133946" y="125015"/>
                </a:lnTo>
                <a:lnTo>
                  <a:pt x="142875" y="116086"/>
                </a:lnTo>
                <a:lnTo>
                  <a:pt x="151805" y="107156"/>
                </a:lnTo>
                <a:lnTo>
                  <a:pt x="151805" y="98226"/>
                </a:lnTo>
                <a:lnTo>
                  <a:pt x="151805" y="98226"/>
                </a:lnTo>
                <a:lnTo>
                  <a:pt x="151805" y="98226"/>
                </a:lnTo>
                <a:lnTo>
                  <a:pt x="151805" y="9822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Freeform 43"/>
          <p:cNvSpPr/>
          <p:nvPr/>
        </p:nvSpPr>
        <p:spPr>
          <a:xfrm>
            <a:off x="2125266" y="4196953"/>
            <a:ext cx="142876" cy="187524"/>
          </a:xfrm>
          <a:custGeom>
            <a:avLst/>
            <a:gdLst/>
            <a:ahLst/>
            <a:cxnLst/>
            <a:rect l="0" t="0" r="0" b="0"/>
            <a:pathLst>
              <a:path w="142876" h="187524">
                <a:moveTo>
                  <a:pt x="8929" y="71437"/>
                </a:moveTo>
                <a:lnTo>
                  <a:pt x="8929" y="71437"/>
                </a:lnTo>
                <a:lnTo>
                  <a:pt x="0" y="71437"/>
                </a:lnTo>
                <a:lnTo>
                  <a:pt x="0" y="71437"/>
                </a:lnTo>
                <a:lnTo>
                  <a:pt x="0" y="62508"/>
                </a:lnTo>
                <a:lnTo>
                  <a:pt x="0" y="62508"/>
                </a:lnTo>
                <a:lnTo>
                  <a:pt x="8929" y="44648"/>
                </a:lnTo>
                <a:lnTo>
                  <a:pt x="17859" y="35718"/>
                </a:lnTo>
                <a:lnTo>
                  <a:pt x="35718" y="17859"/>
                </a:lnTo>
                <a:lnTo>
                  <a:pt x="62507" y="8929"/>
                </a:lnTo>
                <a:lnTo>
                  <a:pt x="80367" y="0"/>
                </a:lnTo>
                <a:lnTo>
                  <a:pt x="98226" y="0"/>
                </a:lnTo>
                <a:lnTo>
                  <a:pt x="116086" y="8929"/>
                </a:lnTo>
                <a:lnTo>
                  <a:pt x="125015" y="17859"/>
                </a:lnTo>
                <a:lnTo>
                  <a:pt x="125015" y="35718"/>
                </a:lnTo>
                <a:lnTo>
                  <a:pt x="125015" y="62508"/>
                </a:lnTo>
                <a:lnTo>
                  <a:pt x="125015" y="89297"/>
                </a:lnTo>
                <a:lnTo>
                  <a:pt x="116086" y="116086"/>
                </a:lnTo>
                <a:lnTo>
                  <a:pt x="116086" y="133945"/>
                </a:lnTo>
                <a:lnTo>
                  <a:pt x="116086" y="160734"/>
                </a:lnTo>
                <a:lnTo>
                  <a:pt x="125015" y="169664"/>
                </a:lnTo>
                <a:lnTo>
                  <a:pt x="125015" y="187523"/>
                </a:lnTo>
                <a:lnTo>
                  <a:pt x="133945" y="187523"/>
                </a:lnTo>
                <a:lnTo>
                  <a:pt x="142875" y="178593"/>
                </a:lnTo>
                <a:lnTo>
                  <a:pt x="142875" y="17859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2312789" y="4509492"/>
            <a:ext cx="8931" cy="8930"/>
          </a:xfrm>
          <a:custGeom>
            <a:avLst/>
            <a:gdLst/>
            <a:ahLst/>
            <a:cxnLst/>
            <a:rect l="0" t="0" r="0" b="0"/>
            <a:pathLst>
              <a:path w="8931" h="8930">
                <a:moveTo>
                  <a:pt x="0" y="0"/>
                </a:moveTo>
                <a:lnTo>
                  <a:pt x="0" y="0"/>
                </a:lnTo>
                <a:lnTo>
                  <a:pt x="0" y="8929"/>
                </a:lnTo>
                <a:lnTo>
                  <a:pt x="0" y="8929"/>
                </a:lnTo>
                <a:lnTo>
                  <a:pt x="0" y="8929"/>
                </a:lnTo>
                <a:lnTo>
                  <a:pt x="0" y="8929"/>
                </a:lnTo>
                <a:lnTo>
                  <a:pt x="8930" y="8929"/>
                </a:lnTo>
                <a:lnTo>
                  <a:pt x="8930" y="0"/>
                </a:lnTo>
                <a:lnTo>
                  <a:pt x="893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1419820" y="4893469"/>
            <a:ext cx="258962" cy="330399"/>
          </a:xfrm>
          <a:custGeom>
            <a:avLst/>
            <a:gdLst/>
            <a:ahLst/>
            <a:cxnLst/>
            <a:rect l="0" t="0" r="0" b="0"/>
            <a:pathLst>
              <a:path w="258962" h="330399">
                <a:moveTo>
                  <a:pt x="26789" y="125015"/>
                </a:moveTo>
                <a:lnTo>
                  <a:pt x="17860" y="125015"/>
                </a:lnTo>
                <a:lnTo>
                  <a:pt x="17860" y="125015"/>
                </a:lnTo>
                <a:lnTo>
                  <a:pt x="8930" y="116086"/>
                </a:lnTo>
                <a:lnTo>
                  <a:pt x="8930" y="116086"/>
                </a:lnTo>
                <a:lnTo>
                  <a:pt x="8930" y="107156"/>
                </a:lnTo>
                <a:lnTo>
                  <a:pt x="8930" y="107156"/>
                </a:lnTo>
                <a:lnTo>
                  <a:pt x="0" y="98226"/>
                </a:lnTo>
                <a:lnTo>
                  <a:pt x="0" y="98226"/>
                </a:lnTo>
                <a:lnTo>
                  <a:pt x="8930" y="80367"/>
                </a:lnTo>
                <a:lnTo>
                  <a:pt x="8930" y="71437"/>
                </a:lnTo>
                <a:lnTo>
                  <a:pt x="17860" y="53578"/>
                </a:lnTo>
                <a:lnTo>
                  <a:pt x="26789" y="35719"/>
                </a:lnTo>
                <a:lnTo>
                  <a:pt x="44649" y="17859"/>
                </a:lnTo>
                <a:lnTo>
                  <a:pt x="62508" y="8929"/>
                </a:lnTo>
                <a:lnTo>
                  <a:pt x="89297" y="0"/>
                </a:lnTo>
                <a:lnTo>
                  <a:pt x="107157" y="8929"/>
                </a:lnTo>
                <a:lnTo>
                  <a:pt x="125016" y="26789"/>
                </a:lnTo>
                <a:lnTo>
                  <a:pt x="142875" y="62508"/>
                </a:lnTo>
                <a:lnTo>
                  <a:pt x="151805" y="107156"/>
                </a:lnTo>
                <a:lnTo>
                  <a:pt x="151805" y="160734"/>
                </a:lnTo>
                <a:lnTo>
                  <a:pt x="142875" y="205383"/>
                </a:lnTo>
                <a:lnTo>
                  <a:pt x="133946" y="250031"/>
                </a:lnTo>
                <a:lnTo>
                  <a:pt x="116086" y="285750"/>
                </a:lnTo>
                <a:lnTo>
                  <a:pt x="98227" y="312539"/>
                </a:lnTo>
                <a:lnTo>
                  <a:pt x="80368" y="330398"/>
                </a:lnTo>
                <a:lnTo>
                  <a:pt x="71438" y="330398"/>
                </a:lnTo>
                <a:lnTo>
                  <a:pt x="53578" y="321469"/>
                </a:lnTo>
                <a:lnTo>
                  <a:pt x="53578" y="312539"/>
                </a:lnTo>
                <a:lnTo>
                  <a:pt x="62508" y="294679"/>
                </a:lnTo>
                <a:lnTo>
                  <a:pt x="80368" y="276820"/>
                </a:lnTo>
                <a:lnTo>
                  <a:pt x="107157" y="267890"/>
                </a:lnTo>
                <a:lnTo>
                  <a:pt x="133946" y="258961"/>
                </a:lnTo>
                <a:lnTo>
                  <a:pt x="169664" y="250031"/>
                </a:lnTo>
                <a:lnTo>
                  <a:pt x="205383" y="241101"/>
                </a:lnTo>
                <a:lnTo>
                  <a:pt x="232172" y="232172"/>
                </a:lnTo>
                <a:lnTo>
                  <a:pt x="250032" y="223242"/>
                </a:lnTo>
                <a:lnTo>
                  <a:pt x="258961" y="214312"/>
                </a:lnTo>
                <a:lnTo>
                  <a:pt x="258961" y="196453"/>
                </a:lnTo>
                <a:lnTo>
                  <a:pt x="250032" y="169664"/>
                </a:lnTo>
                <a:lnTo>
                  <a:pt x="250032"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509117" y="4714875"/>
            <a:ext cx="125017" cy="169665"/>
          </a:xfrm>
          <a:custGeom>
            <a:avLst/>
            <a:gdLst/>
            <a:ahLst/>
            <a:cxnLst/>
            <a:rect l="0" t="0" r="0" b="0"/>
            <a:pathLst>
              <a:path w="125017" h="169665">
                <a:moveTo>
                  <a:pt x="0" y="53578"/>
                </a:moveTo>
                <a:lnTo>
                  <a:pt x="0" y="53578"/>
                </a:lnTo>
                <a:lnTo>
                  <a:pt x="0" y="53578"/>
                </a:lnTo>
                <a:lnTo>
                  <a:pt x="8930" y="53578"/>
                </a:lnTo>
                <a:lnTo>
                  <a:pt x="8930" y="53578"/>
                </a:lnTo>
                <a:lnTo>
                  <a:pt x="17860" y="44648"/>
                </a:lnTo>
                <a:lnTo>
                  <a:pt x="26789" y="35718"/>
                </a:lnTo>
                <a:lnTo>
                  <a:pt x="35719" y="26789"/>
                </a:lnTo>
                <a:lnTo>
                  <a:pt x="44649" y="8929"/>
                </a:lnTo>
                <a:lnTo>
                  <a:pt x="53578" y="0"/>
                </a:lnTo>
                <a:lnTo>
                  <a:pt x="62508" y="0"/>
                </a:lnTo>
                <a:lnTo>
                  <a:pt x="62508" y="0"/>
                </a:lnTo>
                <a:lnTo>
                  <a:pt x="71438" y="8929"/>
                </a:lnTo>
                <a:lnTo>
                  <a:pt x="71438" y="17859"/>
                </a:lnTo>
                <a:lnTo>
                  <a:pt x="71438" y="35718"/>
                </a:lnTo>
                <a:lnTo>
                  <a:pt x="71438" y="62507"/>
                </a:lnTo>
                <a:lnTo>
                  <a:pt x="62508" y="80367"/>
                </a:lnTo>
                <a:lnTo>
                  <a:pt x="62508" y="89296"/>
                </a:lnTo>
                <a:lnTo>
                  <a:pt x="62508" y="89296"/>
                </a:lnTo>
                <a:lnTo>
                  <a:pt x="62508" y="89296"/>
                </a:lnTo>
                <a:lnTo>
                  <a:pt x="71438" y="80367"/>
                </a:lnTo>
                <a:lnTo>
                  <a:pt x="80367" y="62507"/>
                </a:lnTo>
                <a:lnTo>
                  <a:pt x="89297" y="53578"/>
                </a:lnTo>
                <a:lnTo>
                  <a:pt x="98227" y="53578"/>
                </a:lnTo>
                <a:lnTo>
                  <a:pt x="107156" y="53578"/>
                </a:lnTo>
                <a:lnTo>
                  <a:pt x="116086" y="62507"/>
                </a:lnTo>
                <a:lnTo>
                  <a:pt x="125016" y="80367"/>
                </a:lnTo>
                <a:lnTo>
                  <a:pt x="125016" y="98226"/>
                </a:lnTo>
                <a:lnTo>
                  <a:pt x="125016" y="125015"/>
                </a:lnTo>
                <a:lnTo>
                  <a:pt x="125016" y="142875"/>
                </a:lnTo>
                <a:lnTo>
                  <a:pt x="116086" y="160734"/>
                </a:lnTo>
                <a:lnTo>
                  <a:pt x="116086" y="169664"/>
                </a:lnTo>
                <a:lnTo>
                  <a:pt x="116086" y="169664"/>
                </a:lnTo>
                <a:lnTo>
                  <a:pt x="107156" y="160734"/>
                </a:lnTo>
                <a:lnTo>
                  <a:pt x="107156" y="133945"/>
                </a:lnTo>
                <a:lnTo>
                  <a:pt x="116086" y="107156"/>
                </a:lnTo>
                <a:lnTo>
                  <a:pt x="116086"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651992" y="4688086"/>
            <a:ext cx="169665" cy="80368"/>
          </a:xfrm>
          <a:custGeom>
            <a:avLst/>
            <a:gdLst/>
            <a:ahLst/>
            <a:cxnLst/>
            <a:rect l="0" t="0" r="0" b="0"/>
            <a:pathLst>
              <a:path w="169665" h="80368">
                <a:moveTo>
                  <a:pt x="8930" y="17859"/>
                </a:moveTo>
                <a:lnTo>
                  <a:pt x="8930" y="17859"/>
                </a:lnTo>
                <a:lnTo>
                  <a:pt x="8930" y="17859"/>
                </a:lnTo>
                <a:lnTo>
                  <a:pt x="8930" y="17859"/>
                </a:lnTo>
                <a:lnTo>
                  <a:pt x="8930" y="17859"/>
                </a:lnTo>
                <a:lnTo>
                  <a:pt x="0" y="8929"/>
                </a:lnTo>
                <a:lnTo>
                  <a:pt x="0" y="8929"/>
                </a:lnTo>
                <a:lnTo>
                  <a:pt x="0" y="8929"/>
                </a:lnTo>
                <a:lnTo>
                  <a:pt x="0" y="8929"/>
                </a:lnTo>
                <a:lnTo>
                  <a:pt x="8930" y="17859"/>
                </a:lnTo>
                <a:lnTo>
                  <a:pt x="8930" y="17859"/>
                </a:lnTo>
                <a:lnTo>
                  <a:pt x="8930" y="17859"/>
                </a:lnTo>
                <a:lnTo>
                  <a:pt x="17860" y="17859"/>
                </a:lnTo>
                <a:lnTo>
                  <a:pt x="17860" y="17859"/>
                </a:lnTo>
                <a:lnTo>
                  <a:pt x="26789" y="17859"/>
                </a:lnTo>
                <a:lnTo>
                  <a:pt x="35719" y="17859"/>
                </a:lnTo>
                <a:lnTo>
                  <a:pt x="44649" y="17859"/>
                </a:lnTo>
                <a:lnTo>
                  <a:pt x="53578" y="17859"/>
                </a:lnTo>
                <a:lnTo>
                  <a:pt x="53578" y="26789"/>
                </a:lnTo>
                <a:lnTo>
                  <a:pt x="62508" y="35718"/>
                </a:lnTo>
                <a:lnTo>
                  <a:pt x="62508" y="53578"/>
                </a:lnTo>
                <a:lnTo>
                  <a:pt x="71438" y="71437"/>
                </a:lnTo>
                <a:lnTo>
                  <a:pt x="71438" y="80367"/>
                </a:lnTo>
                <a:lnTo>
                  <a:pt x="71438" y="80367"/>
                </a:lnTo>
                <a:lnTo>
                  <a:pt x="89297" y="80367"/>
                </a:lnTo>
                <a:lnTo>
                  <a:pt x="98227" y="71437"/>
                </a:lnTo>
                <a:lnTo>
                  <a:pt x="116086" y="53578"/>
                </a:lnTo>
                <a:lnTo>
                  <a:pt x="133946" y="35718"/>
                </a:lnTo>
                <a:lnTo>
                  <a:pt x="142875" y="17859"/>
                </a:lnTo>
                <a:lnTo>
                  <a:pt x="160735" y="8929"/>
                </a:lnTo>
                <a:lnTo>
                  <a:pt x="169664" y="0"/>
                </a:lnTo>
                <a:lnTo>
                  <a:pt x="169664" y="0"/>
                </a:lnTo>
                <a:lnTo>
                  <a:pt x="16966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830586" y="4875609"/>
            <a:ext cx="107157" cy="53580"/>
          </a:xfrm>
          <a:custGeom>
            <a:avLst/>
            <a:gdLst/>
            <a:ahLst/>
            <a:cxnLst/>
            <a:rect l="0" t="0" r="0" b="0"/>
            <a:pathLst>
              <a:path w="107157" h="53580">
                <a:moveTo>
                  <a:pt x="0" y="35719"/>
                </a:moveTo>
                <a:lnTo>
                  <a:pt x="0" y="44649"/>
                </a:lnTo>
                <a:lnTo>
                  <a:pt x="0" y="44649"/>
                </a:lnTo>
                <a:lnTo>
                  <a:pt x="0" y="44649"/>
                </a:lnTo>
                <a:lnTo>
                  <a:pt x="0" y="53579"/>
                </a:lnTo>
                <a:lnTo>
                  <a:pt x="0" y="53579"/>
                </a:lnTo>
                <a:lnTo>
                  <a:pt x="17859" y="44649"/>
                </a:lnTo>
                <a:lnTo>
                  <a:pt x="26789" y="35719"/>
                </a:lnTo>
                <a:lnTo>
                  <a:pt x="44648" y="26789"/>
                </a:lnTo>
                <a:lnTo>
                  <a:pt x="62508" y="17860"/>
                </a:lnTo>
                <a:lnTo>
                  <a:pt x="80367" y="8930"/>
                </a:lnTo>
                <a:lnTo>
                  <a:pt x="98227" y="0"/>
                </a:lnTo>
                <a:lnTo>
                  <a:pt x="107156" y="0"/>
                </a:lnTo>
                <a:lnTo>
                  <a:pt x="107156" y="0"/>
                </a:lnTo>
                <a:lnTo>
                  <a:pt x="107156" y="0"/>
                </a:lnTo>
                <a:lnTo>
                  <a:pt x="107156" y="8930"/>
                </a:lnTo>
                <a:lnTo>
                  <a:pt x="107156"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884164" y="4947047"/>
            <a:ext cx="89298" cy="71438"/>
          </a:xfrm>
          <a:custGeom>
            <a:avLst/>
            <a:gdLst/>
            <a:ahLst/>
            <a:cxnLst/>
            <a:rect l="0" t="0" r="0" b="0"/>
            <a:pathLst>
              <a:path w="89298" h="71438">
                <a:moveTo>
                  <a:pt x="0" y="71437"/>
                </a:moveTo>
                <a:lnTo>
                  <a:pt x="0" y="62508"/>
                </a:lnTo>
                <a:lnTo>
                  <a:pt x="8930" y="62508"/>
                </a:lnTo>
                <a:lnTo>
                  <a:pt x="17859" y="44648"/>
                </a:lnTo>
                <a:lnTo>
                  <a:pt x="35719" y="35719"/>
                </a:lnTo>
                <a:lnTo>
                  <a:pt x="53578" y="17859"/>
                </a:lnTo>
                <a:lnTo>
                  <a:pt x="71438" y="8930"/>
                </a:lnTo>
                <a:lnTo>
                  <a:pt x="89297" y="0"/>
                </a:lnTo>
                <a:lnTo>
                  <a:pt x="8929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071688" y="4661296"/>
            <a:ext cx="205383" cy="196455"/>
          </a:xfrm>
          <a:custGeom>
            <a:avLst/>
            <a:gdLst/>
            <a:ahLst/>
            <a:cxnLst/>
            <a:rect l="0" t="0" r="0" b="0"/>
            <a:pathLst>
              <a:path w="205383" h="196455">
                <a:moveTo>
                  <a:pt x="0" y="0"/>
                </a:moveTo>
                <a:lnTo>
                  <a:pt x="0" y="0"/>
                </a:lnTo>
                <a:lnTo>
                  <a:pt x="0" y="0"/>
                </a:lnTo>
                <a:lnTo>
                  <a:pt x="0" y="0"/>
                </a:lnTo>
                <a:lnTo>
                  <a:pt x="0" y="8930"/>
                </a:lnTo>
                <a:lnTo>
                  <a:pt x="0" y="17860"/>
                </a:lnTo>
                <a:lnTo>
                  <a:pt x="0" y="35719"/>
                </a:lnTo>
                <a:lnTo>
                  <a:pt x="8929" y="62508"/>
                </a:lnTo>
                <a:lnTo>
                  <a:pt x="8929" y="89297"/>
                </a:lnTo>
                <a:lnTo>
                  <a:pt x="8929" y="116086"/>
                </a:lnTo>
                <a:lnTo>
                  <a:pt x="17859" y="151805"/>
                </a:lnTo>
                <a:lnTo>
                  <a:pt x="26789" y="169665"/>
                </a:lnTo>
                <a:lnTo>
                  <a:pt x="44648" y="187524"/>
                </a:lnTo>
                <a:lnTo>
                  <a:pt x="53578" y="196454"/>
                </a:lnTo>
                <a:lnTo>
                  <a:pt x="71437" y="187524"/>
                </a:lnTo>
                <a:lnTo>
                  <a:pt x="89296" y="178594"/>
                </a:lnTo>
                <a:lnTo>
                  <a:pt x="107156" y="160735"/>
                </a:lnTo>
                <a:lnTo>
                  <a:pt x="125015" y="142875"/>
                </a:lnTo>
                <a:lnTo>
                  <a:pt x="151804" y="125016"/>
                </a:lnTo>
                <a:lnTo>
                  <a:pt x="169664" y="107157"/>
                </a:lnTo>
                <a:lnTo>
                  <a:pt x="187523" y="89297"/>
                </a:lnTo>
                <a:lnTo>
                  <a:pt x="205382" y="80368"/>
                </a:lnTo>
                <a:lnTo>
                  <a:pt x="205382" y="8036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25266" y="4607718"/>
            <a:ext cx="151805" cy="339330"/>
          </a:xfrm>
          <a:custGeom>
            <a:avLst/>
            <a:gdLst/>
            <a:ahLst/>
            <a:cxnLst/>
            <a:rect l="0" t="0" r="0" b="0"/>
            <a:pathLst>
              <a:path w="151805" h="339330">
                <a:moveTo>
                  <a:pt x="0" y="0"/>
                </a:moveTo>
                <a:lnTo>
                  <a:pt x="0" y="8930"/>
                </a:lnTo>
                <a:lnTo>
                  <a:pt x="0" y="26789"/>
                </a:lnTo>
                <a:lnTo>
                  <a:pt x="8929" y="44649"/>
                </a:lnTo>
                <a:lnTo>
                  <a:pt x="17859" y="80368"/>
                </a:lnTo>
                <a:lnTo>
                  <a:pt x="35718" y="125016"/>
                </a:lnTo>
                <a:lnTo>
                  <a:pt x="62507" y="169664"/>
                </a:lnTo>
                <a:lnTo>
                  <a:pt x="89297" y="223243"/>
                </a:lnTo>
                <a:lnTo>
                  <a:pt x="107156" y="267891"/>
                </a:lnTo>
                <a:lnTo>
                  <a:pt x="133945" y="312540"/>
                </a:lnTo>
                <a:lnTo>
                  <a:pt x="142875" y="330399"/>
                </a:lnTo>
                <a:lnTo>
                  <a:pt x="151804" y="339329"/>
                </a:lnTo>
                <a:lnTo>
                  <a:pt x="142875" y="330399"/>
                </a:lnTo>
                <a:lnTo>
                  <a:pt x="125015" y="303610"/>
                </a:lnTo>
                <a:lnTo>
                  <a:pt x="125015" y="30361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Freeform 52"/>
          <p:cNvSpPr/>
          <p:nvPr/>
        </p:nvSpPr>
        <p:spPr>
          <a:xfrm>
            <a:off x="2286000" y="4554140"/>
            <a:ext cx="169665" cy="330400"/>
          </a:xfrm>
          <a:custGeom>
            <a:avLst/>
            <a:gdLst/>
            <a:ahLst/>
            <a:cxnLst/>
            <a:rect l="0" t="0" r="0" b="0"/>
            <a:pathLst>
              <a:path w="169665" h="330400">
                <a:moveTo>
                  <a:pt x="71438" y="26789"/>
                </a:moveTo>
                <a:lnTo>
                  <a:pt x="62508" y="26789"/>
                </a:lnTo>
                <a:lnTo>
                  <a:pt x="53578" y="17860"/>
                </a:lnTo>
                <a:lnTo>
                  <a:pt x="44648" y="8930"/>
                </a:lnTo>
                <a:lnTo>
                  <a:pt x="35719" y="0"/>
                </a:lnTo>
                <a:lnTo>
                  <a:pt x="26789" y="0"/>
                </a:lnTo>
                <a:lnTo>
                  <a:pt x="17859" y="0"/>
                </a:lnTo>
                <a:lnTo>
                  <a:pt x="8930" y="0"/>
                </a:lnTo>
                <a:lnTo>
                  <a:pt x="8930" y="17860"/>
                </a:lnTo>
                <a:lnTo>
                  <a:pt x="0" y="35719"/>
                </a:lnTo>
                <a:lnTo>
                  <a:pt x="0" y="62508"/>
                </a:lnTo>
                <a:lnTo>
                  <a:pt x="0" y="89297"/>
                </a:lnTo>
                <a:lnTo>
                  <a:pt x="0" y="125016"/>
                </a:lnTo>
                <a:lnTo>
                  <a:pt x="0" y="160735"/>
                </a:lnTo>
                <a:lnTo>
                  <a:pt x="8930" y="205383"/>
                </a:lnTo>
                <a:lnTo>
                  <a:pt x="17859" y="241102"/>
                </a:lnTo>
                <a:lnTo>
                  <a:pt x="35719" y="276821"/>
                </a:lnTo>
                <a:lnTo>
                  <a:pt x="53578" y="303610"/>
                </a:lnTo>
                <a:lnTo>
                  <a:pt x="71438" y="321469"/>
                </a:lnTo>
                <a:lnTo>
                  <a:pt x="89297" y="330399"/>
                </a:lnTo>
                <a:lnTo>
                  <a:pt x="116086" y="330399"/>
                </a:lnTo>
                <a:lnTo>
                  <a:pt x="133945" y="321469"/>
                </a:lnTo>
                <a:lnTo>
                  <a:pt x="142875" y="303610"/>
                </a:lnTo>
                <a:lnTo>
                  <a:pt x="160734" y="285750"/>
                </a:lnTo>
                <a:lnTo>
                  <a:pt x="160734" y="258961"/>
                </a:lnTo>
                <a:lnTo>
                  <a:pt x="169664" y="232172"/>
                </a:lnTo>
                <a:lnTo>
                  <a:pt x="169664" y="205383"/>
                </a:lnTo>
                <a:lnTo>
                  <a:pt x="160734" y="187524"/>
                </a:lnTo>
                <a:lnTo>
                  <a:pt x="151805" y="169664"/>
                </a:lnTo>
                <a:lnTo>
                  <a:pt x="142875" y="160735"/>
                </a:lnTo>
                <a:lnTo>
                  <a:pt x="133945" y="160735"/>
                </a:lnTo>
                <a:lnTo>
                  <a:pt x="125016" y="169664"/>
                </a:lnTo>
                <a:lnTo>
                  <a:pt x="107156" y="187524"/>
                </a:lnTo>
                <a:lnTo>
                  <a:pt x="89297" y="214313"/>
                </a:lnTo>
                <a:lnTo>
                  <a:pt x="71438" y="232172"/>
                </a:lnTo>
                <a:lnTo>
                  <a:pt x="53578" y="250031"/>
                </a:lnTo>
                <a:lnTo>
                  <a:pt x="35719" y="258961"/>
                </a:lnTo>
                <a:lnTo>
                  <a:pt x="26789" y="250031"/>
                </a:lnTo>
                <a:lnTo>
                  <a:pt x="26789" y="232172"/>
                </a:lnTo>
                <a:lnTo>
                  <a:pt x="26789" y="205383"/>
                </a:lnTo>
                <a:lnTo>
                  <a:pt x="35719" y="169664"/>
                </a:lnTo>
                <a:lnTo>
                  <a:pt x="44648" y="142875"/>
                </a:lnTo>
                <a:lnTo>
                  <a:pt x="44648"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Freeform 53"/>
          <p:cNvSpPr/>
          <p:nvPr/>
        </p:nvSpPr>
        <p:spPr>
          <a:xfrm>
            <a:off x="1580555" y="5598913"/>
            <a:ext cx="232173" cy="303611"/>
          </a:xfrm>
          <a:custGeom>
            <a:avLst/>
            <a:gdLst/>
            <a:ahLst/>
            <a:cxnLst/>
            <a:rect l="0" t="0" r="0" b="0"/>
            <a:pathLst>
              <a:path w="232173" h="303611">
                <a:moveTo>
                  <a:pt x="26789" y="116086"/>
                </a:moveTo>
                <a:lnTo>
                  <a:pt x="26789" y="116086"/>
                </a:lnTo>
                <a:lnTo>
                  <a:pt x="26789" y="116086"/>
                </a:lnTo>
                <a:lnTo>
                  <a:pt x="26789" y="116086"/>
                </a:lnTo>
                <a:lnTo>
                  <a:pt x="17859" y="116086"/>
                </a:lnTo>
                <a:lnTo>
                  <a:pt x="17859" y="116086"/>
                </a:lnTo>
                <a:lnTo>
                  <a:pt x="8929" y="107157"/>
                </a:lnTo>
                <a:lnTo>
                  <a:pt x="0" y="89297"/>
                </a:lnTo>
                <a:lnTo>
                  <a:pt x="0" y="71438"/>
                </a:lnTo>
                <a:lnTo>
                  <a:pt x="0" y="53578"/>
                </a:lnTo>
                <a:lnTo>
                  <a:pt x="8929" y="35719"/>
                </a:lnTo>
                <a:lnTo>
                  <a:pt x="17859" y="26789"/>
                </a:lnTo>
                <a:lnTo>
                  <a:pt x="35718" y="8930"/>
                </a:lnTo>
                <a:lnTo>
                  <a:pt x="53578" y="0"/>
                </a:lnTo>
                <a:lnTo>
                  <a:pt x="80367" y="0"/>
                </a:lnTo>
                <a:lnTo>
                  <a:pt x="98226" y="8930"/>
                </a:lnTo>
                <a:lnTo>
                  <a:pt x="107156" y="26789"/>
                </a:lnTo>
                <a:lnTo>
                  <a:pt x="125015" y="62508"/>
                </a:lnTo>
                <a:lnTo>
                  <a:pt x="133945" y="98227"/>
                </a:lnTo>
                <a:lnTo>
                  <a:pt x="142875" y="151805"/>
                </a:lnTo>
                <a:lnTo>
                  <a:pt x="133945" y="196453"/>
                </a:lnTo>
                <a:lnTo>
                  <a:pt x="133945" y="241102"/>
                </a:lnTo>
                <a:lnTo>
                  <a:pt x="116086" y="276821"/>
                </a:lnTo>
                <a:lnTo>
                  <a:pt x="107156" y="294680"/>
                </a:lnTo>
                <a:lnTo>
                  <a:pt x="89297" y="303610"/>
                </a:lnTo>
                <a:lnTo>
                  <a:pt x="71437" y="303610"/>
                </a:lnTo>
                <a:lnTo>
                  <a:pt x="53578" y="285750"/>
                </a:lnTo>
                <a:lnTo>
                  <a:pt x="44648" y="258961"/>
                </a:lnTo>
                <a:lnTo>
                  <a:pt x="53578" y="232172"/>
                </a:lnTo>
                <a:lnTo>
                  <a:pt x="71437" y="214313"/>
                </a:lnTo>
                <a:lnTo>
                  <a:pt x="98226" y="187524"/>
                </a:lnTo>
                <a:lnTo>
                  <a:pt x="125015" y="160735"/>
                </a:lnTo>
                <a:lnTo>
                  <a:pt x="160734" y="142875"/>
                </a:lnTo>
                <a:lnTo>
                  <a:pt x="196453" y="133946"/>
                </a:lnTo>
                <a:lnTo>
                  <a:pt x="214312" y="125016"/>
                </a:lnTo>
                <a:lnTo>
                  <a:pt x="232172" y="125016"/>
                </a:lnTo>
                <a:lnTo>
                  <a:pt x="232172" y="116086"/>
                </a:lnTo>
                <a:lnTo>
                  <a:pt x="232172" y="107157"/>
                </a:lnTo>
                <a:lnTo>
                  <a:pt x="232172" y="10715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 name="Freeform 54"/>
          <p:cNvSpPr/>
          <p:nvPr/>
        </p:nvSpPr>
        <p:spPr>
          <a:xfrm>
            <a:off x="1616273" y="5339953"/>
            <a:ext cx="107158" cy="160736"/>
          </a:xfrm>
          <a:custGeom>
            <a:avLst/>
            <a:gdLst/>
            <a:ahLst/>
            <a:cxnLst/>
            <a:rect l="0" t="0" r="0" b="0"/>
            <a:pathLst>
              <a:path w="107158" h="160736">
                <a:moveTo>
                  <a:pt x="8930" y="0"/>
                </a:moveTo>
                <a:lnTo>
                  <a:pt x="8930" y="0"/>
                </a:lnTo>
                <a:lnTo>
                  <a:pt x="8930" y="0"/>
                </a:lnTo>
                <a:lnTo>
                  <a:pt x="8930" y="0"/>
                </a:lnTo>
                <a:lnTo>
                  <a:pt x="0" y="8930"/>
                </a:lnTo>
                <a:lnTo>
                  <a:pt x="0" y="17860"/>
                </a:lnTo>
                <a:lnTo>
                  <a:pt x="0" y="35719"/>
                </a:lnTo>
                <a:lnTo>
                  <a:pt x="8930" y="62508"/>
                </a:lnTo>
                <a:lnTo>
                  <a:pt x="8930" y="80367"/>
                </a:lnTo>
                <a:lnTo>
                  <a:pt x="17860" y="98227"/>
                </a:lnTo>
                <a:lnTo>
                  <a:pt x="35719" y="116086"/>
                </a:lnTo>
                <a:lnTo>
                  <a:pt x="44649" y="133945"/>
                </a:lnTo>
                <a:lnTo>
                  <a:pt x="62508" y="142875"/>
                </a:lnTo>
                <a:lnTo>
                  <a:pt x="71438" y="151805"/>
                </a:lnTo>
                <a:lnTo>
                  <a:pt x="89297" y="142875"/>
                </a:lnTo>
                <a:lnTo>
                  <a:pt x="98227" y="133945"/>
                </a:lnTo>
                <a:lnTo>
                  <a:pt x="107157" y="116086"/>
                </a:lnTo>
                <a:lnTo>
                  <a:pt x="107157" y="107156"/>
                </a:lnTo>
                <a:lnTo>
                  <a:pt x="107157" y="98227"/>
                </a:lnTo>
                <a:lnTo>
                  <a:pt x="98227" y="98227"/>
                </a:lnTo>
                <a:lnTo>
                  <a:pt x="89297" y="98227"/>
                </a:lnTo>
                <a:lnTo>
                  <a:pt x="71438" y="98227"/>
                </a:lnTo>
                <a:lnTo>
                  <a:pt x="53579" y="116086"/>
                </a:lnTo>
                <a:lnTo>
                  <a:pt x="44649" y="133945"/>
                </a:lnTo>
                <a:lnTo>
                  <a:pt x="44649" y="151805"/>
                </a:lnTo>
                <a:lnTo>
                  <a:pt x="44649" y="160735"/>
                </a:lnTo>
                <a:lnTo>
                  <a:pt x="53579" y="160735"/>
                </a:lnTo>
                <a:lnTo>
                  <a:pt x="62508" y="160735"/>
                </a:lnTo>
                <a:lnTo>
                  <a:pt x="71438" y="151805"/>
                </a:lnTo>
                <a:lnTo>
                  <a:pt x="89297" y="125016"/>
                </a:lnTo>
                <a:lnTo>
                  <a:pt x="89297"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 name="Freeform 55"/>
          <p:cNvSpPr/>
          <p:nvPr/>
        </p:nvSpPr>
        <p:spPr>
          <a:xfrm>
            <a:off x="1705570" y="5286375"/>
            <a:ext cx="116087" cy="98228"/>
          </a:xfrm>
          <a:custGeom>
            <a:avLst/>
            <a:gdLst/>
            <a:ahLst/>
            <a:cxnLst/>
            <a:rect l="0" t="0" r="0" b="0"/>
            <a:pathLst>
              <a:path w="116087" h="98228">
                <a:moveTo>
                  <a:pt x="8930" y="8930"/>
                </a:moveTo>
                <a:lnTo>
                  <a:pt x="0" y="0"/>
                </a:lnTo>
                <a:lnTo>
                  <a:pt x="0" y="0"/>
                </a:lnTo>
                <a:lnTo>
                  <a:pt x="0" y="0"/>
                </a:lnTo>
                <a:lnTo>
                  <a:pt x="0" y="0"/>
                </a:lnTo>
                <a:lnTo>
                  <a:pt x="0" y="8930"/>
                </a:lnTo>
                <a:lnTo>
                  <a:pt x="0" y="17859"/>
                </a:lnTo>
                <a:lnTo>
                  <a:pt x="0" y="26789"/>
                </a:lnTo>
                <a:lnTo>
                  <a:pt x="0" y="44648"/>
                </a:lnTo>
                <a:lnTo>
                  <a:pt x="8930" y="62508"/>
                </a:lnTo>
                <a:lnTo>
                  <a:pt x="17860" y="80367"/>
                </a:lnTo>
                <a:lnTo>
                  <a:pt x="35719" y="89297"/>
                </a:lnTo>
                <a:lnTo>
                  <a:pt x="44649" y="98227"/>
                </a:lnTo>
                <a:lnTo>
                  <a:pt x="62508" y="98227"/>
                </a:lnTo>
                <a:lnTo>
                  <a:pt x="80368" y="89297"/>
                </a:lnTo>
                <a:lnTo>
                  <a:pt x="89297" y="80367"/>
                </a:lnTo>
                <a:lnTo>
                  <a:pt x="107157" y="62508"/>
                </a:lnTo>
                <a:lnTo>
                  <a:pt x="116086" y="44648"/>
                </a:lnTo>
                <a:lnTo>
                  <a:pt x="116086" y="26789"/>
                </a:lnTo>
                <a:lnTo>
                  <a:pt x="116086" y="0"/>
                </a:lnTo>
                <a:lnTo>
                  <a:pt x="11608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7" name="Freeform 56"/>
          <p:cNvSpPr/>
          <p:nvPr/>
        </p:nvSpPr>
        <p:spPr>
          <a:xfrm>
            <a:off x="1750219" y="5232797"/>
            <a:ext cx="89298" cy="205384"/>
          </a:xfrm>
          <a:custGeom>
            <a:avLst/>
            <a:gdLst/>
            <a:ahLst/>
            <a:cxnLst/>
            <a:rect l="0" t="0" r="0" b="0"/>
            <a:pathLst>
              <a:path w="89298" h="205384">
                <a:moveTo>
                  <a:pt x="0" y="0"/>
                </a:moveTo>
                <a:lnTo>
                  <a:pt x="0" y="8930"/>
                </a:lnTo>
                <a:lnTo>
                  <a:pt x="0" y="26789"/>
                </a:lnTo>
                <a:lnTo>
                  <a:pt x="8929" y="44648"/>
                </a:lnTo>
                <a:lnTo>
                  <a:pt x="17859" y="71437"/>
                </a:lnTo>
                <a:lnTo>
                  <a:pt x="26789" y="107156"/>
                </a:lnTo>
                <a:lnTo>
                  <a:pt x="44648" y="133945"/>
                </a:lnTo>
                <a:lnTo>
                  <a:pt x="62508" y="160734"/>
                </a:lnTo>
                <a:lnTo>
                  <a:pt x="80367" y="187523"/>
                </a:lnTo>
                <a:lnTo>
                  <a:pt x="89297" y="205383"/>
                </a:lnTo>
                <a:lnTo>
                  <a:pt x="89297" y="20538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Freeform 57"/>
          <p:cNvSpPr/>
          <p:nvPr/>
        </p:nvSpPr>
        <p:spPr>
          <a:xfrm>
            <a:off x="1375172" y="5143500"/>
            <a:ext cx="884040" cy="866180"/>
          </a:xfrm>
          <a:custGeom>
            <a:avLst/>
            <a:gdLst/>
            <a:ahLst/>
            <a:cxnLst/>
            <a:rect l="0" t="0" r="0" b="0"/>
            <a:pathLst>
              <a:path w="884040" h="866180">
                <a:moveTo>
                  <a:pt x="482203" y="26789"/>
                </a:moveTo>
                <a:lnTo>
                  <a:pt x="473273" y="26789"/>
                </a:lnTo>
                <a:lnTo>
                  <a:pt x="464344" y="17859"/>
                </a:lnTo>
                <a:lnTo>
                  <a:pt x="446484" y="8930"/>
                </a:lnTo>
                <a:lnTo>
                  <a:pt x="419695" y="8930"/>
                </a:lnTo>
                <a:lnTo>
                  <a:pt x="401836" y="0"/>
                </a:lnTo>
                <a:lnTo>
                  <a:pt x="375047" y="0"/>
                </a:lnTo>
                <a:lnTo>
                  <a:pt x="339328" y="0"/>
                </a:lnTo>
                <a:lnTo>
                  <a:pt x="312539" y="0"/>
                </a:lnTo>
                <a:lnTo>
                  <a:pt x="276820" y="8930"/>
                </a:lnTo>
                <a:lnTo>
                  <a:pt x="250031" y="26789"/>
                </a:lnTo>
                <a:lnTo>
                  <a:pt x="214312" y="44648"/>
                </a:lnTo>
                <a:lnTo>
                  <a:pt x="178594" y="71438"/>
                </a:lnTo>
                <a:lnTo>
                  <a:pt x="142875" y="107156"/>
                </a:lnTo>
                <a:lnTo>
                  <a:pt x="107156" y="142875"/>
                </a:lnTo>
                <a:lnTo>
                  <a:pt x="80367" y="187523"/>
                </a:lnTo>
                <a:lnTo>
                  <a:pt x="53578" y="241102"/>
                </a:lnTo>
                <a:lnTo>
                  <a:pt x="35719" y="294680"/>
                </a:lnTo>
                <a:lnTo>
                  <a:pt x="17859" y="357188"/>
                </a:lnTo>
                <a:lnTo>
                  <a:pt x="0" y="428625"/>
                </a:lnTo>
                <a:lnTo>
                  <a:pt x="0" y="491132"/>
                </a:lnTo>
                <a:lnTo>
                  <a:pt x="0" y="562570"/>
                </a:lnTo>
                <a:lnTo>
                  <a:pt x="17859" y="634007"/>
                </a:lnTo>
                <a:lnTo>
                  <a:pt x="44648" y="696515"/>
                </a:lnTo>
                <a:lnTo>
                  <a:pt x="89297" y="759023"/>
                </a:lnTo>
                <a:lnTo>
                  <a:pt x="133945" y="812601"/>
                </a:lnTo>
                <a:lnTo>
                  <a:pt x="196453" y="848320"/>
                </a:lnTo>
                <a:lnTo>
                  <a:pt x="258961" y="866179"/>
                </a:lnTo>
                <a:lnTo>
                  <a:pt x="330398" y="866179"/>
                </a:lnTo>
                <a:lnTo>
                  <a:pt x="392906" y="857249"/>
                </a:lnTo>
                <a:lnTo>
                  <a:pt x="464344" y="821530"/>
                </a:lnTo>
                <a:lnTo>
                  <a:pt x="535781" y="785812"/>
                </a:lnTo>
                <a:lnTo>
                  <a:pt x="607219" y="732234"/>
                </a:lnTo>
                <a:lnTo>
                  <a:pt x="678656" y="669726"/>
                </a:lnTo>
                <a:lnTo>
                  <a:pt x="732234" y="616148"/>
                </a:lnTo>
                <a:lnTo>
                  <a:pt x="794742" y="544710"/>
                </a:lnTo>
                <a:lnTo>
                  <a:pt x="839391" y="473273"/>
                </a:lnTo>
                <a:lnTo>
                  <a:pt x="866180" y="401836"/>
                </a:lnTo>
                <a:lnTo>
                  <a:pt x="884039" y="330398"/>
                </a:lnTo>
                <a:lnTo>
                  <a:pt x="875109" y="267891"/>
                </a:lnTo>
                <a:lnTo>
                  <a:pt x="848320" y="205383"/>
                </a:lnTo>
                <a:lnTo>
                  <a:pt x="794742" y="151805"/>
                </a:lnTo>
                <a:lnTo>
                  <a:pt x="723305" y="107156"/>
                </a:lnTo>
                <a:lnTo>
                  <a:pt x="642937" y="71438"/>
                </a:lnTo>
                <a:lnTo>
                  <a:pt x="553641" y="44648"/>
                </a:lnTo>
                <a:lnTo>
                  <a:pt x="464344" y="35719"/>
                </a:lnTo>
                <a:lnTo>
                  <a:pt x="392906" y="35719"/>
                </a:lnTo>
                <a:lnTo>
                  <a:pt x="330398" y="53578"/>
                </a:lnTo>
                <a:lnTo>
                  <a:pt x="330398"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Freeform 58"/>
          <p:cNvSpPr/>
          <p:nvPr/>
        </p:nvSpPr>
        <p:spPr>
          <a:xfrm>
            <a:off x="2303859" y="5143500"/>
            <a:ext cx="294681" cy="348259"/>
          </a:xfrm>
          <a:custGeom>
            <a:avLst/>
            <a:gdLst/>
            <a:ahLst/>
            <a:cxnLst/>
            <a:rect l="0" t="0" r="0" b="0"/>
            <a:pathLst>
              <a:path w="294681" h="348259">
                <a:moveTo>
                  <a:pt x="0" y="196453"/>
                </a:moveTo>
                <a:lnTo>
                  <a:pt x="0" y="205383"/>
                </a:lnTo>
                <a:lnTo>
                  <a:pt x="0" y="205383"/>
                </a:lnTo>
                <a:lnTo>
                  <a:pt x="8930" y="214313"/>
                </a:lnTo>
                <a:lnTo>
                  <a:pt x="17860" y="214313"/>
                </a:lnTo>
                <a:lnTo>
                  <a:pt x="26789" y="214313"/>
                </a:lnTo>
                <a:lnTo>
                  <a:pt x="26789" y="205383"/>
                </a:lnTo>
                <a:lnTo>
                  <a:pt x="35719" y="187523"/>
                </a:lnTo>
                <a:lnTo>
                  <a:pt x="44649" y="160734"/>
                </a:lnTo>
                <a:lnTo>
                  <a:pt x="53579" y="133945"/>
                </a:lnTo>
                <a:lnTo>
                  <a:pt x="53579" y="98227"/>
                </a:lnTo>
                <a:lnTo>
                  <a:pt x="44649" y="71438"/>
                </a:lnTo>
                <a:lnTo>
                  <a:pt x="35719" y="44648"/>
                </a:lnTo>
                <a:lnTo>
                  <a:pt x="26789" y="26789"/>
                </a:lnTo>
                <a:lnTo>
                  <a:pt x="26789" y="0"/>
                </a:lnTo>
                <a:lnTo>
                  <a:pt x="17860" y="0"/>
                </a:lnTo>
                <a:lnTo>
                  <a:pt x="17860" y="0"/>
                </a:lnTo>
                <a:lnTo>
                  <a:pt x="26789" y="8930"/>
                </a:lnTo>
                <a:lnTo>
                  <a:pt x="35719" y="35719"/>
                </a:lnTo>
                <a:lnTo>
                  <a:pt x="62508" y="80367"/>
                </a:lnTo>
                <a:lnTo>
                  <a:pt x="89297" y="125016"/>
                </a:lnTo>
                <a:lnTo>
                  <a:pt x="116086" y="178594"/>
                </a:lnTo>
                <a:lnTo>
                  <a:pt x="142875" y="232172"/>
                </a:lnTo>
                <a:lnTo>
                  <a:pt x="178594" y="276820"/>
                </a:lnTo>
                <a:lnTo>
                  <a:pt x="205383" y="312539"/>
                </a:lnTo>
                <a:lnTo>
                  <a:pt x="232172" y="339328"/>
                </a:lnTo>
                <a:lnTo>
                  <a:pt x="250032" y="348258"/>
                </a:lnTo>
                <a:lnTo>
                  <a:pt x="267891" y="348258"/>
                </a:lnTo>
                <a:lnTo>
                  <a:pt x="285750" y="339328"/>
                </a:lnTo>
                <a:lnTo>
                  <a:pt x="294680" y="321469"/>
                </a:lnTo>
                <a:lnTo>
                  <a:pt x="294680" y="294680"/>
                </a:lnTo>
                <a:lnTo>
                  <a:pt x="285750" y="258961"/>
                </a:lnTo>
                <a:lnTo>
                  <a:pt x="267891" y="223242"/>
                </a:lnTo>
                <a:lnTo>
                  <a:pt x="232172" y="196453"/>
                </a:lnTo>
                <a:lnTo>
                  <a:pt x="187524" y="178594"/>
                </a:lnTo>
                <a:lnTo>
                  <a:pt x="151805" y="169664"/>
                </a:lnTo>
                <a:lnTo>
                  <a:pt x="107157" y="169664"/>
                </a:lnTo>
                <a:lnTo>
                  <a:pt x="71438" y="178594"/>
                </a:lnTo>
                <a:lnTo>
                  <a:pt x="53579" y="196453"/>
                </a:lnTo>
                <a:lnTo>
                  <a:pt x="44649" y="205383"/>
                </a:lnTo>
                <a:lnTo>
                  <a:pt x="44649" y="214313"/>
                </a:lnTo>
                <a:lnTo>
                  <a:pt x="53579" y="214313"/>
                </a:lnTo>
                <a:lnTo>
                  <a:pt x="62508" y="205383"/>
                </a:lnTo>
                <a:lnTo>
                  <a:pt x="80368" y="187523"/>
                </a:lnTo>
                <a:lnTo>
                  <a:pt x="98227" y="151805"/>
                </a:lnTo>
                <a:lnTo>
                  <a:pt x="116086" y="125016"/>
                </a:lnTo>
                <a:lnTo>
                  <a:pt x="116086"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Freeform 59"/>
          <p:cNvSpPr/>
          <p:nvPr/>
        </p:nvSpPr>
        <p:spPr>
          <a:xfrm>
            <a:off x="2446734" y="5018484"/>
            <a:ext cx="133947" cy="214314"/>
          </a:xfrm>
          <a:custGeom>
            <a:avLst/>
            <a:gdLst/>
            <a:ahLst/>
            <a:cxnLst/>
            <a:rect l="0" t="0" r="0" b="0"/>
            <a:pathLst>
              <a:path w="133947" h="214314">
                <a:moveTo>
                  <a:pt x="8930" y="205383"/>
                </a:moveTo>
                <a:lnTo>
                  <a:pt x="8930" y="214313"/>
                </a:lnTo>
                <a:lnTo>
                  <a:pt x="8930" y="214313"/>
                </a:lnTo>
                <a:lnTo>
                  <a:pt x="0" y="214313"/>
                </a:lnTo>
                <a:lnTo>
                  <a:pt x="0" y="214313"/>
                </a:lnTo>
                <a:lnTo>
                  <a:pt x="8930" y="214313"/>
                </a:lnTo>
                <a:lnTo>
                  <a:pt x="8930" y="205383"/>
                </a:lnTo>
                <a:lnTo>
                  <a:pt x="8930" y="205383"/>
                </a:lnTo>
                <a:lnTo>
                  <a:pt x="17860" y="205383"/>
                </a:lnTo>
                <a:lnTo>
                  <a:pt x="26789" y="196454"/>
                </a:lnTo>
                <a:lnTo>
                  <a:pt x="26789" y="187524"/>
                </a:lnTo>
                <a:lnTo>
                  <a:pt x="35719" y="178594"/>
                </a:lnTo>
                <a:lnTo>
                  <a:pt x="35719" y="160735"/>
                </a:lnTo>
                <a:lnTo>
                  <a:pt x="35719" y="151805"/>
                </a:lnTo>
                <a:lnTo>
                  <a:pt x="26789" y="133946"/>
                </a:lnTo>
                <a:lnTo>
                  <a:pt x="26789" y="125016"/>
                </a:lnTo>
                <a:lnTo>
                  <a:pt x="26789" y="116086"/>
                </a:lnTo>
                <a:lnTo>
                  <a:pt x="26789" y="116086"/>
                </a:lnTo>
                <a:lnTo>
                  <a:pt x="26789" y="125016"/>
                </a:lnTo>
                <a:lnTo>
                  <a:pt x="35719" y="133946"/>
                </a:lnTo>
                <a:lnTo>
                  <a:pt x="44649" y="151805"/>
                </a:lnTo>
                <a:lnTo>
                  <a:pt x="62508" y="160735"/>
                </a:lnTo>
                <a:lnTo>
                  <a:pt x="71438" y="169664"/>
                </a:lnTo>
                <a:lnTo>
                  <a:pt x="89297" y="178594"/>
                </a:lnTo>
                <a:lnTo>
                  <a:pt x="98227" y="187524"/>
                </a:lnTo>
                <a:lnTo>
                  <a:pt x="107157" y="187524"/>
                </a:lnTo>
                <a:lnTo>
                  <a:pt x="107157" y="187524"/>
                </a:lnTo>
                <a:lnTo>
                  <a:pt x="107157" y="178594"/>
                </a:lnTo>
                <a:lnTo>
                  <a:pt x="98227" y="160735"/>
                </a:lnTo>
                <a:lnTo>
                  <a:pt x="89297" y="142875"/>
                </a:lnTo>
                <a:lnTo>
                  <a:pt x="80368" y="125016"/>
                </a:lnTo>
                <a:lnTo>
                  <a:pt x="71438" y="107157"/>
                </a:lnTo>
                <a:lnTo>
                  <a:pt x="71438" y="89297"/>
                </a:lnTo>
                <a:lnTo>
                  <a:pt x="71438" y="89297"/>
                </a:lnTo>
                <a:lnTo>
                  <a:pt x="71438" y="89297"/>
                </a:lnTo>
                <a:lnTo>
                  <a:pt x="89297" y="89297"/>
                </a:lnTo>
                <a:lnTo>
                  <a:pt x="98227" y="98227"/>
                </a:lnTo>
                <a:lnTo>
                  <a:pt x="107157" y="98227"/>
                </a:lnTo>
                <a:lnTo>
                  <a:pt x="116086" y="107157"/>
                </a:lnTo>
                <a:lnTo>
                  <a:pt x="125016" y="116086"/>
                </a:lnTo>
                <a:lnTo>
                  <a:pt x="133946" y="116086"/>
                </a:lnTo>
                <a:lnTo>
                  <a:pt x="133946" y="107157"/>
                </a:lnTo>
                <a:lnTo>
                  <a:pt x="133946" y="89297"/>
                </a:lnTo>
                <a:lnTo>
                  <a:pt x="133946" y="71438"/>
                </a:lnTo>
                <a:lnTo>
                  <a:pt x="125016" y="35719"/>
                </a:lnTo>
                <a:lnTo>
                  <a:pt x="116086" y="0"/>
                </a:lnTo>
                <a:lnTo>
                  <a:pt x="11608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Freeform 60"/>
          <p:cNvSpPr/>
          <p:nvPr/>
        </p:nvSpPr>
        <p:spPr>
          <a:xfrm>
            <a:off x="2705695" y="4795242"/>
            <a:ext cx="160736" cy="375048"/>
          </a:xfrm>
          <a:custGeom>
            <a:avLst/>
            <a:gdLst/>
            <a:ahLst/>
            <a:cxnLst/>
            <a:rect l="0" t="0" r="0" b="0"/>
            <a:pathLst>
              <a:path w="160736" h="375048">
                <a:moveTo>
                  <a:pt x="17860" y="116086"/>
                </a:moveTo>
                <a:lnTo>
                  <a:pt x="26789" y="125016"/>
                </a:lnTo>
                <a:lnTo>
                  <a:pt x="35719" y="133946"/>
                </a:lnTo>
                <a:lnTo>
                  <a:pt x="53578" y="160735"/>
                </a:lnTo>
                <a:lnTo>
                  <a:pt x="71438" y="196453"/>
                </a:lnTo>
                <a:lnTo>
                  <a:pt x="98227" y="232172"/>
                </a:lnTo>
                <a:lnTo>
                  <a:pt x="116086" y="267891"/>
                </a:lnTo>
                <a:lnTo>
                  <a:pt x="133946" y="294680"/>
                </a:lnTo>
                <a:lnTo>
                  <a:pt x="151805" y="330399"/>
                </a:lnTo>
                <a:lnTo>
                  <a:pt x="160735" y="348258"/>
                </a:lnTo>
                <a:lnTo>
                  <a:pt x="160735" y="366117"/>
                </a:lnTo>
                <a:lnTo>
                  <a:pt x="160735" y="375047"/>
                </a:lnTo>
                <a:lnTo>
                  <a:pt x="151805" y="375047"/>
                </a:lnTo>
                <a:lnTo>
                  <a:pt x="142875" y="357188"/>
                </a:lnTo>
                <a:lnTo>
                  <a:pt x="125016" y="339328"/>
                </a:lnTo>
                <a:lnTo>
                  <a:pt x="98227" y="303610"/>
                </a:lnTo>
                <a:lnTo>
                  <a:pt x="71438" y="258961"/>
                </a:lnTo>
                <a:lnTo>
                  <a:pt x="35719" y="214313"/>
                </a:lnTo>
                <a:lnTo>
                  <a:pt x="17860" y="160735"/>
                </a:lnTo>
                <a:lnTo>
                  <a:pt x="0" y="116086"/>
                </a:lnTo>
                <a:lnTo>
                  <a:pt x="0" y="80367"/>
                </a:lnTo>
                <a:lnTo>
                  <a:pt x="8930" y="53578"/>
                </a:lnTo>
                <a:lnTo>
                  <a:pt x="26789" y="26789"/>
                </a:lnTo>
                <a:lnTo>
                  <a:pt x="53578" y="8929"/>
                </a:lnTo>
                <a:lnTo>
                  <a:pt x="71438" y="0"/>
                </a:lnTo>
                <a:lnTo>
                  <a:pt x="89297" y="0"/>
                </a:lnTo>
                <a:lnTo>
                  <a:pt x="98227" y="17859"/>
                </a:lnTo>
                <a:lnTo>
                  <a:pt x="107157" y="44648"/>
                </a:lnTo>
                <a:lnTo>
                  <a:pt x="107157" y="71437"/>
                </a:lnTo>
                <a:lnTo>
                  <a:pt x="107157" y="107156"/>
                </a:lnTo>
                <a:lnTo>
                  <a:pt x="98227" y="133946"/>
                </a:lnTo>
                <a:lnTo>
                  <a:pt x="89297" y="160735"/>
                </a:lnTo>
                <a:lnTo>
                  <a:pt x="80368" y="169664"/>
                </a:lnTo>
                <a:lnTo>
                  <a:pt x="80368" y="169664"/>
                </a:lnTo>
                <a:lnTo>
                  <a:pt x="71438" y="151805"/>
                </a:lnTo>
                <a:lnTo>
                  <a:pt x="71438" y="125016"/>
                </a:lnTo>
                <a:lnTo>
                  <a:pt x="71438"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2" name="Freeform 61"/>
          <p:cNvSpPr/>
          <p:nvPr/>
        </p:nvSpPr>
        <p:spPr>
          <a:xfrm>
            <a:off x="2848570" y="4679156"/>
            <a:ext cx="214314" cy="214314"/>
          </a:xfrm>
          <a:custGeom>
            <a:avLst/>
            <a:gdLst/>
            <a:ahLst/>
            <a:cxnLst/>
            <a:rect l="0" t="0" r="0" b="0"/>
            <a:pathLst>
              <a:path w="214314" h="214314">
                <a:moveTo>
                  <a:pt x="17860" y="44648"/>
                </a:moveTo>
                <a:lnTo>
                  <a:pt x="8930" y="53578"/>
                </a:lnTo>
                <a:lnTo>
                  <a:pt x="8930" y="53578"/>
                </a:lnTo>
                <a:lnTo>
                  <a:pt x="8930" y="62508"/>
                </a:lnTo>
                <a:lnTo>
                  <a:pt x="0" y="62508"/>
                </a:lnTo>
                <a:lnTo>
                  <a:pt x="8930" y="80367"/>
                </a:lnTo>
                <a:lnTo>
                  <a:pt x="8930" y="107156"/>
                </a:lnTo>
                <a:lnTo>
                  <a:pt x="17860" y="133945"/>
                </a:lnTo>
                <a:lnTo>
                  <a:pt x="26789" y="160734"/>
                </a:lnTo>
                <a:lnTo>
                  <a:pt x="35719" y="178594"/>
                </a:lnTo>
                <a:lnTo>
                  <a:pt x="44649" y="196453"/>
                </a:lnTo>
                <a:lnTo>
                  <a:pt x="53578" y="205383"/>
                </a:lnTo>
                <a:lnTo>
                  <a:pt x="62508" y="214313"/>
                </a:lnTo>
                <a:lnTo>
                  <a:pt x="71438" y="205383"/>
                </a:lnTo>
                <a:lnTo>
                  <a:pt x="80368" y="187523"/>
                </a:lnTo>
                <a:lnTo>
                  <a:pt x="80368" y="169664"/>
                </a:lnTo>
                <a:lnTo>
                  <a:pt x="80368" y="133945"/>
                </a:lnTo>
                <a:lnTo>
                  <a:pt x="80368" y="107156"/>
                </a:lnTo>
                <a:lnTo>
                  <a:pt x="71438" y="80367"/>
                </a:lnTo>
                <a:lnTo>
                  <a:pt x="71438" y="62508"/>
                </a:lnTo>
                <a:lnTo>
                  <a:pt x="71438" y="44648"/>
                </a:lnTo>
                <a:lnTo>
                  <a:pt x="71438" y="44648"/>
                </a:lnTo>
                <a:lnTo>
                  <a:pt x="71438" y="53578"/>
                </a:lnTo>
                <a:lnTo>
                  <a:pt x="80368" y="71437"/>
                </a:lnTo>
                <a:lnTo>
                  <a:pt x="89297" y="98226"/>
                </a:lnTo>
                <a:lnTo>
                  <a:pt x="98227" y="116086"/>
                </a:lnTo>
                <a:lnTo>
                  <a:pt x="107157" y="142875"/>
                </a:lnTo>
                <a:lnTo>
                  <a:pt x="116086" y="160734"/>
                </a:lnTo>
                <a:lnTo>
                  <a:pt x="125016" y="169664"/>
                </a:lnTo>
                <a:lnTo>
                  <a:pt x="125016" y="169664"/>
                </a:lnTo>
                <a:lnTo>
                  <a:pt x="133946" y="160734"/>
                </a:lnTo>
                <a:lnTo>
                  <a:pt x="133946" y="142875"/>
                </a:lnTo>
                <a:lnTo>
                  <a:pt x="125016" y="116086"/>
                </a:lnTo>
                <a:lnTo>
                  <a:pt x="125016" y="89297"/>
                </a:lnTo>
                <a:lnTo>
                  <a:pt x="116086" y="53578"/>
                </a:lnTo>
                <a:lnTo>
                  <a:pt x="116086" y="26789"/>
                </a:lnTo>
                <a:lnTo>
                  <a:pt x="116086" y="8930"/>
                </a:lnTo>
                <a:lnTo>
                  <a:pt x="116086" y="0"/>
                </a:lnTo>
                <a:lnTo>
                  <a:pt x="116086" y="0"/>
                </a:lnTo>
                <a:lnTo>
                  <a:pt x="125016" y="8930"/>
                </a:lnTo>
                <a:lnTo>
                  <a:pt x="133946" y="35719"/>
                </a:lnTo>
                <a:lnTo>
                  <a:pt x="151805" y="53578"/>
                </a:lnTo>
                <a:lnTo>
                  <a:pt x="160735" y="71437"/>
                </a:lnTo>
                <a:lnTo>
                  <a:pt x="178594" y="89297"/>
                </a:lnTo>
                <a:lnTo>
                  <a:pt x="187524" y="107156"/>
                </a:lnTo>
                <a:lnTo>
                  <a:pt x="196453" y="116086"/>
                </a:lnTo>
                <a:lnTo>
                  <a:pt x="205383" y="116086"/>
                </a:lnTo>
                <a:lnTo>
                  <a:pt x="214313" y="116086"/>
                </a:lnTo>
                <a:lnTo>
                  <a:pt x="205383" y="107156"/>
                </a:lnTo>
                <a:lnTo>
                  <a:pt x="196453" y="80367"/>
                </a:lnTo>
                <a:lnTo>
                  <a:pt x="187524" y="53578"/>
                </a:lnTo>
                <a:lnTo>
                  <a:pt x="169664" y="26789"/>
                </a:lnTo>
                <a:lnTo>
                  <a:pt x="169664"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3" name="Freeform 62"/>
          <p:cNvSpPr/>
          <p:nvPr/>
        </p:nvSpPr>
        <p:spPr>
          <a:xfrm>
            <a:off x="3000375" y="4670226"/>
            <a:ext cx="26790" cy="53579"/>
          </a:xfrm>
          <a:custGeom>
            <a:avLst/>
            <a:gdLst/>
            <a:ahLst/>
            <a:cxnLst/>
            <a:rect l="0" t="0" r="0" b="0"/>
            <a:pathLst>
              <a:path w="26790" h="53579">
                <a:moveTo>
                  <a:pt x="0" y="0"/>
                </a:moveTo>
                <a:lnTo>
                  <a:pt x="0" y="0"/>
                </a:lnTo>
                <a:lnTo>
                  <a:pt x="0" y="8930"/>
                </a:lnTo>
                <a:lnTo>
                  <a:pt x="0" y="17860"/>
                </a:lnTo>
                <a:lnTo>
                  <a:pt x="0" y="35719"/>
                </a:lnTo>
                <a:lnTo>
                  <a:pt x="8930" y="44649"/>
                </a:lnTo>
                <a:lnTo>
                  <a:pt x="8930" y="44649"/>
                </a:lnTo>
                <a:lnTo>
                  <a:pt x="17859" y="53578"/>
                </a:lnTo>
                <a:lnTo>
                  <a:pt x="26789" y="53578"/>
                </a:lnTo>
                <a:lnTo>
                  <a:pt x="26789" y="53578"/>
                </a:lnTo>
                <a:lnTo>
                  <a:pt x="26789" y="44649"/>
                </a:lnTo>
                <a:lnTo>
                  <a:pt x="26789" y="35719"/>
                </a:lnTo>
                <a:lnTo>
                  <a:pt x="26789"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4" name="Freeform 63"/>
          <p:cNvSpPr/>
          <p:nvPr/>
        </p:nvSpPr>
        <p:spPr>
          <a:xfrm>
            <a:off x="3009305" y="4616648"/>
            <a:ext cx="8930" cy="133946"/>
          </a:xfrm>
          <a:custGeom>
            <a:avLst/>
            <a:gdLst/>
            <a:ahLst/>
            <a:cxnLst/>
            <a:rect l="0" t="0" r="0" b="0"/>
            <a:pathLst>
              <a:path w="8930" h="133946">
                <a:moveTo>
                  <a:pt x="8929" y="133945"/>
                </a:moveTo>
                <a:lnTo>
                  <a:pt x="8929" y="125016"/>
                </a:lnTo>
                <a:lnTo>
                  <a:pt x="8929" y="125016"/>
                </a:lnTo>
                <a:lnTo>
                  <a:pt x="0" y="116086"/>
                </a:lnTo>
                <a:lnTo>
                  <a:pt x="0" y="98227"/>
                </a:lnTo>
                <a:lnTo>
                  <a:pt x="0" y="80367"/>
                </a:lnTo>
                <a:lnTo>
                  <a:pt x="0" y="62508"/>
                </a:lnTo>
                <a:lnTo>
                  <a:pt x="0" y="44648"/>
                </a:lnTo>
                <a:lnTo>
                  <a:pt x="0" y="26789"/>
                </a:lnTo>
                <a:lnTo>
                  <a:pt x="0" y="17859"/>
                </a:lnTo>
                <a:lnTo>
                  <a:pt x="8929" y="0"/>
                </a:lnTo>
                <a:lnTo>
                  <a:pt x="8929" y="0"/>
                </a:lnTo>
                <a:lnTo>
                  <a:pt x="892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5" name="Freeform 64"/>
          <p:cNvSpPr/>
          <p:nvPr/>
        </p:nvSpPr>
        <p:spPr>
          <a:xfrm>
            <a:off x="3098602" y="4572000"/>
            <a:ext cx="71438" cy="151805"/>
          </a:xfrm>
          <a:custGeom>
            <a:avLst/>
            <a:gdLst/>
            <a:ahLst/>
            <a:cxnLst/>
            <a:rect l="0" t="0" r="0" b="0"/>
            <a:pathLst>
              <a:path w="71438" h="151805">
                <a:moveTo>
                  <a:pt x="26789" y="0"/>
                </a:moveTo>
                <a:lnTo>
                  <a:pt x="26789" y="0"/>
                </a:lnTo>
                <a:lnTo>
                  <a:pt x="17859" y="0"/>
                </a:lnTo>
                <a:lnTo>
                  <a:pt x="17859" y="0"/>
                </a:lnTo>
                <a:lnTo>
                  <a:pt x="8929" y="8929"/>
                </a:lnTo>
                <a:lnTo>
                  <a:pt x="0" y="17859"/>
                </a:lnTo>
                <a:lnTo>
                  <a:pt x="0" y="35718"/>
                </a:lnTo>
                <a:lnTo>
                  <a:pt x="0" y="44648"/>
                </a:lnTo>
                <a:lnTo>
                  <a:pt x="0" y="53578"/>
                </a:lnTo>
                <a:lnTo>
                  <a:pt x="0" y="62507"/>
                </a:lnTo>
                <a:lnTo>
                  <a:pt x="8929" y="62507"/>
                </a:lnTo>
                <a:lnTo>
                  <a:pt x="26789" y="62507"/>
                </a:lnTo>
                <a:lnTo>
                  <a:pt x="35718" y="62507"/>
                </a:lnTo>
                <a:lnTo>
                  <a:pt x="53578" y="62507"/>
                </a:lnTo>
                <a:lnTo>
                  <a:pt x="62507" y="62507"/>
                </a:lnTo>
                <a:lnTo>
                  <a:pt x="71437" y="71437"/>
                </a:lnTo>
                <a:lnTo>
                  <a:pt x="71437" y="80367"/>
                </a:lnTo>
                <a:lnTo>
                  <a:pt x="71437" y="98226"/>
                </a:lnTo>
                <a:lnTo>
                  <a:pt x="62507" y="116086"/>
                </a:lnTo>
                <a:lnTo>
                  <a:pt x="53578" y="133945"/>
                </a:lnTo>
                <a:lnTo>
                  <a:pt x="44648" y="142875"/>
                </a:lnTo>
                <a:lnTo>
                  <a:pt x="35718" y="151804"/>
                </a:lnTo>
                <a:lnTo>
                  <a:pt x="17859" y="142875"/>
                </a:lnTo>
                <a:lnTo>
                  <a:pt x="0" y="133945"/>
                </a:lnTo>
                <a:lnTo>
                  <a:pt x="0" y="13394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6" name="Freeform 65"/>
          <p:cNvSpPr/>
          <p:nvPr/>
        </p:nvSpPr>
        <p:spPr>
          <a:xfrm>
            <a:off x="2893219" y="4473773"/>
            <a:ext cx="8930" cy="26790"/>
          </a:xfrm>
          <a:custGeom>
            <a:avLst/>
            <a:gdLst/>
            <a:ahLst/>
            <a:cxnLst/>
            <a:rect l="0" t="0" r="0" b="0"/>
            <a:pathLst>
              <a:path w="8930" h="26790">
                <a:moveTo>
                  <a:pt x="0" y="0"/>
                </a:moveTo>
                <a:lnTo>
                  <a:pt x="0" y="0"/>
                </a:lnTo>
                <a:lnTo>
                  <a:pt x="0" y="0"/>
                </a:lnTo>
                <a:lnTo>
                  <a:pt x="0" y="0"/>
                </a:lnTo>
                <a:lnTo>
                  <a:pt x="0" y="0"/>
                </a:lnTo>
                <a:lnTo>
                  <a:pt x="0" y="0"/>
                </a:lnTo>
                <a:lnTo>
                  <a:pt x="8929" y="0"/>
                </a:lnTo>
                <a:lnTo>
                  <a:pt x="8929" y="0"/>
                </a:lnTo>
                <a:lnTo>
                  <a:pt x="8929" y="8930"/>
                </a:lnTo>
                <a:lnTo>
                  <a:pt x="8929" y="26789"/>
                </a:lnTo>
                <a:lnTo>
                  <a:pt x="8929"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7" name="Freeform 66"/>
          <p:cNvSpPr/>
          <p:nvPr/>
        </p:nvSpPr>
        <p:spPr>
          <a:xfrm>
            <a:off x="2116336" y="5822155"/>
            <a:ext cx="357188" cy="294681"/>
          </a:xfrm>
          <a:custGeom>
            <a:avLst/>
            <a:gdLst/>
            <a:ahLst/>
            <a:cxnLst/>
            <a:rect l="0" t="0" r="0" b="0"/>
            <a:pathLst>
              <a:path w="357188" h="294681">
                <a:moveTo>
                  <a:pt x="62508" y="125016"/>
                </a:moveTo>
                <a:lnTo>
                  <a:pt x="62508" y="125016"/>
                </a:lnTo>
                <a:lnTo>
                  <a:pt x="44648" y="116086"/>
                </a:lnTo>
                <a:lnTo>
                  <a:pt x="35719" y="107157"/>
                </a:lnTo>
                <a:lnTo>
                  <a:pt x="26789" y="107157"/>
                </a:lnTo>
                <a:lnTo>
                  <a:pt x="8930" y="107157"/>
                </a:lnTo>
                <a:lnTo>
                  <a:pt x="8930" y="107157"/>
                </a:lnTo>
                <a:lnTo>
                  <a:pt x="8930" y="116086"/>
                </a:lnTo>
                <a:lnTo>
                  <a:pt x="8930" y="125016"/>
                </a:lnTo>
                <a:lnTo>
                  <a:pt x="17859" y="142875"/>
                </a:lnTo>
                <a:lnTo>
                  <a:pt x="26789" y="160735"/>
                </a:lnTo>
                <a:lnTo>
                  <a:pt x="44648" y="178594"/>
                </a:lnTo>
                <a:lnTo>
                  <a:pt x="62508" y="196454"/>
                </a:lnTo>
                <a:lnTo>
                  <a:pt x="71437" y="214313"/>
                </a:lnTo>
                <a:lnTo>
                  <a:pt x="89297" y="223243"/>
                </a:lnTo>
                <a:lnTo>
                  <a:pt x="98227" y="223243"/>
                </a:lnTo>
                <a:lnTo>
                  <a:pt x="98227" y="214313"/>
                </a:lnTo>
                <a:lnTo>
                  <a:pt x="98227" y="196454"/>
                </a:lnTo>
                <a:lnTo>
                  <a:pt x="89297" y="169665"/>
                </a:lnTo>
                <a:lnTo>
                  <a:pt x="71437" y="142875"/>
                </a:lnTo>
                <a:lnTo>
                  <a:pt x="53578" y="116086"/>
                </a:lnTo>
                <a:lnTo>
                  <a:pt x="35719" y="80368"/>
                </a:lnTo>
                <a:lnTo>
                  <a:pt x="17859" y="62508"/>
                </a:lnTo>
                <a:lnTo>
                  <a:pt x="0" y="44649"/>
                </a:lnTo>
                <a:lnTo>
                  <a:pt x="0" y="35719"/>
                </a:lnTo>
                <a:lnTo>
                  <a:pt x="0" y="26790"/>
                </a:lnTo>
                <a:lnTo>
                  <a:pt x="0" y="26790"/>
                </a:lnTo>
                <a:lnTo>
                  <a:pt x="17859" y="26790"/>
                </a:lnTo>
                <a:lnTo>
                  <a:pt x="26789" y="26790"/>
                </a:lnTo>
                <a:lnTo>
                  <a:pt x="53578" y="17860"/>
                </a:lnTo>
                <a:lnTo>
                  <a:pt x="62508" y="17860"/>
                </a:lnTo>
                <a:lnTo>
                  <a:pt x="89297" y="8930"/>
                </a:lnTo>
                <a:lnTo>
                  <a:pt x="98227" y="0"/>
                </a:lnTo>
                <a:lnTo>
                  <a:pt x="107156" y="0"/>
                </a:lnTo>
                <a:lnTo>
                  <a:pt x="116086" y="0"/>
                </a:lnTo>
                <a:lnTo>
                  <a:pt x="125016" y="8930"/>
                </a:lnTo>
                <a:lnTo>
                  <a:pt x="133945" y="26790"/>
                </a:lnTo>
                <a:lnTo>
                  <a:pt x="151805" y="53579"/>
                </a:lnTo>
                <a:lnTo>
                  <a:pt x="169664" y="98227"/>
                </a:lnTo>
                <a:lnTo>
                  <a:pt x="196453" y="133946"/>
                </a:lnTo>
                <a:lnTo>
                  <a:pt x="223242" y="178594"/>
                </a:lnTo>
                <a:lnTo>
                  <a:pt x="250031" y="214313"/>
                </a:lnTo>
                <a:lnTo>
                  <a:pt x="276820" y="250032"/>
                </a:lnTo>
                <a:lnTo>
                  <a:pt x="312539" y="276821"/>
                </a:lnTo>
                <a:lnTo>
                  <a:pt x="330398" y="285750"/>
                </a:lnTo>
                <a:lnTo>
                  <a:pt x="348258" y="294680"/>
                </a:lnTo>
                <a:lnTo>
                  <a:pt x="357187" y="285750"/>
                </a:lnTo>
                <a:lnTo>
                  <a:pt x="357187" y="267891"/>
                </a:lnTo>
                <a:lnTo>
                  <a:pt x="348258" y="250032"/>
                </a:lnTo>
                <a:lnTo>
                  <a:pt x="330398" y="223243"/>
                </a:lnTo>
                <a:lnTo>
                  <a:pt x="294680" y="196454"/>
                </a:lnTo>
                <a:lnTo>
                  <a:pt x="258961" y="169665"/>
                </a:lnTo>
                <a:lnTo>
                  <a:pt x="223242" y="151805"/>
                </a:lnTo>
                <a:lnTo>
                  <a:pt x="196453" y="142875"/>
                </a:lnTo>
                <a:lnTo>
                  <a:pt x="187523" y="142875"/>
                </a:lnTo>
                <a:lnTo>
                  <a:pt x="178594" y="142875"/>
                </a:lnTo>
                <a:lnTo>
                  <a:pt x="187523" y="142875"/>
                </a:lnTo>
                <a:lnTo>
                  <a:pt x="196453" y="133946"/>
                </a:lnTo>
                <a:lnTo>
                  <a:pt x="196453" y="13394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8" name="Freeform 67"/>
          <p:cNvSpPr/>
          <p:nvPr/>
        </p:nvSpPr>
        <p:spPr>
          <a:xfrm>
            <a:off x="2357438" y="5759648"/>
            <a:ext cx="53579" cy="71438"/>
          </a:xfrm>
          <a:custGeom>
            <a:avLst/>
            <a:gdLst/>
            <a:ahLst/>
            <a:cxnLst/>
            <a:rect l="0" t="0" r="0" b="0"/>
            <a:pathLst>
              <a:path w="53579" h="71438">
                <a:moveTo>
                  <a:pt x="0" y="0"/>
                </a:moveTo>
                <a:lnTo>
                  <a:pt x="0" y="0"/>
                </a:lnTo>
                <a:lnTo>
                  <a:pt x="0" y="8929"/>
                </a:lnTo>
                <a:lnTo>
                  <a:pt x="8929" y="17859"/>
                </a:lnTo>
                <a:lnTo>
                  <a:pt x="8929" y="26789"/>
                </a:lnTo>
                <a:lnTo>
                  <a:pt x="17859" y="44648"/>
                </a:lnTo>
                <a:lnTo>
                  <a:pt x="26789" y="53578"/>
                </a:lnTo>
                <a:lnTo>
                  <a:pt x="35718" y="62507"/>
                </a:lnTo>
                <a:lnTo>
                  <a:pt x="44648" y="71437"/>
                </a:lnTo>
                <a:lnTo>
                  <a:pt x="53578" y="71437"/>
                </a:lnTo>
                <a:lnTo>
                  <a:pt x="53578" y="71437"/>
                </a:lnTo>
                <a:lnTo>
                  <a:pt x="44648" y="53578"/>
                </a:lnTo>
                <a:lnTo>
                  <a:pt x="44648"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9" name="Freeform 68"/>
          <p:cNvSpPr/>
          <p:nvPr/>
        </p:nvSpPr>
        <p:spPr>
          <a:xfrm>
            <a:off x="2339578" y="5473898"/>
            <a:ext cx="410767" cy="294680"/>
          </a:xfrm>
          <a:custGeom>
            <a:avLst/>
            <a:gdLst/>
            <a:ahLst/>
            <a:cxnLst/>
            <a:rect l="0" t="0" r="0" b="0"/>
            <a:pathLst>
              <a:path w="410767" h="294680">
                <a:moveTo>
                  <a:pt x="17860" y="187523"/>
                </a:moveTo>
                <a:lnTo>
                  <a:pt x="8930" y="187523"/>
                </a:lnTo>
                <a:lnTo>
                  <a:pt x="8930" y="187523"/>
                </a:lnTo>
                <a:lnTo>
                  <a:pt x="0" y="187523"/>
                </a:lnTo>
                <a:lnTo>
                  <a:pt x="0" y="187523"/>
                </a:lnTo>
                <a:lnTo>
                  <a:pt x="8930" y="187523"/>
                </a:lnTo>
                <a:lnTo>
                  <a:pt x="26789" y="196453"/>
                </a:lnTo>
                <a:lnTo>
                  <a:pt x="35719" y="205382"/>
                </a:lnTo>
                <a:lnTo>
                  <a:pt x="62508" y="223242"/>
                </a:lnTo>
                <a:lnTo>
                  <a:pt x="89297" y="241101"/>
                </a:lnTo>
                <a:lnTo>
                  <a:pt x="116086" y="258961"/>
                </a:lnTo>
                <a:lnTo>
                  <a:pt x="142875" y="276820"/>
                </a:lnTo>
                <a:lnTo>
                  <a:pt x="160735" y="285750"/>
                </a:lnTo>
                <a:lnTo>
                  <a:pt x="160735" y="294679"/>
                </a:lnTo>
                <a:lnTo>
                  <a:pt x="169664" y="285750"/>
                </a:lnTo>
                <a:lnTo>
                  <a:pt x="160735" y="276820"/>
                </a:lnTo>
                <a:lnTo>
                  <a:pt x="151805" y="258961"/>
                </a:lnTo>
                <a:lnTo>
                  <a:pt x="142875" y="241101"/>
                </a:lnTo>
                <a:lnTo>
                  <a:pt x="133945" y="223242"/>
                </a:lnTo>
                <a:lnTo>
                  <a:pt x="125016" y="205382"/>
                </a:lnTo>
                <a:lnTo>
                  <a:pt x="125016" y="196453"/>
                </a:lnTo>
                <a:lnTo>
                  <a:pt x="125016" y="196453"/>
                </a:lnTo>
                <a:lnTo>
                  <a:pt x="133945" y="205382"/>
                </a:lnTo>
                <a:lnTo>
                  <a:pt x="151805" y="214312"/>
                </a:lnTo>
                <a:lnTo>
                  <a:pt x="169664" y="232172"/>
                </a:lnTo>
                <a:lnTo>
                  <a:pt x="178594" y="241101"/>
                </a:lnTo>
                <a:lnTo>
                  <a:pt x="196453" y="250031"/>
                </a:lnTo>
                <a:lnTo>
                  <a:pt x="214313" y="258961"/>
                </a:lnTo>
                <a:lnTo>
                  <a:pt x="223242" y="258961"/>
                </a:lnTo>
                <a:lnTo>
                  <a:pt x="232172" y="250031"/>
                </a:lnTo>
                <a:lnTo>
                  <a:pt x="241102" y="232172"/>
                </a:lnTo>
                <a:lnTo>
                  <a:pt x="241102" y="214312"/>
                </a:lnTo>
                <a:lnTo>
                  <a:pt x="232172" y="178593"/>
                </a:lnTo>
                <a:lnTo>
                  <a:pt x="223242" y="151804"/>
                </a:lnTo>
                <a:lnTo>
                  <a:pt x="205383" y="116086"/>
                </a:lnTo>
                <a:lnTo>
                  <a:pt x="196453" y="71438"/>
                </a:lnTo>
                <a:lnTo>
                  <a:pt x="178594" y="44649"/>
                </a:lnTo>
                <a:lnTo>
                  <a:pt x="160735" y="17860"/>
                </a:lnTo>
                <a:lnTo>
                  <a:pt x="151805" y="0"/>
                </a:lnTo>
                <a:lnTo>
                  <a:pt x="151805" y="0"/>
                </a:lnTo>
                <a:lnTo>
                  <a:pt x="160735" y="8930"/>
                </a:lnTo>
                <a:lnTo>
                  <a:pt x="169664" y="35719"/>
                </a:lnTo>
                <a:lnTo>
                  <a:pt x="196453" y="62508"/>
                </a:lnTo>
                <a:lnTo>
                  <a:pt x="223242" y="89297"/>
                </a:lnTo>
                <a:lnTo>
                  <a:pt x="250031" y="116086"/>
                </a:lnTo>
                <a:lnTo>
                  <a:pt x="285750" y="142875"/>
                </a:lnTo>
                <a:lnTo>
                  <a:pt x="321469" y="160734"/>
                </a:lnTo>
                <a:lnTo>
                  <a:pt x="348258" y="169664"/>
                </a:lnTo>
                <a:lnTo>
                  <a:pt x="375047" y="178593"/>
                </a:lnTo>
                <a:lnTo>
                  <a:pt x="401836" y="169664"/>
                </a:lnTo>
                <a:lnTo>
                  <a:pt x="410766" y="169664"/>
                </a:lnTo>
                <a:lnTo>
                  <a:pt x="410766" y="151804"/>
                </a:lnTo>
                <a:lnTo>
                  <a:pt x="401836" y="142875"/>
                </a:lnTo>
                <a:lnTo>
                  <a:pt x="383977" y="125015"/>
                </a:lnTo>
                <a:lnTo>
                  <a:pt x="348258" y="116086"/>
                </a:lnTo>
                <a:lnTo>
                  <a:pt x="312539" y="98227"/>
                </a:lnTo>
                <a:lnTo>
                  <a:pt x="312539" y="9822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0" name="Freeform 69"/>
          <p:cNvSpPr/>
          <p:nvPr/>
        </p:nvSpPr>
        <p:spPr>
          <a:xfrm>
            <a:off x="2482453" y="5491758"/>
            <a:ext cx="151806" cy="160734"/>
          </a:xfrm>
          <a:custGeom>
            <a:avLst/>
            <a:gdLst/>
            <a:ahLst/>
            <a:cxnLst/>
            <a:rect l="0" t="0" r="0" b="0"/>
            <a:pathLst>
              <a:path w="151806" h="160734">
                <a:moveTo>
                  <a:pt x="0" y="160733"/>
                </a:moveTo>
                <a:lnTo>
                  <a:pt x="0" y="151804"/>
                </a:lnTo>
                <a:lnTo>
                  <a:pt x="0" y="142874"/>
                </a:lnTo>
                <a:lnTo>
                  <a:pt x="0" y="125015"/>
                </a:lnTo>
                <a:lnTo>
                  <a:pt x="8930" y="107155"/>
                </a:lnTo>
                <a:lnTo>
                  <a:pt x="26789" y="80367"/>
                </a:lnTo>
                <a:lnTo>
                  <a:pt x="53578" y="53578"/>
                </a:lnTo>
                <a:lnTo>
                  <a:pt x="89297" y="35719"/>
                </a:lnTo>
                <a:lnTo>
                  <a:pt x="116086" y="17859"/>
                </a:lnTo>
                <a:lnTo>
                  <a:pt x="151805" y="0"/>
                </a:lnTo>
                <a:lnTo>
                  <a:pt x="15180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1" name="Freeform 70"/>
          <p:cNvSpPr/>
          <p:nvPr/>
        </p:nvSpPr>
        <p:spPr>
          <a:xfrm>
            <a:off x="2687836" y="5402461"/>
            <a:ext cx="151806" cy="187524"/>
          </a:xfrm>
          <a:custGeom>
            <a:avLst/>
            <a:gdLst/>
            <a:ahLst/>
            <a:cxnLst/>
            <a:rect l="0" t="0" r="0" b="0"/>
            <a:pathLst>
              <a:path w="151806" h="187524">
                <a:moveTo>
                  <a:pt x="0" y="0"/>
                </a:moveTo>
                <a:lnTo>
                  <a:pt x="0" y="8930"/>
                </a:lnTo>
                <a:lnTo>
                  <a:pt x="0" y="17859"/>
                </a:lnTo>
                <a:lnTo>
                  <a:pt x="0" y="35719"/>
                </a:lnTo>
                <a:lnTo>
                  <a:pt x="8930" y="62508"/>
                </a:lnTo>
                <a:lnTo>
                  <a:pt x="17859" y="80367"/>
                </a:lnTo>
                <a:lnTo>
                  <a:pt x="26789" y="98227"/>
                </a:lnTo>
                <a:lnTo>
                  <a:pt x="44648" y="107156"/>
                </a:lnTo>
                <a:lnTo>
                  <a:pt x="53578" y="107156"/>
                </a:lnTo>
                <a:lnTo>
                  <a:pt x="71437" y="98227"/>
                </a:lnTo>
                <a:lnTo>
                  <a:pt x="89297" y="80367"/>
                </a:lnTo>
                <a:lnTo>
                  <a:pt x="107156" y="71437"/>
                </a:lnTo>
                <a:lnTo>
                  <a:pt x="133945" y="71437"/>
                </a:lnTo>
                <a:lnTo>
                  <a:pt x="142875" y="71437"/>
                </a:lnTo>
                <a:lnTo>
                  <a:pt x="151805" y="89297"/>
                </a:lnTo>
                <a:lnTo>
                  <a:pt x="151805" y="107156"/>
                </a:lnTo>
                <a:lnTo>
                  <a:pt x="151805" y="133945"/>
                </a:lnTo>
                <a:lnTo>
                  <a:pt x="142875" y="160734"/>
                </a:lnTo>
                <a:lnTo>
                  <a:pt x="125016" y="178593"/>
                </a:lnTo>
                <a:lnTo>
                  <a:pt x="107156" y="187523"/>
                </a:lnTo>
                <a:lnTo>
                  <a:pt x="89297" y="187523"/>
                </a:lnTo>
                <a:lnTo>
                  <a:pt x="62508" y="169664"/>
                </a:lnTo>
                <a:lnTo>
                  <a:pt x="62508"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2" name="Freeform 71"/>
          <p:cNvSpPr/>
          <p:nvPr/>
        </p:nvSpPr>
        <p:spPr>
          <a:xfrm>
            <a:off x="2232422" y="6241851"/>
            <a:ext cx="357188" cy="267891"/>
          </a:xfrm>
          <a:custGeom>
            <a:avLst/>
            <a:gdLst/>
            <a:ahLst/>
            <a:cxnLst/>
            <a:rect l="0" t="0" r="0" b="0"/>
            <a:pathLst>
              <a:path w="357188" h="267891">
                <a:moveTo>
                  <a:pt x="26789" y="196453"/>
                </a:moveTo>
                <a:lnTo>
                  <a:pt x="26789" y="196453"/>
                </a:lnTo>
                <a:lnTo>
                  <a:pt x="35719" y="196453"/>
                </a:lnTo>
                <a:lnTo>
                  <a:pt x="44648" y="196453"/>
                </a:lnTo>
                <a:lnTo>
                  <a:pt x="53578" y="187523"/>
                </a:lnTo>
                <a:lnTo>
                  <a:pt x="62508" y="178594"/>
                </a:lnTo>
                <a:lnTo>
                  <a:pt x="71437" y="160734"/>
                </a:lnTo>
                <a:lnTo>
                  <a:pt x="71437" y="142875"/>
                </a:lnTo>
                <a:lnTo>
                  <a:pt x="71437" y="125015"/>
                </a:lnTo>
                <a:lnTo>
                  <a:pt x="62508" y="98226"/>
                </a:lnTo>
                <a:lnTo>
                  <a:pt x="62508" y="80367"/>
                </a:lnTo>
                <a:lnTo>
                  <a:pt x="44648" y="71437"/>
                </a:lnTo>
                <a:lnTo>
                  <a:pt x="35719" y="62508"/>
                </a:lnTo>
                <a:lnTo>
                  <a:pt x="17859" y="62508"/>
                </a:lnTo>
                <a:lnTo>
                  <a:pt x="8930" y="71437"/>
                </a:lnTo>
                <a:lnTo>
                  <a:pt x="0" y="80367"/>
                </a:lnTo>
                <a:lnTo>
                  <a:pt x="0" y="98226"/>
                </a:lnTo>
                <a:lnTo>
                  <a:pt x="8930" y="125015"/>
                </a:lnTo>
                <a:lnTo>
                  <a:pt x="26789" y="151804"/>
                </a:lnTo>
                <a:lnTo>
                  <a:pt x="44648" y="178594"/>
                </a:lnTo>
                <a:lnTo>
                  <a:pt x="71437" y="214312"/>
                </a:lnTo>
                <a:lnTo>
                  <a:pt x="107156" y="241101"/>
                </a:lnTo>
                <a:lnTo>
                  <a:pt x="125016" y="258961"/>
                </a:lnTo>
                <a:lnTo>
                  <a:pt x="151805" y="267890"/>
                </a:lnTo>
                <a:lnTo>
                  <a:pt x="169664" y="267890"/>
                </a:lnTo>
                <a:lnTo>
                  <a:pt x="187523" y="250031"/>
                </a:lnTo>
                <a:lnTo>
                  <a:pt x="196453" y="223242"/>
                </a:lnTo>
                <a:lnTo>
                  <a:pt x="196453" y="187523"/>
                </a:lnTo>
                <a:lnTo>
                  <a:pt x="196453" y="160734"/>
                </a:lnTo>
                <a:lnTo>
                  <a:pt x="187523" y="125015"/>
                </a:lnTo>
                <a:lnTo>
                  <a:pt x="178594" y="98226"/>
                </a:lnTo>
                <a:lnTo>
                  <a:pt x="178594" y="80367"/>
                </a:lnTo>
                <a:lnTo>
                  <a:pt x="169664" y="62508"/>
                </a:lnTo>
                <a:lnTo>
                  <a:pt x="178594" y="62508"/>
                </a:lnTo>
                <a:lnTo>
                  <a:pt x="187523" y="71437"/>
                </a:lnTo>
                <a:lnTo>
                  <a:pt x="205383" y="80367"/>
                </a:lnTo>
                <a:lnTo>
                  <a:pt x="223242" y="98226"/>
                </a:lnTo>
                <a:lnTo>
                  <a:pt x="250031" y="107156"/>
                </a:lnTo>
                <a:lnTo>
                  <a:pt x="276820" y="116086"/>
                </a:lnTo>
                <a:lnTo>
                  <a:pt x="303609" y="116086"/>
                </a:lnTo>
                <a:lnTo>
                  <a:pt x="321469" y="116086"/>
                </a:lnTo>
                <a:lnTo>
                  <a:pt x="339328" y="107156"/>
                </a:lnTo>
                <a:lnTo>
                  <a:pt x="357187" y="89297"/>
                </a:lnTo>
                <a:lnTo>
                  <a:pt x="357187" y="80367"/>
                </a:lnTo>
                <a:lnTo>
                  <a:pt x="357187" y="62508"/>
                </a:lnTo>
                <a:lnTo>
                  <a:pt x="348258" y="44648"/>
                </a:lnTo>
                <a:lnTo>
                  <a:pt x="321469" y="26789"/>
                </a:lnTo>
                <a:lnTo>
                  <a:pt x="303609" y="0"/>
                </a:lnTo>
                <a:lnTo>
                  <a:pt x="30360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3" name="Freeform 72"/>
          <p:cNvSpPr/>
          <p:nvPr/>
        </p:nvSpPr>
        <p:spPr>
          <a:xfrm>
            <a:off x="2446734" y="6215062"/>
            <a:ext cx="125017" cy="285751"/>
          </a:xfrm>
          <a:custGeom>
            <a:avLst/>
            <a:gdLst/>
            <a:ahLst/>
            <a:cxnLst/>
            <a:rect l="0" t="0" r="0" b="0"/>
            <a:pathLst>
              <a:path w="125017" h="285751">
                <a:moveTo>
                  <a:pt x="0" y="0"/>
                </a:moveTo>
                <a:lnTo>
                  <a:pt x="0" y="17859"/>
                </a:lnTo>
                <a:lnTo>
                  <a:pt x="8930" y="35718"/>
                </a:lnTo>
                <a:lnTo>
                  <a:pt x="17860" y="80367"/>
                </a:lnTo>
                <a:lnTo>
                  <a:pt x="35719" y="125015"/>
                </a:lnTo>
                <a:lnTo>
                  <a:pt x="53579" y="178593"/>
                </a:lnTo>
                <a:lnTo>
                  <a:pt x="71438" y="223242"/>
                </a:lnTo>
                <a:lnTo>
                  <a:pt x="98227" y="267890"/>
                </a:lnTo>
                <a:lnTo>
                  <a:pt x="107157" y="285750"/>
                </a:lnTo>
                <a:lnTo>
                  <a:pt x="125016" y="285750"/>
                </a:lnTo>
                <a:lnTo>
                  <a:pt x="125016" y="267890"/>
                </a:lnTo>
                <a:lnTo>
                  <a:pt x="125016" y="232172"/>
                </a:lnTo>
                <a:lnTo>
                  <a:pt x="125016" y="23217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4" name="Freeform 73"/>
          <p:cNvSpPr/>
          <p:nvPr/>
        </p:nvSpPr>
        <p:spPr>
          <a:xfrm>
            <a:off x="2464594" y="6107905"/>
            <a:ext cx="294680" cy="232173"/>
          </a:xfrm>
          <a:custGeom>
            <a:avLst/>
            <a:gdLst/>
            <a:ahLst/>
            <a:cxnLst/>
            <a:rect l="0" t="0" r="0" b="0"/>
            <a:pathLst>
              <a:path w="294680" h="232173">
                <a:moveTo>
                  <a:pt x="0" y="0"/>
                </a:moveTo>
                <a:lnTo>
                  <a:pt x="0" y="0"/>
                </a:lnTo>
                <a:lnTo>
                  <a:pt x="0" y="0"/>
                </a:lnTo>
                <a:lnTo>
                  <a:pt x="8929" y="17860"/>
                </a:lnTo>
                <a:lnTo>
                  <a:pt x="17859" y="26790"/>
                </a:lnTo>
                <a:lnTo>
                  <a:pt x="35719" y="53579"/>
                </a:lnTo>
                <a:lnTo>
                  <a:pt x="53578" y="80368"/>
                </a:lnTo>
                <a:lnTo>
                  <a:pt x="80367" y="116086"/>
                </a:lnTo>
                <a:lnTo>
                  <a:pt x="98226" y="142875"/>
                </a:lnTo>
                <a:lnTo>
                  <a:pt x="125015" y="178594"/>
                </a:lnTo>
                <a:lnTo>
                  <a:pt x="142875" y="196454"/>
                </a:lnTo>
                <a:lnTo>
                  <a:pt x="169664" y="214313"/>
                </a:lnTo>
                <a:lnTo>
                  <a:pt x="178594" y="232172"/>
                </a:lnTo>
                <a:lnTo>
                  <a:pt x="187523" y="232172"/>
                </a:lnTo>
                <a:lnTo>
                  <a:pt x="187523" y="214313"/>
                </a:lnTo>
                <a:lnTo>
                  <a:pt x="178594" y="205383"/>
                </a:lnTo>
                <a:lnTo>
                  <a:pt x="169664" y="169665"/>
                </a:lnTo>
                <a:lnTo>
                  <a:pt x="160734" y="142875"/>
                </a:lnTo>
                <a:lnTo>
                  <a:pt x="142875" y="107157"/>
                </a:lnTo>
                <a:lnTo>
                  <a:pt x="133945" y="71438"/>
                </a:lnTo>
                <a:lnTo>
                  <a:pt x="125015" y="44649"/>
                </a:lnTo>
                <a:lnTo>
                  <a:pt x="125015" y="35719"/>
                </a:lnTo>
                <a:lnTo>
                  <a:pt x="142875" y="26790"/>
                </a:lnTo>
                <a:lnTo>
                  <a:pt x="160734" y="35719"/>
                </a:lnTo>
                <a:lnTo>
                  <a:pt x="187523" y="53579"/>
                </a:lnTo>
                <a:lnTo>
                  <a:pt x="214312" y="71438"/>
                </a:lnTo>
                <a:lnTo>
                  <a:pt x="232172" y="89297"/>
                </a:lnTo>
                <a:lnTo>
                  <a:pt x="250031" y="107157"/>
                </a:lnTo>
                <a:lnTo>
                  <a:pt x="267890" y="125016"/>
                </a:lnTo>
                <a:lnTo>
                  <a:pt x="285750" y="125016"/>
                </a:lnTo>
                <a:lnTo>
                  <a:pt x="294679" y="125016"/>
                </a:lnTo>
                <a:lnTo>
                  <a:pt x="294679" y="107157"/>
                </a:lnTo>
                <a:lnTo>
                  <a:pt x="294679" y="80368"/>
                </a:lnTo>
                <a:lnTo>
                  <a:pt x="285750" y="44649"/>
                </a:lnTo>
                <a:lnTo>
                  <a:pt x="285750" y="44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5" name="Freeform 74"/>
          <p:cNvSpPr/>
          <p:nvPr/>
        </p:nvSpPr>
        <p:spPr>
          <a:xfrm>
            <a:off x="2696766" y="5884663"/>
            <a:ext cx="303610" cy="330400"/>
          </a:xfrm>
          <a:custGeom>
            <a:avLst/>
            <a:gdLst/>
            <a:ahLst/>
            <a:cxnLst/>
            <a:rect l="0" t="0" r="0" b="0"/>
            <a:pathLst>
              <a:path w="303610" h="330400">
                <a:moveTo>
                  <a:pt x="71437" y="214313"/>
                </a:moveTo>
                <a:lnTo>
                  <a:pt x="71437" y="205383"/>
                </a:lnTo>
                <a:lnTo>
                  <a:pt x="71437" y="205383"/>
                </a:lnTo>
                <a:lnTo>
                  <a:pt x="71437" y="205383"/>
                </a:lnTo>
                <a:lnTo>
                  <a:pt x="62507" y="196453"/>
                </a:lnTo>
                <a:lnTo>
                  <a:pt x="62507" y="187524"/>
                </a:lnTo>
                <a:lnTo>
                  <a:pt x="53578" y="178594"/>
                </a:lnTo>
                <a:lnTo>
                  <a:pt x="35718" y="169664"/>
                </a:lnTo>
                <a:lnTo>
                  <a:pt x="26789" y="160735"/>
                </a:lnTo>
                <a:lnTo>
                  <a:pt x="17859" y="151805"/>
                </a:lnTo>
                <a:lnTo>
                  <a:pt x="8929" y="151805"/>
                </a:lnTo>
                <a:lnTo>
                  <a:pt x="0" y="160735"/>
                </a:lnTo>
                <a:lnTo>
                  <a:pt x="0" y="169664"/>
                </a:lnTo>
                <a:lnTo>
                  <a:pt x="8929" y="196453"/>
                </a:lnTo>
                <a:lnTo>
                  <a:pt x="17859" y="223242"/>
                </a:lnTo>
                <a:lnTo>
                  <a:pt x="35718" y="250032"/>
                </a:lnTo>
                <a:lnTo>
                  <a:pt x="62507" y="285750"/>
                </a:lnTo>
                <a:lnTo>
                  <a:pt x="80367" y="303610"/>
                </a:lnTo>
                <a:lnTo>
                  <a:pt x="98226" y="321469"/>
                </a:lnTo>
                <a:lnTo>
                  <a:pt x="116086" y="330399"/>
                </a:lnTo>
                <a:lnTo>
                  <a:pt x="133945" y="330399"/>
                </a:lnTo>
                <a:lnTo>
                  <a:pt x="142875" y="321469"/>
                </a:lnTo>
                <a:lnTo>
                  <a:pt x="142875" y="303610"/>
                </a:lnTo>
                <a:lnTo>
                  <a:pt x="142875" y="276821"/>
                </a:lnTo>
                <a:lnTo>
                  <a:pt x="125015" y="250032"/>
                </a:lnTo>
                <a:lnTo>
                  <a:pt x="116086" y="214313"/>
                </a:lnTo>
                <a:lnTo>
                  <a:pt x="98226" y="178594"/>
                </a:lnTo>
                <a:lnTo>
                  <a:pt x="89297" y="151805"/>
                </a:lnTo>
                <a:lnTo>
                  <a:pt x="80367" y="125016"/>
                </a:lnTo>
                <a:lnTo>
                  <a:pt x="71437" y="125016"/>
                </a:lnTo>
                <a:lnTo>
                  <a:pt x="80367" y="133946"/>
                </a:lnTo>
                <a:lnTo>
                  <a:pt x="89297" y="151805"/>
                </a:lnTo>
                <a:lnTo>
                  <a:pt x="107156" y="178594"/>
                </a:lnTo>
                <a:lnTo>
                  <a:pt x="125015" y="205383"/>
                </a:lnTo>
                <a:lnTo>
                  <a:pt x="151804" y="232172"/>
                </a:lnTo>
                <a:lnTo>
                  <a:pt x="169664" y="250032"/>
                </a:lnTo>
                <a:lnTo>
                  <a:pt x="187523" y="267891"/>
                </a:lnTo>
                <a:lnTo>
                  <a:pt x="205382" y="276821"/>
                </a:lnTo>
                <a:lnTo>
                  <a:pt x="205382" y="276821"/>
                </a:lnTo>
                <a:lnTo>
                  <a:pt x="205382" y="258961"/>
                </a:lnTo>
                <a:lnTo>
                  <a:pt x="196453" y="241102"/>
                </a:lnTo>
                <a:lnTo>
                  <a:pt x="187523" y="214313"/>
                </a:lnTo>
                <a:lnTo>
                  <a:pt x="169664" y="178594"/>
                </a:lnTo>
                <a:lnTo>
                  <a:pt x="151804" y="133946"/>
                </a:lnTo>
                <a:lnTo>
                  <a:pt x="125015" y="98227"/>
                </a:lnTo>
                <a:lnTo>
                  <a:pt x="116086" y="71438"/>
                </a:lnTo>
                <a:lnTo>
                  <a:pt x="107156" y="53578"/>
                </a:lnTo>
                <a:lnTo>
                  <a:pt x="98226" y="53578"/>
                </a:lnTo>
                <a:lnTo>
                  <a:pt x="107156" y="62508"/>
                </a:lnTo>
                <a:lnTo>
                  <a:pt x="125015" y="80367"/>
                </a:lnTo>
                <a:lnTo>
                  <a:pt x="142875" y="98227"/>
                </a:lnTo>
                <a:lnTo>
                  <a:pt x="160734" y="125016"/>
                </a:lnTo>
                <a:lnTo>
                  <a:pt x="178593" y="142875"/>
                </a:lnTo>
                <a:lnTo>
                  <a:pt x="196453" y="160735"/>
                </a:lnTo>
                <a:lnTo>
                  <a:pt x="205382" y="169664"/>
                </a:lnTo>
                <a:lnTo>
                  <a:pt x="214312" y="178594"/>
                </a:lnTo>
                <a:lnTo>
                  <a:pt x="223242" y="178594"/>
                </a:lnTo>
                <a:lnTo>
                  <a:pt x="223242" y="169664"/>
                </a:lnTo>
                <a:lnTo>
                  <a:pt x="214312" y="142875"/>
                </a:lnTo>
                <a:lnTo>
                  <a:pt x="205382" y="116086"/>
                </a:lnTo>
                <a:lnTo>
                  <a:pt x="187523" y="89297"/>
                </a:lnTo>
                <a:lnTo>
                  <a:pt x="169664" y="62508"/>
                </a:lnTo>
                <a:lnTo>
                  <a:pt x="160734" y="44649"/>
                </a:lnTo>
                <a:lnTo>
                  <a:pt x="160734" y="35719"/>
                </a:lnTo>
                <a:lnTo>
                  <a:pt x="169664" y="35719"/>
                </a:lnTo>
                <a:lnTo>
                  <a:pt x="178593" y="44649"/>
                </a:lnTo>
                <a:lnTo>
                  <a:pt x="205382" y="62508"/>
                </a:lnTo>
                <a:lnTo>
                  <a:pt x="232172" y="89297"/>
                </a:lnTo>
                <a:lnTo>
                  <a:pt x="258961" y="107157"/>
                </a:lnTo>
                <a:lnTo>
                  <a:pt x="276820" y="125016"/>
                </a:lnTo>
                <a:lnTo>
                  <a:pt x="294679" y="142875"/>
                </a:lnTo>
                <a:lnTo>
                  <a:pt x="303609" y="142875"/>
                </a:lnTo>
                <a:lnTo>
                  <a:pt x="303609" y="142875"/>
                </a:lnTo>
                <a:lnTo>
                  <a:pt x="294679" y="133946"/>
                </a:lnTo>
                <a:lnTo>
                  <a:pt x="285750" y="107157"/>
                </a:lnTo>
                <a:lnTo>
                  <a:pt x="267890" y="71438"/>
                </a:lnTo>
                <a:lnTo>
                  <a:pt x="250031" y="35719"/>
                </a:lnTo>
                <a:lnTo>
                  <a:pt x="232172" y="0"/>
                </a:lnTo>
                <a:lnTo>
                  <a:pt x="232172"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6" name="Freeform 75"/>
          <p:cNvSpPr/>
          <p:nvPr/>
        </p:nvSpPr>
        <p:spPr>
          <a:xfrm>
            <a:off x="2946797" y="5786437"/>
            <a:ext cx="178595" cy="196454"/>
          </a:xfrm>
          <a:custGeom>
            <a:avLst/>
            <a:gdLst/>
            <a:ahLst/>
            <a:cxnLst/>
            <a:rect l="0" t="0" r="0" b="0"/>
            <a:pathLst>
              <a:path w="178595" h="196454">
                <a:moveTo>
                  <a:pt x="0" y="0"/>
                </a:moveTo>
                <a:lnTo>
                  <a:pt x="0" y="0"/>
                </a:lnTo>
                <a:lnTo>
                  <a:pt x="0" y="0"/>
                </a:lnTo>
                <a:lnTo>
                  <a:pt x="0" y="0"/>
                </a:lnTo>
                <a:lnTo>
                  <a:pt x="0" y="8929"/>
                </a:lnTo>
                <a:lnTo>
                  <a:pt x="8930" y="17859"/>
                </a:lnTo>
                <a:lnTo>
                  <a:pt x="17859" y="26789"/>
                </a:lnTo>
                <a:lnTo>
                  <a:pt x="26789" y="35718"/>
                </a:lnTo>
                <a:lnTo>
                  <a:pt x="44648" y="44648"/>
                </a:lnTo>
                <a:lnTo>
                  <a:pt x="62508" y="53578"/>
                </a:lnTo>
                <a:lnTo>
                  <a:pt x="71437" y="62508"/>
                </a:lnTo>
                <a:lnTo>
                  <a:pt x="89297" y="71437"/>
                </a:lnTo>
                <a:lnTo>
                  <a:pt x="98226" y="71437"/>
                </a:lnTo>
                <a:lnTo>
                  <a:pt x="116086" y="80367"/>
                </a:lnTo>
                <a:lnTo>
                  <a:pt x="133945" y="98226"/>
                </a:lnTo>
                <a:lnTo>
                  <a:pt x="151805" y="107156"/>
                </a:lnTo>
                <a:lnTo>
                  <a:pt x="160734" y="125015"/>
                </a:lnTo>
                <a:lnTo>
                  <a:pt x="178594" y="142875"/>
                </a:lnTo>
                <a:lnTo>
                  <a:pt x="178594" y="160734"/>
                </a:lnTo>
                <a:lnTo>
                  <a:pt x="178594" y="178593"/>
                </a:lnTo>
                <a:lnTo>
                  <a:pt x="178594" y="187523"/>
                </a:lnTo>
                <a:lnTo>
                  <a:pt x="160734" y="196453"/>
                </a:lnTo>
                <a:lnTo>
                  <a:pt x="151805" y="187523"/>
                </a:lnTo>
                <a:lnTo>
                  <a:pt x="151805" y="18752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7" name="Freeform 76"/>
          <p:cNvSpPr/>
          <p:nvPr/>
        </p:nvSpPr>
        <p:spPr>
          <a:xfrm>
            <a:off x="3027164" y="5893593"/>
            <a:ext cx="26790" cy="35720"/>
          </a:xfrm>
          <a:custGeom>
            <a:avLst/>
            <a:gdLst/>
            <a:ahLst/>
            <a:cxnLst/>
            <a:rect l="0" t="0" r="0" b="0"/>
            <a:pathLst>
              <a:path w="26790" h="35720">
                <a:moveTo>
                  <a:pt x="26789" y="35719"/>
                </a:moveTo>
                <a:lnTo>
                  <a:pt x="0" y="0"/>
                </a:lnTo>
                <a:lnTo>
                  <a:pt x="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8" name="Freeform 77"/>
          <p:cNvSpPr/>
          <p:nvPr/>
        </p:nvSpPr>
        <p:spPr>
          <a:xfrm>
            <a:off x="2964656" y="5643562"/>
            <a:ext cx="196454" cy="250032"/>
          </a:xfrm>
          <a:custGeom>
            <a:avLst/>
            <a:gdLst/>
            <a:ahLst/>
            <a:cxnLst/>
            <a:rect l="0" t="0" r="0" b="0"/>
            <a:pathLst>
              <a:path w="196454" h="250032">
                <a:moveTo>
                  <a:pt x="0" y="0"/>
                </a:moveTo>
                <a:lnTo>
                  <a:pt x="0" y="0"/>
                </a:lnTo>
                <a:lnTo>
                  <a:pt x="8930" y="0"/>
                </a:lnTo>
                <a:lnTo>
                  <a:pt x="8930" y="8929"/>
                </a:lnTo>
                <a:lnTo>
                  <a:pt x="26789" y="26789"/>
                </a:lnTo>
                <a:lnTo>
                  <a:pt x="53578" y="53578"/>
                </a:lnTo>
                <a:lnTo>
                  <a:pt x="71438" y="89297"/>
                </a:lnTo>
                <a:lnTo>
                  <a:pt x="98227" y="116086"/>
                </a:lnTo>
                <a:lnTo>
                  <a:pt x="125016" y="151804"/>
                </a:lnTo>
                <a:lnTo>
                  <a:pt x="142875" y="187523"/>
                </a:lnTo>
                <a:lnTo>
                  <a:pt x="160735" y="214312"/>
                </a:lnTo>
                <a:lnTo>
                  <a:pt x="178594" y="232172"/>
                </a:lnTo>
                <a:lnTo>
                  <a:pt x="187524" y="250031"/>
                </a:lnTo>
                <a:lnTo>
                  <a:pt x="196453" y="250031"/>
                </a:lnTo>
                <a:lnTo>
                  <a:pt x="196453" y="250031"/>
                </a:lnTo>
                <a:lnTo>
                  <a:pt x="196453" y="241101"/>
                </a:lnTo>
                <a:lnTo>
                  <a:pt x="196453" y="24110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9" name="Freeform 78"/>
          <p:cNvSpPr/>
          <p:nvPr/>
        </p:nvSpPr>
        <p:spPr>
          <a:xfrm>
            <a:off x="2937867" y="5670351"/>
            <a:ext cx="125017" cy="133946"/>
          </a:xfrm>
          <a:custGeom>
            <a:avLst/>
            <a:gdLst/>
            <a:ahLst/>
            <a:cxnLst/>
            <a:rect l="0" t="0" r="0" b="0"/>
            <a:pathLst>
              <a:path w="125017" h="133946">
                <a:moveTo>
                  <a:pt x="0" y="133945"/>
                </a:moveTo>
                <a:lnTo>
                  <a:pt x="0" y="133945"/>
                </a:lnTo>
                <a:lnTo>
                  <a:pt x="0" y="133945"/>
                </a:lnTo>
                <a:lnTo>
                  <a:pt x="8930" y="125015"/>
                </a:lnTo>
                <a:lnTo>
                  <a:pt x="17860" y="116086"/>
                </a:lnTo>
                <a:lnTo>
                  <a:pt x="35719" y="98226"/>
                </a:lnTo>
                <a:lnTo>
                  <a:pt x="53578" y="71437"/>
                </a:lnTo>
                <a:lnTo>
                  <a:pt x="80367" y="53578"/>
                </a:lnTo>
                <a:lnTo>
                  <a:pt x="98227" y="26789"/>
                </a:lnTo>
                <a:lnTo>
                  <a:pt x="125016" y="0"/>
                </a:lnTo>
                <a:lnTo>
                  <a:pt x="12501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0" name="Freeform 79"/>
          <p:cNvSpPr/>
          <p:nvPr/>
        </p:nvSpPr>
        <p:spPr>
          <a:xfrm>
            <a:off x="3223617" y="5706070"/>
            <a:ext cx="53579" cy="98227"/>
          </a:xfrm>
          <a:custGeom>
            <a:avLst/>
            <a:gdLst/>
            <a:ahLst/>
            <a:cxnLst/>
            <a:rect l="0" t="0" r="0" b="0"/>
            <a:pathLst>
              <a:path w="53579" h="98227">
                <a:moveTo>
                  <a:pt x="0" y="0"/>
                </a:moveTo>
                <a:lnTo>
                  <a:pt x="0" y="8929"/>
                </a:lnTo>
                <a:lnTo>
                  <a:pt x="8930" y="8929"/>
                </a:lnTo>
                <a:lnTo>
                  <a:pt x="17860" y="26789"/>
                </a:lnTo>
                <a:lnTo>
                  <a:pt x="26789" y="35718"/>
                </a:lnTo>
                <a:lnTo>
                  <a:pt x="35719" y="53578"/>
                </a:lnTo>
                <a:lnTo>
                  <a:pt x="44649" y="71437"/>
                </a:lnTo>
                <a:lnTo>
                  <a:pt x="53578" y="80367"/>
                </a:lnTo>
                <a:lnTo>
                  <a:pt x="53578" y="98226"/>
                </a:lnTo>
                <a:lnTo>
                  <a:pt x="53578" y="98226"/>
                </a:lnTo>
                <a:lnTo>
                  <a:pt x="53578" y="98226"/>
                </a:lnTo>
                <a:lnTo>
                  <a:pt x="53578" y="80367"/>
                </a:lnTo>
                <a:lnTo>
                  <a:pt x="44649" y="71437"/>
                </a:lnTo>
                <a:lnTo>
                  <a:pt x="26789" y="44648"/>
                </a:lnTo>
                <a:lnTo>
                  <a:pt x="26789" y="4464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1" name="Freeform 80"/>
          <p:cNvSpPr/>
          <p:nvPr/>
        </p:nvSpPr>
        <p:spPr>
          <a:xfrm>
            <a:off x="3062883" y="5545336"/>
            <a:ext cx="133946" cy="26790"/>
          </a:xfrm>
          <a:custGeom>
            <a:avLst/>
            <a:gdLst/>
            <a:ahLst/>
            <a:cxnLst/>
            <a:rect l="0" t="0" r="0" b="0"/>
            <a:pathLst>
              <a:path w="133946" h="26790">
                <a:moveTo>
                  <a:pt x="8930" y="26789"/>
                </a:moveTo>
                <a:lnTo>
                  <a:pt x="0" y="26789"/>
                </a:lnTo>
                <a:lnTo>
                  <a:pt x="0" y="26789"/>
                </a:lnTo>
                <a:lnTo>
                  <a:pt x="8930" y="26789"/>
                </a:lnTo>
                <a:lnTo>
                  <a:pt x="8930" y="26789"/>
                </a:lnTo>
                <a:lnTo>
                  <a:pt x="17859" y="26789"/>
                </a:lnTo>
                <a:lnTo>
                  <a:pt x="26789" y="17859"/>
                </a:lnTo>
                <a:lnTo>
                  <a:pt x="44648" y="8930"/>
                </a:lnTo>
                <a:lnTo>
                  <a:pt x="71437" y="0"/>
                </a:lnTo>
                <a:lnTo>
                  <a:pt x="89297" y="0"/>
                </a:lnTo>
                <a:lnTo>
                  <a:pt x="116086" y="0"/>
                </a:lnTo>
                <a:lnTo>
                  <a:pt x="133945" y="0"/>
                </a:lnTo>
                <a:lnTo>
                  <a:pt x="13394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2" name="Freeform 81"/>
          <p:cNvSpPr/>
          <p:nvPr/>
        </p:nvSpPr>
        <p:spPr>
          <a:xfrm>
            <a:off x="3241477" y="5500688"/>
            <a:ext cx="107157" cy="160734"/>
          </a:xfrm>
          <a:custGeom>
            <a:avLst/>
            <a:gdLst/>
            <a:ahLst/>
            <a:cxnLst/>
            <a:rect l="0" t="0" r="0" b="0"/>
            <a:pathLst>
              <a:path w="107157" h="160734">
                <a:moveTo>
                  <a:pt x="0" y="107155"/>
                </a:moveTo>
                <a:lnTo>
                  <a:pt x="0" y="107155"/>
                </a:lnTo>
                <a:lnTo>
                  <a:pt x="8929" y="107155"/>
                </a:lnTo>
                <a:lnTo>
                  <a:pt x="17859" y="116085"/>
                </a:lnTo>
                <a:lnTo>
                  <a:pt x="35718" y="125014"/>
                </a:lnTo>
                <a:lnTo>
                  <a:pt x="53578" y="125014"/>
                </a:lnTo>
                <a:lnTo>
                  <a:pt x="71437" y="142874"/>
                </a:lnTo>
                <a:lnTo>
                  <a:pt x="80367" y="151803"/>
                </a:lnTo>
                <a:lnTo>
                  <a:pt x="98226" y="151803"/>
                </a:lnTo>
                <a:lnTo>
                  <a:pt x="107156" y="160733"/>
                </a:lnTo>
                <a:lnTo>
                  <a:pt x="107156" y="160733"/>
                </a:lnTo>
                <a:lnTo>
                  <a:pt x="107156" y="151803"/>
                </a:lnTo>
                <a:lnTo>
                  <a:pt x="107156" y="142874"/>
                </a:lnTo>
                <a:lnTo>
                  <a:pt x="98226" y="125014"/>
                </a:lnTo>
                <a:lnTo>
                  <a:pt x="98226" y="107155"/>
                </a:lnTo>
                <a:lnTo>
                  <a:pt x="89296" y="80366"/>
                </a:lnTo>
                <a:lnTo>
                  <a:pt x="89296" y="53578"/>
                </a:lnTo>
                <a:lnTo>
                  <a:pt x="89296" y="35718"/>
                </a:lnTo>
                <a:lnTo>
                  <a:pt x="89296" y="17859"/>
                </a:lnTo>
                <a:lnTo>
                  <a:pt x="89296" y="0"/>
                </a:lnTo>
                <a:lnTo>
                  <a:pt x="8929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3" name="Freeform 82"/>
          <p:cNvSpPr/>
          <p:nvPr/>
        </p:nvSpPr>
        <p:spPr>
          <a:xfrm>
            <a:off x="3366492" y="5482828"/>
            <a:ext cx="80368" cy="125016"/>
          </a:xfrm>
          <a:custGeom>
            <a:avLst/>
            <a:gdLst/>
            <a:ahLst/>
            <a:cxnLst/>
            <a:rect l="0" t="0" r="0" b="0"/>
            <a:pathLst>
              <a:path w="80368" h="125016">
                <a:moveTo>
                  <a:pt x="8930" y="116085"/>
                </a:moveTo>
                <a:lnTo>
                  <a:pt x="8930" y="116085"/>
                </a:lnTo>
                <a:lnTo>
                  <a:pt x="8930" y="116085"/>
                </a:lnTo>
                <a:lnTo>
                  <a:pt x="8930" y="116085"/>
                </a:lnTo>
                <a:lnTo>
                  <a:pt x="8930" y="107156"/>
                </a:lnTo>
                <a:lnTo>
                  <a:pt x="17860" y="89297"/>
                </a:lnTo>
                <a:lnTo>
                  <a:pt x="17860" y="80367"/>
                </a:lnTo>
                <a:lnTo>
                  <a:pt x="26789" y="62508"/>
                </a:lnTo>
                <a:lnTo>
                  <a:pt x="26789" y="35719"/>
                </a:lnTo>
                <a:lnTo>
                  <a:pt x="17860" y="17860"/>
                </a:lnTo>
                <a:lnTo>
                  <a:pt x="17860" y="8930"/>
                </a:lnTo>
                <a:lnTo>
                  <a:pt x="8930" y="0"/>
                </a:lnTo>
                <a:lnTo>
                  <a:pt x="0" y="0"/>
                </a:lnTo>
                <a:lnTo>
                  <a:pt x="0" y="8930"/>
                </a:lnTo>
                <a:lnTo>
                  <a:pt x="0" y="35719"/>
                </a:lnTo>
                <a:lnTo>
                  <a:pt x="0" y="53578"/>
                </a:lnTo>
                <a:lnTo>
                  <a:pt x="8930" y="80367"/>
                </a:lnTo>
                <a:lnTo>
                  <a:pt x="26789" y="98226"/>
                </a:lnTo>
                <a:lnTo>
                  <a:pt x="35719" y="116085"/>
                </a:lnTo>
                <a:lnTo>
                  <a:pt x="53578" y="125015"/>
                </a:lnTo>
                <a:lnTo>
                  <a:pt x="62508" y="125015"/>
                </a:lnTo>
                <a:lnTo>
                  <a:pt x="71438" y="116085"/>
                </a:lnTo>
                <a:lnTo>
                  <a:pt x="80367" y="98226"/>
                </a:lnTo>
                <a:lnTo>
                  <a:pt x="80367" y="89297"/>
                </a:lnTo>
                <a:lnTo>
                  <a:pt x="80367"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4" name="Freeform 83"/>
          <p:cNvSpPr/>
          <p:nvPr/>
        </p:nvSpPr>
        <p:spPr>
          <a:xfrm>
            <a:off x="2991445" y="6250780"/>
            <a:ext cx="142876" cy="205384"/>
          </a:xfrm>
          <a:custGeom>
            <a:avLst/>
            <a:gdLst/>
            <a:ahLst/>
            <a:cxnLst/>
            <a:rect l="0" t="0" r="0" b="0"/>
            <a:pathLst>
              <a:path w="142876" h="205384">
                <a:moveTo>
                  <a:pt x="0" y="0"/>
                </a:moveTo>
                <a:lnTo>
                  <a:pt x="0" y="0"/>
                </a:lnTo>
                <a:lnTo>
                  <a:pt x="0" y="0"/>
                </a:lnTo>
                <a:lnTo>
                  <a:pt x="0" y="17860"/>
                </a:lnTo>
                <a:lnTo>
                  <a:pt x="17860" y="26790"/>
                </a:lnTo>
                <a:lnTo>
                  <a:pt x="35719" y="53579"/>
                </a:lnTo>
                <a:lnTo>
                  <a:pt x="62508" y="80368"/>
                </a:lnTo>
                <a:lnTo>
                  <a:pt x="89297" y="107157"/>
                </a:lnTo>
                <a:lnTo>
                  <a:pt x="107157" y="133946"/>
                </a:lnTo>
                <a:lnTo>
                  <a:pt x="125016" y="160735"/>
                </a:lnTo>
                <a:lnTo>
                  <a:pt x="142875" y="187524"/>
                </a:lnTo>
                <a:lnTo>
                  <a:pt x="142875" y="205383"/>
                </a:lnTo>
                <a:lnTo>
                  <a:pt x="142875" y="205383"/>
                </a:lnTo>
                <a:lnTo>
                  <a:pt x="133946" y="205383"/>
                </a:lnTo>
                <a:lnTo>
                  <a:pt x="125016" y="205383"/>
                </a:lnTo>
                <a:lnTo>
                  <a:pt x="107157" y="196454"/>
                </a:lnTo>
                <a:lnTo>
                  <a:pt x="80368" y="187524"/>
                </a:lnTo>
                <a:lnTo>
                  <a:pt x="44649" y="178594"/>
                </a:lnTo>
                <a:lnTo>
                  <a:pt x="44649"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5" name="Freeform 84"/>
          <p:cNvSpPr/>
          <p:nvPr/>
        </p:nvSpPr>
        <p:spPr>
          <a:xfrm>
            <a:off x="2964656" y="6206132"/>
            <a:ext cx="187525" cy="214314"/>
          </a:xfrm>
          <a:custGeom>
            <a:avLst/>
            <a:gdLst/>
            <a:ahLst/>
            <a:cxnLst/>
            <a:rect l="0" t="0" r="0" b="0"/>
            <a:pathLst>
              <a:path w="187525" h="214314">
                <a:moveTo>
                  <a:pt x="0" y="214313"/>
                </a:moveTo>
                <a:lnTo>
                  <a:pt x="0" y="214313"/>
                </a:lnTo>
                <a:lnTo>
                  <a:pt x="8930" y="205383"/>
                </a:lnTo>
                <a:lnTo>
                  <a:pt x="26789" y="196453"/>
                </a:lnTo>
                <a:lnTo>
                  <a:pt x="44649" y="169664"/>
                </a:lnTo>
                <a:lnTo>
                  <a:pt x="71438" y="142875"/>
                </a:lnTo>
                <a:lnTo>
                  <a:pt x="98227" y="116086"/>
                </a:lnTo>
                <a:lnTo>
                  <a:pt x="125016" y="89297"/>
                </a:lnTo>
                <a:lnTo>
                  <a:pt x="142875" y="53578"/>
                </a:lnTo>
                <a:lnTo>
                  <a:pt x="160735" y="35719"/>
                </a:lnTo>
                <a:lnTo>
                  <a:pt x="178594" y="17859"/>
                </a:lnTo>
                <a:lnTo>
                  <a:pt x="187524" y="0"/>
                </a:lnTo>
                <a:lnTo>
                  <a:pt x="18752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6" name="Freeform 85"/>
          <p:cNvSpPr/>
          <p:nvPr/>
        </p:nvSpPr>
        <p:spPr>
          <a:xfrm>
            <a:off x="3143250" y="6170413"/>
            <a:ext cx="169665" cy="160736"/>
          </a:xfrm>
          <a:custGeom>
            <a:avLst/>
            <a:gdLst/>
            <a:ahLst/>
            <a:cxnLst/>
            <a:rect l="0" t="0" r="0" b="0"/>
            <a:pathLst>
              <a:path w="169665" h="160736">
                <a:moveTo>
                  <a:pt x="0" y="133946"/>
                </a:moveTo>
                <a:lnTo>
                  <a:pt x="0" y="142875"/>
                </a:lnTo>
                <a:lnTo>
                  <a:pt x="8930" y="142875"/>
                </a:lnTo>
                <a:lnTo>
                  <a:pt x="17859" y="151805"/>
                </a:lnTo>
                <a:lnTo>
                  <a:pt x="26789" y="151805"/>
                </a:lnTo>
                <a:lnTo>
                  <a:pt x="44648" y="151805"/>
                </a:lnTo>
                <a:lnTo>
                  <a:pt x="53578" y="142875"/>
                </a:lnTo>
                <a:lnTo>
                  <a:pt x="71438" y="133946"/>
                </a:lnTo>
                <a:lnTo>
                  <a:pt x="71438" y="116086"/>
                </a:lnTo>
                <a:lnTo>
                  <a:pt x="80367" y="89297"/>
                </a:lnTo>
                <a:lnTo>
                  <a:pt x="80367" y="62508"/>
                </a:lnTo>
                <a:lnTo>
                  <a:pt x="80367" y="44649"/>
                </a:lnTo>
                <a:lnTo>
                  <a:pt x="71438" y="17860"/>
                </a:lnTo>
                <a:lnTo>
                  <a:pt x="53578" y="8930"/>
                </a:lnTo>
                <a:lnTo>
                  <a:pt x="44648" y="0"/>
                </a:lnTo>
                <a:lnTo>
                  <a:pt x="26789" y="0"/>
                </a:lnTo>
                <a:lnTo>
                  <a:pt x="17859" y="17860"/>
                </a:lnTo>
                <a:lnTo>
                  <a:pt x="17859" y="44649"/>
                </a:lnTo>
                <a:lnTo>
                  <a:pt x="17859" y="80367"/>
                </a:lnTo>
                <a:lnTo>
                  <a:pt x="35719" y="107157"/>
                </a:lnTo>
                <a:lnTo>
                  <a:pt x="53578" y="133946"/>
                </a:lnTo>
                <a:lnTo>
                  <a:pt x="80367" y="151805"/>
                </a:lnTo>
                <a:lnTo>
                  <a:pt x="98227" y="160735"/>
                </a:lnTo>
                <a:lnTo>
                  <a:pt x="125016" y="151805"/>
                </a:lnTo>
                <a:lnTo>
                  <a:pt x="142875" y="142875"/>
                </a:lnTo>
                <a:lnTo>
                  <a:pt x="160734" y="125016"/>
                </a:lnTo>
                <a:lnTo>
                  <a:pt x="169664" y="98227"/>
                </a:lnTo>
                <a:lnTo>
                  <a:pt x="169664" y="71438"/>
                </a:lnTo>
                <a:lnTo>
                  <a:pt x="169664" y="7143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7" name="Freeform 86"/>
          <p:cNvSpPr/>
          <p:nvPr/>
        </p:nvSpPr>
        <p:spPr>
          <a:xfrm>
            <a:off x="3250406" y="6107905"/>
            <a:ext cx="125017" cy="160736"/>
          </a:xfrm>
          <a:custGeom>
            <a:avLst/>
            <a:gdLst/>
            <a:ahLst/>
            <a:cxnLst/>
            <a:rect l="0" t="0" r="0" b="0"/>
            <a:pathLst>
              <a:path w="125017" h="160736">
                <a:moveTo>
                  <a:pt x="8930" y="0"/>
                </a:moveTo>
                <a:lnTo>
                  <a:pt x="8930" y="0"/>
                </a:lnTo>
                <a:lnTo>
                  <a:pt x="8930" y="0"/>
                </a:lnTo>
                <a:lnTo>
                  <a:pt x="0" y="0"/>
                </a:lnTo>
                <a:lnTo>
                  <a:pt x="0" y="0"/>
                </a:lnTo>
                <a:lnTo>
                  <a:pt x="0" y="8930"/>
                </a:lnTo>
                <a:lnTo>
                  <a:pt x="8930" y="17860"/>
                </a:lnTo>
                <a:lnTo>
                  <a:pt x="17860" y="26790"/>
                </a:lnTo>
                <a:lnTo>
                  <a:pt x="26789" y="35719"/>
                </a:lnTo>
                <a:lnTo>
                  <a:pt x="35719" y="35719"/>
                </a:lnTo>
                <a:lnTo>
                  <a:pt x="44649" y="44649"/>
                </a:lnTo>
                <a:lnTo>
                  <a:pt x="62508" y="44649"/>
                </a:lnTo>
                <a:lnTo>
                  <a:pt x="80367" y="44649"/>
                </a:lnTo>
                <a:lnTo>
                  <a:pt x="89297" y="53579"/>
                </a:lnTo>
                <a:lnTo>
                  <a:pt x="107157" y="62508"/>
                </a:lnTo>
                <a:lnTo>
                  <a:pt x="116086" y="71438"/>
                </a:lnTo>
                <a:lnTo>
                  <a:pt x="116086" y="80368"/>
                </a:lnTo>
                <a:lnTo>
                  <a:pt x="125016" y="98227"/>
                </a:lnTo>
                <a:lnTo>
                  <a:pt x="116086" y="116086"/>
                </a:lnTo>
                <a:lnTo>
                  <a:pt x="107157" y="133946"/>
                </a:lnTo>
                <a:lnTo>
                  <a:pt x="98227" y="151805"/>
                </a:lnTo>
                <a:lnTo>
                  <a:pt x="89297" y="160735"/>
                </a:lnTo>
                <a:lnTo>
                  <a:pt x="71438" y="160735"/>
                </a:lnTo>
                <a:lnTo>
                  <a:pt x="62508" y="151805"/>
                </a:lnTo>
                <a:lnTo>
                  <a:pt x="44649" y="133946"/>
                </a:lnTo>
                <a:lnTo>
                  <a:pt x="44649" y="107157"/>
                </a:lnTo>
                <a:lnTo>
                  <a:pt x="44649" y="10715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8" name="Freeform 87"/>
          <p:cNvSpPr/>
          <p:nvPr/>
        </p:nvSpPr>
        <p:spPr>
          <a:xfrm>
            <a:off x="3303984" y="5947171"/>
            <a:ext cx="187525" cy="205384"/>
          </a:xfrm>
          <a:custGeom>
            <a:avLst/>
            <a:gdLst/>
            <a:ahLst/>
            <a:cxnLst/>
            <a:rect l="0" t="0" r="0" b="0"/>
            <a:pathLst>
              <a:path w="187525" h="205384">
                <a:moveTo>
                  <a:pt x="0" y="0"/>
                </a:moveTo>
                <a:lnTo>
                  <a:pt x="0" y="0"/>
                </a:lnTo>
                <a:lnTo>
                  <a:pt x="0" y="0"/>
                </a:lnTo>
                <a:lnTo>
                  <a:pt x="0" y="8930"/>
                </a:lnTo>
                <a:lnTo>
                  <a:pt x="0" y="17859"/>
                </a:lnTo>
                <a:lnTo>
                  <a:pt x="0" y="26789"/>
                </a:lnTo>
                <a:lnTo>
                  <a:pt x="8930" y="35719"/>
                </a:lnTo>
                <a:lnTo>
                  <a:pt x="26789" y="53578"/>
                </a:lnTo>
                <a:lnTo>
                  <a:pt x="44649" y="80367"/>
                </a:lnTo>
                <a:lnTo>
                  <a:pt x="62508" y="107156"/>
                </a:lnTo>
                <a:lnTo>
                  <a:pt x="89297" y="133945"/>
                </a:lnTo>
                <a:lnTo>
                  <a:pt x="116086" y="160734"/>
                </a:lnTo>
                <a:lnTo>
                  <a:pt x="133946" y="187524"/>
                </a:lnTo>
                <a:lnTo>
                  <a:pt x="151805" y="196453"/>
                </a:lnTo>
                <a:lnTo>
                  <a:pt x="169664" y="205383"/>
                </a:lnTo>
                <a:lnTo>
                  <a:pt x="178594" y="205383"/>
                </a:lnTo>
                <a:lnTo>
                  <a:pt x="187524" y="205383"/>
                </a:lnTo>
                <a:lnTo>
                  <a:pt x="187524" y="187524"/>
                </a:lnTo>
                <a:lnTo>
                  <a:pt x="187524" y="178594"/>
                </a:lnTo>
                <a:lnTo>
                  <a:pt x="178594" y="160734"/>
                </a:lnTo>
                <a:lnTo>
                  <a:pt x="169664" y="142875"/>
                </a:lnTo>
                <a:lnTo>
                  <a:pt x="151805" y="125016"/>
                </a:lnTo>
                <a:lnTo>
                  <a:pt x="125016" y="98227"/>
                </a:lnTo>
                <a:lnTo>
                  <a:pt x="98227" y="80367"/>
                </a:lnTo>
                <a:lnTo>
                  <a:pt x="98227"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9" name="Freeform 88"/>
          <p:cNvSpPr/>
          <p:nvPr/>
        </p:nvSpPr>
        <p:spPr>
          <a:xfrm>
            <a:off x="3312914" y="5982890"/>
            <a:ext cx="169665" cy="160735"/>
          </a:xfrm>
          <a:custGeom>
            <a:avLst/>
            <a:gdLst/>
            <a:ahLst/>
            <a:cxnLst/>
            <a:rect l="0" t="0" r="0" b="0"/>
            <a:pathLst>
              <a:path w="169665" h="160735">
                <a:moveTo>
                  <a:pt x="0" y="151805"/>
                </a:moveTo>
                <a:lnTo>
                  <a:pt x="8930" y="160734"/>
                </a:lnTo>
                <a:lnTo>
                  <a:pt x="8930" y="160734"/>
                </a:lnTo>
                <a:lnTo>
                  <a:pt x="17859" y="160734"/>
                </a:lnTo>
                <a:lnTo>
                  <a:pt x="44649" y="151805"/>
                </a:lnTo>
                <a:lnTo>
                  <a:pt x="62508" y="142875"/>
                </a:lnTo>
                <a:lnTo>
                  <a:pt x="80367" y="116086"/>
                </a:lnTo>
                <a:lnTo>
                  <a:pt x="107156" y="89297"/>
                </a:lnTo>
                <a:lnTo>
                  <a:pt x="133945" y="62508"/>
                </a:lnTo>
                <a:lnTo>
                  <a:pt x="151805" y="44648"/>
                </a:lnTo>
                <a:lnTo>
                  <a:pt x="160734" y="17859"/>
                </a:lnTo>
                <a:lnTo>
                  <a:pt x="169664" y="0"/>
                </a:lnTo>
                <a:lnTo>
                  <a:pt x="16966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0" name="Freeform 89"/>
          <p:cNvSpPr/>
          <p:nvPr/>
        </p:nvSpPr>
        <p:spPr>
          <a:xfrm>
            <a:off x="3455789" y="5956101"/>
            <a:ext cx="107157" cy="142876"/>
          </a:xfrm>
          <a:custGeom>
            <a:avLst/>
            <a:gdLst/>
            <a:ahLst/>
            <a:cxnLst/>
            <a:rect l="0" t="0" r="0" b="0"/>
            <a:pathLst>
              <a:path w="107157" h="142876">
                <a:moveTo>
                  <a:pt x="0" y="0"/>
                </a:moveTo>
                <a:lnTo>
                  <a:pt x="0" y="8929"/>
                </a:lnTo>
                <a:lnTo>
                  <a:pt x="0" y="17859"/>
                </a:lnTo>
                <a:lnTo>
                  <a:pt x="8930" y="35719"/>
                </a:lnTo>
                <a:lnTo>
                  <a:pt x="26789" y="62508"/>
                </a:lnTo>
                <a:lnTo>
                  <a:pt x="35719" y="89297"/>
                </a:lnTo>
                <a:lnTo>
                  <a:pt x="53578" y="107156"/>
                </a:lnTo>
                <a:lnTo>
                  <a:pt x="71438" y="125015"/>
                </a:lnTo>
                <a:lnTo>
                  <a:pt x="89297" y="133945"/>
                </a:lnTo>
                <a:lnTo>
                  <a:pt x="98227" y="142875"/>
                </a:lnTo>
                <a:lnTo>
                  <a:pt x="107156" y="142875"/>
                </a:lnTo>
                <a:lnTo>
                  <a:pt x="107156" y="133945"/>
                </a:lnTo>
                <a:lnTo>
                  <a:pt x="98227" y="125015"/>
                </a:lnTo>
                <a:lnTo>
                  <a:pt x="89297" y="98226"/>
                </a:lnTo>
                <a:lnTo>
                  <a:pt x="71438" y="71437"/>
                </a:lnTo>
                <a:lnTo>
                  <a:pt x="44649" y="44648"/>
                </a:lnTo>
                <a:lnTo>
                  <a:pt x="44649" y="4464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1" name="Freeform 90"/>
          <p:cNvSpPr/>
          <p:nvPr/>
        </p:nvSpPr>
        <p:spPr>
          <a:xfrm>
            <a:off x="3384352" y="5884663"/>
            <a:ext cx="98227" cy="26790"/>
          </a:xfrm>
          <a:custGeom>
            <a:avLst/>
            <a:gdLst/>
            <a:ahLst/>
            <a:cxnLst/>
            <a:rect l="0" t="0" r="0" b="0"/>
            <a:pathLst>
              <a:path w="98227" h="26790">
                <a:moveTo>
                  <a:pt x="0" y="0"/>
                </a:moveTo>
                <a:lnTo>
                  <a:pt x="0" y="8930"/>
                </a:lnTo>
                <a:lnTo>
                  <a:pt x="0" y="8930"/>
                </a:lnTo>
                <a:lnTo>
                  <a:pt x="8929" y="17860"/>
                </a:lnTo>
                <a:lnTo>
                  <a:pt x="17859" y="26789"/>
                </a:lnTo>
                <a:lnTo>
                  <a:pt x="17859" y="26789"/>
                </a:lnTo>
                <a:lnTo>
                  <a:pt x="35718" y="26789"/>
                </a:lnTo>
                <a:lnTo>
                  <a:pt x="44648" y="26789"/>
                </a:lnTo>
                <a:lnTo>
                  <a:pt x="62507" y="17860"/>
                </a:lnTo>
                <a:lnTo>
                  <a:pt x="71437" y="17860"/>
                </a:lnTo>
                <a:lnTo>
                  <a:pt x="89296" y="17860"/>
                </a:lnTo>
                <a:lnTo>
                  <a:pt x="98226" y="17860"/>
                </a:lnTo>
                <a:lnTo>
                  <a:pt x="98226" y="1786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2" name="Freeform 91"/>
          <p:cNvSpPr/>
          <p:nvPr/>
        </p:nvSpPr>
        <p:spPr>
          <a:xfrm>
            <a:off x="3536156" y="5893593"/>
            <a:ext cx="133947" cy="160735"/>
          </a:xfrm>
          <a:custGeom>
            <a:avLst/>
            <a:gdLst/>
            <a:ahLst/>
            <a:cxnLst/>
            <a:rect l="0" t="0" r="0" b="0"/>
            <a:pathLst>
              <a:path w="133947" h="160735">
                <a:moveTo>
                  <a:pt x="0" y="71437"/>
                </a:moveTo>
                <a:lnTo>
                  <a:pt x="8930" y="80367"/>
                </a:lnTo>
                <a:lnTo>
                  <a:pt x="17860" y="89297"/>
                </a:lnTo>
                <a:lnTo>
                  <a:pt x="26789" y="98227"/>
                </a:lnTo>
                <a:lnTo>
                  <a:pt x="35719" y="116086"/>
                </a:lnTo>
                <a:lnTo>
                  <a:pt x="53578" y="133945"/>
                </a:lnTo>
                <a:lnTo>
                  <a:pt x="62508" y="142875"/>
                </a:lnTo>
                <a:lnTo>
                  <a:pt x="71438" y="151805"/>
                </a:lnTo>
                <a:lnTo>
                  <a:pt x="80367" y="160734"/>
                </a:lnTo>
                <a:lnTo>
                  <a:pt x="80367" y="151805"/>
                </a:lnTo>
                <a:lnTo>
                  <a:pt x="80367" y="133945"/>
                </a:lnTo>
                <a:lnTo>
                  <a:pt x="71438" y="116086"/>
                </a:lnTo>
                <a:lnTo>
                  <a:pt x="71438" y="89297"/>
                </a:lnTo>
                <a:lnTo>
                  <a:pt x="62508" y="53578"/>
                </a:lnTo>
                <a:lnTo>
                  <a:pt x="53578" y="26789"/>
                </a:lnTo>
                <a:lnTo>
                  <a:pt x="53578" y="8930"/>
                </a:lnTo>
                <a:lnTo>
                  <a:pt x="53578" y="0"/>
                </a:lnTo>
                <a:lnTo>
                  <a:pt x="62508" y="0"/>
                </a:lnTo>
                <a:lnTo>
                  <a:pt x="71438" y="8930"/>
                </a:lnTo>
                <a:lnTo>
                  <a:pt x="80367" y="17859"/>
                </a:lnTo>
                <a:lnTo>
                  <a:pt x="89297" y="35719"/>
                </a:lnTo>
                <a:lnTo>
                  <a:pt x="107157" y="53578"/>
                </a:lnTo>
                <a:lnTo>
                  <a:pt x="116086" y="62508"/>
                </a:lnTo>
                <a:lnTo>
                  <a:pt x="125016" y="71437"/>
                </a:lnTo>
                <a:lnTo>
                  <a:pt x="125016" y="71437"/>
                </a:lnTo>
                <a:lnTo>
                  <a:pt x="133946" y="62508"/>
                </a:lnTo>
                <a:lnTo>
                  <a:pt x="133946" y="53578"/>
                </a:lnTo>
                <a:lnTo>
                  <a:pt x="125016" y="35719"/>
                </a:lnTo>
                <a:lnTo>
                  <a:pt x="125016"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3" name="Freeform 92"/>
          <p:cNvSpPr/>
          <p:nvPr/>
        </p:nvSpPr>
        <p:spPr>
          <a:xfrm>
            <a:off x="3625453" y="5795366"/>
            <a:ext cx="205384" cy="285751"/>
          </a:xfrm>
          <a:custGeom>
            <a:avLst/>
            <a:gdLst/>
            <a:ahLst/>
            <a:cxnLst/>
            <a:rect l="0" t="0" r="0" b="0"/>
            <a:pathLst>
              <a:path w="205384" h="285751">
                <a:moveTo>
                  <a:pt x="17860" y="17860"/>
                </a:moveTo>
                <a:lnTo>
                  <a:pt x="17860" y="17860"/>
                </a:lnTo>
                <a:lnTo>
                  <a:pt x="17860" y="8930"/>
                </a:lnTo>
                <a:lnTo>
                  <a:pt x="8930" y="8930"/>
                </a:lnTo>
                <a:lnTo>
                  <a:pt x="8930" y="0"/>
                </a:lnTo>
                <a:lnTo>
                  <a:pt x="0" y="0"/>
                </a:lnTo>
                <a:lnTo>
                  <a:pt x="8930" y="0"/>
                </a:lnTo>
                <a:lnTo>
                  <a:pt x="8930" y="8930"/>
                </a:lnTo>
                <a:lnTo>
                  <a:pt x="17860" y="17860"/>
                </a:lnTo>
                <a:lnTo>
                  <a:pt x="35719" y="35719"/>
                </a:lnTo>
                <a:lnTo>
                  <a:pt x="44649" y="62508"/>
                </a:lnTo>
                <a:lnTo>
                  <a:pt x="53578" y="80368"/>
                </a:lnTo>
                <a:lnTo>
                  <a:pt x="62508" y="89297"/>
                </a:lnTo>
                <a:lnTo>
                  <a:pt x="71438" y="98227"/>
                </a:lnTo>
                <a:lnTo>
                  <a:pt x="71438" y="98227"/>
                </a:lnTo>
                <a:lnTo>
                  <a:pt x="71438" y="98227"/>
                </a:lnTo>
                <a:lnTo>
                  <a:pt x="71438" y="80368"/>
                </a:lnTo>
                <a:lnTo>
                  <a:pt x="62508" y="62508"/>
                </a:lnTo>
                <a:lnTo>
                  <a:pt x="62508" y="35719"/>
                </a:lnTo>
                <a:lnTo>
                  <a:pt x="62508" y="17860"/>
                </a:lnTo>
                <a:lnTo>
                  <a:pt x="62508" y="8930"/>
                </a:lnTo>
                <a:lnTo>
                  <a:pt x="62508" y="8930"/>
                </a:lnTo>
                <a:lnTo>
                  <a:pt x="71438" y="17860"/>
                </a:lnTo>
                <a:lnTo>
                  <a:pt x="89297" y="26789"/>
                </a:lnTo>
                <a:lnTo>
                  <a:pt x="98227" y="44649"/>
                </a:lnTo>
                <a:lnTo>
                  <a:pt x="116086" y="71438"/>
                </a:lnTo>
                <a:lnTo>
                  <a:pt x="142875" y="98227"/>
                </a:lnTo>
                <a:lnTo>
                  <a:pt x="160735" y="125016"/>
                </a:lnTo>
                <a:lnTo>
                  <a:pt x="169664" y="151805"/>
                </a:lnTo>
                <a:lnTo>
                  <a:pt x="187524" y="187524"/>
                </a:lnTo>
                <a:lnTo>
                  <a:pt x="196453" y="214313"/>
                </a:lnTo>
                <a:lnTo>
                  <a:pt x="205383" y="241102"/>
                </a:lnTo>
                <a:lnTo>
                  <a:pt x="205383" y="267891"/>
                </a:lnTo>
                <a:lnTo>
                  <a:pt x="205383" y="285750"/>
                </a:lnTo>
                <a:lnTo>
                  <a:pt x="187524" y="285750"/>
                </a:lnTo>
                <a:lnTo>
                  <a:pt x="178594" y="285750"/>
                </a:lnTo>
                <a:lnTo>
                  <a:pt x="160735" y="267891"/>
                </a:lnTo>
                <a:lnTo>
                  <a:pt x="151805" y="250032"/>
                </a:lnTo>
                <a:lnTo>
                  <a:pt x="151805" y="25003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4" name="Freeform 93"/>
          <p:cNvSpPr/>
          <p:nvPr/>
        </p:nvSpPr>
        <p:spPr>
          <a:xfrm>
            <a:off x="4723805" y="1651992"/>
            <a:ext cx="169665" cy="151806"/>
          </a:xfrm>
          <a:custGeom>
            <a:avLst/>
            <a:gdLst/>
            <a:ahLst/>
            <a:cxnLst/>
            <a:rect l="0" t="0" r="0" b="0"/>
            <a:pathLst>
              <a:path w="169665" h="151806">
                <a:moveTo>
                  <a:pt x="0" y="0"/>
                </a:moveTo>
                <a:lnTo>
                  <a:pt x="0" y="8930"/>
                </a:lnTo>
                <a:lnTo>
                  <a:pt x="0" y="8930"/>
                </a:lnTo>
                <a:lnTo>
                  <a:pt x="0" y="17859"/>
                </a:lnTo>
                <a:lnTo>
                  <a:pt x="0" y="26789"/>
                </a:lnTo>
                <a:lnTo>
                  <a:pt x="8929" y="44648"/>
                </a:lnTo>
                <a:lnTo>
                  <a:pt x="17859" y="71437"/>
                </a:lnTo>
                <a:lnTo>
                  <a:pt x="17859" y="89297"/>
                </a:lnTo>
                <a:lnTo>
                  <a:pt x="26789" y="116086"/>
                </a:lnTo>
                <a:lnTo>
                  <a:pt x="35718" y="125016"/>
                </a:lnTo>
                <a:lnTo>
                  <a:pt x="35718" y="142875"/>
                </a:lnTo>
                <a:lnTo>
                  <a:pt x="35718" y="151805"/>
                </a:lnTo>
                <a:lnTo>
                  <a:pt x="35718" y="151805"/>
                </a:lnTo>
                <a:lnTo>
                  <a:pt x="35718" y="151805"/>
                </a:lnTo>
                <a:lnTo>
                  <a:pt x="35718" y="142875"/>
                </a:lnTo>
                <a:lnTo>
                  <a:pt x="35718" y="125016"/>
                </a:lnTo>
                <a:lnTo>
                  <a:pt x="35718" y="98227"/>
                </a:lnTo>
                <a:lnTo>
                  <a:pt x="35718" y="71437"/>
                </a:lnTo>
                <a:lnTo>
                  <a:pt x="44648" y="44648"/>
                </a:lnTo>
                <a:lnTo>
                  <a:pt x="53578" y="26789"/>
                </a:lnTo>
                <a:lnTo>
                  <a:pt x="53578" y="8930"/>
                </a:lnTo>
                <a:lnTo>
                  <a:pt x="71437" y="0"/>
                </a:lnTo>
                <a:lnTo>
                  <a:pt x="80367" y="8930"/>
                </a:lnTo>
                <a:lnTo>
                  <a:pt x="89297" y="17859"/>
                </a:lnTo>
                <a:lnTo>
                  <a:pt x="98226" y="35719"/>
                </a:lnTo>
                <a:lnTo>
                  <a:pt x="107156" y="53578"/>
                </a:lnTo>
                <a:lnTo>
                  <a:pt x="116086" y="71437"/>
                </a:lnTo>
                <a:lnTo>
                  <a:pt x="116086" y="98227"/>
                </a:lnTo>
                <a:lnTo>
                  <a:pt x="125015" y="116086"/>
                </a:lnTo>
                <a:lnTo>
                  <a:pt x="133945" y="133945"/>
                </a:lnTo>
                <a:lnTo>
                  <a:pt x="142875" y="142875"/>
                </a:lnTo>
                <a:lnTo>
                  <a:pt x="151804" y="142875"/>
                </a:lnTo>
                <a:lnTo>
                  <a:pt x="160734" y="142875"/>
                </a:lnTo>
                <a:lnTo>
                  <a:pt x="169664" y="125016"/>
                </a:lnTo>
                <a:lnTo>
                  <a:pt x="169664"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5" name="Freeform 94"/>
          <p:cNvSpPr/>
          <p:nvPr/>
        </p:nvSpPr>
        <p:spPr>
          <a:xfrm>
            <a:off x="4884539" y="1687711"/>
            <a:ext cx="116087" cy="80368"/>
          </a:xfrm>
          <a:custGeom>
            <a:avLst/>
            <a:gdLst/>
            <a:ahLst/>
            <a:cxnLst/>
            <a:rect l="0" t="0" r="0" b="0"/>
            <a:pathLst>
              <a:path w="116087" h="80368">
                <a:moveTo>
                  <a:pt x="8930" y="17859"/>
                </a:moveTo>
                <a:lnTo>
                  <a:pt x="8930" y="17859"/>
                </a:lnTo>
                <a:lnTo>
                  <a:pt x="8930" y="26789"/>
                </a:lnTo>
                <a:lnTo>
                  <a:pt x="8930" y="44648"/>
                </a:lnTo>
                <a:lnTo>
                  <a:pt x="17859" y="62508"/>
                </a:lnTo>
                <a:lnTo>
                  <a:pt x="26789" y="71437"/>
                </a:lnTo>
                <a:lnTo>
                  <a:pt x="44649" y="80367"/>
                </a:lnTo>
                <a:lnTo>
                  <a:pt x="62508" y="80367"/>
                </a:lnTo>
                <a:lnTo>
                  <a:pt x="80367" y="80367"/>
                </a:lnTo>
                <a:lnTo>
                  <a:pt x="98227" y="62508"/>
                </a:lnTo>
                <a:lnTo>
                  <a:pt x="116086" y="53578"/>
                </a:lnTo>
                <a:lnTo>
                  <a:pt x="116086" y="35718"/>
                </a:lnTo>
                <a:lnTo>
                  <a:pt x="116086" y="17859"/>
                </a:lnTo>
                <a:lnTo>
                  <a:pt x="98227" y="8929"/>
                </a:lnTo>
                <a:lnTo>
                  <a:pt x="80367" y="0"/>
                </a:lnTo>
                <a:lnTo>
                  <a:pt x="53578" y="0"/>
                </a:lnTo>
                <a:lnTo>
                  <a:pt x="26789" y="0"/>
                </a:lnTo>
                <a:lnTo>
                  <a:pt x="8930" y="0"/>
                </a:lnTo>
                <a:lnTo>
                  <a:pt x="0" y="8929"/>
                </a:lnTo>
                <a:lnTo>
                  <a:pt x="0" y="8929"/>
                </a:lnTo>
                <a:lnTo>
                  <a:pt x="8930" y="8929"/>
                </a:lnTo>
                <a:lnTo>
                  <a:pt x="17859" y="8929"/>
                </a:lnTo>
                <a:lnTo>
                  <a:pt x="17859"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6" name="Freeform 95"/>
          <p:cNvSpPr/>
          <p:nvPr/>
        </p:nvSpPr>
        <p:spPr>
          <a:xfrm>
            <a:off x="5027414" y="1607344"/>
            <a:ext cx="250032" cy="142876"/>
          </a:xfrm>
          <a:custGeom>
            <a:avLst/>
            <a:gdLst/>
            <a:ahLst/>
            <a:cxnLst/>
            <a:rect l="0" t="0" r="0" b="0"/>
            <a:pathLst>
              <a:path w="250032" h="142876">
                <a:moveTo>
                  <a:pt x="8930" y="26789"/>
                </a:moveTo>
                <a:lnTo>
                  <a:pt x="8930" y="26789"/>
                </a:lnTo>
                <a:lnTo>
                  <a:pt x="0" y="35718"/>
                </a:lnTo>
                <a:lnTo>
                  <a:pt x="8930" y="35718"/>
                </a:lnTo>
                <a:lnTo>
                  <a:pt x="8930" y="44648"/>
                </a:lnTo>
                <a:lnTo>
                  <a:pt x="17859" y="53578"/>
                </a:lnTo>
                <a:lnTo>
                  <a:pt x="17859" y="71437"/>
                </a:lnTo>
                <a:lnTo>
                  <a:pt x="26789" y="80367"/>
                </a:lnTo>
                <a:lnTo>
                  <a:pt x="35719" y="98226"/>
                </a:lnTo>
                <a:lnTo>
                  <a:pt x="35719" y="107156"/>
                </a:lnTo>
                <a:lnTo>
                  <a:pt x="44649" y="125015"/>
                </a:lnTo>
                <a:lnTo>
                  <a:pt x="44649" y="133945"/>
                </a:lnTo>
                <a:lnTo>
                  <a:pt x="44649" y="142875"/>
                </a:lnTo>
                <a:lnTo>
                  <a:pt x="35719" y="142875"/>
                </a:lnTo>
                <a:lnTo>
                  <a:pt x="35719" y="142875"/>
                </a:lnTo>
                <a:lnTo>
                  <a:pt x="35719" y="133945"/>
                </a:lnTo>
                <a:lnTo>
                  <a:pt x="35719" y="116085"/>
                </a:lnTo>
                <a:lnTo>
                  <a:pt x="35719" y="98226"/>
                </a:lnTo>
                <a:lnTo>
                  <a:pt x="44649" y="71437"/>
                </a:lnTo>
                <a:lnTo>
                  <a:pt x="53578" y="53578"/>
                </a:lnTo>
                <a:lnTo>
                  <a:pt x="53578" y="35718"/>
                </a:lnTo>
                <a:lnTo>
                  <a:pt x="62508" y="17859"/>
                </a:lnTo>
                <a:lnTo>
                  <a:pt x="62508" y="17859"/>
                </a:lnTo>
                <a:lnTo>
                  <a:pt x="71438" y="17859"/>
                </a:lnTo>
                <a:lnTo>
                  <a:pt x="80367" y="35718"/>
                </a:lnTo>
                <a:lnTo>
                  <a:pt x="80367" y="44648"/>
                </a:lnTo>
                <a:lnTo>
                  <a:pt x="89297" y="62507"/>
                </a:lnTo>
                <a:lnTo>
                  <a:pt x="98227" y="80367"/>
                </a:lnTo>
                <a:lnTo>
                  <a:pt x="98227" y="98226"/>
                </a:lnTo>
                <a:lnTo>
                  <a:pt x="107156" y="116085"/>
                </a:lnTo>
                <a:lnTo>
                  <a:pt x="107156" y="125015"/>
                </a:lnTo>
                <a:lnTo>
                  <a:pt x="107156" y="116085"/>
                </a:lnTo>
                <a:lnTo>
                  <a:pt x="116086" y="116085"/>
                </a:lnTo>
                <a:lnTo>
                  <a:pt x="125016" y="98226"/>
                </a:lnTo>
                <a:lnTo>
                  <a:pt x="125016" y="71437"/>
                </a:lnTo>
                <a:lnTo>
                  <a:pt x="133945" y="44648"/>
                </a:lnTo>
                <a:lnTo>
                  <a:pt x="133945" y="26789"/>
                </a:lnTo>
                <a:lnTo>
                  <a:pt x="142875" y="8929"/>
                </a:lnTo>
                <a:lnTo>
                  <a:pt x="142875" y="0"/>
                </a:lnTo>
                <a:lnTo>
                  <a:pt x="151805" y="0"/>
                </a:lnTo>
                <a:lnTo>
                  <a:pt x="160734" y="8929"/>
                </a:lnTo>
                <a:lnTo>
                  <a:pt x="169664" y="26789"/>
                </a:lnTo>
                <a:lnTo>
                  <a:pt x="169664" y="53578"/>
                </a:lnTo>
                <a:lnTo>
                  <a:pt x="178594" y="80367"/>
                </a:lnTo>
                <a:lnTo>
                  <a:pt x="187524" y="107156"/>
                </a:lnTo>
                <a:lnTo>
                  <a:pt x="196453" y="125015"/>
                </a:lnTo>
                <a:lnTo>
                  <a:pt x="205383" y="142875"/>
                </a:lnTo>
                <a:lnTo>
                  <a:pt x="214313" y="142875"/>
                </a:lnTo>
                <a:lnTo>
                  <a:pt x="223242" y="142875"/>
                </a:lnTo>
                <a:lnTo>
                  <a:pt x="232172" y="125015"/>
                </a:lnTo>
                <a:lnTo>
                  <a:pt x="241102" y="107156"/>
                </a:lnTo>
                <a:lnTo>
                  <a:pt x="250031" y="71437"/>
                </a:lnTo>
                <a:lnTo>
                  <a:pt x="250031" y="7143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7" name="Freeform 96"/>
          <p:cNvSpPr/>
          <p:nvPr/>
        </p:nvSpPr>
        <p:spPr>
          <a:xfrm>
            <a:off x="5357813" y="1580554"/>
            <a:ext cx="142876" cy="35720"/>
          </a:xfrm>
          <a:custGeom>
            <a:avLst/>
            <a:gdLst/>
            <a:ahLst/>
            <a:cxnLst/>
            <a:rect l="0" t="0" r="0" b="0"/>
            <a:pathLst>
              <a:path w="142876" h="35720">
                <a:moveTo>
                  <a:pt x="0" y="35719"/>
                </a:moveTo>
                <a:lnTo>
                  <a:pt x="0" y="35719"/>
                </a:lnTo>
                <a:lnTo>
                  <a:pt x="0" y="35719"/>
                </a:lnTo>
                <a:lnTo>
                  <a:pt x="0" y="35719"/>
                </a:lnTo>
                <a:lnTo>
                  <a:pt x="8929" y="26790"/>
                </a:lnTo>
                <a:lnTo>
                  <a:pt x="17859" y="26790"/>
                </a:lnTo>
                <a:lnTo>
                  <a:pt x="35718" y="17860"/>
                </a:lnTo>
                <a:lnTo>
                  <a:pt x="53578" y="17860"/>
                </a:lnTo>
                <a:lnTo>
                  <a:pt x="80367" y="8930"/>
                </a:lnTo>
                <a:lnTo>
                  <a:pt x="98226" y="8930"/>
                </a:lnTo>
                <a:lnTo>
                  <a:pt x="116085" y="0"/>
                </a:lnTo>
                <a:lnTo>
                  <a:pt x="133945" y="0"/>
                </a:lnTo>
                <a:lnTo>
                  <a:pt x="142875" y="0"/>
                </a:lnTo>
                <a:lnTo>
                  <a:pt x="142875" y="0"/>
                </a:lnTo>
                <a:lnTo>
                  <a:pt x="14287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8" name="Freeform 97"/>
          <p:cNvSpPr/>
          <p:nvPr/>
        </p:nvSpPr>
        <p:spPr>
          <a:xfrm>
            <a:off x="5402461" y="1625203"/>
            <a:ext cx="133946" cy="35720"/>
          </a:xfrm>
          <a:custGeom>
            <a:avLst/>
            <a:gdLst/>
            <a:ahLst/>
            <a:cxnLst/>
            <a:rect l="0" t="0" r="0" b="0"/>
            <a:pathLst>
              <a:path w="133946" h="35720">
                <a:moveTo>
                  <a:pt x="8930" y="35719"/>
                </a:moveTo>
                <a:lnTo>
                  <a:pt x="0" y="35719"/>
                </a:lnTo>
                <a:lnTo>
                  <a:pt x="0" y="35719"/>
                </a:lnTo>
                <a:lnTo>
                  <a:pt x="8930" y="35719"/>
                </a:lnTo>
                <a:lnTo>
                  <a:pt x="17859" y="35719"/>
                </a:lnTo>
                <a:lnTo>
                  <a:pt x="35719" y="35719"/>
                </a:lnTo>
                <a:lnTo>
                  <a:pt x="53578" y="26789"/>
                </a:lnTo>
                <a:lnTo>
                  <a:pt x="71437" y="26789"/>
                </a:lnTo>
                <a:lnTo>
                  <a:pt x="98227" y="17859"/>
                </a:lnTo>
                <a:lnTo>
                  <a:pt x="116086" y="17859"/>
                </a:lnTo>
                <a:lnTo>
                  <a:pt x="125016" y="8930"/>
                </a:lnTo>
                <a:lnTo>
                  <a:pt x="133945" y="0"/>
                </a:lnTo>
                <a:lnTo>
                  <a:pt x="13394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9" name="Freeform 98"/>
          <p:cNvSpPr/>
          <p:nvPr/>
        </p:nvSpPr>
        <p:spPr>
          <a:xfrm>
            <a:off x="5589984" y="1482328"/>
            <a:ext cx="53580" cy="169665"/>
          </a:xfrm>
          <a:custGeom>
            <a:avLst/>
            <a:gdLst/>
            <a:ahLst/>
            <a:cxnLst/>
            <a:rect l="0" t="0" r="0" b="0"/>
            <a:pathLst>
              <a:path w="53580" h="169665">
                <a:moveTo>
                  <a:pt x="0" y="0"/>
                </a:moveTo>
                <a:lnTo>
                  <a:pt x="0" y="0"/>
                </a:lnTo>
                <a:lnTo>
                  <a:pt x="0" y="0"/>
                </a:lnTo>
                <a:lnTo>
                  <a:pt x="0" y="8930"/>
                </a:lnTo>
                <a:lnTo>
                  <a:pt x="0" y="17859"/>
                </a:lnTo>
                <a:lnTo>
                  <a:pt x="0" y="35719"/>
                </a:lnTo>
                <a:lnTo>
                  <a:pt x="8930" y="53578"/>
                </a:lnTo>
                <a:lnTo>
                  <a:pt x="17860" y="80367"/>
                </a:lnTo>
                <a:lnTo>
                  <a:pt x="17860" y="98226"/>
                </a:lnTo>
                <a:lnTo>
                  <a:pt x="26789" y="125016"/>
                </a:lnTo>
                <a:lnTo>
                  <a:pt x="26789" y="142875"/>
                </a:lnTo>
                <a:lnTo>
                  <a:pt x="35719" y="160734"/>
                </a:lnTo>
                <a:lnTo>
                  <a:pt x="35719" y="169664"/>
                </a:lnTo>
                <a:lnTo>
                  <a:pt x="44649" y="169664"/>
                </a:lnTo>
                <a:lnTo>
                  <a:pt x="44649" y="169664"/>
                </a:lnTo>
                <a:lnTo>
                  <a:pt x="53579" y="169664"/>
                </a:lnTo>
                <a:lnTo>
                  <a:pt x="53579" y="151805"/>
                </a:lnTo>
                <a:lnTo>
                  <a:pt x="53579" y="133945"/>
                </a:lnTo>
                <a:lnTo>
                  <a:pt x="53579" y="13394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0" name="Freeform 99"/>
          <p:cNvSpPr/>
          <p:nvPr/>
        </p:nvSpPr>
        <p:spPr>
          <a:xfrm>
            <a:off x="5661422" y="1500187"/>
            <a:ext cx="98227" cy="107158"/>
          </a:xfrm>
          <a:custGeom>
            <a:avLst/>
            <a:gdLst/>
            <a:ahLst/>
            <a:cxnLst/>
            <a:rect l="0" t="0" r="0" b="0"/>
            <a:pathLst>
              <a:path w="98227" h="107158">
                <a:moveTo>
                  <a:pt x="26789" y="0"/>
                </a:moveTo>
                <a:lnTo>
                  <a:pt x="17859" y="0"/>
                </a:lnTo>
                <a:lnTo>
                  <a:pt x="17859" y="8930"/>
                </a:lnTo>
                <a:lnTo>
                  <a:pt x="17859" y="26789"/>
                </a:lnTo>
                <a:lnTo>
                  <a:pt x="8930" y="44649"/>
                </a:lnTo>
                <a:lnTo>
                  <a:pt x="8930" y="62508"/>
                </a:lnTo>
                <a:lnTo>
                  <a:pt x="17859" y="80367"/>
                </a:lnTo>
                <a:lnTo>
                  <a:pt x="26789" y="98227"/>
                </a:lnTo>
                <a:lnTo>
                  <a:pt x="35719" y="107157"/>
                </a:lnTo>
                <a:lnTo>
                  <a:pt x="44648" y="107157"/>
                </a:lnTo>
                <a:lnTo>
                  <a:pt x="62508" y="107157"/>
                </a:lnTo>
                <a:lnTo>
                  <a:pt x="71437" y="107157"/>
                </a:lnTo>
                <a:lnTo>
                  <a:pt x="89297" y="98227"/>
                </a:lnTo>
                <a:lnTo>
                  <a:pt x="98226" y="80367"/>
                </a:lnTo>
                <a:lnTo>
                  <a:pt x="98226" y="71438"/>
                </a:lnTo>
                <a:lnTo>
                  <a:pt x="98226" y="53578"/>
                </a:lnTo>
                <a:lnTo>
                  <a:pt x="80367" y="35719"/>
                </a:lnTo>
                <a:lnTo>
                  <a:pt x="62508" y="17860"/>
                </a:lnTo>
                <a:lnTo>
                  <a:pt x="44648" y="8930"/>
                </a:lnTo>
                <a:lnTo>
                  <a:pt x="17859" y="0"/>
                </a:lnTo>
                <a:lnTo>
                  <a:pt x="8930" y="0"/>
                </a:lnTo>
                <a:lnTo>
                  <a:pt x="0" y="8930"/>
                </a:lnTo>
                <a:lnTo>
                  <a:pt x="0" y="8930"/>
                </a:lnTo>
                <a:lnTo>
                  <a:pt x="8930" y="17860"/>
                </a:lnTo>
                <a:lnTo>
                  <a:pt x="26789" y="17860"/>
                </a:lnTo>
                <a:lnTo>
                  <a:pt x="44648" y="17860"/>
                </a:lnTo>
                <a:lnTo>
                  <a:pt x="44648" y="1786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1" name="Freeform 100"/>
          <p:cNvSpPr/>
          <p:nvPr/>
        </p:nvSpPr>
        <p:spPr>
          <a:xfrm>
            <a:off x="5822156" y="1437679"/>
            <a:ext cx="125017" cy="125017"/>
          </a:xfrm>
          <a:custGeom>
            <a:avLst/>
            <a:gdLst/>
            <a:ahLst/>
            <a:cxnLst/>
            <a:rect l="0" t="0" r="0" b="0"/>
            <a:pathLst>
              <a:path w="125017" h="125017">
                <a:moveTo>
                  <a:pt x="53578" y="26790"/>
                </a:moveTo>
                <a:lnTo>
                  <a:pt x="44649" y="26790"/>
                </a:lnTo>
                <a:lnTo>
                  <a:pt x="35719" y="35719"/>
                </a:lnTo>
                <a:lnTo>
                  <a:pt x="26789" y="35719"/>
                </a:lnTo>
                <a:lnTo>
                  <a:pt x="17860" y="53579"/>
                </a:lnTo>
                <a:lnTo>
                  <a:pt x="8930" y="71438"/>
                </a:lnTo>
                <a:lnTo>
                  <a:pt x="0" y="80368"/>
                </a:lnTo>
                <a:lnTo>
                  <a:pt x="0" y="98227"/>
                </a:lnTo>
                <a:lnTo>
                  <a:pt x="17860" y="116086"/>
                </a:lnTo>
                <a:lnTo>
                  <a:pt x="35719" y="125016"/>
                </a:lnTo>
                <a:lnTo>
                  <a:pt x="53578" y="125016"/>
                </a:lnTo>
                <a:lnTo>
                  <a:pt x="71438" y="125016"/>
                </a:lnTo>
                <a:lnTo>
                  <a:pt x="89297" y="116086"/>
                </a:lnTo>
                <a:lnTo>
                  <a:pt x="107157" y="107157"/>
                </a:lnTo>
                <a:lnTo>
                  <a:pt x="125016" y="98227"/>
                </a:lnTo>
                <a:lnTo>
                  <a:pt x="125016" y="80368"/>
                </a:lnTo>
                <a:lnTo>
                  <a:pt x="125016" y="71438"/>
                </a:lnTo>
                <a:lnTo>
                  <a:pt x="116086" y="53579"/>
                </a:lnTo>
                <a:lnTo>
                  <a:pt x="89297" y="35719"/>
                </a:lnTo>
                <a:lnTo>
                  <a:pt x="71438" y="26790"/>
                </a:lnTo>
                <a:lnTo>
                  <a:pt x="44649" y="26790"/>
                </a:lnTo>
                <a:lnTo>
                  <a:pt x="26789" y="17860"/>
                </a:lnTo>
                <a:lnTo>
                  <a:pt x="17860" y="17860"/>
                </a:lnTo>
                <a:lnTo>
                  <a:pt x="17860" y="17860"/>
                </a:lnTo>
                <a:lnTo>
                  <a:pt x="17860" y="8930"/>
                </a:lnTo>
                <a:lnTo>
                  <a:pt x="26789" y="0"/>
                </a:lnTo>
                <a:lnTo>
                  <a:pt x="2678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2" name="Freeform 101"/>
          <p:cNvSpPr/>
          <p:nvPr/>
        </p:nvSpPr>
        <p:spPr>
          <a:xfrm>
            <a:off x="4607719" y="1410890"/>
            <a:ext cx="223243" cy="142876"/>
          </a:xfrm>
          <a:custGeom>
            <a:avLst/>
            <a:gdLst/>
            <a:ahLst/>
            <a:cxnLst/>
            <a:rect l="0" t="0" r="0" b="0"/>
            <a:pathLst>
              <a:path w="223243" h="142876">
                <a:moveTo>
                  <a:pt x="8929" y="35719"/>
                </a:moveTo>
                <a:lnTo>
                  <a:pt x="8929" y="35719"/>
                </a:lnTo>
                <a:lnTo>
                  <a:pt x="0" y="35719"/>
                </a:lnTo>
                <a:lnTo>
                  <a:pt x="0" y="35719"/>
                </a:lnTo>
                <a:lnTo>
                  <a:pt x="0" y="35719"/>
                </a:lnTo>
                <a:lnTo>
                  <a:pt x="0" y="53579"/>
                </a:lnTo>
                <a:lnTo>
                  <a:pt x="8929" y="62508"/>
                </a:lnTo>
                <a:lnTo>
                  <a:pt x="8929" y="80368"/>
                </a:lnTo>
                <a:lnTo>
                  <a:pt x="17859" y="98227"/>
                </a:lnTo>
                <a:lnTo>
                  <a:pt x="26789" y="116086"/>
                </a:lnTo>
                <a:lnTo>
                  <a:pt x="35719" y="133946"/>
                </a:lnTo>
                <a:lnTo>
                  <a:pt x="35719" y="142875"/>
                </a:lnTo>
                <a:lnTo>
                  <a:pt x="44648" y="142875"/>
                </a:lnTo>
                <a:lnTo>
                  <a:pt x="44648" y="142875"/>
                </a:lnTo>
                <a:lnTo>
                  <a:pt x="44648" y="133946"/>
                </a:lnTo>
                <a:lnTo>
                  <a:pt x="44648" y="116086"/>
                </a:lnTo>
                <a:lnTo>
                  <a:pt x="44648" y="98227"/>
                </a:lnTo>
                <a:lnTo>
                  <a:pt x="44648" y="80368"/>
                </a:lnTo>
                <a:lnTo>
                  <a:pt x="44648" y="62508"/>
                </a:lnTo>
                <a:lnTo>
                  <a:pt x="44648" y="35719"/>
                </a:lnTo>
                <a:lnTo>
                  <a:pt x="44648" y="17860"/>
                </a:lnTo>
                <a:lnTo>
                  <a:pt x="53578" y="8930"/>
                </a:lnTo>
                <a:lnTo>
                  <a:pt x="62508" y="0"/>
                </a:lnTo>
                <a:lnTo>
                  <a:pt x="62508" y="0"/>
                </a:lnTo>
                <a:lnTo>
                  <a:pt x="71437" y="8930"/>
                </a:lnTo>
                <a:lnTo>
                  <a:pt x="80367" y="17860"/>
                </a:lnTo>
                <a:lnTo>
                  <a:pt x="89297" y="35719"/>
                </a:lnTo>
                <a:lnTo>
                  <a:pt x="98226" y="53579"/>
                </a:lnTo>
                <a:lnTo>
                  <a:pt x="107156" y="71438"/>
                </a:lnTo>
                <a:lnTo>
                  <a:pt x="107156" y="89297"/>
                </a:lnTo>
                <a:lnTo>
                  <a:pt x="116086" y="107157"/>
                </a:lnTo>
                <a:lnTo>
                  <a:pt x="116086" y="116086"/>
                </a:lnTo>
                <a:lnTo>
                  <a:pt x="116086" y="125016"/>
                </a:lnTo>
                <a:lnTo>
                  <a:pt x="116086" y="116086"/>
                </a:lnTo>
                <a:lnTo>
                  <a:pt x="116086" y="107157"/>
                </a:lnTo>
                <a:lnTo>
                  <a:pt x="116086" y="89297"/>
                </a:lnTo>
                <a:lnTo>
                  <a:pt x="116086" y="62508"/>
                </a:lnTo>
                <a:lnTo>
                  <a:pt x="125015" y="44649"/>
                </a:lnTo>
                <a:lnTo>
                  <a:pt x="125015" y="17860"/>
                </a:lnTo>
                <a:lnTo>
                  <a:pt x="133945" y="8930"/>
                </a:lnTo>
                <a:lnTo>
                  <a:pt x="133945" y="0"/>
                </a:lnTo>
                <a:lnTo>
                  <a:pt x="142875" y="0"/>
                </a:lnTo>
                <a:lnTo>
                  <a:pt x="151804" y="8930"/>
                </a:lnTo>
                <a:lnTo>
                  <a:pt x="151804" y="26789"/>
                </a:lnTo>
                <a:lnTo>
                  <a:pt x="160734" y="44649"/>
                </a:lnTo>
                <a:lnTo>
                  <a:pt x="169664" y="71438"/>
                </a:lnTo>
                <a:lnTo>
                  <a:pt x="178594" y="98227"/>
                </a:lnTo>
                <a:lnTo>
                  <a:pt x="178594" y="116086"/>
                </a:lnTo>
                <a:lnTo>
                  <a:pt x="187523" y="125016"/>
                </a:lnTo>
                <a:lnTo>
                  <a:pt x="205383" y="133946"/>
                </a:lnTo>
                <a:lnTo>
                  <a:pt x="205383" y="125016"/>
                </a:lnTo>
                <a:lnTo>
                  <a:pt x="214312" y="116086"/>
                </a:lnTo>
                <a:lnTo>
                  <a:pt x="214312" y="98227"/>
                </a:lnTo>
                <a:lnTo>
                  <a:pt x="223242" y="71438"/>
                </a:lnTo>
                <a:lnTo>
                  <a:pt x="223242" y="44649"/>
                </a:lnTo>
                <a:lnTo>
                  <a:pt x="223242" y="17860"/>
                </a:lnTo>
                <a:lnTo>
                  <a:pt x="223242" y="1786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 name="Freeform 102"/>
          <p:cNvSpPr/>
          <p:nvPr/>
        </p:nvSpPr>
        <p:spPr>
          <a:xfrm>
            <a:off x="4848820" y="1419820"/>
            <a:ext cx="44650" cy="62509"/>
          </a:xfrm>
          <a:custGeom>
            <a:avLst/>
            <a:gdLst/>
            <a:ahLst/>
            <a:cxnLst/>
            <a:rect l="0" t="0" r="0" b="0"/>
            <a:pathLst>
              <a:path w="44650" h="62509">
                <a:moveTo>
                  <a:pt x="0" y="0"/>
                </a:moveTo>
                <a:lnTo>
                  <a:pt x="0" y="8930"/>
                </a:lnTo>
                <a:lnTo>
                  <a:pt x="0" y="8930"/>
                </a:lnTo>
                <a:lnTo>
                  <a:pt x="0" y="17859"/>
                </a:lnTo>
                <a:lnTo>
                  <a:pt x="0" y="35719"/>
                </a:lnTo>
                <a:lnTo>
                  <a:pt x="8930" y="44649"/>
                </a:lnTo>
                <a:lnTo>
                  <a:pt x="17860" y="53578"/>
                </a:lnTo>
                <a:lnTo>
                  <a:pt x="26789" y="62508"/>
                </a:lnTo>
                <a:lnTo>
                  <a:pt x="35719" y="62508"/>
                </a:lnTo>
                <a:lnTo>
                  <a:pt x="44649" y="62508"/>
                </a:lnTo>
                <a:lnTo>
                  <a:pt x="44649" y="53578"/>
                </a:lnTo>
                <a:lnTo>
                  <a:pt x="44649" y="44649"/>
                </a:lnTo>
                <a:lnTo>
                  <a:pt x="44649" y="35719"/>
                </a:lnTo>
                <a:lnTo>
                  <a:pt x="35719" y="8930"/>
                </a:lnTo>
                <a:lnTo>
                  <a:pt x="35719"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 name="Freeform 103"/>
          <p:cNvSpPr/>
          <p:nvPr/>
        </p:nvSpPr>
        <p:spPr>
          <a:xfrm>
            <a:off x="4822031" y="1330523"/>
            <a:ext cx="62509" cy="8931"/>
          </a:xfrm>
          <a:custGeom>
            <a:avLst/>
            <a:gdLst/>
            <a:ahLst/>
            <a:cxnLst/>
            <a:rect l="0" t="0" r="0" b="0"/>
            <a:pathLst>
              <a:path w="62509" h="8931">
                <a:moveTo>
                  <a:pt x="0" y="0"/>
                </a:moveTo>
                <a:lnTo>
                  <a:pt x="0" y="0"/>
                </a:lnTo>
                <a:lnTo>
                  <a:pt x="0" y="0"/>
                </a:lnTo>
                <a:lnTo>
                  <a:pt x="0" y="0"/>
                </a:lnTo>
                <a:lnTo>
                  <a:pt x="0" y="0"/>
                </a:lnTo>
                <a:lnTo>
                  <a:pt x="8930" y="0"/>
                </a:lnTo>
                <a:lnTo>
                  <a:pt x="26789" y="8930"/>
                </a:lnTo>
                <a:lnTo>
                  <a:pt x="35719" y="8930"/>
                </a:lnTo>
                <a:lnTo>
                  <a:pt x="44649" y="8930"/>
                </a:lnTo>
                <a:lnTo>
                  <a:pt x="62508" y="8930"/>
                </a:lnTo>
                <a:lnTo>
                  <a:pt x="62508"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 name="Freeform 104"/>
          <p:cNvSpPr/>
          <p:nvPr/>
        </p:nvSpPr>
        <p:spPr>
          <a:xfrm>
            <a:off x="4982766" y="1339453"/>
            <a:ext cx="321469" cy="125017"/>
          </a:xfrm>
          <a:custGeom>
            <a:avLst/>
            <a:gdLst/>
            <a:ahLst/>
            <a:cxnLst/>
            <a:rect l="0" t="0" r="0" b="0"/>
            <a:pathLst>
              <a:path w="321469" h="125017">
                <a:moveTo>
                  <a:pt x="0" y="17860"/>
                </a:moveTo>
                <a:lnTo>
                  <a:pt x="0" y="17860"/>
                </a:lnTo>
                <a:lnTo>
                  <a:pt x="0" y="17860"/>
                </a:lnTo>
                <a:lnTo>
                  <a:pt x="0" y="26789"/>
                </a:lnTo>
                <a:lnTo>
                  <a:pt x="0" y="35719"/>
                </a:lnTo>
                <a:lnTo>
                  <a:pt x="0" y="44649"/>
                </a:lnTo>
                <a:lnTo>
                  <a:pt x="8929" y="62508"/>
                </a:lnTo>
                <a:lnTo>
                  <a:pt x="8929" y="80367"/>
                </a:lnTo>
                <a:lnTo>
                  <a:pt x="8929" y="89297"/>
                </a:lnTo>
                <a:lnTo>
                  <a:pt x="8929" y="107156"/>
                </a:lnTo>
                <a:lnTo>
                  <a:pt x="17859" y="125016"/>
                </a:lnTo>
                <a:lnTo>
                  <a:pt x="17859" y="125016"/>
                </a:lnTo>
                <a:lnTo>
                  <a:pt x="17859" y="125016"/>
                </a:lnTo>
                <a:lnTo>
                  <a:pt x="26789" y="125016"/>
                </a:lnTo>
                <a:lnTo>
                  <a:pt x="26789" y="107156"/>
                </a:lnTo>
                <a:lnTo>
                  <a:pt x="35718" y="89297"/>
                </a:lnTo>
                <a:lnTo>
                  <a:pt x="44648" y="62508"/>
                </a:lnTo>
                <a:lnTo>
                  <a:pt x="53578" y="44649"/>
                </a:lnTo>
                <a:lnTo>
                  <a:pt x="62507" y="26789"/>
                </a:lnTo>
                <a:lnTo>
                  <a:pt x="71437" y="8930"/>
                </a:lnTo>
                <a:lnTo>
                  <a:pt x="80367" y="0"/>
                </a:lnTo>
                <a:lnTo>
                  <a:pt x="98226" y="8930"/>
                </a:lnTo>
                <a:lnTo>
                  <a:pt x="107156" y="17860"/>
                </a:lnTo>
                <a:lnTo>
                  <a:pt x="116086" y="26789"/>
                </a:lnTo>
                <a:lnTo>
                  <a:pt x="125015" y="53578"/>
                </a:lnTo>
                <a:lnTo>
                  <a:pt x="133945" y="71437"/>
                </a:lnTo>
                <a:lnTo>
                  <a:pt x="151804" y="80367"/>
                </a:lnTo>
                <a:lnTo>
                  <a:pt x="169664" y="98226"/>
                </a:lnTo>
                <a:lnTo>
                  <a:pt x="187523" y="107156"/>
                </a:lnTo>
                <a:lnTo>
                  <a:pt x="214312" y="107156"/>
                </a:lnTo>
                <a:lnTo>
                  <a:pt x="241101" y="89297"/>
                </a:lnTo>
                <a:lnTo>
                  <a:pt x="267890" y="71437"/>
                </a:lnTo>
                <a:lnTo>
                  <a:pt x="294679" y="35719"/>
                </a:lnTo>
                <a:lnTo>
                  <a:pt x="321468" y="0"/>
                </a:lnTo>
                <a:lnTo>
                  <a:pt x="32146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6" name="Freeform 105"/>
          <p:cNvSpPr/>
          <p:nvPr/>
        </p:nvSpPr>
        <p:spPr>
          <a:xfrm>
            <a:off x="5286375" y="1259086"/>
            <a:ext cx="142876" cy="35720"/>
          </a:xfrm>
          <a:custGeom>
            <a:avLst/>
            <a:gdLst/>
            <a:ahLst/>
            <a:cxnLst/>
            <a:rect l="0" t="0" r="0" b="0"/>
            <a:pathLst>
              <a:path w="142876" h="35720">
                <a:moveTo>
                  <a:pt x="0" y="35719"/>
                </a:moveTo>
                <a:lnTo>
                  <a:pt x="0" y="35719"/>
                </a:lnTo>
                <a:lnTo>
                  <a:pt x="8930" y="35719"/>
                </a:lnTo>
                <a:lnTo>
                  <a:pt x="17859" y="26789"/>
                </a:lnTo>
                <a:lnTo>
                  <a:pt x="26789" y="17859"/>
                </a:lnTo>
                <a:lnTo>
                  <a:pt x="53578" y="8930"/>
                </a:lnTo>
                <a:lnTo>
                  <a:pt x="71438" y="0"/>
                </a:lnTo>
                <a:lnTo>
                  <a:pt x="98227" y="0"/>
                </a:lnTo>
                <a:lnTo>
                  <a:pt x="116086" y="0"/>
                </a:lnTo>
                <a:lnTo>
                  <a:pt x="133945" y="0"/>
                </a:lnTo>
                <a:lnTo>
                  <a:pt x="142875" y="0"/>
                </a:lnTo>
                <a:lnTo>
                  <a:pt x="142875" y="0"/>
                </a:lnTo>
                <a:lnTo>
                  <a:pt x="14287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7" name="Freeform 106"/>
          <p:cNvSpPr/>
          <p:nvPr/>
        </p:nvSpPr>
        <p:spPr>
          <a:xfrm>
            <a:off x="5322094" y="1321594"/>
            <a:ext cx="160735" cy="44649"/>
          </a:xfrm>
          <a:custGeom>
            <a:avLst/>
            <a:gdLst/>
            <a:ahLst/>
            <a:cxnLst/>
            <a:rect l="0" t="0" r="0" b="0"/>
            <a:pathLst>
              <a:path w="160735" h="44649">
                <a:moveTo>
                  <a:pt x="0" y="44648"/>
                </a:moveTo>
                <a:lnTo>
                  <a:pt x="8929" y="44648"/>
                </a:lnTo>
                <a:lnTo>
                  <a:pt x="17859" y="44648"/>
                </a:lnTo>
                <a:lnTo>
                  <a:pt x="35719" y="35719"/>
                </a:lnTo>
                <a:lnTo>
                  <a:pt x="53578" y="26789"/>
                </a:lnTo>
                <a:lnTo>
                  <a:pt x="71437" y="17859"/>
                </a:lnTo>
                <a:lnTo>
                  <a:pt x="98226" y="17859"/>
                </a:lnTo>
                <a:lnTo>
                  <a:pt x="116086" y="17859"/>
                </a:lnTo>
                <a:lnTo>
                  <a:pt x="142875" y="8929"/>
                </a:lnTo>
                <a:lnTo>
                  <a:pt x="160734" y="0"/>
                </a:lnTo>
                <a:lnTo>
                  <a:pt x="16073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8" name="Freeform 107"/>
          <p:cNvSpPr/>
          <p:nvPr/>
        </p:nvSpPr>
        <p:spPr>
          <a:xfrm>
            <a:off x="5616773" y="1151930"/>
            <a:ext cx="35720" cy="223243"/>
          </a:xfrm>
          <a:custGeom>
            <a:avLst/>
            <a:gdLst/>
            <a:ahLst/>
            <a:cxnLst/>
            <a:rect l="0" t="0" r="0" b="0"/>
            <a:pathLst>
              <a:path w="35720" h="223243">
                <a:moveTo>
                  <a:pt x="0" y="0"/>
                </a:moveTo>
                <a:lnTo>
                  <a:pt x="0" y="0"/>
                </a:lnTo>
                <a:lnTo>
                  <a:pt x="0" y="0"/>
                </a:lnTo>
                <a:lnTo>
                  <a:pt x="0" y="8929"/>
                </a:lnTo>
                <a:lnTo>
                  <a:pt x="0" y="26789"/>
                </a:lnTo>
                <a:lnTo>
                  <a:pt x="0" y="53578"/>
                </a:lnTo>
                <a:lnTo>
                  <a:pt x="0" y="89297"/>
                </a:lnTo>
                <a:lnTo>
                  <a:pt x="8930" y="125015"/>
                </a:lnTo>
                <a:lnTo>
                  <a:pt x="17860" y="160734"/>
                </a:lnTo>
                <a:lnTo>
                  <a:pt x="26790" y="187523"/>
                </a:lnTo>
                <a:lnTo>
                  <a:pt x="35719" y="214312"/>
                </a:lnTo>
                <a:lnTo>
                  <a:pt x="35719" y="223242"/>
                </a:lnTo>
                <a:lnTo>
                  <a:pt x="35719" y="22324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9" name="Freeform 108"/>
          <p:cNvSpPr/>
          <p:nvPr/>
        </p:nvSpPr>
        <p:spPr>
          <a:xfrm>
            <a:off x="4830961" y="2009179"/>
            <a:ext cx="276821" cy="160736"/>
          </a:xfrm>
          <a:custGeom>
            <a:avLst/>
            <a:gdLst/>
            <a:ahLst/>
            <a:cxnLst/>
            <a:rect l="0" t="0" r="0" b="0"/>
            <a:pathLst>
              <a:path w="276821" h="160736">
                <a:moveTo>
                  <a:pt x="0" y="8930"/>
                </a:moveTo>
                <a:lnTo>
                  <a:pt x="0" y="17860"/>
                </a:lnTo>
                <a:lnTo>
                  <a:pt x="0" y="35719"/>
                </a:lnTo>
                <a:lnTo>
                  <a:pt x="0" y="53579"/>
                </a:lnTo>
                <a:lnTo>
                  <a:pt x="8930" y="80368"/>
                </a:lnTo>
                <a:lnTo>
                  <a:pt x="8930" y="98227"/>
                </a:lnTo>
                <a:lnTo>
                  <a:pt x="17859" y="125016"/>
                </a:lnTo>
                <a:lnTo>
                  <a:pt x="17859" y="142875"/>
                </a:lnTo>
                <a:lnTo>
                  <a:pt x="17859" y="151805"/>
                </a:lnTo>
                <a:lnTo>
                  <a:pt x="17859" y="160735"/>
                </a:lnTo>
                <a:lnTo>
                  <a:pt x="17859" y="160735"/>
                </a:lnTo>
                <a:lnTo>
                  <a:pt x="17859" y="151805"/>
                </a:lnTo>
                <a:lnTo>
                  <a:pt x="17859" y="133946"/>
                </a:lnTo>
                <a:lnTo>
                  <a:pt x="17859" y="116086"/>
                </a:lnTo>
                <a:lnTo>
                  <a:pt x="17859" y="98227"/>
                </a:lnTo>
                <a:lnTo>
                  <a:pt x="17859" y="71438"/>
                </a:lnTo>
                <a:lnTo>
                  <a:pt x="17859" y="44649"/>
                </a:lnTo>
                <a:lnTo>
                  <a:pt x="26789" y="26790"/>
                </a:lnTo>
                <a:lnTo>
                  <a:pt x="35719" y="8930"/>
                </a:lnTo>
                <a:lnTo>
                  <a:pt x="44648" y="0"/>
                </a:lnTo>
                <a:lnTo>
                  <a:pt x="53578" y="8930"/>
                </a:lnTo>
                <a:lnTo>
                  <a:pt x="62508" y="26790"/>
                </a:lnTo>
                <a:lnTo>
                  <a:pt x="71437" y="44649"/>
                </a:lnTo>
                <a:lnTo>
                  <a:pt x="80367" y="71438"/>
                </a:lnTo>
                <a:lnTo>
                  <a:pt x="89297" y="98227"/>
                </a:lnTo>
                <a:lnTo>
                  <a:pt x="98227" y="116086"/>
                </a:lnTo>
                <a:lnTo>
                  <a:pt x="107156" y="133946"/>
                </a:lnTo>
                <a:lnTo>
                  <a:pt x="107156" y="151805"/>
                </a:lnTo>
                <a:lnTo>
                  <a:pt x="107156" y="151805"/>
                </a:lnTo>
                <a:lnTo>
                  <a:pt x="116086" y="142875"/>
                </a:lnTo>
                <a:lnTo>
                  <a:pt x="116086" y="133946"/>
                </a:lnTo>
                <a:lnTo>
                  <a:pt x="125016" y="107157"/>
                </a:lnTo>
                <a:lnTo>
                  <a:pt x="125016" y="80368"/>
                </a:lnTo>
                <a:lnTo>
                  <a:pt x="133945" y="53579"/>
                </a:lnTo>
                <a:lnTo>
                  <a:pt x="142875" y="26790"/>
                </a:lnTo>
                <a:lnTo>
                  <a:pt x="142875" y="8930"/>
                </a:lnTo>
                <a:lnTo>
                  <a:pt x="151805" y="0"/>
                </a:lnTo>
                <a:lnTo>
                  <a:pt x="160734" y="8930"/>
                </a:lnTo>
                <a:lnTo>
                  <a:pt x="160734" y="17860"/>
                </a:lnTo>
                <a:lnTo>
                  <a:pt x="169664" y="35719"/>
                </a:lnTo>
                <a:lnTo>
                  <a:pt x="169664" y="62508"/>
                </a:lnTo>
                <a:lnTo>
                  <a:pt x="169664" y="89297"/>
                </a:lnTo>
                <a:lnTo>
                  <a:pt x="178594" y="107157"/>
                </a:lnTo>
                <a:lnTo>
                  <a:pt x="187523" y="125016"/>
                </a:lnTo>
                <a:lnTo>
                  <a:pt x="196453" y="133946"/>
                </a:lnTo>
                <a:lnTo>
                  <a:pt x="214312" y="142875"/>
                </a:lnTo>
                <a:lnTo>
                  <a:pt x="232172" y="142875"/>
                </a:lnTo>
                <a:lnTo>
                  <a:pt x="241102" y="125016"/>
                </a:lnTo>
                <a:lnTo>
                  <a:pt x="258961" y="107157"/>
                </a:lnTo>
                <a:lnTo>
                  <a:pt x="267891" y="89297"/>
                </a:lnTo>
                <a:lnTo>
                  <a:pt x="276820" y="62508"/>
                </a:lnTo>
                <a:lnTo>
                  <a:pt x="276820" y="35719"/>
                </a:lnTo>
                <a:lnTo>
                  <a:pt x="276820"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0" name="Freeform 109"/>
          <p:cNvSpPr/>
          <p:nvPr/>
        </p:nvSpPr>
        <p:spPr>
          <a:xfrm>
            <a:off x="5045273" y="1982390"/>
            <a:ext cx="321470" cy="187525"/>
          </a:xfrm>
          <a:custGeom>
            <a:avLst/>
            <a:gdLst/>
            <a:ahLst/>
            <a:cxnLst/>
            <a:rect l="0" t="0" r="0" b="0"/>
            <a:pathLst>
              <a:path w="321470" h="187525">
                <a:moveTo>
                  <a:pt x="35719" y="26789"/>
                </a:moveTo>
                <a:lnTo>
                  <a:pt x="35719" y="26789"/>
                </a:lnTo>
                <a:lnTo>
                  <a:pt x="26790" y="35719"/>
                </a:lnTo>
                <a:lnTo>
                  <a:pt x="17860" y="53579"/>
                </a:lnTo>
                <a:lnTo>
                  <a:pt x="8930" y="71438"/>
                </a:lnTo>
                <a:lnTo>
                  <a:pt x="0" y="89297"/>
                </a:lnTo>
                <a:lnTo>
                  <a:pt x="0" y="107157"/>
                </a:lnTo>
                <a:lnTo>
                  <a:pt x="8930" y="125016"/>
                </a:lnTo>
                <a:lnTo>
                  <a:pt x="17860" y="142875"/>
                </a:lnTo>
                <a:lnTo>
                  <a:pt x="26790" y="160735"/>
                </a:lnTo>
                <a:lnTo>
                  <a:pt x="35719" y="160735"/>
                </a:lnTo>
                <a:lnTo>
                  <a:pt x="44649" y="160735"/>
                </a:lnTo>
                <a:lnTo>
                  <a:pt x="53579" y="151805"/>
                </a:lnTo>
                <a:lnTo>
                  <a:pt x="62508" y="142875"/>
                </a:lnTo>
                <a:lnTo>
                  <a:pt x="71438" y="133946"/>
                </a:lnTo>
                <a:lnTo>
                  <a:pt x="71438" y="116086"/>
                </a:lnTo>
                <a:lnTo>
                  <a:pt x="71438" y="89297"/>
                </a:lnTo>
                <a:lnTo>
                  <a:pt x="71438" y="71438"/>
                </a:lnTo>
                <a:lnTo>
                  <a:pt x="71438" y="53579"/>
                </a:lnTo>
                <a:lnTo>
                  <a:pt x="62508" y="44649"/>
                </a:lnTo>
                <a:lnTo>
                  <a:pt x="62508" y="35719"/>
                </a:lnTo>
                <a:lnTo>
                  <a:pt x="62508" y="35719"/>
                </a:lnTo>
                <a:lnTo>
                  <a:pt x="71438" y="44649"/>
                </a:lnTo>
                <a:lnTo>
                  <a:pt x="71438" y="62508"/>
                </a:lnTo>
                <a:lnTo>
                  <a:pt x="80368" y="80368"/>
                </a:lnTo>
                <a:lnTo>
                  <a:pt x="80368" y="107157"/>
                </a:lnTo>
                <a:lnTo>
                  <a:pt x="89297" y="116086"/>
                </a:lnTo>
                <a:lnTo>
                  <a:pt x="107157" y="133946"/>
                </a:lnTo>
                <a:lnTo>
                  <a:pt x="116086" y="133946"/>
                </a:lnTo>
                <a:lnTo>
                  <a:pt x="133946" y="142875"/>
                </a:lnTo>
                <a:lnTo>
                  <a:pt x="142875" y="133946"/>
                </a:lnTo>
                <a:lnTo>
                  <a:pt x="160735" y="125016"/>
                </a:lnTo>
                <a:lnTo>
                  <a:pt x="169665" y="116086"/>
                </a:lnTo>
                <a:lnTo>
                  <a:pt x="178594" y="98227"/>
                </a:lnTo>
                <a:lnTo>
                  <a:pt x="187524" y="80368"/>
                </a:lnTo>
                <a:lnTo>
                  <a:pt x="196454" y="62508"/>
                </a:lnTo>
                <a:lnTo>
                  <a:pt x="196454" y="44649"/>
                </a:lnTo>
                <a:lnTo>
                  <a:pt x="196454" y="35719"/>
                </a:lnTo>
                <a:lnTo>
                  <a:pt x="205383" y="35719"/>
                </a:lnTo>
                <a:lnTo>
                  <a:pt x="205383" y="44649"/>
                </a:lnTo>
                <a:lnTo>
                  <a:pt x="214313" y="71438"/>
                </a:lnTo>
                <a:lnTo>
                  <a:pt x="223243" y="89297"/>
                </a:lnTo>
                <a:lnTo>
                  <a:pt x="223243" y="107157"/>
                </a:lnTo>
                <a:lnTo>
                  <a:pt x="241102" y="133946"/>
                </a:lnTo>
                <a:lnTo>
                  <a:pt x="258961" y="142875"/>
                </a:lnTo>
                <a:lnTo>
                  <a:pt x="267891" y="151805"/>
                </a:lnTo>
                <a:lnTo>
                  <a:pt x="285750" y="160735"/>
                </a:lnTo>
                <a:lnTo>
                  <a:pt x="303610" y="151805"/>
                </a:lnTo>
                <a:lnTo>
                  <a:pt x="312540" y="142875"/>
                </a:lnTo>
                <a:lnTo>
                  <a:pt x="321469" y="133946"/>
                </a:lnTo>
                <a:lnTo>
                  <a:pt x="321469" y="116086"/>
                </a:lnTo>
                <a:lnTo>
                  <a:pt x="312540" y="89297"/>
                </a:lnTo>
                <a:lnTo>
                  <a:pt x="303610" y="62508"/>
                </a:lnTo>
                <a:lnTo>
                  <a:pt x="294680" y="35719"/>
                </a:lnTo>
                <a:lnTo>
                  <a:pt x="285750" y="8930"/>
                </a:lnTo>
                <a:lnTo>
                  <a:pt x="276821" y="0"/>
                </a:lnTo>
                <a:lnTo>
                  <a:pt x="258961" y="0"/>
                </a:lnTo>
                <a:lnTo>
                  <a:pt x="250032" y="8930"/>
                </a:lnTo>
                <a:lnTo>
                  <a:pt x="232172" y="26789"/>
                </a:lnTo>
                <a:lnTo>
                  <a:pt x="223243" y="62508"/>
                </a:lnTo>
                <a:lnTo>
                  <a:pt x="205383" y="89297"/>
                </a:lnTo>
                <a:lnTo>
                  <a:pt x="196454" y="125016"/>
                </a:lnTo>
                <a:lnTo>
                  <a:pt x="196454" y="151805"/>
                </a:lnTo>
                <a:lnTo>
                  <a:pt x="196454" y="169664"/>
                </a:lnTo>
                <a:lnTo>
                  <a:pt x="205383" y="178594"/>
                </a:lnTo>
                <a:lnTo>
                  <a:pt x="223243" y="187524"/>
                </a:lnTo>
                <a:lnTo>
                  <a:pt x="232172" y="178594"/>
                </a:lnTo>
                <a:lnTo>
                  <a:pt x="250032" y="169664"/>
                </a:lnTo>
                <a:lnTo>
                  <a:pt x="267891" y="151805"/>
                </a:lnTo>
                <a:lnTo>
                  <a:pt x="285750" y="125016"/>
                </a:lnTo>
                <a:lnTo>
                  <a:pt x="285750"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1" name="Freeform 110"/>
          <p:cNvSpPr/>
          <p:nvPr/>
        </p:nvSpPr>
        <p:spPr>
          <a:xfrm>
            <a:off x="5456039" y="1937742"/>
            <a:ext cx="125017" cy="26790"/>
          </a:xfrm>
          <a:custGeom>
            <a:avLst/>
            <a:gdLst/>
            <a:ahLst/>
            <a:cxnLst/>
            <a:rect l="0" t="0" r="0" b="0"/>
            <a:pathLst>
              <a:path w="125017" h="26790">
                <a:moveTo>
                  <a:pt x="0" y="26789"/>
                </a:moveTo>
                <a:lnTo>
                  <a:pt x="0" y="17859"/>
                </a:lnTo>
                <a:lnTo>
                  <a:pt x="0" y="17859"/>
                </a:lnTo>
                <a:lnTo>
                  <a:pt x="8930" y="17859"/>
                </a:lnTo>
                <a:lnTo>
                  <a:pt x="17859" y="17859"/>
                </a:lnTo>
                <a:lnTo>
                  <a:pt x="35719" y="8930"/>
                </a:lnTo>
                <a:lnTo>
                  <a:pt x="53578" y="8930"/>
                </a:lnTo>
                <a:lnTo>
                  <a:pt x="71438" y="0"/>
                </a:lnTo>
                <a:lnTo>
                  <a:pt x="89297" y="0"/>
                </a:lnTo>
                <a:lnTo>
                  <a:pt x="107156" y="0"/>
                </a:lnTo>
                <a:lnTo>
                  <a:pt x="116086" y="0"/>
                </a:lnTo>
                <a:lnTo>
                  <a:pt x="125016" y="8930"/>
                </a:lnTo>
                <a:lnTo>
                  <a:pt x="116086" y="8930"/>
                </a:lnTo>
                <a:lnTo>
                  <a:pt x="116086" y="8930"/>
                </a:lnTo>
                <a:lnTo>
                  <a:pt x="116086"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2" name="Freeform 111"/>
          <p:cNvSpPr/>
          <p:nvPr/>
        </p:nvSpPr>
        <p:spPr>
          <a:xfrm>
            <a:off x="5482828" y="1991320"/>
            <a:ext cx="98228" cy="26790"/>
          </a:xfrm>
          <a:custGeom>
            <a:avLst/>
            <a:gdLst/>
            <a:ahLst/>
            <a:cxnLst/>
            <a:rect l="0" t="0" r="0" b="0"/>
            <a:pathLst>
              <a:path w="98228" h="26790">
                <a:moveTo>
                  <a:pt x="0" y="26789"/>
                </a:moveTo>
                <a:lnTo>
                  <a:pt x="8930" y="26789"/>
                </a:lnTo>
                <a:lnTo>
                  <a:pt x="17860" y="26789"/>
                </a:lnTo>
                <a:lnTo>
                  <a:pt x="35719" y="26789"/>
                </a:lnTo>
                <a:lnTo>
                  <a:pt x="53578" y="17859"/>
                </a:lnTo>
                <a:lnTo>
                  <a:pt x="71438" y="17859"/>
                </a:lnTo>
                <a:lnTo>
                  <a:pt x="89297" y="8930"/>
                </a:lnTo>
                <a:lnTo>
                  <a:pt x="98227" y="8930"/>
                </a:lnTo>
                <a:lnTo>
                  <a:pt x="98227" y="8930"/>
                </a:lnTo>
                <a:lnTo>
                  <a:pt x="98227" y="0"/>
                </a:lnTo>
                <a:lnTo>
                  <a:pt x="9822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3" name="Freeform 112"/>
          <p:cNvSpPr/>
          <p:nvPr/>
        </p:nvSpPr>
        <p:spPr>
          <a:xfrm>
            <a:off x="5697141" y="1830586"/>
            <a:ext cx="285751" cy="187524"/>
          </a:xfrm>
          <a:custGeom>
            <a:avLst/>
            <a:gdLst/>
            <a:ahLst/>
            <a:cxnLst/>
            <a:rect l="0" t="0" r="0" b="0"/>
            <a:pathLst>
              <a:path w="285751" h="187524">
                <a:moveTo>
                  <a:pt x="0" y="71437"/>
                </a:moveTo>
                <a:lnTo>
                  <a:pt x="0" y="71437"/>
                </a:lnTo>
                <a:lnTo>
                  <a:pt x="0" y="71437"/>
                </a:lnTo>
                <a:lnTo>
                  <a:pt x="0" y="62508"/>
                </a:lnTo>
                <a:lnTo>
                  <a:pt x="8929" y="53578"/>
                </a:lnTo>
                <a:lnTo>
                  <a:pt x="26789" y="44648"/>
                </a:lnTo>
                <a:lnTo>
                  <a:pt x="44648" y="26789"/>
                </a:lnTo>
                <a:lnTo>
                  <a:pt x="62507" y="17859"/>
                </a:lnTo>
                <a:lnTo>
                  <a:pt x="89297" y="8929"/>
                </a:lnTo>
                <a:lnTo>
                  <a:pt x="107156" y="0"/>
                </a:lnTo>
                <a:lnTo>
                  <a:pt x="125015" y="0"/>
                </a:lnTo>
                <a:lnTo>
                  <a:pt x="133945" y="17859"/>
                </a:lnTo>
                <a:lnTo>
                  <a:pt x="142875" y="26789"/>
                </a:lnTo>
                <a:lnTo>
                  <a:pt x="133945" y="53578"/>
                </a:lnTo>
                <a:lnTo>
                  <a:pt x="125015" y="89297"/>
                </a:lnTo>
                <a:lnTo>
                  <a:pt x="107156" y="116086"/>
                </a:lnTo>
                <a:lnTo>
                  <a:pt x="89297" y="142875"/>
                </a:lnTo>
                <a:lnTo>
                  <a:pt x="71437" y="169664"/>
                </a:lnTo>
                <a:lnTo>
                  <a:pt x="53578" y="178593"/>
                </a:lnTo>
                <a:lnTo>
                  <a:pt x="35718" y="187523"/>
                </a:lnTo>
                <a:lnTo>
                  <a:pt x="35718" y="187523"/>
                </a:lnTo>
                <a:lnTo>
                  <a:pt x="44648" y="169664"/>
                </a:lnTo>
                <a:lnTo>
                  <a:pt x="53578" y="151804"/>
                </a:lnTo>
                <a:lnTo>
                  <a:pt x="80367" y="133945"/>
                </a:lnTo>
                <a:lnTo>
                  <a:pt x="107156" y="116086"/>
                </a:lnTo>
                <a:lnTo>
                  <a:pt x="133945" y="107156"/>
                </a:lnTo>
                <a:lnTo>
                  <a:pt x="169664" y="107156"/>
                </a:lnTo>
                <a:lnTo>
                  <a:pt x="196453" y="107156"/>
                </a:lnTo>
                <a:lnTo>
                  <a:pt x="223242" y="116086"/>
                </a:lnTo>
                <a:lnTo>
                  <a:pt x="241101" y="125015"/>
                </a:lnTo>
                <a:lnTo>
                  <a:pt x="258961" y="125015"/>
                </a:lnTo>
                <a:lnTo>
                  <a:pt x="276820" y="133945"/>
                </a:lnTo>
                <a:lnTo>
                  <a:pt x="285750" y="133945"/>
                </a:lnTo>
                <a:lnTo>
                  <a:pt x="285750" y="125015"/>
                </a:lnTo>
                <a:lnTo>
                  <a:pt x="285750" y="12501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4" name="Freeform 113"/>
          <p:cNvSpPr/>
          <p:nvPr/>
        </p:nvSpPr>
        <p:spPr>
          <a:xfrm>
            <a:off x="5938242" y="1821656"/>
            <a:ext cx="151806" cy="151806"/>
          </a:xfrm>
          <a:custGeom>
            <a:avLst/>
            <a:gdLst/>
            <a:ahLst/>
            <a:cxnLst/>
            <a:rect l="0" t="0" r="0" b="0"/>
            <a:pathLst>
              <a:path w="151806" h="151806">
                <a:moveTo>
                  <a:pt x="35719" y="0"/>
                </a:moveTo>
                <a:lnTo>
                  <a:pt x="26789" y="8930"/>
                </a:lnTo>
                <a:lnTo>
                  <a:pt x="26789" y="17859"/>
                </a:lnTo>
                <a:lnTo>
                  <a:pt x="17860" y="44648"/>
                </a:lnTo>
                <a:lnTo>
                  <a:pt x="8930" y="71438"/>
                </a:lnTo>
                <a:lnTo>
                  <a:pt x="0" y="98227"/>
                </a:lnTo>
                <a:lnTo>
                  <a:pt x="8930" y="116086"/>
                </a:lnTo>
                <a:lnTo>
                  <a:pt x="8930" y="133945"/>
                </a:lnTo>
                <a:lnTo>
                  <a:pt x="26789" y="151805"/>
                </a:lnTo>
                <a:lnTo>
                  <a:pt x="35719" y="151805"/>
                </a:lnTo>
                <a:lnTo>
                  <a:pt x="62508" y="151805"/>
                </a:lnTo>
                <a:lnTo>
                  <a:pt x="80367" y="142875"/>
                </a:lnTo>
                <a:lnTo>
                  <a:pt x="107156" y="125016"/>
                </a:lnTo>
                <a:lnTo>
                  <a:pt x="125016" y="116086"/>
                </a:lnTo>
                <a:lnTo>
                  <a:pt x="125016" y="98227"/>
                </a:lnTo>
                <a:lnTo>
                  <a:pt x="125016" y="80367"/>
                </a:lnTo>
                <a:lnTo>
                  <a:pt x="116086" y="53578"/>
                </a:lnTo>
                <a:lnTo>
                  <a:pt x="98227" y="35719"/>
                </a:lnTo>
                <a:lnTo>
                  <a:pt x="71438" y="17859"/>
                </a:lnTo>
                <a:lnTo>
                  <a:pt x="53578" y="8930"/>
                </a:lnTo>
                <a:lnTo>
                  <a:pt x="35719" y="8930"/>
                </a:lnTo>
                <a:lnTo>
                  <a:pt x="17860" y="8930"/>
                </a:lnTo>
                <a:lnTo>
                  <a:pt x="8930" y="17859"/>
                </a:lnTo>
                <a:lnTo>
                  <a:pt x="8930" y="26789"/>
                </a:lnTo>
                <a:lnTo>
                  <a:pt x="26789" y="35719"/>
                </a:lnTo>
                <a:lnTo>
                  <a:pt x="44649" y="44648"/>
                </a:lnTo>
                <a:lnTo>
                  <a:pt x="62508" y="44648"/>
                </a:lnTo>
                <a:lnTo>
                  <a:pt x="98227" y="35719"/>
                </a:lnTo>
                <a:lnTo>
                  <a:pt x="125016" y="26789"/>
                </a:lnTo>
                <a:lnTo>
                  <a:pt x="151805" y="8930"/>
                </a:lnTo>
                <a:lnTo>
                  <a:pt x="151805"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5" name="Freeform 114"/>
          <p:cNvSpPr/>
          <p:nvPr/>
        </p:nvSpPr>
        <p:spPr>
          <a:xfrm>
            <a:off x="6134695" y="1785937"/>
            <a:ext cx="80369" cy="116087"/>
          </a:xfrm>
          <a:custGeom>
            <a:avLst/>
            <a:gdLst/>
            <a:ahLst/>
            <a:cxnLst/>
            <a:rect l="0" t="0" r="0" b="0"/>
            <a:pathLst>
              <a:path w="80369" h="116087">
                <a:moveTo>
                  <a:pt x="53578" y="0"/>
                </a:moveTo>
                <a:lnTo>
                  <a:pt x="44649" y="0"/>
                </a:lnTo>
                <a:lnTo>
                  <a:pt x="44649" y="8930"/>
                </a:lnTo>
                <a:lnTo>
                  <a:pt x="26789" y="26789"/>
                </a:lnTo>
                <a:lnTo>
                  <a:pt x="26789" y="35719"/>
                </a:lnTo>
                <a:lnTo>
                  <a:pt x="17860" y="62508"/>
                </a:lnTo>
                <a:lnTo>
                  <a:pt x="17860" y="80367"/>
                </a:lnTo>
                <a:lnTo>
                  <a:pt x="26789" y="98227"/>
                </a:lnTo>
                <a:lnTo>
                  <a:pt x="35719" y="107157"/>
                </a:lnTo>
                <a:lnTo>
                  <a:pt x="44649" y="116086"/>
                </a:lnTo>
                <a:lnTo>
                  <a:pt x="53578" y="116086"/>
                </a:lnTo>
                <a:lnTo>
                  <a:pt x="62508" y="116086"/>
                </a:lnTo>
                <a:lnTo>
                  <a:pt x="71438" y="116086"/>
                </a:lnTo>
                <a:lnTo>
                  <a:pt x="80368" y="107157"/>
                </a:lnTo>
                <a:lnTo>
                  <a:pt x="80368" y="98227"/>
                </a:lnTo>
                <a:lnTo>
                  <a:pt x="80368" y="80367"/>
                </a:lnTo>
                <a:lnTo>
                  <a:pt x="71438" y="71438"/>
                </a:lnTo>
                <a:lnTo>
                  <a:pt x="62508" y="53578"/>
                </a:lnTo>
                <a:lnTo>
                  <a:pt x="53578" y="35719"/>
                </a:lnTo>
                <a:lnTo>
                  <a:pt x="35719" y="26789"/>
                </a:lnTo>
                <a:lnTo>
                  <a:pt x="17860" y="26789"/>
                </a:lnTo>
                <a:lnTo>
                  <a:pt x="8930" y="17860"/>
                </a:lnTo>
                <a:lnTo>
                  <a:pt x="0" y="17860"/>
                </a:lnTo>
                <a:lnTo>
                  <a:pt x="0" y="17860"/>
                </a:lnTo>
                <a:lnTo>
                  <a:pt x="0" y="1786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6" name="Freeform 115"/>
          <p:cNvSpPr/>
          <p:nvPr/>
        </p:nvSpPr>
        <p:spPr>
          <a:xfrm>
            <a:off x="6393656" y="1232297"/>
            <a:ext cx="285751" cy="133946"/>
          </a:xfrm>
          <a:custGeom>
            <a:avLst/>
            <a:gdLst/>
            <a:ahLst/>
            <a:cxnLst/>
            <a:rect l="0" t="0" r="0" b="0"/>
            <a:pathLst>
              <a:path w="285751" h="133946">
                <a:moveTo>
                  <a:pt x="0" y="26789"/>
                </a:moveTo>
                <a:lnTo>
                  <a:pt x="0" y="26789"/>
                </a:lnTo>
                <a:lnTo>
                  <a:pt x="0" y="26789"/>
                </a:lnTo>
                <a:lnTo>
                  <a:pt x="0" y="26789"/>
                </a:lnTo>
                <a:lnTo>
                  <a:pt x="0" y="26789"/>
                </a:lnTo>
                <a:lnTo>
                  <a:pt x="0" y="35719"/>
                </a:lnTo>
                <a:lnTo>
                  <a:pt x="0" y="44648"/>
                </a:lnTo>
                <a:lnTo>
                  <a:pt x="8930" y="62508"/>
                </a:lnTo>
                <a:lnTo>
                  <a:pt x="17860" y="80367"/>
                </a:lnTo>
                <a:lnTo>
                  <a:pt x="17860" y="89297"/>
                </a:lnTo>
                <a:lnTo>
                  <a:pt x="26789" y="107156"/>
                </a:lnTo>
                <a:lnTo>
                  <a:pt x="26789" y="116086"/>
                </a:lnTo>
                <a:lnTo>
                  <a:pt x="35719" y="125016"/>
                </a:lnTo>
                <a:lnTo>
                  <a:pt x="35719" y="125016"/>
                </a:lnTo>
                <a:lnTo>
                  <a:pt x="35719" y="133945"/>
                </a:lnTo>
                <a:lnTo>
                  <a:pt x="35719" y="125016"/>
                </a:lnTo>
                <a:lnTo>
                  <a:pt x="26789" y="125016"/>
                </a:lnTo>
                <a:lnTo>
                  <a:pt x="26789" y="107156"/>
                </a:lnTo>
                <a:lnTo>
                  <a:pt x="26789" y="89297"/>
                </a:lnTo>
                <a:lnTo>
                  <a:pt x="26789" y="71437"/>
                </a:lnTo>
                <a:lnTo>
                  <a:pt x="26789" y="44648"/>
                </a:lnTo>
                <a:lnTo>
                  <a:pt x="35719" y="26789"/>
                </a:lnTo>
                <a:lnTo>
                  <a:pt x="44649" y="17859"/>
                </a:lnTo>
                <a:lnTo>
                  <a:pt x="62508" y="17859"/>
                </a:lnTo>
                <a:lnTo>
                  <a:pt x="71438" y="17859"/>
                </a:lnTo>
                <a:lnTo>
                  <a:pt x="89297" y="26789"/>
                </a:lnTo>
                <a:lnTo>
                  <a:pt x="98227" y="44648"/>
                </a:lnTo>
                <a:lnTo>
                  <a:pt x="107157" y="62508"/>
                </a:lnTo>
                <a:lnTo>
                  <a:pt x="116086" y="80367"/>
                </a:lnTo>
                <a:lnTo>
                  <a:pt x="125016" y="107156"/>
                </a:lnTo>
                <a:lnTo>
                  <a:pt x="125016" y="116086"/>
                </a:lnTo>
                <a:lnTo>
                  <a:pt x="125016" y="125016"/>
                </a:lnTo>
                <a:lnTo>
                  <a:pt x="125016" y="133945"/>
                </a:lnTo>
                <a:lnTo>
                  <a:pt x="125016" y="125016"/>
                </a:lnTo>
                <a:lnTo>
                  <a:pt x="133946" y="116086"/>
                </a:lnTo>
                <a:lnTo>
                  <a:pt x="133946" y="98226"/>
                </a:lnTo>
                <a:lnTo>
                  <a:pt x="142875" y="71437"/>
                </a:lnTo>
                <a:lnTo>
                  <a:pt x="142875" y="44648"/>
                </a:lnTo>
                <a:lnTo>
                  <a:pt x="151805" y="26789"/>
                </a:lnTo>
                <a:lnTo>
                  <a:pt x="160735" y="8930"/>
                </a:lnTo>
                <a:lnTo>
                  <a:pt x="169664" y="0"/>
                </a:lnTo>
                <a:lnTo>
                  <a:pt x="169664" y="0"/>
                </a:lnTo>
                <a:lnTo>
                  <a:pt x="178594" y="17859"/>
                </a:lnTo>
                <a:lnTo>
                  <a:pt x="187524" y="26789"/>
                </a:lnTo>
                <a:lnTo>
                  <a:pt x="187524" y="53578"/>
                </a:lnTo>
                <a:lnTo>
                  <a:pt x="187524" y="71437"/>
                </a:lnTo>
                <a:lnTo>
                  <a:pt x="196453" y="89297"/>
                </a:lnTo>
                <a:lnTo>
                  <a:pt x="205383" y="98226"/>
                </a:lnTo>
                <a:lnTo>
                  <a:pt x="214313" y="107156"/>
                </a:lnTo>
                <a:lnTo>
                  <a:pt x="232172" y="116086"/>
                </a:lnTo>
                <a:lnTo>
                  <a:pt x="250032" y="107156"/>
                </a:lnTo>
                <a:lnTo>
                  <a:pt x="258961" y="98226"/>
                </a:lnTo>
                <a:lnTo>
                  <a:pt x="267891" y="80367"/>
                </a:lnTo>
                <a:lnTo>
                  <a:pt x="285750" y="62508"/>
                </a:lnTo>
                <a:lnTo>
                  <a:pt x="285750"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7" name="Freeform 116"/>
          <p:cNvSpPr/>
          <p:nvPr/>
        </p:nvSpPr>
        <p:spPr>
          <a:xfrm>
            <a:off x="6679406" y="1241227"/>
            <a:ext cx="26790" cy="125016"/>
          </a:xfrm>
          <a:custGeom>
            <a:avLst/>
            <a:gdLst/>
            <a:ahLst/>
            <a:cxnLst/>
            <a:rect l="0" t="0" r="0" b="0"/>
            <a:pathLst>
              <a:path w="26790" h="125016">
                <a:moveTo>
                  <a:pt x="17860" y="0"/>
                </a:moveTo>
                <a:lnTo>
                  <a:pt x="17860" y="0"/>
                </a:lnTo>
                <a:lnTo>
                  <a:pt x="17860" y="17859"/>
                </a:lnTo>
                <a:lnTo>
                  <a:pt x="17860" y="35718"/>
                </a:lnTo>
                <a:lnTo>
                  <a:pt x="17860" y="53578"/>
                </a:lnTo>
                <a:lnTo>
                  <a:pt x="17860" y="71437"/>
                </a:lnTo>
                <a:lnTo>
                  <a:pt x="26789" y="89296"/>
                </a:lnTo>
                <a:lnTo>
                  <a:pt x="26789" y="107156"/>
                </a:lnTo>
                <a:lnTo>
                  <a:pt x="26789" y="116086"/>
                </a:lnTo>
                <a:lnTo>
                  <a:pt x="26789" y="125015"/>
                </a:lnTo>
                <a:lnTo>
                  <a:pt x="26789" y="116086"/>
                </a:lnTo>
                <a:lnTo>
                  <a:pt x="26789" y="107156"/>
                </a:lnTo>
                <a:lnTo>
                  <a:pt x="26789" y="89296"/>
                </a:lnTo>
                <a:lnTo>
                  <a:pt x="17860" y="71437"/>
                </a:lnTo>
                <a:lnTo>
                  <a:pt x="8930" y="35718"/>
                </a:lnTo>
                <a:lnTo>
                  <a:pt x="0" y="0"/>
                </a:lnTo>
                <a:lnTo>
                  <a:pt x="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8" name="Freeform 117"/>
          <p:cNvSpPr/>
          <p:nvPr/>
        </p:nvSpPr>
        <p:spPr>
          <a:xfrm>
            <a:off x="6643688" y="1143000"/>
            <a:ext cx="44649" cy="35720"/>
          </a:xfrm>
          <a:custGeom>
            <a:avLst/>
            <a:gdLst/>
            <a:ahLst/>
            <a:cxnLst/>
            <a:rect l="0" t="0" r="0" b="0"/>
            <a:pathLst>
              <a:path w="44649" h="35720">
                <a:moveTo>
                  <a:pt x="0" y="0"/>
                </a:moveTo>
                <a:lnTo>
                  <a:pt x="0" y="0"/>
                </a:lnTo>
                <a:lnTo>
                  <a:pt x="0" y="0"/>
                </a:lnTo>
                <a:lnTo>
                  <a:pt x="0" y="8930"/>
                </a:lnTo>
                <a:lnTo>
                  <a:pt x="0" y="8930"/>
                </a:lnTo>
                <a:lnTo>
                  <a:pt x="0" y="8930"/>
                </a:lnTo>
                <a:lnTo>
                  <a:pt x="8929" y="17859"/>
                </a:lnTo>
                <a:lnTo>
                  <a:pt x="17859" y="26789"/>
                </a:lnTo>
                <a:lnTo>
                  <a:pt x="26789" y="35719"/>
                </a:lnTo>
                <a:lnTo>
                  <a:pt x="44648" y="35719"/>
                </a:lnTo>
                <a:lnTo>
                  <a:pt x="44648"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9" name="Freeform 118"/>
          <p:cNvSpPr/>
          <p:nvPr/>
        </p:nvSpPr>
        <p:spPr>
          <a:xfrm>
            <a:off x="6750844" y="1232297"/>
            <a:ext cx="214313" cy="107157"/>
          </a:xfrm>
          <a:custGeom>
            <a:avLst/>
            <a:gdLst/>
            <a:ahLst/>
            <a:cxnLst/>
            <a:rect l="0" t="0" r="0" b="0"/>
            <a:pathLst>
              <a:path w="214313" h="107157">
                <a:moveTo>
                  <a:pt x="0" y="0"/>
                </a:moveTo>
                <a:lnTo>
                  <a:pt x="0" y="0"/>
                </a:lnTo>
                <a:lnTo>
                  <a:pt x="0" y="8930"/>
                </a:lnTo>
                <a:lnTo>
                  <a:pt x="8929" y="26789"/>
                </a:lnTo>
                <a:lnTo>
                  <a:pt x="17859" y="44648"/>
                </a:lnTo>
                <a:lnTo>
                  <a:pt x="17859" y="62508"/>
                </a:lnTo>
                <a:lnTo>
                  <a:pt x="26789" y="80367"/>
                </a:lnTo>
                <a:lnTo>
                  <a:pt x="26789" y="89297"/>
                </a:lnTo>
                <a:lnTo>
                  <a:pt x="35719" y="98226"/>
                </a:lnTo>
                <a:lnTo>
                  <a:pt x="35719" y="107156"/>
                </a:lnTo>
                <a:lnTo>
                  <a:pt x="35719" y="107156"/>
                </a:lnTo>
                <a:lnTo>
                  <a:pt x="35719" y="98226"/>
                </a:lnTo>
                <a:lnTo>
                  <a:pt x="35719" y="89297"/>
                </a:lnTo>
                <a:lnTo>
                  <a:pt x="44648" y="71437"/>
                </a:lnTo>
                <a:lnTo>
                  <a:pt x="53578" y="53578"/>
                </a:lnTo>
                <a:lnTo>
                  <a:pt x="62508" y="35719"/>
                </a:lnTo>
                <a:lnTo>
                  <a:pt x="71437" y="17859"/>
                </a:lnTo>
                <a:lnTo>
                  <a:pt x="89297" y="8930"/>
                </a:lnTo>
                <a:lnTo>
                  <a:pt x="98226" y="8930"/>
                </a:lnTo>
                <a:lnTo>
                  <a:pt x="116086" y="17859"/>
                </a:lnTo>
                <a:lnTo>
                  <a:pt x="125015" y="35719"/>
                </a:lnTo>
                <a:lnTo>
                  <a:pt x="133945" y="53578"/>
                </a:lnTo>
                <a:lnTo>
                  <a:pt x="142875" y="62508"/>
                </a:lnTo>
                <a:lnTo>
                  <a:pt x="151804" y="80367"/>
                </a:lnTo>
                <a:lnTo>
                  <a:pt x="160734" y="98226"/>
                </a:lnTo>
                <a:lnTo>
                  <a:pt x="169664" y="98226"/>
                </a:lnTo>
                <a:lnTo>
                  <a:pt x="178594" y="107156"/>
                </a:lnTo>
                <a:lnTo>
                  <a:pt x="187523" y="98226"/>
                </a:lnTo>
                <a:lnTo>
                  <a:pt x="196453" y="80367"/>
                </a:lnTo>
                <a:lnTo>
                  <a:pt x="205383" y="62508"/>
                </a:lnTo>
                <a:lnTo>
                  <a:pt x="205383" y="35719"/>
                </a:lnTo>
                <a:lnTo>
                  <a:pt x="214312" y="8930"/>
                </a:lnTo>
                <a:lnTo>
                  <a:pt x="214312"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0" name="Freeform 119"/>
          <p:cNvSpPr/>
          <p:nvPr/>
        </p:nvSpPr>
        <p:spPr>
          <a:xfrm>
            <a:off x="6929438" y="1196578"/>
            <a:ext cx="178594" cy="80368"/>
          </a:xfrm>
          <a:custGeom>
            <a:avLst/>
            <a:gdLst/>
            <a:ahLst/>
            <a:cxnLst/>
            <a:rect l="0" t="0" r="0" b="0"/>
            <a:pathLst>
              <a:path w="178594" h="80368">
                <a:moveTo>
                  <a:pt x="0" y="80367"/>
                </a:moveTo>
                <a:lnTo>
                  <a:pt x="0" y="71438"/>
                </a:lnTo>
                <a:lnTo>
                  <a:pt x="8929" y="71438"/>
                </a:lnTo>
                <a:lnTo>
                  <a:pt x="17859" y="71438"/>
                </a:lnTo>
                <a:lnTo>
                  <a:pt x="26789" y="62508"/>
                </a:lnTo>
                <a:lnTo>
                  <a:pt x="53578" y="62508"/>
                </a:lnTo>
                <a:lnTo>
                  <a:pt x="80367" y="53578"/>
                </a:lnTo>
                <a:lnTo>
                  <a:pt x="107156" y="44649"/>
                </a:lnTo>
                <a:lnTo>
                  <a:pt x="125015" y="35719"/>
                </a:lnTo>
                <a:lnTo>
                  <a:pt x="151804" y="26789"/>
                </a:lnTo>
                <a:lnTo>
                  <a:pt x="160734" y="17859"/>
                </a:lnTo>
                <a:lnTo>
                  <a:pt x="169664" y="17859"/>
                </a:lnTo>
                <a:lnTo>
                  <a:pt x="178593" y="8930"/>
                </a:lnTo>
                <a:lnTo>
                  <a:pt x="178593" y="0"/>
                </a:lnTo>
                <a:lnTo>
                  <a:pt x="178593"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1" name="Freeform 120"/>
          <p:cNvSpPr/>
          <p:nvPr/>
        </p:nvSpPr>
        <p:spPr>
          <a:xfrm>
            <a:off x="6983016" y="1214437"/>
            <a:ext cx="89298" cy="125017"/>
          </a:xfrm>
          <a:custGeom>
            <a:avLst/>
            <a:gdLst/>
            <a:ahLst/>
            <a:cxnLst/>
            <a:rect l="0" t="0" r="0" b="0"/>
            <a:pathLst>
              <a:path w="89298" h="125017">
                <a:moveTo>
                  <a:pt x="0" y="0"/>
                </a:moveTo>
                <a:lnTo>
                  <a:pt x="0" y="8930"/>
                </a:lnTo>
                <a:lnTo>
                  <a:pt x="0" y="17860"/>
                </a:lnTo>
                <a:lnTo>
                  <a:pt x="0" y="35719"/>
                </a:lnTo>
                <a:lnTo>
                  <a:pt x="0" y="53579"/>
                </a:lnTo>
                <a:lnTo>
                  <a:pt x="0" y="71438"/>
                </a:lnTo>
                <a:lnTo>
                  <a:pt x="0" y="89297"/>
                </a:lnTo>
                <a:lnTo>
                  <a:pt x="8929" y="107157"/>
                </a:lnTo>
                <a:lnTo>
                  <a:pt x="17859" y="116086"/>
                </a:lnTo>
                <a:lnTo>
                  <a:pt x="26789" y="125016"/>
                </a:lnTo>
                <a:lnTo>
                  <a:pt x="44648" y="125016"/>
                </a:lnTo>
                <a:lnTo>
                  <a:pt x="53578" y="125016"/>
                </a:lnTo>
                <a:lnTo>
                  <a:pt x="71437" y="116086"/>
                </a:lnTo>
                <a:lnTo>
                  <a:pt x="89297" y="107157"/>
                </a:lnTo>
                <a:lnTo>
                  <a:pt x="89297" y="10715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2" name="Freeform 121"/>
          <p:cNvSpPr/>
          <p:nvPr/>
        </p:nvSpPr>
        <p:spPr>
          <a:xfrm>
            <a:off x="7152680" y="1196578"/>
            <a:ext cx="116087" cy="17860"/>
          </a:xfrm>
          <a:custGeom>
            <a:avLst/>
            <a:gdLst/>
            <a:ahLst/>
            <a:cxnLst/>
            <a:rect l="0" t="0" r="0" b="0"/>
            <a:pathLst>
              <a:path w="116087" h="17860">
                <a:moveTo>
                  <a:pt x="0" y="17859"/>
                </a:moveTo>
                <a:lnTo>
                  <a:pt x="8929" y="17859"/>
                </a:lnTo>
                <a:lnTo>
                  <a:pt x="8929" y="17859"/>
                </a:lnTo>
                <a:lnTo>
                  <a:pt x="26789" y="8930"/>
                </a:lnTo>
                <a:lnTo>
                  <a:pt x="35718" y="8930"/>
                </a:lnTo>
                <a:lnTo>
                  <a:pt x="53578" y="8930"/>
                </a:lnTo>
                <a:lnTo>
                  <a:pt x="71437" y="8930"/>
                </a:lnTo>
                <a:lnTo>
                  <a:pt x="89297" y="8930"/>
                </a:lnTo>
                <a:lnTo>
                  <a:pt x="107156" y="8930"/>
                </a:lnTo>
                <a:lnTo>
                  <a:pt x="116086" y="8930"/>
                </a:lnTo>
                <a:lnTo>
                  <a:pt x="116086" y="8930"/>
                </a:lnTo>
                <a:lnTo>
                  <a:pt x="116086" y="0"/>
                </a:lnTo>
                <a:lnTo>
                  <a:pt x="11608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3" name="Freeform 122"/>
          <p:cNvSpPr/>
          <p:nvPr/>
        </p:nvSpPr>
        <p:spPr>
          <a:xfrm>
            <a:off x="7179469" y="1232297"/>
            <a:ext cx="125016" cy="35720"/>
          </a:xfrm>
          <a:custGeom>
            <a:avLst/>
            <a:gdLst/>
            <a:ahLst/>
            <a:cxnLst/>
            <a:rect l="0" t="0" r="0" b="0"/>
            <a:pathLst>
              <a:path w="125016" h="35720">
                <a:moveTo>
                  <a:pt x="0" y="35719"/>
                </a:moveTo>
                <a:lnTo>
                  <a:pt x="8929" y="35719"/>
                </a:lnTo>
                <a:lnTo>
                  <a:pt x="8929" y="26789"/>
                </a:lnTo>
                <a:lnTo>
                  <a:pt x="17859" y="26789"/>
                </a:lnTo>
                <a:lnTo>
                  <a:pt x="35719" y="26789"/>
                </a:lnTo>
                <a:lnTo>
                  <a:pt x="53578" y="26789"/>
                </a:lnTo>
                <a:lnTo>
                  <a:pt x="62508" y="26789"/>
                </a:lnTo>
                <a:lnTo>
                  <a:pt x="89297" y="26789"/>
                </a:lnTo>
                <a:lnTo>
                  <a:pt x="98226" y="17859"/>
                </a:lnTo>
                <a:lnTo>
                  <a:pt x="107156" y="17859"/>
                </a:lnTo>
                <a:lnTo>
                  <a:pt x="116086" y="8930"/>
                </a:lnTo>
                <a:lnTo>
                  <a:pt x="125015" y="0"/>
                </a:lnTo>
                <a:lnTo>
                  <a:pt x="12501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4" name="Freeform 123"/>
          <p:cNvSpPr/>
          <p:nvPr/>
        </p:nvSpPr>
        <p:spPr>
          <a:xfrm>
            <a:off x="7313414" y="1116211"/>
            <a:ext cx="241103" cy="142876"/>
          </a:xfrm>
          <a:custGeom>
            <a:avLst/>
            <a:gdLst/>
            <a:ahLst/>
            <a:cxnLst/>
            <a:rect l="0" t="0" r="0" b="0"/>
            <a:pathLst>
              <a:path w="241103" h="142876">
                <a:moveTo>
                  <a:pt x="0" y="44648"/>
                </a:moveTo>
                <a:lnTo>
                  <a:pt x="0" y="44648"/>
                </a:lnTo>
                <a:lnTo>
                  <a:pt x="17859" y="35719"/>
                </a:lnTo>
                <a:lnTo>
                  <a:pt x="26789" y="26789"/>
                </a:lnTo>
                <a:lnTo>
                  <a:pt x="44649" y="17859"/>
                </a:lnTo>
                <a:lnTo>
                  <a:pt x="71438" y="8930"/>
                </a:lnTo>
                <a:lnTo>
                  <a:pt x="89297" y="0"/>
                </a:lnTo>
                <a:lnTo>
                  <a:pt x="107156" y="0"/>
                </a:lnTo>
                <a:lnTo>
                  <a:pt x="125016" y="0"/>
                </a:lnTo>
                <a:lnTo>
                  <a:pt x="133945" y="8930"/>
                </a:lnTo>
                <a:lnTo>
                  <a:pt x="142875" y="17859"/>
                </a:lnTo>
                <a:lnTo>
                  <a:pt x="133945" y="35719"/>
                </a:lnTo>
                <a:lnTo>
                  <a:pt x="116086" y="62508"/>
                </a:lnTo>
                <a:lnTo>
                  <a:pt x="89297" y="89297"/>
                </a:lnTo>
                <a:lnTo>
                  <a:pt x="71438" y="107156"/>
                </a:lnTo>
                <a:lnTo>
                  <a:pt x="62508" y="125016"/>
                </a:lnTo>
                <a:lnTo>
                  <a:pt x="53578" y="142875"/>
                </a:lnTo>
                <a:lnTo>
                  <a:pt x="62508" y="142875"/>
                </a:lnTo>
                <a:lnTo>
                  <a:pt x="80367" y="142875"/>
                </a:lnTo>
                <a:lnTo>
                  <a:pt x="116086" y="142875"/>
                </a:lnTo>
                <a:lnTo>
                  <a:pt x="142875" y="133945"/>
                </a:lnTo>
                <a:lnTo>
                  <a:pt x="178594" y="125016"/>
                </a:lnTo>
                <a:lnTo>
                  <a:pt x="205383" y="107156"/>
                </a:lnTo>
                <a:lnTo>
                  <a:pt x="223242" y="98226"/>
                </a:lnTo>
                <a:lnTo>
                  <a:pt x="232172" y="89297"/>
                </a:lnTo>
                <a:lnTo>
                  <a:pt x="241102" y="89297"/>
                </a:lnTo>
                <a:lnTo>
                  <a:pt x="241102"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5" name="Freeform 124"/>
          <p:cNvSpPr/>
          <p:nvPr/>
        </p:nvSpPr>
        <p:spPr>
          <a:xfrm>
            <a:off x="6536531" y="1625203"/>
            <a:ext cx="357189" cy="196454"/>
          </a:xfrm>
          <a:custGeom>
            <a:avLst/>
            <a:gdLst/>
            <a:ahLst/>
            <a:cxnLst/>
            <a:rect l="0" t="0" r="0" b="0"/>
            <a:pathLst>
              <a:path w="357189" h="196454">
                <a:moveTo>
                  <a:pt x="0" y="0"/>
                </a:moveTo>
                <a:lnTo>
                  <a:pt x="0" y="0"/>
                </a:lnTo>
                <a:lnTo>
                  <a:pt x="0" y="0"/>
                </a:lnTo>
                <a:lnTo>
                  <a:pt x="0" y="0"/>
                </a:lnTo>
                <a:lnTo>
                  <a:pt x="0" y="17859"/>
                </a:lnTo>
                <a:lnTo>
                  <a:pt x="8930" y="35719"/>
                </a:lnTo>
                <a:lnTo>
                  <a:pt x="8930" y="53578"/>
                </a:lnTo>
                <a:lnTo>
                  <a:pt x="17860" y="80367"/>
                </a:lnTo>
                <a:lnTo>
                  <a:pt x="26789" y="107156"/>
                </a:lnTo>
                <a:lnTo>
                  <a:pt x="35719" y="133945"/>
                </a:lnTo>
                <a:lnTo>
                  <a:pt x="44649" y="160734"/>
                </a:lnTo>
                <a:lnTo>
                  <a:pt x="53578" y="169664"/>
                </a:lnTo>
                <a:lnTo>
                  <a:pt x="53578" y="169664"/>
                </a:lnTo>
                <a:lnTo>
                  <a:pt x="62508" y="169664"/>
                </a:lnTo>
                <a:lnTo>
                  <a:pt x="62508" y="160734"/>
                </a:lnTo>
                <a:lnTo>
                  <a:pt x="71438" y="133945"/>
                </a:lnTo>
                <a:lnTo>
                  <a:pt x="71438" y="116086"/>
                </a:lnTo>
                <a:lnTo>
                  <a:pt x="71438" y="89297"/>
                </a:lnTo>
                <a:lnTo>
                  <a:pt x="80367" y="62508"/>
                </a:lnTo>
                <a:lnTo>
                  <a:pt x="80367" y="35719"/>
                </a:lnTo>
                <a:lnTo>
                  <a:pt x="89297" y="17859"/>
                </a:lnTo>
                <a:lnTo>
                  <a:pt x="89297" y="17859"/>
                </a:lnTo>
                <a:lnTo>
                  <a:pt x="98227" y="26789"/>
                </a:lnTo>
                <a:lnTo>
                  <a:pt x="107157" y="35719"/>
                </a:lnTo>
                <a:lnTo>
                  <a:pt x="107157" y="71437"/>
                </a:lnTo>
                <a:lnTo>
                  <a:pt x="116086" y="98226"/>
                </a:lnTo>
                <a:lnTo>
                  <a:pt x="125016" y="133945"/>
                </a:lnTo>
                <a:lnTo>
                  <a:pt x="125016" y="160734"/>
                </a:lnTo>
                <a:lnTo>
                  <a:pt x="133946" y="178594"/>
                </a:lnTo>
                <a:lnTo>
                  <a:pt x="133946" y="196453"/>
                </a:lnTo>
                <a:lnTo>
                  <a:pt x="142875" y="196453"/>
                </a:lnTo>
                <a:lnTo>
                  <a:pt x="151805" y="178594"/>
                </a:lnTo>
                <a:lnTo>
                  <a:pt x="160735" y="160734"/>
                </a:lnTo>
                <a:lnTo>
                  <a:pt x="169664" y="133945"/>
                </a:lnTo>
                <a:lnTo>
                  <a:pt x="178594" y="107156"/>
                </a:lnTo>
                <a:lnTo>
                  <a:pt x="196453" y="71437"/>
                </a:lnTo>
                <a:lnTo>
                  <a:pt x="205383" y="44648"/>
                </a:lnTo>
                <a:lnTo>
                  <a:pt x="214313" y="26789"/>
                </a:lnTo>
                <a:lnTo>
                  <a:pt x="223242" y="17859"/>
                </a:lnTo>
                <a:lnTo>
                  <a:pt x="232172" y="17859"/>
                </a:lnTo>
                <a:lnTo>
                  <a:pt x="241102" y="35719"/>
                </a:lnTo>
                <a:lnTo>
                  <a:pt x="241102" y="62508"/>
                </a:lnTo>
                <a:lnTo>
                  <a:pt x="241102" y="89297"/>
                </a:lnTo>
                <a:lnTo>
                  <a:pt x="241102" y="116086"/>
                </a:lnTo>
                <a:lnTo>
                  <a:pt x="250032" y="142875"/>
                </a:lnTo>
                <a:lnTo>
                  <a:pt x="250032" y="160734"/>
                </a:lnTo>
                <a:lnTo>
                  <a:pt x="258961" y="169664"/>
                </a:lnTo>
                <a:lnTo>
                  <a:pt x="276821" y="178594"/>
                </a:lnTo>
                <a:lnTo>
                  <a:pt x="294680" y="178594"/>
                </a:lnTo>
                <a:lnTo>
                  <a:pt x="303610" y="160734"/>
                </a:lnTo>
                <a:lnTo>
                  <a:pt x="321469" y="142875"/>
                </a:lnTo>
                <a:lnTo>
                  <a:pt x="330399" y="116086"/>
                </a:lnTo>
                <a:lnTo>
                  <a:pt x="348258" y="80367"/>
                </a:lnTo>
                <a:lnTo>
                  <a:pt x="357188" y="53578"/>
                </a:lnTo>
                <a:lnTo>
                  <a:pt x="357188"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6" name="Freeform 125"/>
          <p:cNvSpPr/>
          <p:nvPr/>
        </p:nvSpPr>
        <p:spPr>
          <a:xfrm>
            <a:off x="6831211" y="1598414"/>
            <a:ext cx="294681" cy="187524"/>
          </a:xfrm>
          <a:custGeom>
            <a:avLst/>
            <a:gdLst/>
            <a:ahLst/>
            <a:cxnLst/>
            <a:rect l="0" t="0" r="0" b="0"/>
            <a:pathLst>
              <a:path w="294681" h="187524">
                <a:moveTo>
                  <a:pt x="35719" y="44648"/>
                </a:moveTo>
                <a:lnTo>
                  <a:pt x="35719" y="53578"/>
                </a:lnTo>
                <a:lnTo>
                  <a:pt x="26789" y="71437"/>
                </a:lnTo>
                <a:lnTo>
                  <a:pt x="8930" y="89297"/>
                </a:lnTo>
                <a:lnTo>
                  <a:pt x="0" y="125015"/>
                </a:lnTo>
                <a:lnTo>
                  <a:pt x="0" y="142875"/>
                </a:lnTo>
                <a:lnTo>
                  <a:pt x="0" y="169664"/>
                </a:lnTo>
                <a:lnTo>
                  <a:pt x="8930" y="187523"/>
                </a:lnTo>
                <a:lnTo>
                  <a:pt x="26789" y="187523"/>
                </a:lnTo>
                <a:lnTo>
                  <a:pt x="35719" y="187523"/>
                </a:lnTo>
                <a:lnTo>
                  <a:pt x="53578" y="178594"/>
                </a:lnTo>
                <a:lnTo>
                  <a:pt x="62508" y="160734"/>
                </a:lnTo>
                <a:lnTo>
                  <a:pt x="71437" y="142875"/>
                </a:lnTo>
                <a:lnTo>
                  <a:pt x="80367" y="116086"/>
                </a:lnTo>
                <a:lnTo>
                  <a:pt x="89297" y="89297"/>
                </a:lnTo>
                <a:lnTo>
                  <a:pt x="89297" y="71437"/>
                </a:lnTo>
                <a:lnTo>
                  <a:pt x="98227" y="44648"/>
                </a:lnTo>
                <a:lnTo>
                  <a:pt x="98227" y="35719"/>
                </a:lnTo>
                <a:lnTo>
                  <a:pt x="98227" y="26789"/>
                </a:lnTo>
                <a:lnTo>
                  <a:pt x="98227" y="35719"/>
                </a:lnTo>
                <a:lnTo>
                  <a:pt x="89297" y="44648"/>
                </a:lnTo>
                <a:lnTo>
                  <a:pt x="89297" y="71437"/>
                </a:lnTo>
                <a:lnTo>
                  <a:pt x="89297" y="98226"/>
                </a:lnTo>
                <a:lnTo>
                  <a:pt x="98227" y="125015"/>
                </a:lnTo>
                <a:lnTo>
                  <a:pt x="107156" y="151805"/>
                </a:lnTo>
                <a:lnTo>
                  <a:pt x="116086" y="169664"/>
                </a:lnTo>
                <a:lnTo>
                  <a:pt x="133945" y="178594"/>
                </a:lnTo>
                <a:lnTo>
                  <a:pt x="151805" y="187523"/>
                </a:lnTo>
                <a:lnTo>
                  <a:pt x="178594" y="178594"/>
                </a:lnTo>
                <a:lnTo>
                  <a:pt x="196453" y="169664"/>
                </a:lnTo>
                <a:lnTo>
                  <a:pt x="223242" y="151805"/>
                </a:lnTo>
                <a:lnTo>
                  <a:pt x="241102" y="133945"/>
                </a:lnTo>
                <a:lnTo>
                  <a:pt x="258961" y="107156"/>
                </a:lnTo>
                <a:lnTo>
                  <a:pt x="267891" y="80367"/>
                </a:lnTo>
                <a:lnTo>
                  <a:pt x="276820" y="53578"/>
                </a:lnTo>
                <a:lnTo>
                  <a:pt x="285750" y="35719"/>
                </a:lnTo>
                <a:lnTo>
                  <a:pt x="294680" y="8930"/>
                </a:lnTo>
                <a:lnTo>
                  <a:pt x="285750" y="0"/>
                </a:lnTo>
                <a:lnTo>
                  <a:pt x="28575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7" name="Freeform 126"/>
          <p:cNvSpPr/>
          <p:nvPr/>
        </p:nvSpPr>
        <p:spPr>
          <a:xfrm>
            <a:off x="7036594" y="1607344"/>
            <a:ext cx="133946" cy="214313"/>
          </a:xfrm>
          <a:custGeom>
            <a:avLst/>
            <a:gdLst/>
            <a:ahLst/>
            <a:cxnLst/>
            <a:rect l="0" t="0" r="0" b="0"/>
            <a:pathLst>
              <a:path w="133946" h="214313">
                <a:moveTo>
                  <a:pt x="0" y="0"/>
                </a:moveTo>
                <a:lnTo>
                  <a:pt x="0" y="0"/>
                </a:lnTo>
                <a:lnTo>
                  <a:pt x="0" y="0"/>
                </a:lnTo>
                <a:lnTo>
                  <a:pt x="0" y="0"/>
                </a:lnTo>
                <a:lnTo>
                  <a:pt x="8929" y="8929"/>
                </a:lnTo>
                <a:lnTo>
                  <a:pt x="8929" y="26789"/>
                </a:lnTo>
                <a:lnTo>
                  <a:pt x="17859" y="35718"/>
                </a:lnTo>
                <a:lnTo>
                  <a:pt x="26789" y="62507"/>
                </a:lnTo>
                <a:lnTo>
                  <a:pt x="35719" y="98226"/>
                </a:lnTo>
                <a:lnTo>
                  <a:pt x="44648" y="125015"/>
                </a:lnTo>
                <a:lnTo>
                  <a:pt x="53578" y="151804"/>
                </a:lnTo>
                <a:lnTo>
                  <a:pt x="62508" y="178593"/>
                </a:lnTo>
                <a:lnTo>
                  <a:pt x="80367" y="196453"/>
                </a:lnTo>
                <a:lnTo>
                  <a:pt x="89297" y="214312"/>
                </a:lnTo>
                <a:lnTo>
                  <a:pt x="98226" y="214312"/>
                </a:lnTo>
                <a:lnTo>
                  <a:pt x="116086" y="214312"/>
                </a:lnTo>
                <a:lnTo>
                  <a:pt x="125015" y="205382"/>
                </a:lnTo>
                <a:lnTo>
                  <a:pt x="125015" y="187523"/>
                </a:lnTo>
                <a:lnTo>
                  <a:pt x="133945" y="169664"/>
                </a:lnTo>
                <a:lnTo>
                  <a:pt x="133945" y="142875"/>
                </a:lnTo>
                <a:lnTo>
                  <a:pt x="133945"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8" name="Freeform 127"/>
          <p:cNvSpPr/>
          <p:nvPr/>
        </p:nvSpPr>
        <p:spPr>
          <a:xfrm>
            <a:off x="7054453" y="1607344"/>
            <a:ext cx="89298" cy="223243"/>
          </a:xfrm>
          <a:custGeom>
            <a:avLst/>
            <a:gdLst/>
            <a:ahLst/>
            <a:cxnLst/>
            <a:rect l="0" t="0" r="0" b="0"/>
            <a:pathLst>
              <a:path w="89298" h="223243">
                <a:moveTo>
                  <a:pt x="89297" y="0"/>
                </a:moveTo>
                <a:lnTo>
                  <a:pt x="80367" y="17859"/>
                </a:lnTo>
                <a:lnTo>
                  <a:pt x="71438" y="35718"/>
                </a:lnTo>
                <a:lnTo>
                  <a:pt x="53578" y="62507"/>
                </a:lnTo>
                <a:lnTo>
                  <a:pt x="35719" y="98226"/>
                </a:lnTo>
                <a:lnTo>
                  <a:pt x="17860" y="133945"/>
                </a:lnTo>
                <a:lnTo>
                  <a:pt x="8930" y="169664"/>
                </a:lnTo>
                <a:lnTo>
                  <a:pt x="0" y="196453"/>
                </a:lnTo>
                <a:lnTo>
                  <a:pt x="0" y="214312"/>
                </a:lnTo>
                <a:lnTo>
                  <a:pt x="8930" y="223242"/>
                </a:lnTo>
                <a:lnTo>
                  <a:pt x="17860" y="223242"/>
                </a:lnTo>
                <a:lnTo>
                  <a:pt x="35719" y="214312"/>
                </a:lnTo>
                <a:lnTo>
                  <a:pt x="62508" y="196453"/>
                </a:lnTo>
                <a:lnTo>
                  <a:pt x="80367" y="169664"/>
                </a:lnTo>
                <a:lnTo>
                  <a:pt x="80367"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9" name="Freeform 128"/>
          <p:cNvSpPr/>
          <p:nvPr/>
        </p:nvSpPr>
        <p:spPr>
          <a:xfrm>
            <a:off x="7215188" y="1634133"/>
            <a:ext cx="107157" cy="44649"/>
          </a:xfrm>
          <a:custGeom>
            <a:avLst/>
            <a:gdLst/>
            <a:ahLst/>
            <a:cxnLst/>
            <a:rect l="0" t="0" r="0" b="0"/>
            <a:pathLst>
              <a:path w="107157" h="44649">
                <a:moveTo>
                  <a:pt x="0" y="44648"/>
                </a:moveTo>
                <a:lnTo>
                  <a:pt x="0" y="44648"/>
                </a:lnTo>
                <a:lnTo>
                  <a:pt x="0" y="35718"/>
                </a:lnTo>
                <a:lnTo>
                  <a:pt x="0" y="35718"/>
                </a:lnTo>
                <a:lnTo>
                  <a:pt x="8929" y="26789"/>
                </a:lnTo>
                <a:lnTo>
                  <a:pt x="17859" y="17859"/>
                </a:lnTo>
                <a:lnTo>
                  <a:pt x="35718" y="8929"/>
                </a:lnTo>
                <a:lnTo>
                  <a:pt x="44648" y="8929"/>
                </a:lnTo>
                <a:lnTo>
                  <a:pt x="62507" y="0"/>
                </a:lnTo>
                <a:lnTo>
                  <a:pt x="80367" y="0"/>
                </a:lnTo>
                <a:lnTo>
                  <a:pt x="98226" y="0"/>
                </a:lnTo>
                <a:lnTo>
                  <a:pt x="107156" y="0"/>
                </a:lnTo>
                <a:lnTo>
                  <a:pt x="10715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0" name="Freeform 129"/>
          <p:cNvSpPr/>
          <p:nvPr/>
        </p:nvSpPr>
        <p:spPr>
          <a:xfrm>
            <a:off x="7402711" y="1571625"/>
            <a:ext cx="107157" cy="26790"/>
          </a:xfrm>
          <a:custGeom>
            <a:avLst/>
            <a:gdLst/>
            <a:ahLst/>
            <a:cxnLst/>
            <a:rect l="0" t="0" r="0" b="0"/>
            <a:pathLst>
              <a:path w="107157" h="26790">
                <a:moveTo>
                  <a:pt x="0" y="26789"/>
                </a:moveTo>
                <a:lnTo>
                  <a:pt x="0" y="17859"/>
                </a:lnTo>
                <a:lnTo>
                  <a:pt x="0" y="17859"/>
                </a:lnTo>
                <a:lnTo>
                  <a:pt x="8930" y="17859"/>
                </a:lnTo>
                <a:lnTo>
                  <a:pt x="8930" y="8929"/>
                </a:lnTo>
                <a:lnTo>
                  <a:pt x="26789" y="8929"/>
                </a:lnTo>
                <a:lnTo>
                  <a:pt x="35719" y="8929"/>
                </a:lnTo>
                <a:lnTo>
                  <a:pt x="53578" y="0"/>
                </a:lnTo>
                <a:lnTo>
                  <a:pt x="62508" y="0"/>
                </a:lnTo>
                <a:lnTo>
                  <a:pt x="80367" y="0"/>
                </a:lnTo>
                <a:lnTo>
                  <a:pt x="98227" y="0"/>
                </a:lnTo>
                <a:lnTo>
                  <a:pt x="107156" y="0"/>
                </a:lnTo>
                <a:lnTo>
                  <a:pt x="10715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1" name="Freeform 130"/>
          <p:cNvSpPr/>
          <p:nvPr/>
        </p:nvSpPr>
        <p:spPr>
          <a:xfrm>
            <a:off x="7420570" y="1598414"/>
            <a:ext cx="107158" cy="53579"/>
          </a:xfrm>
          <a:custGeom>
            <a:avLst/>
            <a:gdLst/>
            <a:ahLst/>
            <a:cxnLst/>
            <a:rect l="0" t="0" r="0" b="0"/>
            <a:pathLst>
              <a:path w="107158" h="53579">
                <a:moveTo>
                  <a:pt x="0" y="53578"/>
                </a:moveTo>
                <a:lnTo>
                  <a:pt x="8930" y="53578"/>
                </a:lnTo>
                <a:lnTo>
                  <a:pt x="8930" y="53578"/>
                </a:lnTo>
                <a:lnTo>
                  <a:pt x="26789" y="44648"/>
                </a:lnTo>
                <a:lnTo>
                  <a:pt x="44649" y="35719"/>
                </a:lnTo>
                <a:lnTo>
                  <a:pt x="62508" y="35719"/>
                </a:lnTo>
                <a:lnTo>
                  <a:pt x="71438" y="26789"/>
                </a:lnTo>
                <a:lnTo>
                  <a:pt x="89297" y="26789"/>
                </a:lnTo>
                <a:lnTo>
                  <a:pt x="98227" y="26789"/>
                </a:lnTo>
                <a:lnTo>
                  <a:pt x="98227" y="17859"/>
                </a:lnTo>
                <a:lnTo>
                  <a:pt x="107157" y="8930"/>
                </a:lnTo>
                <a:lnTo>
                  <a:pt x="107157" y="0"/>
                </a:lnTo>
                <a:lnTo>
                  <a:pt x="10715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2" name="Freeform 131"/>
          <p:cNvSpPr/>
          <p:nvPr/>
        </p:nvSpPr>
        <p:spPr>
          <a:xfrm>
            <a:off x="7661672" y="1428750"/>
            <a:ext cx="35720" cy="196454"/>
          </a:xfrm>
          <a:custGeom>
            <a:avLst/>
            <a:gdLst/>
            <a:ahLst/>
            <a:cxnLst/>
            <a:rect l="0" t="0" r="0" b="0"/>
            <a:pathLst>
              <a:path w="35720" h="196454">
                <a:moveTo>
                  <a:pt x="8930" y="8929"/>
                </a:moveTo>
                <a:lnTo>
                  <a:pt x="8930" y="8929"/>
                </a:lnTo>
                <a:lnTo>
                  <a:pt x="8930" y="8929"/>
                </a:lnTo>
                <a:lnTo>
                  <a:pt x="8930" y="8929"/>
                </a:lnTo>
                <a:lnTo>
                  <a:pt x="8930" y="0"/>
                </a:lnTo>
                <a:lnTo>
                  <a:pt x="8930" y="0"/>
                </a:lnTo>
                <a:lnTo>
                  <a:pt x="8930" y="0"/>
                </a:lnTo>
                <a:lnTo>
                  <a:pt x="8930" y="0"/>
                </a:lnTo>
                <a:lnTo>
                  <a:pt x="8930" y="8929"/>
                </a:lnTo>
                <a:lnTo>
                  <a:pt x="8930" y="17859"/>
                </a:lnTo>
                <a:lnTo>
                  <a:pt x="8930" y="44648"/>
                </a:lnTo>
                <a:lnTo>
                  <a:pt x="8930" y="62508"/>
                </a:lnTo>
                <a:lnTo>
                  <a:pt x="8930" y="89297"/>
                </a:lnTo>
                <a:lnTo>
                  <a:pt x="8930" y="116086"/>
                </a:lnTo>
                <a:lnTo>
                  <a:pt x="8930" y="142875"/>
                </a:lnTo>
                <a:lnTo>
                  <a:pt x="0" y="160734"/>
                </a:lnTo>
                <a:lnTo>
                  <a:pt x="0" y="178594"/>
                </a:lnTo>
                <a:lnTo>
                  <a:pt x="0" y="187523"/>
                </a:lnTo>
                <a:lnTo>
                  <a:pt x="8930" y="196453"/>
                </a:lnTo>
                <a:lnTo>
                  <a:pt x="17859" y="196453"/>
                </a:lnTo>
                <a:lnTo>
                  <a:pt x="26789" y="187523"/>
                </a:lnTo>
                <a:lnTo>
                  <a:pt x="35719" y="169664"/>
                </a:lnTo>
                <a:lnTo>
                  <a:pt x="35719"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3" name="Freeform 132"/>
          <p:cNvSpPr/>
          <p:nvPr/>
        </p:nvSpPr>
        <p:spPr>
          <a:xfrm>
            <a:off x="7697391" y="1419820"/>
            <a:ext cx="125016" cy="178595"/>
          </a:xfrm>
          <a:custGeom>
            <a:avLst/>
            <a:gdLst/>
            <a:ahLst/>
            <a:cxnLst/>
            <a:rect l="0" t="0" r="0" b="0"/>
            <a:pathLst>
              <a:path w="125016" h="178595">
                <a:moveTo>
                  <a:pt x="62507" y="26789"/>
                </a:moveTo>
                <a:lnTo>
                  <a:pt x="62507" y="26789"/>
                </a:lnTo>
                <a:lnTo>
                  <a:pt x="62507" y="26789"/>
                </a:lnTo>
                <a:lnTo>
                  <a:pt x="62507" y="17859"/>
                </a:lnTo>
                <a:lnTo>
                  <a:pt x="62507" y="8930"/>
                </a:lnTo>
                <a:lnTo>
                  <a:pt x="62507" y="0"/>
                </a:lnTo>
                <a:lnTo>
                  <a:pt x="53578" y="0"/>
                </a:lnTo>
                <a:lnTo>
                  <a:pt x="53578" y="0"/>
                </a:lnTo>
                <a:lnTo>
                  <a:pt x="44648" y="0"/>
                </a:lnTo>
                <a:lnTo>
                  <a:pt x="35718" y="0"/>
                </a:lnTo>
                <a:lnTo>
                  <a:pt x="26789" y="17859"/>
                </a:lnTo>
                <a:lnTo>
                  <a:pt x="17859" y="26789"/>
                </a:lnTo>
                <a:lnTo>
                  <a:pt x="8929" y="44649"/>
                </a:lnTo>
                <a:lnTo>
                  <a:pt x="8929" y="62508"/>
                </a:lnTo>
                <a:lnTo>
                  <a:pt x="0" y="80367"/>
                </a:lnTo>
                <a:lnTo>
                  <a:pt x="8929" y="89297"/>
                </a:lnTo>
                <a:lnTo>
                  <a:pt x="17859" y="89297"/>
                </a:lnTo>
                <a:lnTo>
                  <a:pt x="26789" y="89297"/>
                </a:lnTo>
                <a:lnTo>
                  <a:pt x="35718" y="80367"/>
                </a:lnTo>
                <a:lnTo>
                  <a:pt x="53578" y="80367"/>
                </a:lnTo>
                <a:lnTo>
                  <a:pt x="62507" y="71438"/>
                </a:lnTo>
                <a:lnTo>
                  <a:pt x="71437" y="62508"/>
                </a:lnTo>
                <a:lnTo>
                  <a:pt x="80367" y="62508"/>
                </a:lnTo>
                <a:lnTo>
                  <a:pt x="89297" y="71438"/>
                </a:lnTo>
                <a:lnTo>
                  <a:pt x="89297" y="80367"/>
                </a:lnTo>
                <a:lnTo>
                  <a:pt x="89297" y="89297"/>
                </a:lnTo>
                <a:lnTo>
                  <a:pt x="89297" y="107156"/>
                </a:lnTo>
                <a:lnTo>
                  <a:pt x="89297" y="125016"/>
                </a:lnTo>
                <a:lnTo>
                  <a:pt x="80367" y="142875"/>
                </a:lnTo>
                <a:lnTo>
                  <a:pt x="80367" y="160734"/>
                </a:lnTo>
                <a:lnTo>
                  <a:pt x="80367" y="169664"/>
                </a:lnTo>
                <a:lnTo>
                  <a:pt x="80367" y="178594"/>
                </a:lnTo>
                <a:lnTo>
                  <a:pt x="80367" y="178594"/>
                </a:lnTo>
                <a:lnTo>
                  <a:pt x="80367" y="178594"/>
                </a:lnTo>
                <a:lnTo>
                  <a:pt x="89297" y="169664"/>
                </a:lnTo>
                <a:lnTo>
                  <a:pt x="98226" y="151805"/>
                </a:lnTo>
                <a:lnTo>
                  <a:pt x="107156" y="133945"/>
                </a:lnTo>
                <a:lnTo>
                  <a:pt x="125015" y="116086"/>
                </a:lnTo>
                <a:lnTo>
                  <a:pt x="125015"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4" name="Freeform 133"/>
          <p:cNvSpPr/>
          <p:nvPr/>
        </p:nvSpPr>
        <p:spPr>
          <a:xfrm>
            <a:off x="7813477" y="1384102"/>
            <a:ext cx="98227" cy="214313"/>
          </a:xfrm>
          <a:custGeom>
            <a:avLst/>
            <a:gdLst/>
            <a:ahLst/>
            <a:cxnLst/>
            <a:rect l="0" t="0" r="0" b="0"/>
            <a:pathLst>
              <a:path w="98227" h="214313">
                <a:moveTo>
                  <a:pt x="98226" y="44648"/>
                </a:moveTo>
                <a:lnTo>
                  <a:pt x="98226" y="44648"/>
                </a:lnTo>
                <a:lnTo>
                  <a:pt x="98226" y="35718"/>
                </a:lnTo>
                <a:lnTo>
                  <a:pt x="98226" y="26788"/>
                </a:lnTo>
                <a:lnTo>
                  <a:pt x="98226" y="17859"/>
                </a:lnTo>
                <a:lnTo>
                  <a:pt x="98226" y="8929"/>
                </a:lnTo>
                <a:lnTo>
                  <a:pt x="98226" y="0"/>
                </a:lnTo>
                <a:lnTo>
                  <a:pt x="89296" y="0"/>
                </a:lnTo>
                <a:lnTo>
                  <a:pt x="80367" y="0"/>
                </a:lnTo>
                <a:lnTo>
                  <a:pt x="71437" y="8929"/>
                </a:lnTo>
                <a:lnTo>
                  <a:pt x="53578" y="17859"/>
                </a:lnTo>
                <a:lnTo>
                  <a:pt x="35718" y="44648"/>
                </a:lnTo>
                <a:lnTo>
                  <a:pt x="26789" y="62507"/>
                </a:lnTo>
                <a:lnTo>
                  <a:pt x="8929" y="89296"/>
                </a:lnTo>
                <a:lnTo>
                  <a:pt x="0" y="107156"/>
                </a:lnTo>
                <a:lnTo>
                  <a:pt x="0" y="116085"/>
                </a:lnTo>
                <a:lnTo>
                  <a:pt x="0" y="125015"/>
                </a:lnTo>
                <a:lnTo>
                  <a:pt x="0" y="125015"/>
                </a:lnTo>
                <a:lnTo>
                  <a:pt x="17859" y="125015"/>
                </a:lnTo>
                <a:lnTo>
                  <a:pt x="26789" y="116085"/>
                </a:lnTo>
                <a:lnTo>
                  <a:pt x="35718" y="107156"/>
                </a:lnTo>
                <a:lnTo>
                  <a:pt x="53578" y="98226"/>
                </a:lnTo>
                <a:lnTo>
                  <a:pt x="62507" y="89296"/>
                </a:lnTo>
                <a:lnTo>
                  <a:pt x="71437" y="80367"/>
                </a:lnTo>
                <a:lnTo>
                  <a:pt x="80367" y="80367"/>
                </a:lnTo>
                <a:lnTo>
                  <a:pt x="80367" y="89296"/>
                </a:lnTo>
                <a:lnTo>
                  <a:pt x="80367" y="98226"/>
                </a:lnTo>
                <a:lnTo>
                  <a:pt x="71437" y="116085"/>
                </a:lnTo>
                <a:lnTo>
                  <a:pt x="71437" y="142874"/>
                </a:lnTo>
                <a:lnTo>
                  <a:pt x="62507" y="160734"/>
                </a:lnTo>
                <a:lnTo>
                  <a:pt x="62507" y="178593"/>
                </a:lnTo>
                <a:lnTo>
                  <a:pt x="62507" y="187523"/>
                </a:lnTo>
                <a:lnTo>
                  <a:pt x="53578" y="205382"/>
                </a:lnTo>
                <a:lnTo>
                  <a:pt x="53578" y="205382"/>
                </a:lnTo>
                <a:lnTo>
                  <a:pt x="53578" y="214312"/>
                </a:lnTo>
                <a:lnTo>
                  <a:pt x="53578" y="205382"/>
                </a:lnTo>
                <a:lnTo>
                  <a:pt x="53578" y="196452"/>
                </a:lnTo>
                <a:lnTo>
                  <a:pt x="53578" y="169663"/>
                </a:lnTo>
                <a:lnTo>
                  <a:pt x="53578" y="16966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5" name="Freeform 134"/>
          <p:cNvSpPr/>
          <p:nvPr/>
        </p:nvSpPr>
        <p:spPr>
          <a:xfrm>
            <a:off x="7027664" y="4179093"/>
            <a:ext cx="428626" cy="232173"/>
          </a:xfrm>
          <a:custGeom>
            <a:avLst/>
            <a:gdLst/>
            <a:ahLst/>
            <a:cxnLst/>
            <a:rect l="0" t="0" r="0" b="0"/>
            <a:pathLst>
              <a:path w="428626" h="232173">
                <a:moveTo>
                  <a:pt x="303609" y="44649"/>
                </a:moveTo>
                <a:lnTo>
                  <a:pt x="303609" y="44649"/>
                </a:lnTo>
                <a:lnTo>
                  <a:pt x="294680" y="44649"/>
                </a:lnTo>
                <a:lnTo>
                  <a:pt x="294680" y="35719"/>
                </a:lnTo>
                <a:lnTo>
                  <a:pt x="285750" y="35719"/>
                </a:lnTo>
                <a:lnTo>
                  <a:pt x="285750" y="35719"/>
                </a:lnTo>
                <a:lnTo>
                  <a:pt x="276820" y="35719"/>
                </a:lnTo>
                <a:lnTo>
                  <a:pt x="267891" y="26789"/>
                </a:lnTo>
                <a:lnTo>
                  <a:pt x="258961" y="26789"/>
                </a:lnTo>
                <a:lnTo>
                  <a:pt x="250031" y="17860"/>
                </a:lnTo>
                <a:lnTo>
                  <a:pt x="241102" y="17860"/>
                </a:lnTo>
                <a:lnTo>
                  <a:pt x="223242" y="8930"/>
                </a:lnTo>
                <a:lnTo>
                  <a:pt x="205383" y="8930"/>
                </a:lnTo>
                <a:lnTo>
                  <a:pt x="187524" y="0"/>
                </a:lnTo>
                <a:lnTo>
                  <a:pt x="169664" y="0"/>
                </a:lnTo>
                <a:lnTo>
                  <a:pt x="151805" y="0"/>
                </a:lnTo>
                <a:lnTo>
                  <a:pt x="125016" y="8930"/>
                </a:lnTo>
                <a:lnTo>
                  <a:pt x="98227" y="17860"/>
                </a:lnTo>
                <a:lnTo>
                  <a:pt x="80367" y="26789"/>
                </a:lnTo>
                <a:lnTo>
                  <a:pt x="53578" y="44649"/>
                </a:lnTo>
                <a:lnTo>
                  <a:pt x="35719" y="62508"/>
                </a:lnTo>
                <a:lnTo>
                  <a:pt x="17859" y="80368"/>
                </a:lnTo>
                <a:lnTo>
                  <a:pt x="8930" y="98227"/>
                </a:lnTo>
                <a:lnTo>
                  <a:pt x="0" y="125016"/>
                </a:lnTo>
                <a:lnTo>
                  <a:pt x="0" y="142875"/>
                </a:lnTo>
                <a:lnTo>
                  <a:pt x="8930" y="169664"/>
                </a:lnTo>
                <a:lnTo>
                  <a:pt x="26789" y="196453"/>
                </a:lnTo>
                <a:lnTo>
                  <a:pt x="53578" y="214313"/>
                </a:lnTo>
                <a:lnTo>
                  <a:pt x="98227" y="232172"/>
                </a:lnTo>
                <a:lnTo>
                  <a:pt x="142875" y="232172"/>
                </a:lnTo>
                <a:lnTo>
                  <a:pt x="196453" y="232172"/>
                </a:lnTo>
                <a:lnTo>
                  <a:pt x="250031" y="214313"/>
                </a:lnTo>
                <a:lnTo>
                  <a:pt x="303609" y="196453"/>
                </a:lnTo>
                <a:lnTo>
                  <a:pt x="348258" y="169664"/>
                </a:lnTo>
                <a:lnTo>
                  <a:pt x="383977" y="133946"/>
                </a:lnTo>
                <a:lnTo>
                  <a:pt x="410766" y="98227"/>
                </a:lnTo>
                <a:lnTo>
                  <a:pt x="428625" y="62508"/>
                </a:lnTo>
                <a:lnTo>
                  <a:pt x="419695" y="44649"/>
                </a:lnTo>
                <a:lnTo>
                  <a:pt x="401836" y="17860"/>
                </a:lnTo>
                <a:lnTo>
                  <a:pt x="366117" y="8930"/>
                </a:lnTo>
                <a:lnTo>
                  <a:pt x="321469" y="8930"/>
                </a:lnTo>
                <a:lnTo>
                  <a:pt x="276820" y="0"/>
                </a:lnTo>
                <a:lnTo>
                  <a:pt x="241102" y="0"/>
                </a:lnTo>
                <a:lnTo>
                  <a:pt x="214313" y="0"/>
                </a:lnTo>
                <a:lnTo>
                  <a:pt x="214313"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6" name="Freeform 135"/>
          <p:cNvSpPr/>
          <p:nvPr/>
        </p:nvSpPr>
        <p:spPr>
          <a:xfrm>
            <a:off x="6983016" y="4402336"/>
            <a:ext cx="428626" cy="321469"/>
          </a:xfrm>
          <a:custGeom>
            <a:avLst/>
            <a:gdLst/>
            <a:ahLst/>
            <a:cxnLst/>
            <a:rect l="0" t="0" r="0" b="0"/>
            <a:pathLst>
              <a:path w="428626" h="321469">
                <a:moveTo>
                  <a:pt x="410765" y="71437"/>
                </a:moveTo>
                <a:lnTo>
                  <a:pt x="410765" y="71437"/>
                </a:lnTo>
                <a:lnTo>
                  <a:pt x="401836" y="71437"/>
                </a:lnTo>
                <a:lnTo>
                  <a:pt x="401836" y="71437"/>
                </a:lnTo>
                <a:lnTo>
                  <a:pt x="401836" y="62507"/>
                </a:lnTo>
                <a:lnTo>
                  <a:pt x="401836" y="62507"/>
                </a:lnTo>
                <a:lnTo>
                  <a:pt x="401836" y="53578"/>
                </a:lnTo>
                <a:lnTo>
                  <a:pt x="392906" y="44648"/>
                </a:lnTo>
                <a:lnTo>
                  <a:pt x="383976" y="35718"/>
                </a:lnTo>
                <a:lnTo>
                  <a:pt x="375047" y="17859"/>
                </a:lnTo>
                <a:lnTo>
                  <a:pt x="357187" y="17859"/>
                </a:lnTo>
                <a:lnTo>
                  <a:pt x="330398" y="8929"/>
                </a:lnTo>
                <a:lnTo>
                  <a:pt x="303609" y="0"/>
                </a:lnTo>
                <a:lnTo>
                  <a:pt x="276820" y="0"/>
                </a:lnTo>
                <a:lnTo>
                  <a:pt x="241101" y="0"/>
                </a:lnTo>
                <a:lnTo>
                  <a:pt x="214312" y="0"/>
                </a:lnTo>
                <a:lnTo>
                  <a:pt x="187523" y="0"/>
                </a:lnTo>
                <a:lnTo>
                  <a:pt x="151804" y="8929"/>
                </a:lnTo>
                <a:lnTo>
                  <a:pt x="125015" y="17859"/>
                </a:lnTo>
                <a:lnTo>
                  <a:pt x="98226" y="35718"/>
                </a:lnTo>
                <a:lnTo>
                  <a:pt x="71437" y="53578"/>
                </a:lnTo>
                <a:lnTo>
                  <a:pt x="44648" y="80367"/>
                </a:lnTo>
                <a:lnTo>
                  <a:pt x="17859" y="125015"/>
                </a:lnTo>
                <a:lnTo>
                  <a:pt x="8929" y="169664"/>
                </a:lnTo>
                <a:lnTo>
                  <a:pt x="0" y="214312"/>
                </a:lnTo>
                <a:lnTo>
                  <a:pt x="8929" y="258960"/>
                </a:lnTo>
                <a:lnTo>
                  <a:pt x="26789" y="294679"/>
                </a:lnTo>
                <a:lnTo>
                  <a:pt x="62507" y="312539"/>
                </a:lnTo>
                <a:lnTo>
                  <a:pt x="107156" y="321468"/>
                </a:lnTo>
                <a:lnTo>
                  <a:pt x="151804" y="303609"/>
                </a:lnTo>
                <a:lnTo>
                  <a:pt x="214312" y="276820"/>
                </a:lnTo>
                <a:lnTo>
                  <a:pt x="267890" y="241101"/>
                </a:lnTo>
                <a:lnTo>
                  <a:pt x="321468" y="196453"/>
                </a:lnTo>
                <a:lnTo>
                  <a:pt x="366117" y="151804"/>
                </a:lnTo>
                <a:lnTo>
                  <a:pt x="401836" y="116085"/>
                </a:lnTo>
                <a:lnTo>
                  <a:pt x="419695" y="89296"/>
                </a:lnTo>
                <a:lnTo>
                  <a:pt x="428625" y="71437"/>
                </a:lnTo>
                <a:lnTo>
                  <a:pt x="410765" y="62507"/>
                </a:lnTo>
                <a:lnTo>
                  <a:pt x="383976" y="44648"/>
                </a:lnTo>
                <a:lnTo>
                  <a:pt x="339328" y="35718"/>
                </a:lnTo>
                <a:lnTo>
                  <a:pt x="339328" y="3571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7" name="Freeform 136"/>
          <p:cNvSpPr/>
          <p:nvPr/>
        </p:nvSpPr>
        <p:spPr>
          <a:xfrm>
            <a:off x="7063383" y="3446859"/>
            <a:ext cx="321470" cy="294681"/>
          </a:xfrm>
          <a:custGeom>
            <a:avLst/>
            <a:gdLst/>
            <a:ahLst/>
            <a:cxnLst/>
            <a:rect l="0" t="0" r="0" b="0"/>
            <a:pathLst>
              <a:path w="321470" h="294681">
                <a:moveTo>
                  <a:pt x="250031" y="26789"/>
                </a:moveTo>
                <a:lnTo>
                  <a:pt x="250031" y="17859"/>
                </a:lnTo>
                <a:lnTo>
                  <a:pt x="241101" y="17859"/>
                </a:lnTo>
                <a:lnTo>
                  <a:pt x="232172" y="17859"/>
                </a:lnTo>
                <a:lnTo>
                  <a:pt x="223242" y="8930"/>
                </a:lnTo>
                <a:lnTo>
                  <a:pt x="214312" y="8930"/>
                </a:lnTo>
                <a:lnTo>
                  <a:pt x="205383" y="8930"/>
                </a:lnTo>
                <a:lnTo>
                  <a:pt x="187523" y="8930"/>
                </a:lnTo>
                <a:lnTo>
                  <a:pt x="169664" y="8930"/>
                </a:lnTo>
                <a:lnTo>
                  <a:pt x="151805" y="8930"/>
                </a:lnTo>
                <a:lnTo>
                  <a:pt x="133945" y="8930"/>
                </a:lnTo>
                <a:lnTo>
                  <a:pt x="116086" y="8930"/>
                </a:lnTo>
                <a:lnTo>
                  <a:pt x="98226" y="17859"/>
                </a:lnTo>
                <a:lnTo>
                  <a:pt x="71437" y="44648"/>
                </a:lnTo>
                <a:lnTo>
                  <a:pt x="44648" y="71437"/>
                </a:lnTo>
                <a:lnTo>
                  <a:pt x="17859" y="107156"/>
                </a:lnTo>
                <a:lnTo>
                  <a:pt x="8930" y="151805"/>
                </a:lnTo>
                <a:lnTo>
                  <a:pt x="0" y="205383"/>
                </a:lnTo>
                <a:lnTo>
                  <a:pt x="8930" y="241102"/>
                </a:lnTo>
                <a:lnTo>
                  <a:pt x="26789" y="276820"/>
                </a:lnTo>
                <a:lnTo>
                  <a:pt x="53578" y="294680"/>
                </a:lnTo>
                <a:lnTo>
                  <a:pt x="89297" y="294680"/>
                </a:lnTo>
                <a:lnTo>
                  <a:pt x="133945" y="267891"/>
                </a:lnTo>
                <a:lnTo>
                  <a:pt x="178594" y="223242"/>
                </a:lnTo>
                <a:lnTo>
                  <a:pt x="232172" y="178594"/>
                </a:lnTo>
                <a:lnTo>
                  <a:pt x="276820" y="125016"/>
                </a:lnTo>
                <a:lnTo>
                  <a:pt x="303609" y="80367"/>
                </a:lnTo>
                <a:lnTo>
                  <a:pt x="321469" y="44648"/>
                </a:lnTo>
                <a:lnTo>
                  <a:pt x="321469" y="17859"/>
                </a:lnTo>
                <a:lnTo>
                  <a:pt x="294680" y="8930"/>
                </a:lnTo>
                <a:lnTo>
                  <a:pt x="267890" y="0"/>
                </a:lnTo>
                <a:lnTo>
                  <a:pt x="232172" y="8930"/>
                </a:lnTo>
                <a:lnTo>
                  <a:pt x="196453" y="26789"/>
                </a:lnTo>
                <a:lnTo>
                  <a:pt x="160734" y="44648"/>
                </a:lnTo>
                <a:lnTo>
                  <a:pt x="133945" y="62508"/>
                </a:lnTo>
                <a:lnTo>
                  <a:pt x="116086" y="80367"/>
                </a:lnTo>
                <a:lnTo>
                  <a:pt x="107156" y="89297"/>
                </a:lnTo>
                <a:lnTo>
                  <a:pt x="98226" y="89297"/>
                </a:lnTo>
                <a:lnTo>
                  <a:pt x="98226"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8" name="Freeform 137"/>
          <p:cNvSpPr/>
          <p:nvPr/>
        </p:nvSpPr>
        <p:spPr>
          <a:xfrm>
            <a:off x="7108031" y="3714750"/>
            <a:ext cx="285751" cy="258962"/>
          </a:xfrm>
          <a:custGeom>
            <a:avLst/>
            <a:gdLst/>
            <a:ahLst/>
            <a:cxnLst/>
            <a:rect l="0" t="0" r="0" b="0"/>
            <a:pathLst>
              <a:path w="285751" h="258962">
                <a:moveTo>
                  <a:pt x="178594" y="35718"/>
                </a:moveTo>
                <a:lnTo>
                  <a:pt x="169664" y="26789"/>
                </a:lnTo>
                <a:lnTo>
                  <a:pt x="160735" y="26789"/>
                </a:lnTo>
                <a:lnTo>
                  <a:pt x="151805" y="17859"/>
                </a:lnTo>
                <a:lnTo>
                  <a:pt x="142875" y="8929"/>
                </a:lnTo>
                <a:lnTo>
                  <a:pt x="125016" y="0"/>
                </a:lnTo>
                <a:lnTo>
                  <a:pt x="116086" y="0"/>
                </a:lnTo>
                <a:lnTo>
                  <a:pt x="98227" y="0"/>
                </a:lnTo>
                <a:lnTo>
                  <a:pt x="80367" y="0"/>
                </a:lnTo>
                <a:lnTo>
                  <a:pt x="62508" y="8929"/>
                </a:lnTo>
                <a:lnTo>
                  <a:pt x="44649" y="26789"/>
                </a:lnTo>
                <a:lnTo>
                  <a:pt x="26789" y="53578"/>
                </a:lnTo>
                <a:lnTo>
                  <a:pt x="17860" y="89296"/>
                </a:lnTo>
                <a:lnTo>
                  <a:pt x="0" y="133945"/>
                </a:lnTo>
                <a:lnTo>
                  <a:pt x="0" y="178593"/>
                </a:lnTo>
                <a:lnTo>
                  <a:pt x="0" y="214312"/>
                </a:lnTo>
                <a:lnTo>
                  <a:pt x="17860" y="241101"/>
                </a:lnTo>
                <a:lnTo>
                  <a:pt x="53578" y="258961"/>
                </a:lnTo>
                <a:lnTo>
                  <a:pt x="89297" y="258961"/>
                </a:lnTo>
                <a:lnTo>
                  <a:pt x="125016" y="241101"/>
                </a:lnTo>
                <a:lnTo>
                  <a:pt x="169664" y="214312"/>
                </a:lnTo>
                <a:lnTo>
                  <a:pt x="214313" y="169664"/>
                </a:lnTo>
                <a:lnTo>
                  <a:pt x="250032" y="125015"/>
                </a:lnTo>
                <a:lnTo>
                  <a:pt x="276821" y="89296"/>
                </a:lnTo>
                <a:lnTo>
                  <a:pt x="285750" y="53578"/>
                </a:lnTo>
                <a:lnTo>
                  <a:pt x="285750" y="26789"/>
                </a:lnTo>
                <a:lnTo>
                  <a:pt x="267891" y="8929"/>
                </a:lnTo>
                <a:lnTo>
                  <a:pt x="241102" y="0"/>
                </a:lnTo>
                <a:lnTo>
                  <a:pt x="214313" y="0"/>
                </a:lnTo>
                <a:lnTo>
                  <a:pt x="187524" y="8929"/>
                </a:lnTo>
                <a:lnTo>
                  <a:pt x="187524"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9" name="Freeform 138"/>
          <p:cNvSpPr/>
          <p:nvPr/>
        </p:nvSpPr>
        <p:spPr>
          <a:xfrm>
            <a:off x="5232797" y="6134695"/>
            <a:ext cx="8931" cy="8930"/>
          </a:xfrm>
          <a:custGeom>
            <a:avLst/>
            <a:gdLst/>
            <a:ahLst/>
            <a:cxnLst/>
            <a:rect l="0" t="0" r="0" b="0"/>
            <a:pathLst>
              <a:path w="8931" h="8930">
                <a:moveTo>
                  <a:pt x="8930" y="0"/>
                </a:moveTo>
                <a:lnTo>
                  <a:pt x="8930" y="0"/>
                </a:lnTo>
                <a:lnTo>
                  <a:pt x="8930" y="0"/>
                </a:lnTo>
                <a:lnTo>
                  <a:pt x="0" y="0"/>
                </a:lnTo>
                <a:lnTo>
                  <a:pt x="0" y="0"/>
                </a:lnTo>
                <a:lnTo>
                  <a:pt x="0" y="0"/>
                </a:lnTo>
                <a:lnTo>
                  <a:pt x="0" y="0"/>
                </a:lnTo>
                <a:lnTo>
                  <a:pt x="8930" y="8929"/>
                </a:lnTo>
                <a:lnTo>
                  <a:pt x="8930" y="8929"/>
                </a:lnTo>
                <a:lnTo>
                  <a:pt x="8930" y="8929"/>
                </a:lnTo>
                <a:lnTo>
                  <a:pt x="8930"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0" name="Freeform 139"/>
          <p:cNvSpPr/>
          <p:nvPr/>
        </p:nvSpPr>
        <p:spPr>
          <a:xfrm>
            <a:off x="5188148" y="6313288"/>
            <a:ext cx="17861" cy="8931"/>
          </a:xfrm>
          <a:custGeom>
            <a:avLst/>
            <a:gdLst/>
            <a:ahLst/>
            <a:cxnLst/>
            <a:rect l="0" t="0" r="0" b="0"/>
            <a:pathLst>
              <a:path w="17861" h="8931">
                <a:moveTo>
                  <a:pt x="0" y="8930"/>
                </a:moveTo>
                <a:lnTo>
                  <a:pt x="8930" y="8930"/>
                </a:lnTo>
                <a:lnTo>
                  <a:pt x="8930" y="8930"/>
                </a:lnTo>
                <a:lnTo>
                  <a:pt x="8930" y="8930"/>
                </a:lnTo>
                <a:lnTo>
                  <a:pt x="17860" y="8930"/>
                </a:lnTo>
                <a:lnTo>
                  <a:pt x="17860" y="0"/>
                </a:lnTo>
                <a:lnTo>
                  <a:pt x="1786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1" name="Freeform 140"/>
          <p:cNvSpPr/>
          <p:nvPr/>
        </p:nvSpPr>
        <p:spPr>
          <a:xfrm>
            <a:off x="5206008" y="6411515"/>
            <a:ext cx="17860" cy="17860"/>
          </a:xfrm>
          <a:custGeom>
            <a:avLst/>
            <a:gdLst/>
            <a:ahLst/>
            <a:cxnLst/>
            <a:rect l="0" t="0" r="0" b="0"/>
            <a:pathLst>
              <a:path w="17860" h="17860">
                <a:moveTo>
                  <a:pt x="17859" y="17859"/>
                </a:moveTo>
                <a:lnTo>
                  <a:pt x="8930" y="8930"/>
                </a:lnTo>
                <a:lnTo>
                  <a:pt x="8930" y="8930"/>
                </a:lnTo>
                <a:lnTo>
                  <a:pt x="0" y="0"/>
                </a:lnTo>
                <a:lnTo>
                  <a:pt x="0" y="0"/>
                </a:lnTo>
                <a:lnTo>
                  <a:pt x="0" y="8930"/>
                </a:lnTo>
                <a:lnTo>
                  <a:pt x="8930" y="17859"/>
                </a:lnTo>
                <a:lnTo>
                  <a:pt x="17859" y="17859"/>
                </a:lnTo>
                <a:close/>
              </a:path>
            </a:pathLst>
          </a:cu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reeform 141"/>
          <p:cNvSpPr/>
          <p:nvPr/>
        </p:nvSpPr>
        <p:spPr>
          <a:xfrm>
            <a:off x="5241727" y="6581179"/>
            <a:ext cx="26790" cy="53579"/>
          </a:xfrm>
          <a:custGeom>
            <a:avLst/>
            <a:gdLst/>
            <a:ahLst/>
            <a:cxnLst/>
            <a:rect l="0" t="0" r="0" b="0"/>
            <a:pathLst>
              <a:path w="26790" h="53579">
                <a:moveTo>
                  <a:pt x="26789" y="0"/>
                </a:moveTo>
                <a:lnTo>
                  <a:pt x="26789" y="17859"/>
                </a:lnTo>
                <a:lnTo>
                  <a:pt x="17859" y="35719"/>
                </a:lnTo>
                <a:lnTo>
                  <a:pt x="17859" y="44648"/>
                </a:lnTo>
                <a:lnTo>
                  <a:pt x="8929" y="53578"/>
                </a:lnTo>
                <a:lnTo>
                  <a:pt x="0" y="53578"/>
                </a:lnTo>
                <a:lnTo>
                  <a:pt x="0"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3" name="Freeform 142"/>
          <p:cNvSpPr/>
          <p:nvPr/>
        </p:nvSpPr>
        <p:spPr>
          <a:xfrm>
            <a:off x="7947422" y="2035969"/>
            <a:ext cx="125017" cy="71438"/>
          </a:xfrm>
          <a:custGeom>
            <a:avLst/>
            <a:gdLst/>
            <a:ahLst/>
            <a:cxnLst/>
            <a:rect l="0" t="0" r="0" b="0"/>
            <a:pathLst>
              <a:path w="125017" h="71438">
                <a:moveTo>
                  <a:pt x="0" y="71437"/>
                </a:moveTo>
                <a:lnTo>
                  <a:pt x="0" y="71437"/>
                </a:lnTo>
                <a:lnTo>
                  <a:pt x="0" y="62507"/>
                </a:lnTo>
                <a:lnTo>
                  <a:pt x="0" y="53578"/>
                </a:lnTo>
                <a:lnTo>
                  <a:pt x="8930" y="53578"/>
                </a:lnTo>
                <a:lnTo>
                  <a:pt x="17859" y="44648"/>
                </a:lnTo>
                <a:lnTo>
                  <a:pt x="35719" y="35718"/>
                </a:lnTo>
                <a:lnTo>
                  <a:pt x="53578" y="35718"/>
                </a:lnTo>
                <a:lnTo>
                  <a:pt x="71437" y="26789"/>
                </a:lnTo>
                <a:lnTo>
                  <a:pt x="89297" y="17859"/>
                </a:lnTo>
                <a:lnTo>
                  <a:pt x="107156" y="8929"/>
                </a:lnTo>
                <a:lnTo>
                  <a:pt x="116086" y="0"/>
                </a:lnTo>
                <a:lnTo>
                  <a:pt x="125016" y="0"/>
                </a:lnTo>
                <a:lnTo>
                  <a:pt x="116086" y="0"/>
                </a:lnTo>
                <a:lnTo>
                  <a:pt x="107156" y="0"/>
                </a:lnTo>
                <a:lnTo>
                  <a:pt x="80367" y="8929"/>
                </a:lnTo>
                <a:lnTo>
                  <a:pt x="80367"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4" name="Freeform 143"/>
          <p:cNvSpPr/>
          <p:nvPr/>
        </p:nvSpPr>
        <p:spPr>
          <a:xfrm>
            <a:off x="7893844" y="2143125"/>
            <a:ext cx="160735" cy="107157"/>
          </a:xfrm>
          <a:custGeom>
            <a:avLst/>
            <a:gdLst/>
            <a:ahLst/>
            <a:cxnLst/>
            <a:rect l="0" t="0" r="0" b="0"/>
            <a:pathLst>
              <a:path w="160735" h="107157">
                <a:moveTo>
                  <a:pt x="17859" y="0"/>
                </a:moveTo>
                <a:lnTo>
                  <a:pt x="17859" y="0"/>
                </a:lnTo>
                <a:lnTo>
                  <a:pt x="8929" y="8929"/>
                </a:lnTo>
                <a:lnTo>
                  <a:pt x="0" y="17859"/>
                </a:lnTo>
                <a:lnTo>
                  <a:pt x="0" y="26789"/>
                </a:lnTo>
                <a:lnTo>
                  <a:pt x="8929" y="26789"/>
                </a:lnTo>
                <a:lnTo>
                  <a:pt x="26789" y="26789"/>
                </a:lnTo>
                <a:lnTo>
                  <a:pt x="44648" y="17859"/>
                </a:lnTo>
                <a:lnTo>
                  <a:pt x="71437" y="8929"/>
                </a:lnTo>
                <a:lnTo>
                  <a:pt x="107156" y="0"/>
                </a:lnTo>
                <a:lnTo>
                  <a:pt x="125015" y="0"/>
                </a:lnTo>
                <a:lnTo>
                  <a:pt x="151804" y="8929"/>
                </a:lnTo>
                <a:lnTo>
                  <a:pt x="160734" y="26789"/>
                </a:lnTo>
                <a:lnTo>
                  <a:pt x="160734" y="44648"/>
                </a:lnTo>
                <a:lnTo>
                  <a:pt x="142875" y="62508"/>
                </a:lnTo>
                <a:lnTo>
                  <a:pt x="133945" y="89297"/>
                </a:lnTo>
                <a:lnTo>
                  <a:pt x="116086" y="107156"/>
                </a:lnTo>
                <a:lnTo>
                  <a:pt x="89297" y="107156"/>
                </a:lnTo>
                <a:lnTo>
                  <a:pt x="89297" y="107156"/>
                </a:lnTo>
                <a:lnTo>
                  <a:pt x="89297" y="98226"/>
                </a:lnTo>
                <a:lnTo>
                  <a:pt x="98226" y="71437"/>
                </a:lnTo>
                <a:lnTo>
                  <a:pt x="116086" y="35719"/>
                </a:lnTo>
                <a:lnTo>
                  <a:pt x="116086"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5" name="Freeform 144"/>
          <p:cNvSpPr/>
          <p:nvPr/>
        </p:nvSpPr>
        <p:spPr>
          <a:xfrm>
            <a:off x="8161734" y="2018109"/>
            <a:ext cx="178594" cy="151806"/>
          </a:xfrm>
          <a:custGeom>
            <a:avLst/>
            <a:gdLst/>
            <a:ahLst/>
            <a:cxnLst/>
            <a:rect l="0" t="0" r="0" b="0"/>
            <a:pathLst>
              <a:path w="178594" h="151806">
                <a:moveTo>
                  <a:pt x="0" y="0"/>
                </a:moveTo>
                <a:lnTo>
                  <a:pt x="0" y="0"/>
                </a:lnTo>
                <a:lnTo>
                  <a:pt x="0" y="0"/>
                </a:lnTo>
                <a:lnTo>
                  <a:pt x="0" y="8930"/>
                </a:lnTo>
                <a:lnTo>
                  <a:pt x="0" y="26789"/>
                </a:lnTo>
                <a:lnTo>
                  <a:pt x="8930" y="44649"/>
                </a:lnTo>
                <a:lnTo>
                  <a:pt x="17860" y="62508"/>
                </a:lnTo>
                <a:lnTo>
                  <a:pt x="26789" y="80367"/>
                </a:lnTo>
                <a:lnTo>
                  <a:pt x="53578" y="98227"/>
                </a:lnTo>
                <a:lnTo>
                  <a:pt x="71437" y="125016"/>
                </a:lnTo>
                <a:lnTo>
                  <a:pt x="98226" y="133945"/>
                </a:lnTo>
                <a:lnTo>
                  <a:pt x="116086" y="142875"/>
                </a:lnTo>
                <a:lnTo>
                  <a:pt x="142875" y="151805"/>
                </a:lnTo>
                <a:lnTo>
                  <a:pt x="160734" y="151805"/>
                </a:lnTo>
                <a:lnTo>
                  <a:pt x="178593" y="142875"/>
                </a:lnTo>
                <a:lnTo>
                  <a:pt x="178593" y="125016"/>
                </a:lnTo>
                <a:lnTo>
                  <a:pt x="178593"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6" name="Freeform 145"/>
          <p:cNvSpPr/>
          <p:nvPr/>
        </p:nvSpPr>
        <p:spPr>
          <a:xfrm>
            <a:off x="8143875" y="2098476"/>
            <a:ext cx="89297" cy="116087"/>
          </a:xfrm>
          <a:custGeom>
            <a:avLst/>
            <a:gdLst/>
            <a:ahLst/>
            <a:cxnLst/>
            <a:rect l="0" t="0" r="0" b="0"/>
            <a:pathLst>
              <a:path w="89297" h="116087">
                <a:moveTo>
                  <a:pt x="89296" y="0"/>
                </a:moveTo>
                <a:lnTo>
                  <a:pt x="71437" y="8930"/>
                </a:lnTo>
                <a:lnTo>
                  <a:pt x="53577" y="35719"/>
                </a:lnTo>
                <a:lnTo>
                  <a:pt x="26789" y="62508"/>
                </a:lnTo>
                <a:lnTo>
                  <a:pt x="8930" y="89297"/>
                </a:lnTo>
                <a:lnTo>
                  <a:pt x="0" y="107157"/>
                </a:lnTo>
                <a:lnTo>
                  <a:pt x="0" y="116086"/>
                </a:lnTo>
                <a:lnTo>
                  <a:pt x="17859" y="116086"/>
                </a:lnTo>
                <a:lnTo>
                  <a:pt x="44648" y="98227"/>
                </a:lnTo>
                <a:lnTo>
                  <a:pt x="71437" y="71438"/>
                </a:lnTo>
                <a:lnTo>
                  <a:pt x="71437" y="7143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7" name="Freeform 146"/>
          <p:cNvSpPr/>
          <p:nvPr/>
        </p:nvSpPr>
        <p:spPr>
          <a:xfrm>
            <a:off x="8420695" y="1875234"/>
            <a:ext cx="151805" cy="71439"/>
          </a:xfrm>
          <a:custGeom>
            <a:avLst/>
            <a:gdLst/>
            <a:ahLst/>
            <a:cxnLst/>
            <a:rect l="0" t="0" r="0" b="0"/>
            <a:pathLst>
              <a:path w="151805" h="71439">
                <a:moveTo>
                  <a:pt x="0" y="71438"/>
                </a:moveTo>
                <a:lnTo>
                  <a:pt x="0" y="71438"/>
                </a:lnTo>
                <a:lnTo>
                  <a:pt x="8929" y="62508"/>
                </a:lnTo>
                <a:lnTo>
                  <a:pt x="26789" y="53578"/>
                </a:lnTo>
                <a:lnTo>
                  <a:pt x="44648" y="44649"/>
                </a:lnTo>
                <a:lnTo>
                  <a:pt x="71437" y="35719"/>
                </a:lnTo>
                <a:lnTo>
                  <a:pt x="98226" y="26789"/>
                </a:lnTo>
                <a:lnTo>
                  <a:pt x="116085" y="17860"/>
                </a:lnTo>
                <a:lnTo>
                  <a:pt x="142875" y="8930"/>
                </a:lnTo>
                <a:lnTo>
                  <a:pt x="151804" y="0"/>
                </a:lnTo>
                <a:lnTo>
                  <a:pt x="15180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8" name="Freeform 147"/>
          <p:cNvSpPr/>
          <p:nvPr/>
        </p:nvSpPr>
        <p:spPr>
          <a:xfrm>
            <a:off x="8349257" y="1982390"/>
            <a:ext cx="196454" cy="142876"/>
          </a:xfrm>
          <a:custGeom>
            <a:avLst/>
            <a:gdLst/>
            <a:ahLst/>
            <a:cxnLst/>
            <a:rect l="0" t="0" r="0" b="0"/>
            <a:pathLst>
              <a:path w="196454" h="142876">
                <a:moveTo>
                  <a:pt x="0" y="0"/>
                </a:moveTo>
                <a:lnTo>
                  <a:pt x="0" y="8930"/>
                </a:lnTo>
                <a:lnTo>
                  <a:pt x="8930" y="8930"/>
                </a:lnTo>
                <a:lnTo>
                  <a:pt x="8930" y="17860"/>
                </a:lnTo>
                <a:lnTo>
                  <a:pt x="26789" y="26789"/>
                </a:lnTo>
                <a:lnTo>
                  <a:pt x="44648" y="26789"/>
                </a:lnTo>
                <a:lnTo>
                  <a:pt x="80367" y="26789"/>
                </a:lnTo>
                <a:lnTo>
                  <a:pt x="107156" y="26789"/>
                </a:lnTo>
                <a:lnTo>
                  <a:pt x="133945" y="26789"/>
                </a:lnTo>
                <a:lnTo>
                  <a:pt x="160734" y="26789"/>
                </a:lnTo>
                <a:lnTo>
                  <a:pt x="178594" y="35719"/>
                </a:lnTo>
                <a:lnTo>
                  <a:pt x="196453" y="44649"/>
                </a:lnTo>
                <a:lnTo>
                  <a:pt x="196453" y="62508"/>
                </a:lnTo>
                <a:lnTo>
                  <a:pt x="196453" y="80368"/>
                </a:lnTo>
                <a:lnTo>
                  <a:pt x="187523" y="98227"/>
                </a:lnTo>
                <a:lnTo>
                  <a:pt x="160734" y="116086"/>
                </a:lnTo>
                <a:lnTo>
                  <a:pt x="133945" y="133946"/>
                </a:lnTo>
                <a:lnTo>
                  <a:pt x="116086" y="142875"/>
                </a:lnTo>
                <a:lnTo>
                  <a:pt x="98227" y="142875"/>
                </a:lnTo>
                <a:lnTo>
                  <a:pt x="89297" y="133946"/>
                </a:lnTo>
                <a:lnTo>
                  <a:pt x="98227" y="125016"/>
                </a:lnTo>
                <a:lnTo>
                  <a:pt x="116086" y="107157"/>
                </a:lnTo>
                <a:lnTo>
                  <a:pt x="142875" y="80368"/>
                </a:lnTo>
                <a:lnTo>
                  <a:pt x="169664" y="44649"/>
                </a:lnTo>
                <a:lnTo>
                  <a:pt x="169664" y="44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9" name="Freeform 148"/>
          <p:cNvSpPr/>
          <p:nvPr/>
        </p:nvSpPr>
        <p:spPr>
          <a:xfrm>
            <a:off x="8643937" y="1928812"/>
            <a:ext cx="160735" cy="98228"/>
          </a:xfrm>
          <a:custGeom>
            <a:avLst/>
            <a:gdLst/>
            <a:ahLst/>
            <a:cxnLst/>
            <a:rect l="0" t="0" r="0" b="0"/>
            <a:pathLst>
              <a:path w="160735" h="98228">
                <a:moveTo>
                  <a:pt x="0" y="0"/>
                </a:moveTo>
                <a:lnTo>
                  <a:pt x="0" y="0"/>
                </a:lnTo>
                <a:lnTo>
                  <a:pt x="8929" y="0"/>
                </a:lnTo>
                <a:lnTo>
                  <a:pt x="8929" y="0"/>
                </a:lnTo>
                <a:lnTo>
                  <a:pt x="17859" y="8930"/>
                </a:lnTo>
                <a:lnTo>
                  <a:pt x="26789" y="17860"/>
                </a:lnTo>
                <a:lnTo>
                  <a:pt x="35718" y="26789"/>
                </a:lnTo>
                <a:lnTo>
                  <a:pt x="44648" y="35719"/>
                </a:lnTo>
                <a:lnTo>
                  <a:pt x="62508" y="53578"/>
                </a:lnTo>
                <a:lnTo>
                  <a:pt x="89297" y="62508"/>
                </a:lnTo>
                <a:lnTo>
                  <a:pt x="107156" y="80367"/>
                </a:lnTo>
                <a:lnTo>
                  <a:pt x="125015" y="89297"/>
                </a:lnTo>
                <a:lnTo>
                  <a:pt x="142875" y="98227"/>
                </a:lnTo>
                <a:lnTo>
                  <a:pt x="151804" y="98227"/>
                </a:lnTo>
                <a:lnTo>
                  <a:pt x="151804" y="98227"/>
                </a:lnTo>
                <a:lnTo>
                  <a:pt x="160734" y="89297"/>
                </a:lnTo>
                <a:lnTo>
                  <a:pt x="160734"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0" name="Freeform 149"/>
          <p:cNvSpPr/>
          <p:nvPr/>
        </p:nvSpPr>
        <p:spPr>
          <a:xfrm>
            <a:off x="8643937" y="1937742"/>
            <a:ext cx="107157" cy="142876"/>
          </a:xfrm>
          <a:custGeom>
            <a:avLst/>
            <a:gdLst/>
            <a:ahLst/>
            <a:cxnLst/>
            <a:rect l="0" t="0" r="0" b="0"/>
            <a:pathLst>
              <a:path w="107157" h="142876">
                <a:moveTo>
                  <a:pt x="107156" y="0"/>
                </a:moveTo>
                <a:lnTo>
                  <a:pt x="80367" y="8930"/>
                </a:lnTo>
                <a:lnTo>
                  <a:pt x="62508" y="35719"/>
                </a:lnTo>
                <a:lnTo>
                  <a:pt x="44648" y="62508"/>
                </a:lnTo>
                <a:lnTo>
                  <a:pt x="17859" y="89297"/>
                </a:lnTo>
                <a:lnTo>
                  <a:pt x="0" y="116086"/>
                </a:lnTo>
                <a:lnTo>
                  <a:pt x="0" y="133945"/>
                </a:lnTo>
                <a:lnTo>
                  <a:pt x="0" y="142875"/>
                </a:lnTo>
                <a:lnTo>
                  <a:pt x="8929" y="142875"/>
                </a:lnTo>
                <a:lnTo>
                  <a:pt x="26789" y="133945"/>
                </a:lnTo>
                <a:lnTo>
                  <a:pt x="53578" y="116086"/>
                </a:lnTo>
                <a:lnTo>
                  <a:pt x="80367" y="89297"/>
                </a:lnTo>
                <a:lnTo>
                  <a:pt x="80367"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1" name="Freeform 150"/>
          <p:cNvSpPr/>
          <p:nvPr/>
        </p:nvSpPr>
        <p:spPr>
          <a:xfrm>
            <a:off x="8849320" y="1803797"/>
            <a:ext cx="98227" cy="35719"/>
          </a:xfrm>
          <a:custGeom>
            <a:avLst/>
            <a:gdLst/>
            <a:ahLst/>
            <a:cxnLst/>
            <a:rect l="0" t="0" r="0" b="0"/>
            <a:pathLst>
              <a:path w="98227" h="35719">
                <a:moveTo>
                  <a:pt x="0" y="26789"/>
                </a:moveTo>
                <a:lnTo>
                  <a:pt x="0" y="35718"/>
                </a:lnTo>
                <a:lnTo>
                  <a:pt x="0" y="35718"/>
                </a:lnTo>
                <a:lnTo>
                  <a:pt x="8929" y="26789"/>
                </a:lnTo>
                <a:lnTo>
                  <a:pt x="17859" y="26789"/>
                </a:lnTo>
                <a:lnTo>
                  <a:pt x="26789" y="26789"/>
                </a:lnTo>
                <a:lnTo>
                  <a:pt x="44648" y="17859"/>
                </a:lnTo>
                <a:lnTo>
                  <a:pt x="62507" y="17859"/>
                </a:lnTo>
                <a:lnTo>
                  <a:pt x="80367" y="8929"/>
                </a:lnTo>
                <a:lnTo>
                  <a:pt x="98226" y="0"/>
                </a:lnTo>
                <a:lnTo>
                  <a:pt x="9822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2" name="Freeform 151"/>
          <p:cNvSpPr/>
          <p:nvPr/>
        </p:nvSpPr>
        <p:spPr>
          <a:xfrm>
            <a:off x="8876109" y="1812726"/>
            <a:ext cx="89297" cy="178595"/>
          </a:xfrm>
          <a:custGeom>
            <a:avLst/>
            <a:gdLst/>
            <a:ahLst/>
            <a:cxnLst/>
            <a:rect l="0" t="0" r="0" b="0"/>
            <a:pathLst>
              <a:path w="89297" h="178595">
                <a:moveTo>
                  <a:pt x="26789" y="0"/>
                </a:moveTo>
                <a:lnTo>
                  <a:pt x="17859" y="8930"/>
                </a:lnTo>
                <a:lnTo>
                  <a:pt x="8929" y="17860"/>
                </a:lnTo>
                <a:lnTo>
                  <a:pt x="0" y="17860"/>
                </a:lnTo>
                <a:lnTo>
                  <a:pt x="0" y="26789"/>
                </a:lnTo>
                <a:lnTo>
                  <a:pt x="0" y="35719"/>
                </a:lnTo>
                <a:lnTo>
                  <a:pt x="8929" y="44649"/>
                </a:lnTo>
                <a:lnTo>
                  <a:pt x="17859" y="53578"/>
                </a:lnTo>
                <a:lnTo>
                  <a:pt x="26789" y="62508"/>
                </a:lnTo>
                <a:lnTo>
                  <a:pt x="35718" y="71438"/>
                </a:lnTo>
                <a:lnTo>
                  <a:pt x="44648" y="80368"/>
                </a:lnTo>
                <a:lnTo>
                  <a:pt x="53578" y="89297"/>
                </a:lnTo>
                <a:lnTo>
                  <a:pt x="71437" y="98227"/>
                </a:lnTo>
                <a:lnTo>
                  <a:pt x="80367" y="116086"/>
                </a:lnTo>
                <a:lnTo>
                  <a:pt x="89296" y="125016"/>
                </a:lnTo>
                <a:lnTo>
                  <a:pt x="89296" y="133946"/>
                </a:lnTo>
                <a:lnTo>
                  <a:pt x="89296" y="142875"/>
                </a:lnTo>
                <a:lnTo>
                  <a:pt x="89296" y="160735"/>
                </a:lnTo>
                <a:lnTo>
                  <a:pt x="80367" y="169664"/>
                </a:lnTo>
                <a:lnTo>
                  <a:pt x="62507" y="169664"/>
                </a:lnTo>
                <a:lnTo>
                  <a:pt x="53578" y="178594"/>
                </a:lnTo>
                <a:lnTo>
                  <a:pt x="35718" y="178594"/>
                </a:lnTo>
                <a:lnTo>
                  <a:pt x="35718"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3" name="Freeform 152"/>
          <p:cNvSpPr/>
          <p:nvPr/>
        </p:nvSpPr>
        <p:spPr>
          <a:xfrm>
            <a:off x="8081367" y="2419945"/>
            <a:ext cx="44650" cy="169665"/>
          </a:xfrm>
          <a:custGeom>
            <a:avLst/>
            <a:gdLst/>
            <a:ahLst/>
            <a:cxnLst/>
            <a:rect l="0" t="0" r="0" b="0"/>
            <a:pathLst>
              <a:path w="44650" h="169665">
                <a:moveTo>
                  <a:pt x="0" y="0"/>
                </a:moveTo>
                <a:lnTo>
                  <a:pt x="0" y="0"/>
                </a:lnTo>
                <a:lnTo>
                  <a:pt x="0" y="0"/>
                </a:lnTo>
                <a:lnTo>
                  <a:pt x="0" y="0"/>
                </a:lnTo>
                <a:lnTo>
                  <a:pt x="0" y="0"/>
                </a:lnTo>
                <a:lnTo>
                  <a:pt x="0" y="0"/>
                </a:lnTo>
                <a:lnTo>
                  <a:pt x="0" y="8930"/>
                </a:lnTo>
                <a:lnTo>
                  <a:pt x="8930" y="26789"/>
                </a:lnTo>
                <a:lnTo>
                  <a:pt x="8930" y="44649"/>
                </a:lnTo>
                <a:lnTo>
                  <a:pt x="17860" y="71438"/>
                </a:lnTo>
                <a:lnTo>
                  <a:pt x="17860" y="98227"/>
                </a:lnTo>
                <a:lnTo>
                  <a:pt x="26789" y="125016"/>
                </a:lnTo>
                <a:lnTo>
                  <a:pt x="26789" y="151805"/>
                </a:lnTo>
                <a:lnTo>
                  <a:pt x="35719" y="160735"/>
                </a:lnTo>
                <a:lnTo>
                  <a:pt x="35719" y="169664"/>
                </a:lnTo>
                <a:lnTo>
                  <a:pt x="44649" y="160735"/>
                </a:lnTo>
                <a:lnTo>
                  <a:pt x="44649" y="151805"/>
                </a:lnTo>
                <a:lnTo>
                  <a:pt x="44649" y="125016"/>
                </a:lnTo>
                <a:lnTo>
                  <a:pt x="44649" y="12501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4" name="Freeform 153"/>
          <p:cNvSpPr/>
          <p:nvPr/>
        </p:nvSpPr>
        <p:spPr>
          <a:xfrm>
            <a:off x="8143875" y="2402086"/>
            <a:ext cx="187524" cy="142876"/>
          </a:xfrm>
          <a:custGeom>
            <a:avLst/>
            <a:gdLst/>
            <a:ahLst/>
            <a:cxnLst/>
            <a:rect l="0" t="0" r="0" b="0"/>
            <a:pathLst>
              <a:path w="187524" h="142876">
                <a:moveTo>
                  <a:pt x="0" y="26789"/>
                </a:moveTo>
                <a:lnTo>
                  <a:pt x="0" y="26789"/>
                </a:lnTo>
                <a:lnTo>
                  <a:pt x="0" y="26789"/>
                </a:lnTo>
                <a:lnTo>
                  <a:pt x="8930" y="17859"/>
                </a:lnTo>
                <a:lnTo>
                  <a:pt x="17859" y="8929"/>
                </a:lnTo>
                <a:lnTo>
                  <a:pt x="35719" y="8929"/>
                </a:lnTo>
                <a:lnTo>
                  <a:pt x="53577" y="0"/>
                </a:lnTo>
                <a:lnTo>
                  <a:pt x="62507" y="0"/>
                </a:lnTo>
                <a:lnTo>
                  <a:pt x="71437" y="0"/>
                </a:lnTo>
                <a:lnTo>
                  <a:pt x="71437" y="17859"/>
                </a:lnTo>
                <a:lnTo>
                  <a:pt x="71437" y="35718"/>
                </a:lnTo>
                <a:lnTo>
                  <a:pt x="62507" y="62508"/>
                </a:lnTo>
                <a:lnTo>
                  <a:pt x="53577" y="89297"/>
                </a:lnTo>
                <a:lnTo>
                  <a:pt x="53577" y="116086"/>
                </a:lnTo>
                <a:lnTo>
                  <a:pt x="53577" y="133945"/>
                </a:lnTo>
                <a:lnTo>
                  <a:pt x="62507" y="142875"/>
                </a:lnTo>
                <a:lnTo>
                  <a:pt x="80366" y="142875"/>
                </a:lnTo>
                <a:lnTo>
                  <a:pt x="98226" y="133945"/>
                </a:lnTo>
                <a:lnTo>
                  <a:pt x="125015" y="125016"/>
                </a:lnTo>
                <a:lnTo>
                  <a:pt x="142874" y="107156"/>
                </a:lnTo>
                <a:lnTo>
                  <a:pt x="169663" y="80367"/>
                </a:lnTo>
                <a:lnTo>
                  <a:pt x="187523" y="53578"/>
                </a:lnTo>
                <a:lnTo>
                  <a:pt x="187523"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5" name="Freeform 154"/>
          <p:cNvSpPr/>
          <p:nvPr/>
        </p:nvSpPr>
        <p:spPr>
          <a:xfrm>
            <a:off x="8313538" y="2286000"/>
            <a:ext cx="142876" cy="250032"/>
          </a:xfrm>
          <a:custGeom>
            <a:avLst/>
            <a:gdLst/>
            <a:ahLst/>
            <a:cxnLst/>
            <a:rect l="0" t="0" r="0" b="0"/>
            <a:pathLst>
              <a:path w="142876" h="250032">
                <a:moveTo>
                  <a:pt x="17860" y="71437"/>
                </a:moveTo>
                <a:lnTo>
                  <a:pt x="17860" y="71437"/>
                </a:lnTo>
                <a:lnTo>
                  <a:pt x="26789" y="71437"/>
                </a:lnTo>
                <a:lnTo>
                  <a:pt x="35719" y="62508"/>
                </a:lnTo>
                <a:lnTo>
                  <a:pt x="62508" y="53578"/>
                </a:lnTo>
                <a:lnTo>
                  <a:pt x="80367" y="44648"/>
                </a:lnTo>
                <a:lnTo>
                  <a:pt x="98227" y="26789"/>
                </a:lnTo>
                <a:lnTo>
                  <a:pt x="116086" y="17859"/>
                </a:lnTo>
                <a:lnTo>
                  <a:pt x="133946" y="8929"/>
                </a:lnTo>
                <a:lnTo>
                  <a:pt x="142875" y="0"/>
                </a:lnTo>
                <a:lnTo>
                  <a:pt x="142875" y="0"/>
                </a:lnTo>
                <a:lnTo>
                  <a:pt x="142875" y="8929"/>
                </a:lnTo>
                <a:lnTo>
                  <a:pt x="125016" y="8929"/>
                </a:lnTo>
                <a:lnTo>
                  <a:pt x="107157" y="17859"/>
                </a:lnTo>
                <a:lnTo>
                  <a:pt x="89297" y="26789"/>
                </a:lnTo>
                <a:lnTo>
                  <a:pt x="62508" y="35719"/>
                </a:lnTo>
                <a:lnTo>
                  <a:pt x="44649" y="53578"/>
                </a:lnTo>
                <a:lnTo>
                  <a:pt x="26789" y="62508"/>
                </a:lnTo>
                <a:lnTo>
                  <a:pt x="8930" y="80367"/>
                </a:lnTo>
                <a:lnTo>
                  <a:pt x="0" y="89297"/>
                </a:lnTo>
                <a:lnTo>
                  <a:pt x="8930" y="98226"/>
                </a:lnTo>
                <a:lnTo>
                  <a:pt x="17860" y="98226"/>
                </a:lnTo>
                <a:lnTo>
                  <a:pt x="35719" y="98226"/>
                </a:lnTo>
                <a:lnTo>
                  <a:pt x="62508" y="98226"/>
                </a:lnTo>
                <a:lnTo>
                  <a:pt x="89297" y="98226"/>
                </a:lnTo>
                <a:lnTo>
                  <a:pt x="107157" y="98226"/>
                </a:lnTo>
                <a:lnTo>
                  <a:pt x="125016" y="107156"/>
                </a:lnTo>
                <a:lnTo>
                  <a:pt x="142875" y="125015"/>
                </a:lnTo>
                <a:lnTo>
                  <a:pt x="142875" y="151804"/>
                </a:lnTo>
                <a:lnTo>
                  <a:pt x="142875" y="178594"/>
                </a:lnTo>
                <a:lnTo>
                  <a:pt x="125016" y="205383"/>
                </a:lnTo>
                <a:lnTo>
                  <a:pt x="98227" y="223242"/>
                </a:lnTo>
                <a:lnTo>
                  <a:pt x="80367" y="241102"/>
                </a:lnTo>
                <a:lnTo>
                  <a:pt x="71438" y="250031"/>
                </a:lnTo>
                <a:lnTo>
                  <a:pt x="71438" y="25003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6" name="Freeform 155"/>
          <p:cNvSpPr/>
          <p:nvPr/>
        </p:nvSpPr>
        <p:spPr>
          <a:xfrm>
            <a:off x="8215312" y="2714625"/>
            <a:ext cx="26790" cy="178594"/>
          </a:xfrm>
          <a:custGeom>
            <a:avLst/>
            <a:gdLst/>
            <a:ahLst/>
            <a:cxnLst/>
            <a:rect l="0" t="0" r="0" b="0"/>
            <a:pathLst>
              <a:path w="26790" h="178594">
                <a:moveTo>
                  <a:pt x="0" y="0"/>
                </a:moveTo>
                <a:lnTo>
                  <a:pt x="0" y="0"/>
                </a:lnTo>
                <a:lnTo>
                  <a:pt x="0" y="0"/>
                </a:lnTo>
                <a:lnTo>
                  <a:pt x="0" y="0"/>
                </a:lnTo>
                <a:lnTo>
                  <a:pt x="0" y="8930"/>
                </a:lnTo>
                <a:lnTo>
                  <a:pt x="0" y="35719"/>
                </a:lnTo>
                <a:lnTo>
                  <a:pt x="8929" y="53578"/>
                </a:lnTo>
                <a:lnTo>
                  <a:pt x="8929" y="80367"/>
                </a:lnTo>
                <a:lnTo>
                  <a:pt x="17859" y="116086"/>
                </a:lnTo>
                <a:lnTo>
                  <a:pt x="17859" y="133945"/>
                </a:lnTo>
                <a:lnTo>
                  <a:pt x="17859" y="160734"/>
                </a:lnTo>
                <a:lnTo>
                  <a:pt x="26789" y="178593"/>
                </a:lnTo>
                <a:lnTo>
                  <a:pt x="26789" y="178593"/>
                </a:lnTo>
                <a:lnTo>
                  <a:pt x="26789" y="178593"/>
                </a:lnTo>
                <a:lnTo>
                  <a:pt x="17859" y="178593"/>
                </a:lnTo>
                <a:lnTo>
                  <a:pt x="17859" y="160734"/>
                </a:lnTo>
                <a:lnTo>
                  <a:pt x="17859" y="16073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7" name="Freeform 156"/>
          <p:cNvSpPr/>
          <p:nvPr/>
        </p:nvSpPr>
        <p:spPr>
          <a:xfrm>
            <a:off x="8108156" y="2759273"/>
            <a:ext cx="187524" cy="89298"/>
          </a:xfrm>
          <a:custGeom>
            <a:avLst/>
            <a:gdLst/>
            <a:ahLst/>
            <a:cxnLst/>
            <a:rect l="0" t="0" r="0" b="0"/>
            <a:pathLst>
              <a:path w="187524" h="89298">
                <a:moveTo>
                  <a:pt x="0" y="89297"/>
                </a:moveTo>
                <a:lnTo>
                  <a:pt x="0" y="89297"/>
                </a:lnTo>
                <a:lnTo>
                  <a:pt x="8930" y="89297"/>
                </a:lnTo>
                <a:lnTo>
                  <a:pt x="17860" y="89297"/>
                </a:lnTo>
                <a:lnTo>
                  <a:pt x="35719" y="80367"/>
                </a:lnTo>
                <a:lnTo>
                  <a:pt x="71438" y="71438"/>
                </a:lnTo>
                <a:lnTo>
                  <a:pt x="98226" y="53578"/>
                </a:lnTo>
                <a:lnTo>
                  <a:pt x="125015" y="44648"/>
                </a:lnTo>
                <a:lnTo>
                  <a:pt x="151804" y="26790"/>
                </a:lnTo>
                <a:lnTo>
                  <a:pt x="169664" y="17860"/>
                </a:lnTo>
                <a:lnTo>
                  <a:pt x="178593" y="8930"/>
                </a:lnTo>
                <a:lnTo>
                  <a:pt x="187523" y="0"/>
                </a:lnTo>
                <a:lnTo>
                  <a:pt x="187523"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8" name="Freeform 157"/>
          <p:cNvSpPr/>
          <p:nvPr/>
        </p:nvSpPr>
        <p:spPr>
          <a:xfrm>
            <a:off x="8259960" y="2732484"/>
            <a:ext cx="142876" cy="151806"/>
          </a:xfrm>
          <a:custGeom>
            <a:avLst/>
            <a:gdLst/>
            <a:ahLst/>
            <a:cxnLst/>
            <a:rect l="0" t="0" r="0" b="0"/>
            <a:pathLst>
              <a:path w="142876" h="151806">
                <a:moveTo>
                  <a:pt x="0" y="116086"/>
                </a:moveTo>
                <a:lnTo>
                  <a:pt x="8930" y="116086"/>
                </a:lnTo>
                <a:lnTo>
                  <a:pt x="17860" y="116086"/>
                </a:lnTo>
                <a:lnTo>
                  <a:pt x="26789" y="116086"/>
                </a:lnTo>
                <a:lnTo>
                  <a:pt x="35719" y="107156"/>
                </a:lnTo>
                <a:lnTo>
                  <a:pt x="53578" y="98227"/>
                </a:lnTo>
                <a:lnTo>
                  <a:pt x="62508" y="80367"/>
                </a:lnTo>
                <a:lnTo>
                  <a:pt x="80367" y="71437"/>
                </a:lnTo>
                <a:lnTo>
                  <a:pt x="89297" y="53579"/>
                </a:lnTo>
                <a:lnTo>
                  <a:pt x="89297" y="26789"/>
                </a:lnTo>
                <a:lnTo>
                  <a:pt x="80367" y="17860"/>
                </a:lnTo>
                <a:lnTo>
                  <a:pt x="71438" y="0"/>
                </a:lnTo>
                <a:lnTo>
                  <a:pt x="62508" y="0"/>
                </a:lnTo>
                <a:lnTo>
                  <a:pt x="53578" y="0"/>
                </a:lnTo>
                <a:lnTo>
                  <a:pt x="44649" y="17860"/>
                </a:lnTo>
                <a:lnTo>
                  <a:pt x="35719" y="35719"/>
                </a:lnTo>
                <a:lnTo>
                  <a:pt x="35719" y="62508"/>
                </a:lnTo>
                <a:lnTo>
                  <a:pt x="35719" y="89297"/>
                </a:lnTo>
                <a:lnTo>
                  <a:pt x="44649" y="116086"/>
                </a:lnTo>
                <a:lnTo>
                  <a:pt x="53578" y="133945"/>
                </a:lnTo>
                <a:lnTo>
                  <a:pt x="71438" y="151805"/>
                </a:lnTo>
                <a:lnTo>
                  <a:pt x="89297" y="151805"/>
                </a:lnTo>
                <a:lnTo>
                  <a:pt x="98227" y="151805"/>
                </a:lnTo>
                <a:lnTo>
                  <a:pt x="116086" y="133945"/>
                </a:lnTo>
                <a:lnTo>
                  <a:pt x="133945" y="125016"/>
                </a:lnTo>
                <a:lnTo>
                  <a:pt x="142875" y="98227"/>
                </a:lnTo>
                <a:lnTo>
                  <a:pt x="142875" y="9822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9" name="Freeform 158"/>
          <p:cNvSpPr/>
          <p:nvPr/>
        </p:nvSpPr>
        <p:spPr>
          <a:xfrm>
            <a:off x="8376046" y="2705695"/>
            <a:ext cx="89298" cy="133946"/>
          </a:xfrm>
          <a:custGeom>
            <a:avLst/>
            <a:gdLst/>
            <a:ahLst/>
            <a:cxnLst/>
            <a:rect l="0" t="0" r="0" b="0"/>
            <a:pathLst>
              <a:path w="89298" h="133946">
                <a:moveTo>
                  <a:pt x="8930" y="0"/>
                </a:moveTo>
                <a:lnTo>
                  <a:pt x="8930" y="0"/>
                </a:lnTo>
                <a:lnTo>
                  <a:pt x="0" y="8930"/>
                </a:lnTo>
                <a:lnTo>
                  <a:pt x="0" y="17860"/>
                </a:lnTo>
                <a:lnTo>
                  <a:pt x="0" y="26789"/>
                </a:lnTo>
                <a:lnTo>
                  <a:pt x="0" y="35719"/>
                </a:lnTo>
                <a:lnTo>
                  <a:pt x="8930" y="44649"/>
                </a:lnTo>
                <a:lnTo>
                  <a:pt x="26789" y="44649"/>
                </a:lnTo>
                <a:lnTo>
                  <a:pt x="53578" y="53578"/>
                </a:lnTo>
                <a:lnTo>
                  <a:pt x="71438" y="53578"/>
                </a:lnTo>
                <a:lnTo>
                  <a:pt x="80367" y="62508"/>
                </a:lnTo>
                <a:lnTo>
                  <a:pt x="89297" y="80368"/>
                </a:lnTo>
                <a:lnTo>
                  <a:pt x="80367" y="89297"/>
                </a:lnTo>
                <a:lnTo>
                  <a:pt x="80367" y="107156"/>
                </a:lnTo>
                <a:lnTo>
                  <a:pt x="62508" y="125016"/>
                </a:lnTo>
                <a:lnTo>
                  <a:pt x="53578" y="133945"/>
                </a:lnTo>
                <a:lnTo>
                  <a:pt x="35719" y="133945"/>
                </a:lnTo>
                <a:lnTo>
                  <a:pt x="26789" y="133945"/>
                </a:lnTo>
                <a:lnTo>
                  <a:pt x="17859" y="116086"/>
                </a:lnTo>
                <a:lnTo>
                  <a:pt x="17859" y="89297"/>
                </a:lnTo>
                <a:lnTo>
                  <a:pt x="17859"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0" name="Freeform 159"/>
          <p:cNvSpPr/>
          <p:nvPr/>
        </p:nvSpPr>
        <p:spPr>
          <a:xfrm>
            <a:off x="8447484" y="2544961"/>
            <a:ext cx="107157" cy="258961"/>
          </a:xfrm>
          <a:custGeom>
            <a:avLst/>
            <a:gdLst/>
            <a:ahLst/>
            <a:cxnLst/>
            <a:rect l="0" t="0" r="0" b="0"/>
            <a:pathLst>
              <a:path w="107157" h="258961">
                <a:moveTo>
                  <a:pt x="8929" y="0"/>
                </a:moveTo>
                <a:lnTo>
                  <a:pt x="8929" y="0"/>
                </a:lnTo>
                <a:lnTo>
                  <a:pt x="8929" y="0"/>
                </a:lnTo>
                <a:lnTo>
                  <a:pt x="0" y="8930"/>
                </a:lnTo>
                <a:lnTo>
                  <a:pt x="8929" y="17859"/>
                </a:lnTo>
                <a:lnTo>
                  <a:pt x="8929" y="35719"/>
                </a:lnTo>
                <a:lnTo>
                  <a:pt x="17859" y="53578"/>
                </a:lnTo>
                <a:lnTo>
                  <a:pt x="26789" y="89297"/>
                </a:lnTo>
                <a:lnTo>
                  <a:pt x="35718" y="125016"/>
                </a:lnTo>
                <a:lnTo>
                  <a:pt x="53578" y="160734"/>
                </a:lnTo>
                <a:lnTo>
                  <a:pt x="62507" y="187523"/>
                </a:lnTo>
                <a:lnTo>
                  <a:pt x="80367" y="214312"/>
                </a:lnTo>
                <a:lnTo>
                  <a:pt x="89296" y="232172"/>
                </a:lnTo>
                <a:lnTo>
                  <a:pt x="98226" y="250031"/>
                </a:lnTo>
                <a:lnTo>
                  <a:pt x="98226" y="258960"/>
                </a:lnTo>
                <a:lnTo>
                  <a:pt x="107156" y="258960"/>
                </a:lnTo>
                <a:lnTo>
                  <a:pt x="107156" y="250031"/>
                </a:lnTo>
                <a:lnTo>
                  <a:pt x="98226" y="241102"/>
                </a:lnTo>
                <a:lnTo>
                  <a:pt x="80367" y="214312"/>
                </a:lnTo>
                <a:lnTo>
                  <a:pt x="62507" y="196453"/>
                </a:lnTo>
                <a:lnTo>
                  <a:pt x="62507" y="19645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1" name="Freeform 160"/>
          <p:cNvSpPr/>
          <p:nvPr/>
        </p:nvSpPr>
        <p:spPr>
          <a:xfrm>
            <a:off x="8411765" y="2607469"/>
            <a:ext cx="151806" cy="17860"/>
          </a:xfrm>
          <a:custGeom>
            <a:avLst/>
            <a:gdLst/>
            <a:ahLst/>
            <a:cxnLst/>
            <a:rect l="0" t="0" r="0" b="0"/>
            <a:pathLst>
              <a:path w="151806" h="17860">
                <a:moveTo>
                  <a:pt x="0" y="17859"/>
                </a:moveTo>
                <a:lnTo>
                  <a:pt x="8930" y="17859"/>
                </a:lnTo>
                <a:lnTo>
                  <a:pt x="26789" y="17859"/>
                </a:lnTo>
                <a:lnTo>
                  <a:pt x="53578" y="8929"/>
                </a:lnTo>
                <a:lnTo>
                  <a:pt x="80367" y="8929"/>
                </a:lnTo>
                <a:lnTo>
                  <a:pt x="116086" y="0"/>
                </a:lnTo>
                <a:lnTo>
                  <a:pt x="133945" y="0"/>
                </a:lnTo>
                <a:lnTo>
                  <a:pt x="151805" y="0"/>
                </a:lnTo>
                <a:lnTo>
                  <a:pt x="151805" y="8929"/>
                </a:lnTo>
                <a:lnTo>
                  <a:pt x="151805" y="8929"/>
                </a:lnTo>
                <a:lnTo>
                  <a:pt x="151805"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2" name="Freeform 161"/>
          <p:cNvSpPr/>
          <p:nvPr/>
        </p:nvSpPr>
        <p:spPr>
          <a:xfrm>
            <a:off x="8608218" y="2562820"/>
            <a:ext cx="116087" cy="187525"/>
          </a:xfrm>
          <a:custGeom>
            <a:avLst/>
            <a:gdLst/>
            <a:ahLst/>
            <a:cxnLst/>
            <a:rect l="0" t="0" r="0" b="0"/>
            <a:pathLst>
              <a:path w="116087" h="187525">
                <a:moveTo>
                  <a:pt x="62508" y="0"/>
                </a:moveTo>
                <a:lnTo>
                  <a:pt x="53578" y="0"/>
                </a:lnTo>
                <a:lnTo>
                  <a:pt x="44648" y="8930"/>
                </a:lnTo>
                <a:lnTo>
                  <a:pt x="35719" y="26789"/>
                </a:lnTo>
                <a:lnTo>
                  <a:pt x="26789" y="44649"/>
                </a:lnTo>
                <a:lnTo>
                  <a:pt x="17859" y="71438"/>
                </a:lnTo>
                <a:lnTo>
                  <a:pt x="8930" y="107157"/>
                </a:lnTo>
                <a:lnTo>
                  <a:pt x="0" y="133946"/>
                </a:lnTo>
                <a:lnTo>
                  <a:pt x="0" y="151805"/>
                </a:lnTo>
                <a:lnTo>
                  <a:pt x="17859" y="169664"/>
                </a:lnTo>
                <a:lnTo>
                  <a:pt x="26789" y="187524"/>
                </a:lnTo>
                <a:lnTo>
                  <a:pt x="44648" y="187524"/>
                </a:lnTo>
                <a:lnTo>
                  <a:pt x="62508" y="187524"/>
                </a:lnTo>
                <a:lnTo>
                  <a:pt x="80367" y="178594"/>
                </a:lnTo>
                <a:lnTo>
                  <a:pt x="98227" y="160735"/>
                </a:lnTo>
                <a:lnTo>
                  <a:pt x="116086" y="142875"/>
                </a:lnTo>
                <a:lnTo>
                  <a:pt x="116086"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3" name="Freeform 162"/>
          <p:cNvSpPr/>
          <p:nvPr/>
        </p:nvSpPr>
        <p:spPr>
          <a:xfrm>
            <a:off x="8679655" y="2518172"/>
            <a:ext cx="366119" cy="187524"/>
          </a:xfrm>
          <a:custGeom>
            <a:avLst/>
            <a:gdLst/>
            <a:ahLst/>
            <a:cxnLst/>
            <a:rect l="0" t="0" r="0" b="0"/>
            <a:pathLst>
              <a:path w="366119" h="187524">
                <a:moveTo>
                  <a:pt x="8930" y="53578"/>
                </a:moveTo>
                <a:lnTo>
                  <a:pt x="8930" y="62508"/>
                </a:lnTo>
                <a:lnTo>
                  <a:pt x="8930" y="71437"/>
                </a:lnTo>
                <a:lnTo>
                  <a:pt x="8930" y="89297"/>
                </a:lnTo>
                <a:lnTo>
                  <a:pt x="8930" y="107156"/>
                </a:lnTo>
                <a:lnTo>
                  <a:pt x="0" y="125016"/>
                </a:lnTo>
                <a:lnTo>
                  <a:pt x="0" y="142875"/>
                </a:lnTo>
                <a:lnTo>
                  <a:pt x="8930" y="160734"/>
                </a:lnTo>
                <a:lnTo>
                  <a:pt x="17860" y="178594"/>
                </a:lnTo>
                <a:lnTo>
                  <a:pt x="26790" y="187523"/>
                </a:lnTo>
                <a:lnTo>
                  <a:pt x="35719" y="187523"/>
                </a:lnTo>
                <a:lnTo>
                  <a:pt x="44649" y="178594"/>
                </a:lnTo>
                <a:lnTo>
                  <a:pt x="62508" y="169664"/>
                </a:lnTo>
                <a:lnTo>
                  <a:pt x="71438" y="151805"/>
                </a:lnTo>
                <a:lnTo>
                  <a:pt x="80368" y="125016"/>
                </a:lnTo>
                <a:lnTo>
                  <a:pt x="89297" y="107156"/>
                </a:lnTo>
                <a:lnTo>
                  <a:pt x="98227" y="80367"/>
                </a:lnTo>
                <a:lnTo>
                  <a:pt x="98227" y="62508"/>
                </a:lnTo>
                <a:lnTo>
                  <a:pt x="98227" y="53578"/>
                </a:lnTo>
                <a:lnTo>
                  <a:pt x="98227" y="53578"/>
                </a:lnTo>
                <a:lnTo>
                  <a:pt x="98227" y="62508"/>
                </a:lnTo>
                <a:lnTo>
                  <a:pt x="89297" y="80367"/>
                </a:lnTo>
                <a:lnTo>
                  <a:pt x="89297" y="98226"/>
                </a:lnTo>
                <a:lnTo>
                  <a:pt x="80368" y="116086"/>
                </a:lnTo>
                <a:lnTo>
                  <a:pt x="80368" y="133945"/>
                </a:lnTo>
                <a:lnTo>
                  <a:pt x="80368" y="142875"/>
                </a:lnTo>
                <a:lnTo>
                  <a:pt x="89297" y="151805"/>
                </a:lnTo>
                <a:lnTo>
                  <a:pt x="98227" y="151805"/>
                </a:lnTo>
                <a:lnTo>
                  <a:pt x="107157" y="142875"/>
                </a:lnTo>
                <a:lnTo>
                  <a:pt x="107157" y="133945"/>
                </a:lnTo>
                <a:lnTo>
                  <a:pt x="116086" y="116086"/>
                </a:lnTo>
                <a:lnTo>
                  <a:pt x="125016" y="107156"/>
                </a:lnTo>
                <a:lnTo>
                  <a:pt x="142875" y="89297"/>
                </a:lnTo>
                <a:lnTo>
                  <a:pt x="160735" y="71437"/>
                </a:lnTo>
                <a:lnTo>
                  <a:pt x="169665" y="53578"/>
                </a:lnTo>
                <a:lnTo>
                  <a:pt x="187524" y="35719"/>
                </a:lnTo>
                <a:lnTo>
                  <a:pt x="205383" y="26789"/>
                </a:lnTo>
                <a:lnTo>
                  <a:pt x="214313" y="17859"/>
                </a:lnTo>
                <a:lnTo>
                  <a:pt x="214313" y="8930"/>
                </a:lnTo>
                <a:lnTo>
                  <a:pt x="223243" y="17859"/>
                </a:lnTo>
                <a:lnTo>
                  <a:pt x="223243" y="17859"/>
                </a:lnTo>
                <a:lnTo>
                  <a:pt x="223243" y="26789"/>
                </a:lnTo>
                <a:lnTo>
                  <a:pt x="223243" y="35719"/>
                </a:lnTo>
                <a:lnTo>
                  <a:pt x="223243" y="44648"/>
                </a:lnTo>
                <a:lnTo>
                  <a:pt x="214313" y="62508"/>
                </a:lnTo>
                <a:lnTo>
                  <a:pt x="205383" y="71437"/>
                </a:lnTo>
                <a:lnTo>
                  <a:pt x="196454" y="80367"/>
                </a:lnTo>
                <a:lnTo>
                  <a:pt x="196454" y="89297"/>
                </a:lnTo>
                <a:lnTo>
                  <a:pt x="187524" y="89297"/>
                </a:lnTo>
                <a:lnTo>
                  <a:pt x="187524" y="89297"/>
                </a:lnTo>
                <a:lnTo>
                  <a:pt x="196454" y="89297"/>
                </a:lnTo>
                <a:lnTo>
                  <a:pt x="196454" y="80367"/>
                </a:lnTo>
                <a:lnTo>
                  <a:pt x="214313" y="71437"/>
                </a:lnTo>
                <a:lnTo>
                  <a:pt x="223243" y="53578"/>
                </a:lnTo>
                <a:lnTo>
                  <a:pt x="232172" y="44648"/>
                </a:lnTo>
                <a:lnTo>
                  <a:pt x="250032" y="26789"/>
                </a:lnTo>
                <a:lnTo>
                  <a:pt x="258961" y="17859"/>
                </a:lnTo>
                <a:lnTo>
                  <a:pt x="267891" y="8930"/>
                </a:lnTo>
                <a:lnTo>
                  <a:pt x="267891" y="0"/>
                </a:lnTo>
                <a:lnTo>
                  <a:pt x="276821" y="0"/>
                </a:lnTo>
                <a:lnTo>
                  <a:pt x="276821" y="0"/>
                </a:lnTo>
                <a:lnTo>
                  <a:pt x="276821" y="0"/>
                </a:lnTo>
                <a:lnTo>
                  <a:pt x="267891" y="8930"/>
                </a:lnTo>
                <a:lnTo>
                  <a:pt x="267891" y="17859"/>
                </a:lnTo>
                <a:lnTo>
                  <a:pt x="267891" y="26789"/>
                </a:lnTo>
                <a:lnTo>
                  <a:pt x="267891" y="26789"/>
                </a:lnTo>
                <a:lnTo>
                  <a:pt x="267891" y="35719"/>
                </a:lnTo>
                <a:lnTo>
                  <a:pt x="276821" y="35719"/>
                </a:lnTo>
                <a:lnTo>
                  <a:pt x="285750" y="35719"/>
                </a:lnTo>
                <a:lnTo>
                  <a:pt x="303610" y="35719"/>
                </a:lnTo>
                <a:lnTo>
                  <a:pt x="312540" y="26789"/>
                </a:lnTo>
                <a:lnTo>
                  <a:pt x="330399" y="26789"/>
                </a:lnTo>
                <a:lnTo>
                  <a:pt x="339329" y="17859"/>
                </a:lnTo>
                <a:lnTo>
                  <a:pt x="357188" y="8930"/>
                </a:lnTo>
                <a:lnTo>
                  <a:pt x="366118" y="8930"/>
                </a:lnTo>
                <a:lnTo>
                  <a:pt x="366118" y="8930"/>
                </a:lnTo>
                <a:lnTo>
                  <a:pt x="366118" y="8930"/>
                </a:lnTo>
                <a:lnTo>
                  <a:pt x="366118" y="17859"/>
                </a:lnTo>
                <a:lnTo>
                  <a:pt x="357188" y="26789"/>
                </a:lnTo>
                <a:lnTo>
                  <a:pt x="348258" y="35719"/>
                </a:lnTo>
                <a:lnTo>
                  <a:pt x="339329" y="35719"/>
                </a:lnTo>
                <a:lnTo>
                  <a:pt x="330399" y="44648"/>
                </a:lnTo>
                <a:lnTo>
                  <a:pt x="321469" y="44648"/>
                </a:lnTo>
                <a:lnTo>
                  <a:pt x="312540" y="44648"/>
                </a:lnTo>
                <a:lnTo>
                  <a:pt x="312540" y="4464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4" name="Freeform 163"/>
          <p:cNvSpPr/>
          <p:nvPr/>
        </p:nvSpPr>
        <p:spPr>
          <a:xfrm>
            <a:off x="4973836" y="3652242"/>
            <a:ext cx="1973462" cy="160735"/>
          </a:xfrm>
          <a:custGeom>
            <a:avLst/>
            <a:gdLst/>
            <a:ahLst/>
            <a:cxnLst/>
            <a:rect l="0" t="0" r="0" b="0"/>
            <a:pathLst>
              <a:path w="1973462" h="160735">
                <a:moveTo>
                  <a:pt x="8930" y="17859"/>
                </a:moveTo>
                <a:lnTo>
                  <a:pt x="8930" y="17859"/>
                </a:lnTo>
                <a:lnTo>
                  <a:pt x="8930" y="17859"/>
                </a:lnTo>
                <a:lnTo>
                  <a:pt x="0" y="17859"/>
                </a:lnTo>
                <a:lnTo>
                  <a:pt x="0" y="17859"/>
                </a:lnTo>
                <a:lnTo>
                  <a:pt x="0" y="17859"/>
                </a:lnTo>
                <a:lnTo>
                  <a:pt x="0" y="17859"/>
                </a:lnTo>
                <a:lnTo>
                  <a:pt x="0" y="17859"/>
                </a:lnTo>
                <a:lnTo>
                  <a:pt x="0" y="17859"/>
                </a:lnTo>
                <a:lnTo>
                  <a:pt x="0" y="17859"/>
                </a:lnTo>
                <a:lnTo>
                  <a:pt x="0" y="17859"/>
                </a:lnTo>
                <a:lnTo>
                  <a:pt x="0" y="17859"/>
                </a:lnTo>
                <a:lnTo>
                  <a:pt x="8930" y="17859"/>
                </a:lnTo>
                <a:lnTo>
                  <a:pt x="8930" y="17859"/>
                </a:lnTo>
                <a:lnTo>
                  <a:pt x="8930" y="17859"/>
                </a:lnTo>
                <a:lnTo>
                  <a:pt x="17859" y="26789"/>
                </a:lnTo>
                <a:lnTo>
                  <a:pt x="26789" y="26789"/>
                </a:lnTo>
                <a:lnTo>
                  <a:pt x="26789" y="26789"/>
                </a:lnTo>
                <a:lnTo>
                  <a:pt x="44648" y="26789"/>
                </a:lnTo>
                <a:lnTo>
                  <a:pt x="53578" y="17859"/>
                </a:lnTo>
                <a:lnTo>
                  <a:pt x="71437" y="17859"/>
                </a:lnTo>
                <a:lnTo>
                  <a:pt x="80367" y="8929"/>
                </a:lnTo>
                <a:lnTo>
                  <a:pt x="98227" y="0"/>
                </a:lnTo>
                <a:lnTo>
                  <a:pt x="116086" y="0"/>
                </a:lnTo>
                <a:lnTo>
                  <a:pt x="125016" y="0"/>
                </a:lnTo>
                <a:lnTo>
                  <a:pt x="142875" y="8929"/>
                </a:lnTo>
                <a:lnTo>
                  <a:pt x="160734" y="17859"/>
                </a:lnTo>
                <a:lnTo>
                  <a:pt x="178594" y="17859"/>
                </a:lnTo>
                <a:lnTo>
                  <a:pt x="196453" y="26789"/>
                </a:lnTo>
                <a:lnTo>
                  <a:pt x="214312" y="26789"/>
                </a:lnTo>
                <a:lnTo>
                  <a:pt x="241102" y="35719"/>
                </a:lnTo>
                <a:lnTo>
                  <a:pt x="258961" y="26789"/>
                </a:lnTo>
                <a:lnTo>
                  <a:pt x="276820" y="26789"/>
                </a:lnTo>
                <a:lnTo>
                  <a:pt x="294680" y="26789"/>
                </a:lnTo>
                <a:lnTo>
                  <a:pt x="312539" y="26789"/>
                </a:lnTo>
                <a:lnTo>
                  <a:pt x="330398" y="26789"/>
                </a:lnTo>
                <a:lnTo>
                  <a:pt x="357187" y="35719"/>
                </a:lnTo>
                <a:lnTo>
                  <a:pt x="375047" y="35719"/>
                </a:lnTo>
                <a:lnTo>
                  <a:pt x="401836" y="44648"/>
                </a:lnTo>
                <a:lnTo>
                  <a:pt x="428625" y="44648"/>
                </a:lnTo>
                <a:lnTo>
                  <a:pt x="455414" y="44648"/>
                </a:lnTo>
                <a:lnTo>
                  <a:pt x="482203" y="44648"/>
                </a:lnTo>
                <a:lnTo>
                  <a:pt x="508992" y="44648"/>
                </a:lnTo>
                <a:lnTo>
                  <a:pt x="526852" y="53578"/>
                </a:lnTo>
                <a:lnTo>
                  <a:pt x="553641" y="53578"/>
                </a:lnTo>
                <a:lnTo>
                  <a:pt x="571500" y="53578"/>
                </a:lnTo>
                <a:lnTo>
                  <a:pt x="598289" y="53578"/>
                </a:lnTo>
                <a:lnTo>
                  <a:pt x="625078" y="53578"/>
                </a:lnTo>
                <a:lnTo>
                  <a:pt x="651867" y="53578"/>
                </a:lnTo>
                <a:lnTo>
                  <a:pt x="678656" y="53578"/>
                </a:lnTo>
                <a:lnTo>
                  <a:pt x="705445" y="53578"/>
                </a:lnTo>
                <a:lnTo>
                  <a:pt x="732234" y="53578"/>
                </a:lnTo>
                <a:lnTo>
                  <a:pt x="759023" y="53578"/>
                </a:lnTo>
                <a:lnTo>
                  <a:pt x="785812" y="53578"/>
                </a:lnTo>
                <a:lnTo>
                  <a:pt x="803672" y="53578"/>
                </a:lnTo>
                <a:lnTo>
                  <a:pt x="830461" y="44648"/>
                </a:lnTo>
                <a:lnTo>
                  <a:pt x="848320" y="44648"/>
                </a:lnTo>
                <a:lnTo>
                  <a:pt x="875109" y="35719"/>
                </a:lnTo>
                <a:lnTo>
                  <a:pt x="901898" y="35719"/>
                </a:lnTo>
                <a:lnTo>
                  <a:pt x="928687" y="35719"/>
                </a:lnTo>
                <a:lnTo>
                  <a:pt x="955477" y="26789"/>
                </a:lnTo>
                <a:lnTo>
                  <a:pt x="982266" y="26789"/>
                </a:lnTo>
                <a:lnTo>
                  <a:pt x="1009055" y="26789"/>
                </a:lnTo>
                <a:lnTo>
                  <a:pt x="1035844" y="26789"/>
                </a:lnTo>
                <a:lnTo>
                  <a:pt x="1071562" y="35719"/>
                </a:lnTo>
                <a:lnTo>
                  <a:pt x="1107281" y="35719"/>
                </a:lnTo>
                <a:lnTo>
                  <a:pt x="1134070" y="35719"/>
                </a:lnTo>
                <a:lnTo>
                  <a:pt x="1169789" y="35719"/>
                </a:lnTo>
                <a:lnTo>
                  <a:pt x="1205508" y="35719"/>
                </a:lnTo>
                <a:lnTo>
                  <a:pt x="1241227" y="44648"/>
                </a:lnTo>
                <a:lnTo>
                  <a:pt x="1268016" y="44648"/>
                </a:lnTo>
                <a:lnTo>
                  <a:pt x="1303734" y="53578"/>
                </a:lnTo>
                <a:lnTo>
                  <a:pt x="1330523" y="53578"/>
                </a:lnTo>
                <a:lnTo>
                  <a:pt x="1366242" y="53578"/>
                </a:lnTo>
                <a:lnTo>
                  <a:pt x="1393031" y="62508"/>
                </a:lnTo>
                <a:lnTo>
                  <a:pt x="1428750" y="62508"/>
                </a:lnTo>
                <a:lnTo>
                  <a:pt x="1455539" y="71437"/>
                </a:lnTo>
                <a:lnTo>
                  <a:pt x="1482328" y="71437"/>
                </a:lnTo>
                <a:lnTo>
                  <a:pt x="1518047" y="80367"/>
                </a:lnTo>
                <a:lnTo>
                  <a:pt x="1544836" y="89297"/>
                </a:lnTo>
                <a:lnTo>
                  <a:pt x="1571625" y="98226"/>
                </a:lnTo>
                <a:lnTo>
                  <a:pt x="1598414" y="107156"/>
                </a:lnTo>
                <a:lnTo>
                  <a:pt x="1625203" y="116086"/>
                </a:lnTo>
                <a:lnTo>
                  <a:pt x="1660922" y="116086"/>
                </a:lnTo>
                <a:lnTo>
                  <a:pt x="1687711" y="116086"/>
                </a:lnTo>
                <a:lnTo>
                  <a:pt x="1714500" y="116086"/>
                </a:lnTo>
                <a:lnTo>
                  <a:pt x="1741289" y="107156"/>
                </a:lnTo>
                <a:lnTo>
                  <a:pt x="1768078" y="107156"/>
                </a:lnTo>
                <a:lnTo>
                  <a:pt x="1794867" y="107156"/>
                </a:lnTo>
                <a:lnTo>
                  <a:pt x="1821656" y="107156"/>
                </a:lnTo>
                <a:lnTo>
                  <a:pt x="1848445" y="107156"/>
                </a:lnTo>
                <a:lnTo>
                  <a:pt x="1875234" y="116086"/>
                </a:lnTo>
                <a:lnTo>
                  <a:pt x="1902023" y="125015"/>
                </a:lnTo>
                <a:lnTo>
                  <a:pt x="1928812" y="133945"/>
                </a:lnTo>
                <a:lnTo>
                  <a:pt x="1955602" y="151804"/>
                </a:lnTo>
                <a:lnTo>
                  <a:pt x="1973461" y="160734"/>
                </a:lnTo>
                <a:lnTo>
                  <a:pt x="1973461" y="16073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5" name="Freeform 164"/>
          <p:cNvSpPr/>
          <p:nvPr/>
        </p:nvSpPr>
        <p:spPr>
          <a:xfrm>
            <a:off x="4911328" y="3902273"/>
            <a:ext cx="1509118" cy="80368"/>
          </a:xfrm>
          <a:custGeom>
            <a:avLst/>
            <a:gdLst/>
            <a:ahLst/>
            <a:cxnLst/>
            <a:rect l="0" t="0" r="0" b="0"/>
            <a:pathLst>
              <a:path w="1509118" h="80368">
                <a:moveTo>
                  <a:pt x="0" y="80367"/>
                </a:moveTo>
                <a:lnTo>
                  <a:pt x="0" y="80367"/>
                </a:lnTo>
                <a:lnTo>
                  <a:pt x="8930" y="80367"/>
                </a:lnTo>
                <a:lnTo>
                  <a:pt x="8930" y="80367"/>
                </a:lnTo>
                <a:lnTo>
                  <a:pt x="17860" y="80367"/>
                </a:lnTo>
                <a:lnTo>
                  <a:pt x="26789" y="80367"/>
                </a:lnTo>
                <a:lnTo>
                  <a:pt x="35719" y="80367"/>
                </a:lnTo>
                <a:lnTo>
                  <a:pt x="53578" y="80367"/>
                </a:lnTo>
                <a:lnTo>
                  <a:pt x="71438" y="80367"/>
                </a:lnTo>
                <a:lnTo>
                  <a:pt x="89297" y="80367"/>
                </a:lnTo>
                <a:lnTo>
                  <a:pt x="116086" y="80367"/>
                </a:lnTo>
                <a:lnTo>
                  <a:pt x="151805" y="80367"/>
                </a:lnTo>
                <a:lnTo>
                  <a:pt x="187524" y="80367"/>
                </a:lnTo>
                <a:lnTo>
                  <a:pt x="223242" y="80367"/>
                </a:lnTo>
                <a:lnTo>
                  <a:pt x="267891" y="80367"/>
                </a:lnTo>
                <a:lnTo>
                  <a:pt x="312539" y="80367"/>
                </a:lnTo>
                <a:lnTo>
                  <a:pt x="357188" y="80367"/>
                </a:lnTo>
                <a:lnTo>
                  <a:pt x="401836" y="71438"/>
                </a:lnTo>
                <a:lnTo>
                  <a:pt x="455414" y="53578"/>
                </a:lnTo>
                <a:lnTo>
                  <a:pt x="517922" y="44648"/>
                </a:lnTo>
                <a:lnTo>
                  <a:pt x="571500" y="26789"/>
                </a:lnTo>
                <a:lnTo>
                  <a:pt x="634008" y="8930"/>
                </a:lnTo>
                <a:lnTo>
                  <a:pt x="696516" y="0"/>
                </a:lnTo>
                <a:lnTo>
                  <a:pt x="767953" y="0"/>
                </a:lnTo>
                <a:lnTo>
                  <a:pt x="830461" y="8930"/>
                </a:lnTo>
                <a:lnTo>
                  <a:pt x="901899" y="17859"/>
                </a:lnTo>
                <a:lnTo>
                  <a:pt x="964406" y="35719"/>
                </a:lnTo>
                <a:lnTo>
                  <a:pt x="1026914" y="53578"/>
                </a:lnTo>
                <a:lnTo>
                  <a:pt x="1089422" y="71438"/>
                </a:lnTo>
                <a:lnTo>
                  <a:pt x="1151930" y="80367"/>
                </a:lnTo>
                <a:lnTo>
                  <a:pt x="1214438" y="80367"/>
                </a:lnTo>
                <a:lnTo>
                  <a:pt x="1268016" y="80367"/>
                </a:lnTo>
                <a:lnTo>
                  <a:pt x="1321594" y="71438"/>
                </a:lnTo>
                <a:lnTo>
                  <a:pt x="1366242" y="62508"/>
                </a:lnTo>
                <a:lnTo>
                  <a:pt x="1419820" y="62508"/>
                </a:lnTo>
                <a:lnTo>
                  <a:pt x="1464469" y="53578"/>
                </a:lnTo>
                <a:lnTo>
                  <a:pt x="1509117" y="53578"/>
                </a:lnTo>
                <a:lnTo>
                  <a:pt x="1509117"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6" name="Freeform 165"/>
          <p:cNvSpPr/>
          <p:nvPr/>
        </p:nvSpPr>
        <p:spPr>
          <a:xfrm>
            <a:off x="6500813" y="3937992"/>
            <a:ext cx="687586" cy="35720"/>
          </a:xfrm>
          <a:custGeom>
            <a:avLst/>
            <a:gdLst/>
            <a:ahLst/>
            <a:cxnLst/>
            <a:rect l="0" t="0" r="0" b="0"/>
            <a:pathLst>
              <a:path w="687586" h="35720">
                <a:moveTo>
                  <a:pt x="0" y="8929"/>
                </a:moveTo>
                <a:lnTo>
                  <a:pt x="35718" y="8929"/>
                </a:lnTo>
                <a:lnTo>
                  <a:pt x="71437" y="8929"/>
                </a:lnTo>
                <a:lnTo>
                  <a:pt x="107156" y="8929"/>
                </a:lnTo>
                <a:lnTo>
                  <a:pt x="133945" y="8929"/>
                </a:lnTo>
                <a:lnTo>
                  <a:pt x="169664" y="0"/>
                </a:lnTo>
                <a:lnTo>
                  <a:pt x="196453" y="0"/>
                </a:lnTo>
                <a:lnTo>
                  <a:pt x="223242" y="0"/>
                </a:lnTo>
                <a:lnTo>
                  <a:pt x="258960" y="0"/>
                </a:lnTo>
                <a:lnTo>
                  <a:pt x="285750" y="0"/>
                </a:lnTo>
                <a:lnTo>
                  <a:pt x="312539" y="0"/>
                </a:lnTo>
                <a:lnTo>
                  <a:pt x="339328" y="8929"/>
                </a:lnTo>
                <a:lnTo>
                  <a:pt x="375046" y="17859"/>
                </a:lnTo>
                <a:lnTo>
                  <a:pt x="401835" y="17859"/>
                </a:lnTo>
                <a:lnTo>
                  <a:pt x="419695" y="26789"/>
                </a:lnTo>
                <a:lnTo>
                  <a:pt x="446484" y="26789"/>
                </a:lnTo>
                <a:lnTo>
                  <a:pt x="473273" y="26789"/>
                </a:lnTo>
                <a:lnTo>
                  <a:pt x="491132" y="26789"/>
                </a:lnTo>
                <a:lnTo>
                  <a:pt x="508992" y="26789"/>
                </a:lnTo>
                <a:lnTo>
                  <a:pt x="526851" y="26789"/>
                </a:lnTo>
                <a:lnTo>
                  <a:pt x="544710" y="17859"/>
                </a:lnTo>
                <a:lnTo>
                  <a:pt x="562570" y="17859"/>
                </a:lnTo>
                <a:lnTo>
                  <a:pt x="580429" y="17859"/>
                </a:lnTo>
                <a:lnTo>
                  <a:pt x="598289" y="17859"/>
                </a:lnTo>
                <a:lnTo>
                  <a:pt x="616148" y="17859"/>
                </a:lnTo>
                <a:lnTo>
                  <a:pt x="634007" y="17859"/>
                </a:lnTo>
                <a:lnTo>
                  <a:pt x="651867" y="17859"/>
                </a:lnTo>
                <a:lnTo>
                  <a:pt x="669726" y="26789"/>
                </a:lnTo>
                <a:lnTo>
                  <a:pt x="678656" y="26789"/>
                </a:lnTo>
                <a:lnTo>
                  <a:pt x="687585" y="35719"/>
                </a:lnTo>
                <a:lnTo>
                  <a:pt x="687585" y="35719"/>
                </a:lnTo>
                <a:lnTo>
                  <a:pt x="678656" y="26789"/>
                </a:lnTo>
                <a:lnTo>
                  <a:pt x="678656"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9" name="Freeform 168"/>
          <p:cNvSpPr/>
          <p:nvPr/>
        </p:nvSpPr>
        <p:spPr>
          <a:xfrm>
            <a:off x="5170289" y="6098976"/>
            <a:ext cx="17860" cy="142876"/>
          </a:xfrm>
          <a:custGeom>
            <a:avLst/>
            <a:gdLst/>
            <a:ahLst/>
            <a:cxnLst/>
            <a:rect l="0" t="0" r="0" b="0"/>
            <a:pathLst>
              <a:path w="17860" h="142876">
                <a:moveTo>
                  <a:pt x="8930" y="26789"/>
                </a:moveTo>
                <a:lnTo>
                  <a:pt x="8930" y="17859"/>
                </a:lnTo>
                <a:lnTo>
                  <a:pt x="8930" y="17859"/>
                </a:lnTo>
                <a:lnTo>
                  <a:pt x="8930" y="8929"/>
                </a:lnTo>
                <a:lnTo>
                  <a:pt x="8930" y="8929"/>
                </a:lnTo>
                <a:lnTo>
                  <a:pt x="0" y="8929"/>
                </a:lnTo>
                <a:lnTo>
                  <a:pt x="0" y="8929"/>
                </a:lnTo>
                <a:lnTo>
                  <a:pt x="0" y="8929"/>
                </a:lnTo>
                <a:lnTo>
                  <a:pt x="0" y="8929"/>
                </a:lnTo>
                <a:lnTo>
                  <a:pt x="8930" y="8929"/>
                </a:lnTo>
                <a:lnTo>
                  <a:pt x="0" y="8929"/>
                </a:lnTo>
                <a:lnTo>
                  <a:pt x="0" y="8929"/>
                </a:lnTo>
                <a:lnTo>
                  <a:pt x="0" y="8929"/>
                </a:lnTo>
                <a:lnTo>
                  <a:pt x="0" y="8929"/>
                </a:lnTo>
                <a:lnTo>
                  <a:pt x="0" y="8929"/>
                </a:lnTo>
                <a:lnTo>
                  <a:pt x="0" y="8929"/>
                </a:lnTo>
                <a:lnTo>
                  <a:pt x="0" y="8929"/>
                </a:lnTo>
                <a:lnTo>
                  <a:pt x="0" y="8929"/>
                </a:lnTo>
                <a:lnTo>
                  <a:pt x="0" y="0"/>
                </a:lnTo>
                <a:lnTo>
                  <a:pt x="0" y="8929"/>
                </a:lnTo>
                <a:lnTo>
                  <a:pt x="0" y="8929"/>
                </a:lnTo>
                <a:lnTo>
                  <a:pt x="0" y="26789"/>
                </a:lnTo>
                <a:lnTo>
                  <a:pt x="0" y="44648"/>
                </a:lnTo>
                <a:lnTo>
                  <a:pt x="0" y="71437"/>
                </a:lnTo>
                <a:lnTo>
                  <a:pt x="0" y="98226"/>
                </a:lnTo>
                <a:lnTo>
                  <a:pt x="8930" y="125015"/>
                </a:lnTo>
                <a:lnTo>
                  <a:pt x="8930" y="142875"/>
                </a:lnTo>
                <a:lnTo>
                  <a:pt x="8930" y="142875"/>
                </a:lnTo>
                <a:lnTo>
                  <a:pt x="17859" y="142875"/>
                </a:lnTo>
                <a:lnTo>
                  <a:pt x="17859" y="125015"/>
                </a:lnTo>
                <a:lnTo>
                  <a:pt x="8930" y="98226"/>
                </a:lnTo>
                <a:lnTo>
                  <a:pt x="8930" y="71437"/>
                </a:lnTo>
                <a:lnTo>
                  <a:pt x="8930" y="44648"/>
                </a:lnTo>
                <a:lnTo>
                  <a:pt x="8930" y="26789"/>
                </a:lnTo>
                <a:lnTo>
                  <a:pt x="8930" y="8929"/>
                </a:lnTo>
                <a:lnTo>
                  <a:pt x="8930" y="0"/>
                </a:lnTo>
                <a:lnTo>
                  <a:pt x="8930" y="8929"/>
                </a:lnTo>
                <a:lnTo>
                  <a:pt x="8930" y="26789"/>
                </a:lnTo>
                <a:lnTo>
                  <a:pt x="8930" y="53578"/>
                </a:lnTo>
                <a:lnTo>
                  <a:pt x="8930" y="89297"/>
                </a:lnTo>
                <a:lnTo>
                  <a:pt x="8930" y="116086"/>
                </a:lnTo>
                <a:lnTo>
                  <a:pt x="17859" y="133945"/>
                </a:lnTo>
                <a:lnTo>
                  <a:pt x="17859" y="125015"/>
                </a:lnTo>
                <a:lnTo>
                  <a:pt x="17859" y="98226"/>
                </a:lnTo>
                <a:lnTo>
                  <a:pt x="17859" y="9822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0" name="Freeform 169"/>
          <p:cNvSpPr/>
          <p:nvPr/>
        </p:nvSpPr>
        <p:spPr>
          <a:xfrm>
            <a:off x="4000500" y="5714999"/>
            <a:ext cx="3571876" cy="491134"/>
          </a:xfrm>
          <a:custGeom>
            <a:avLst/>
            <a:gdLst/>
            <a:ahLst/>
            <a:cxnLst/>
            <a:rect l="0" t="0" r="0" b="0"/>
            <a:pathLst>
              <a:path w="3571876" h="491134">
                <a:moveTo>
                  <a:pt x="250031" y="125016"/>
                </a:moveTo>
                <a:lnTo>
                  <a:pt x="250031" y="125016"/>
                </a:lnTo>
                <a:lnTo>
                  <a:pt x="250031" y="125016"/>
                </a:lnTo>
                <a:lnTo>
                  <a:pt x="241102" y="125016"/>
                </a:lnTo>
                <a:lnTo>
                  <a:pt x="241102" y="125016"/>
                </a:lnTo>
                <a:lnTo>
                  <a:pt x="232172" y="125016"/>
                </a:lnTo>
                <a:lnTo>
                  <a:pt x="232172" y="116086"/>
                </a:lnTo>
                <a:lnTo>
                  <a:pt x="232172" y="116086"/>
                </a:lnTo>
                <a:lnTo>
                  <a:pt x="223242" y="107156"/>
                </a:lnTo>
                <a:lnTo>
                  <a:pt x="223242" y="98227"/>
                </a:lnTo>
                <a:lnTo>
                  <a:pt x="223242" y="98227"/>
                </a:lnTo>
                <a:lnTo>
                  <a:pt x="214313" y="98227"/>
                </a:lnTo>
                <a:lnTo>
                  <a:pt x="214313" y="89297"/>
                </a:lnTo>
                <a:lnTo>
                  <a:pt x="205383" y="89297"/>
                </a:lnTo>
                <a:lnTo>
                  <a:pt x="196453" y="89297"/>
                </a:lnTo>
                <a:lnTo>
                  <a:pt x="187523" y="89297"/>
                </a:lnTo>
                <a:lnTo>
                  <a:pt x="187523" y="89297"/>
                </a:lnTo>
                <a:lnTo>
                  <a:pt x="178594" y="89297"/>
                </a:lnTo>
                <a:lnTo>
                  <a:pt x="169664" y="89297"/>
                </a:lnTo>
                <a:lnTo>
                  <a:pt x="160734" y="89297"/>
                </a:lnTo>
                <a:lnTo>
                  <a:pt x="151805" y="89297"/>
                </a:lnTo>
                <a:lnTo>
                  <a:pt x="142875" y="98227"/>
                </a:lnTo>
                <a:lnTo>
                  <a:pt x="133945" y="98227"/>
                </a:lnTo>
                <a:lnTo>
                  <a:pt x="125016" y="98227"/>
                </a:lnTo>
                <a:lnTo>
                  <a:pt x="116086" y="107156"/>
                </a:lnTo>
                <a:lnTo>
                  <a:pt x="98227" y="107156"/>
                </a:lnTo>
                <a:lnTo>
                  <a:pt x="89297" y="107156"/>
                </a:lnTo>
                <a:lnTo>
                  <a:pt x="80367" y="107156"/>
                </a:lnTo>
                <a:lnTo>
                  <a:pt x="71438" y="116086"/>
                </a:lnTo>
                <a:lnTo>
                  <a:pt x="62508" y="116086"/>
                </a:lnTo>
                <a:lnTo>
                  <a:pt x="53578" y="125016"/>
                </a:lnTo>
                <a:lnTo>
                  <a:pt x="44648" y="125016"/>
                </a:lnTo>
                <a:lnTo>
                  <a:pt x="35719" y="133946"/>
                </a:lnTo>
                <a:lnTo>
                  <a:pt x="26789" y="142875"/>
                </a:lnTo>
                <a:lnTo>
                  <a:pt x="17859" y="160735"/>
                </a:lnTo>
                <a:lnTo>
                  <a:pt x="8930" y="169664"/>
                </a:lnTo>
                <a:lnTo>
                  <a:pt x="8930" y="169664"/>
                </a:lnTo>
                <a:lnTo>
                  <a:pt x="0" y="178594"/>
                </a:lnTo>
                <a:lnTo>
                  <a:pt x="0" y="187524"/>
                </a:lnTo>
                <a:lnTo>
                  <a:pt x="0" y="196453"/>
                </a:lnTo>
                <a:lnTo>
                  <a:pt x="0" y="205383"/>
                </a:lnTo>
                <a:lnTo>
                  <a:pt x="0" y="214313"/>
                </a:lnTo>
                <a:lnTo>
                  <a:pt x="0" y="232172"/>
                </a:lnTo>
                <a:lnTo>
                  <a:pt x="0" y="241102"/>
                </a:lnTo>
                <a:lnTo>
                  <a:pt x="0" y="250031"/>
                </a:lnTo>
                <a:lnTo>
                  <a:pt x="8930" y="258961"/>
                </a:lnTo>
                <a:lnTo>
                  <a:pt x="17859" y="267891"/>
                </a:lnTo>
                <a:lnTo>
                  <a:pt x="26789" y="276821"/>
                </a:lnTo>
                <a:lnTo>
                  <a:pt x="44648" y="285750"/>
                </a:lnTo>
                <a:lnTo>
                  <a:pt x="53578" y="294680"/>
                </a:lnTo>
                <a:lnTo>
                  <a:pt x="71438" y="312539"/>
                </a:lnTo>
                <a:lnTo>
                  <a:pt x="80367" y="321469"/>
                </a:lnTo>
                <a:lnTo>
                  <a:pt x="98227" y="330399"/>
                </a:lnTo>
                <a:lnTo>
                  <a:pt x="116086" y="339328"/>
                </a:lnTo>
                <a:lnTo>
                  <a:pt x="133945" y="348258"/>
                </a:lnTo>
                <a:lnTo>
                  <a:pt x="151805" y="357188"/>
                </a:lnTo>
                <a:lnTo>
                  <a:pt x="169664" y="366117"/>
                </a:lnTo>
                <a:lnTo>
                  <a:pt x="196453" y="375047"/>
                </a:lnTo>
                <a:lnTo>
                  <a:pt x="214313" y="383977"/>
                </a:lnTo>
                <a:lnTo>
                  <a:pt x="241102" y="392906"/>
                </a:lnTo>
                <a:lnTo>
                  <a:pt x="258961" y="401836"/>
                </a:lnTo>
                <a:lnTo>
                  <a:pt x="294680" y="410766"/>
                </a:lnTo>
                <a:lnTo>
                  <a:pt x="321469" y="419696"/>
                </a:lnTo>
                <a:lnTo>
                  <a:pt x="348258" y="419696"/>
                </a:lnTo>
                <a:lnTo>
                  <a:pt x="375047" y="428625"/>
                </a:lnTo>
                <a:lnTo>
                  <a:pt x="410766" y="428625"/>
                </a:lnTo>
                <a:lnTo>
                  <a:pt x="437555" y="428625"/>
                </a:lnTo>
                <a:lnTo>
                  <a:pt x="473273" y="428625"/>
                </a:lnTo>
                <a:lnTo>
                  <a:pt x="508992" y="428625"/>
                </a:lnTo>
                <a:lnTo>
                  <a:pt x="544711" y="428625"/>
                </a:lnTo>
                <a:lnTo>
                  <a:pt x="580430" y="428625"/>
                </a:lnTo>
                <a:lnTo>
                  <a:pt x="616148" y="428625"/>
                </a:lnTo>
                <a:lnTo>
                  <a:pt x="651867" y="437555"/>
                </a:lnTo>
                <a:lnTo>
                  <a:pt x="687586" y="437555"/>
                </a:lnTo>
                <a:lnTo>
                  <a:pt x="732234" y="437555"/>
                </a:lnTo>
                <a:lnTo>
                  <a:pt x="767953" y="437555"/>
                </a:lnTo>
                <a:lnTo>
                  <a:pt x="812602" y="437555"/>
                </a:lnTo>
                <a:lnTo>
                  <a:pt x="848320" y="428625"/>
                </a:lnTo>
                <a:lnTo>
                  <a:pt x="884039" y="428625"/>
                </a:lnTo>
                <a:lnTo>
                  <a:pt x="928688" y="428625"/>
                </a:lnTo>
                <a:lnTo>
                  <a:pt x="964406" y="428625"/>
                </a:lnTo>
                <a:lnTo>
                  <a:pt x="1009055" y="428625"/>
                </a:lnTo>
                <a:lnTo>
                  <a:pt x="1053703" y="419696"/>
                </a:lnTo>
                <a:lnTo>
                  <a:pt x="1089422" y="419696"/>
                </a:lnTo>
                <a:lnTo>
                  <a:pt x="1134070" y="419696"/>
                </a:lnTo>
                <a:lnTo>
                  <a:pt x="1178719" y="428625"/>
                </a:lnTo>
                <a:lnTo>
                  <a:pt x="1223367" y="428625"/>
                </a:lnTo>
                <a:lnTo>
                  <a:pt x="1268016" y="428625"/>
                </a:lnTo>
                <a:lnTo>
                  <a:pt x="1312664" y="428625"/>
                </a:lnTo>
                <a:lnTo>
                  <a:pt x="1357313" y="428625"/>
                </a:lnTo>
                <a:lnTo>
                  <a:pt x="1393031" y="419696"/>
                </a:lnTo>
                <a:lnTo>
                  <a:pt x="1437680" y="419696"/>
                </a:lnTo>
                <a:lnTo>
                  <a:pt x="1482328" y="428625"/>
                </a:lnTo>
                <a:lnTo>
                  <a:pt x="1526977" y="428625"/>
                </a:lnTo>
                <a:lnTo>
                  <a:pt x="1571625" y="428625"/>
                </a:lnTo>
                <a:lnTo>
                  <a:pt x="1607344" y="428625"/>
                </a:lnTo>
                <a:lnTo>
                  <a:pt x="1651992" y="437555"/>
                </a:lnTo>
                <a:lnTo>
                  <a:pt x="1696641" y="446485"/>
                </a:lnTo>
                <a:lnTo>
                  <a:pt x="1741289" y="446485"/>
                </a:lnTo>
                <a:lnTo>
                  <a:pt x="1785938" y="455414"/>
                </a:lnTo>
                <a:lnTo>
                  <a:pt x="1830586" y="455414"/>
                </a:lnTo>
                <a:lnTo>
                  <a:pt x="1875234" y="455414"/>
                </a:lnTo>
                <a:lnTo>
                  <a:pt x="1919883" y="464344"/>
                </a:lnTo>
                <a:lnTo>
                  <a:pt x="1964531" y="464344"/>
                </a:lnTo>
                <a:lnTo>
                  <a:pt x="2009180" y="464344"/>
                </a:lnTo>
                <a:lnTo>
                  <a:pt x="2044898" y="473274"/>
                </a:lnTo>
                <a:lnTo>
                  <a:pt x="2089547" y="473274"/>
                </a:lnTo>
                <a:lnTo>
                  <a:pt x="2134195" y="473274"/>
                </a:lnTo>
                <a:lnTo>
                  <a:pt x="2178844" y="482203"/>
                </a:lnTo>
                <a:lnTo>
                  <a:pt x="2223492" y="482203"/>
                </a:lnTo>
                <a:lnTo>
                  <a:pt x="2259211" y="482203"/>
                </a:lnTo>
                <a:lnTo>
                  <a:pt x="2303859" y="482203"/>
                </a:lnTo>
                <a:lnTo>
                  <a:pt x="2348508" y="491133"/>
                </a:lnTo>
                <a:lnTo>
                  <a:pt x="2393156" y="491133"/>
                </a:lnTo>
                <a:lnTo>
                  <a:pt x="2437805" y="491133"/>
                </a:lnTo>
                <a:lnTo>
                  <a:pt x="2482453" y="491133"/>
                </a:lnTo>
                <a:lnTo>
                  <a:pt x="2527102" y="491133"/>
                </a:lnTo>
                <a:lnTo>
                  <a:pt x="2571750" y="491133"/>
                </a:lnTo>
                <a:lnTo>
                  <a:pt x="2616398" y="491133"/>
                </a:lnTo>
                <a:lnTo>
                  <a:pt x="2652117" y="491133"/>
                </a:lnTo>
                <a:lnTo>
                  <a:pt x="2696766" y="491133"/>
                </a:lnTo>
                <a:lnTo>
                  <a:pt x="2732484" y="491133"/>
                </a:lnTo>
                <a:lnTo>
                  <a:pt x="2777133" y="491133"/>
                </a:lnTo>
                <a:lnTo>
                  <a:pt x="2821781" y="482203"/>
                </a:lnTo>
                <a:lnTo>
                  <a:pt x="2866430" y="482203"/>
                </a:lnTo>
                <a:lnTo>
                  <a:pt x="2911078" y="482203"/>
                </a:lnTo>
                <a:lnTo>
                  <a:pt x="2946797" y="482203"/>
                </a:lnTo>
                <a:lnTo>
                  <a:pt x="2982516" y="473274"/>
                </a:lnTo>
                <a:lnTo>
                  <a:pt x="3027164" y="473274"/>
                </a:lnTo>
                <a:lnTo>
                  <a:pt x="3062883" y="473274"/>
                </a:lnTo>
                <a:lnTo>
                  <a:pt x="3107531" y="464344"/>
                </a:lnTo>
                <a:lnTo>
                  <a:pt x="3143250" y="464344"/>
                </a:lnTo>
                <a:lnTo>
                  <a:pt x="3178969" y="455414"/>
                </a:lnTo>
                <a:lnTo>
                  <a:pt x="3205758" y="455414"/>
                </a:lnTo>
                <a:lnTo>
                  <a:pt x="3241477" y="446485"/>
                </a:lnTo>
                <a:lnTo>
                  <a:pt x="3268266" y="446485"/>
                </a:lnTo>
                <a:lnTo>
                  <a:pt x="3295055" y="437555"/>
                </a:lnTo>
                <a:lnTo>
                  <a:pt x="3330773" y="437555"/>
                </a:lnTo>
                <a:lnTo>
                  <a:pt x="3357563" y="428625"/>
                </a:lnTo>
                <a:lnTo>
                  <a:pt x="3384352" y="419696"/>
                </a:lnTo>
                <a:lnTo>
                  <a:pt x="3411141" y="410766"/>
                </a:lnTo>
                <a:lnTo>
                  <a:pt x="3437930" y="401836"/>
                </a:lnTo>
                <a:lnTo>
                  <a:pt x="3455789" y="392906"/>
                </a:lnTo>
                <a:lnTo>
                  <a:pt x="3473648" y="383977"/>
                </a:lnTo>
                <a:lnTo>
                  <a:pt x="3491508" y="375047"/>
                </a:lnTo>
                <a:lnTo>
                  <a:pt x="3509367" y="366117"/>
                </a:lnTo>
                <a:lnTo>
                  <a:pt x="3527227" y="348258"/>
                </a:lnTo>
                <a:lnTo>
                  <a:pt x="3536156" y="339328"/>
                </a:lnTo>
                <a:lnTo>
                  <a:pt x="3545086" y="330399"/>
                </a:lnTo>
                <a:lnTo>
                  <a:pt x="3554016" y="312539"/>
                </a:lnTo>
                <a:lnTo>
                  <a:pt x="3562945" y="294680"/>
                </a:lnTo>
                <a:lnTo>
                  <a:pt x="3571875" y="285750"/>
                </a:lnTo>
                <a:lnTo>
                  <a:pt x="3571875" y="267891"/>
                </a:lnTo>
                <a:lnTo>
                  <a:pt x="3571875" y="250031"/>
                </a:lnTo>
                <a:lnTo>
                  <a:pt x="3571875" y="241102"/>
                </a:lnTo>
                <a:lnTo>
                  <a:pt x="3571875" y="223242"/>
                </a:lnTo>
                <a:lnTo>
                  <a:pt x="3562945" y="205383"/>
                </a:lnTo>
                <a:lnTo>
                  <a:pt x="3562945" y="196453"/>
                </a:lnTo>
                <a:lnTo>
                  <a:pt x="3554016" y="178594"/>
                </a:lnTo>
                <a:lnTo>
                  <a:pt x="3545086" y="160735"/>
                </a:lnTo>
                <a:lnTo>
                  <a:pt x="3527227" y="151805"/>
                </a:lnTo>
                <a:lnTo>
                  <a:pt x="3518297" y="133946"/>
                </a:lnTo>
                <a:lnTo>
                  <a:pt x="3500438" y="125016"/>
                </a:lnTo>
                <a:lnTo>
                  <a:pt x="3482578" y="116086"/>
                </a:lnTo>
                <a:lnTo>
                  <a:pt x="3455789" y="116086"/>
                </a:lnTo>
                <a:lnTo>
                  <a:pt x="3437930" y="107156"/>
                </a:lnTo>
                <a:lnTo>
                  <a:pt x="3411141" y="98227"/>
                </a:lnTo>
                <a:lnTo>
                  <a:pt x="3375422" y="89297"/>
                </a:lnTo>
                <a:lnTo>
                  <a:pt x="3348633" y="89297"/>
                </a:lnTo>
                <a:lnTo>
                  <a:pt x="3321844" y="80367"/>
                </a:lnTo>
                <a:lnTo>
                  <a:pt x="3295055" y="71438"/>
                </a:lnTo>
                <a:lnTo>
                  <a:pt x="3259336" y="71438"/>
                </a:lnTo>
                <a:lnTo>
                  <a:pt x="3223617" y="62508"/>
                </a:lnTo>
                <a:lnTo>
                  <a:pt x="3187898" y="62508"/>
                </a:lnTo>
                <a:lnTo>
                  <a:pt x="3152180" y="53578"/>
                </a:lnTo>
                <a:lnTo>
                  <a:pt x="3116461" y="53578"/>
                </a:lnTo>
                <a:lnTo>
                  <a:pt x="3071813" y="44649"/>
                </a:lnTo>
                <a:lnTo>
                  <a:pt x="3045023" y="44649"/>
                </a:lnTo>
                <a:lnTo>
                  <a:pt x="3000375" y="44649"/>
                </a:lnTo>
                <a:lnTo>
                  <a:pt x="2964656" y="35719"/>
                </a:lnTo>
                <a:lnTo>
                  <a:pt x="2928938" y="35719"/>
                </a:lnTo>
                <a:lnTo>
                  <a:pt x="2884289" y="26789"/>
                </a:lnTo>
                <a:lnTo>
                  <a:pt x="2839641" y="26789"/>
                </a:lnTo>
                <a:lnTo>
                  <a:pt x="2803922" y="17860"/>
                </a:lnTo>
                <a:lnTo>
                  <a:pt x="2759273" y="17860"/>
                </a:lnTo>
                <a:lnTo>
                  <a:pt x="2723555" y="17860"/>
                </a:lnTo>
                <a:lnTo>
                  <a:pt x="2678906" y="8930"/>
                </a:lnTo>
                <a:lnTo>
                  <a:pt x="2643188" y="8930"/>
                </a:lnTo>
                <a:lnTo>
                  <a:pt x="2598539" y="0"/>
                </a:lnTo>
                <a:lnTo>
                  <a:pt x="2553891" y="0"/>
                </a:lnTo>
                <a:lnTo>
                  <a:pt x="2509242" y="0"/>
                </a:lnTo>
                <a:lnTo>
                  <a:pt x="2473523" y="0"/>
                </a:lnTo>
                <a:lnTo>
                  <a:pt x="2428875" y="0"/>
                </a:lnTo>
                <a:lnTo>
                  <a:pt x="2384227" y="0"/>
                </a:lnTo>
                <a:lnTo>
                  <a:pt x="2339578" y="0"/>
                </a:lnTo>
                <a:lnTo>
                  <a:pt x="2294930" y="0"/>
                </a:lnTo>
                <a:lnTo>
                  <a:pt x="2250281" y="0"/>
                </a:lnTo>
                <a:lnTo>
                  <a:pt x="2205633" y="0"/>
                </a:lnTo>
                <a:lnTo>
                  <a:pt x="2160984" y="0"/>
                </a:lnTo>
                <a:lnTo>
                  <a:pt x="2116336" y="0"/>
                </a:lnTo>
                <a:lnTo>
                  <a:pt x="2071688" y="0"/>
                </a:lnTo>
                <a:lnTo>
                  <a:pt x="2018109" y="0"/>
                </a:lnTo>
                <a:lnTo>
                  <a:pt x="1973461" y="8930"/>
                </a:lnTo>
                <a:lnTo>
                  <a:pt x="1928813" y="8930"/>
                </a:lnTo>
                <a:lnTo>
                  <a:pt x="1875234" y="8930"/>
                </a:lnTo>
                <a:lnTo>
                  <a:pt x="1830586" y="17860"/>
                </a:lnTo>
                <a:lnTo>
                  <a:pt x="1785938" y="17860"/>
                </a:lnTo>
                <a:lnTo>
                  <a:pt x="1732359" y="26789"/>
                </a:lnTo>
                <a:lnTo>
                  <a:pt x="1687711" y="26789"/>
                </a:lnTo>
                <a:lnTo>
                  <a:pt x="1643063" y="35719"/>
                </a:lnTo>
                <a:lnTo>
                  <a:pt x="1598414" y="35719"/>
                </a:lnTo>
                <a:lnTo>
                  <a:pt x="1544836" y="35719"/>
                </a:lnTo>
                <a:lnTo>
                  <a:pt x="1500188" y="44649"/>
                </a:lnTo>
                <a:lnTo>
                  <a:pt x="1455539" y="44649"/>
                </a:lnTo>
                <a:lnTo>
                  <a:pt x="1401961" y="44649"/>
                </a:lnTo>
                <a:lnTo>
                  <a:pt x="1357313" y="53578"/>
                </a:lnTo>
                <a:lnTo>
                  <a:pt x="1312664" y="53578"/>
                </a:lnTo>
                <a:lnTo>
                  <a:pt x="1268016" y="53578"/>
                </a:lnTo>
                <a:lnTo>
                  <a:pt x="1214438" y="62508"/>
                </a:lnTo>
                <a:lnTo>
                  <a:pt x="1178719" y="62508"/>
                </a:lnTo>
                <a:lnTo>
                  <a:pt x="1134070" y="62508"/>
                </a:lnTo>
                <a:lnTo>
                  <a:pt x="1089422" y="62508"/>
                </a:lnTo>
                <a:lnTo>
                  <a:pt x="1044773" y="62508"/>
                </a:lnTo>
                <a:lnTo>
                  <a:pt x="1009055" y="62508"/>
                </a:lnTo>
                <a:lnTo>
                  <a:pt x="964406" y="62508"/>
                </a:lnTo>
                <a:lnTo>
                  <a:pt x="919758" y="71438"/>
                </a:lnTo>
                <a:lnTo>
                  <a:pt x="884039" y="71438"/>
                </a:lnTo>
                <a:lnTo>
                  <a:pt x="848320" y="71438"/>
                </a:lnTo>
                <a:lnTo>
                  <a:pt x="803672" y="71438"/>
                </a:lnTo>
                <a:lnTo>
                  <a:pt x="767953" y="71438"/>
                </a:lnTo>
                <a:lnTo>
                  <a:pt x="732234" y="71438"/>
                </a:lnTo>
                <a:lnTo>
                  <a:pt x="687586" y="80367"/>
                </a:lnTo>
                <a:lnTo>
                  <a:pt x="651867" y="80367"/>
                </a:lnTo>
                <a:lnTo>
                  <a:pt x="616148" y="89297"/>
                </a:lnTo>
                <a:lnTo>
                  <a:pt x="580430" y="89297"/>
                </a:lnTo>
                <a:lnTo>
                  <a:pt x="544711" y="89297"/>
                </a:lnTo>
                <a:lnTo>
                  <a:pt x="508992" y="98227"/>
                </a:lnTo>
                <a:lnTo>
                  <a:pt x="482203" y="98227"/>
                </a:lnTo>
                <a:lnTo>
                  <a:pt x="446484" y="98227"/>
                </a:lnTo>
                <a:lnTo>
                  <a:pt x="410766" y="98227"/>
                </a:lnTo>
                <a:lnTo>
                  <a:pt x="383977" y="98227"/>
                </a:lnTo>
                <a:lnTo>
                  <a:pt x="357188" y="98227"/>
                </a:lnTo>
                <a:lnTo>
                  <a:pt x="321469" y="107156"/>
                </a:lnTo>
                <a:lnTo>
                  <a:pt x="294680" y="107156"/>
                </a:lnTo>
                <a:lnTo>
                  <a:pt x="267891" y="116086"/>
                </a:lnTo>
                <a:lnTo>
                  <a:pt x="241102" y="116086"/>
                </a:lnTo>
                <a:lnTo>
                  <a:pt x="223242" y="116086"/>
                </a:lnTo>
                <a:lnTo>
                  <a:pt x="196453" y="116086"/>
                </a:lnTo>
                <a:lnTo>
                  <a:pt x="178594" y="125016"/>
                </a:lnTo>
                <a:lnTo>
                  <a:pt x="160734" y="125016"/>
                </a:lnTo>
                <a:lnTo>
                  <a:pt x="151805" y="125016"/>
                </a:lnTo>
                <a:lnTo>
                  <a:pt x="133945" y="125016"/>
                </a:lnTo>
                <a:lnTo>
                  <a:pt x="125016" y="133946"/>
                </a:lnTo>
                <a:lnTo>
                  <a:pt x="116086" y="133946"/>
                </a:lnTo>
                <a:lnTo>
                  <a:pt x="116086" y="133946"/>
                </a:lnTo>
                <a:lnTo>
                  <a:pt x="116086" y="133946"/>
                </a:lnTo>
                <a:lnTo>
                  <a:pt x="107156" y="133946"/>
                </a:lnTo>
                <a:lnTo>
                  <a:pt x="107156" y="133946"/>
                </a:lnTo>
                <a:lnTo>
                  <a:pt x="107156" y="13394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1" name="Freeform 170"/>
          <p:cNvSpPr/>
          <p:nvPr/>
        </p:nvSpPr>
        <p:spPr>
          <a:xfrm>
            <a:off x="7456289" y="3536156"/>
            <a:ext cx="339329" cy="2384227"/>
          </a:xfrm>
          <a:custGeom>
            <a:avLst/>
            <a:gdLst/>
            <a:ahLst/>
            <a:cxnLst/>
            <a:rect l="0" t="0" r="0" b="0"/>
            <a:pathLst>
              <a:path w="339329" h="2384227">
                <a:moveTo>
                  <a:pt x="107156" y="2357437"/>
                </a:moveTo>
                <a:lnTo>
                  <a:pt x="107156" y="2357437"/>
                </a:lnTo>
                <a:lnTo>
                  <a:pt x="107156" y="2357437"/>
                </a:lnTo>
                <a:lnTo>
                  <a:pt x="107156" y="2357437"/>
                </a:lnTo>
                <a:lnTo>
                  <a:pt x="107156" y="2357437"/>
                </a:lnTo>
                <a:lnTo>
                  <a:pt x="107156" y="2357437"/>
                </a:lnTo>
                <a:lnTo>
                  <a:pt x="116086" y="2357437"/>
                </a:lnTo>
                <a:lnTo>
                  <a:pt x="116086" y="2366367"/>
                </a:lnTo>
                <a:lnTo>
                  <a:pt x="125016" y="2366367"/>
                </a:lnTo>
                <a:lnTo>
                  <a:pt x="125016" y="2375296"/>
                </a:lnTo>
                <a:lnTo>
                  <a:pt x="133945" y="2384226"/>
                </a:lnTo>
                <a:lnTo>
                  <a:pt x="142875" y="2384226"/>
                </a:lnTo>
                <a:lnTo>
                  <a:pt x="151805" y="2384226"/>
                </a:lnTo>
                <a:lnTo>
                  <a:pt x="160734" y="2384226"/>
                </a:lnTo>
                <a:lnTo>
                  <a:pt x="178594" y="2384226"/>
                </a:lnTo>
                <a:lnTo>
                  <a:pt x="187524" y="2384226"/>
                </a:lnTo>
                <a:lnTo>
                  <a:pt x="196453" y="2384226"/>
                </a:lnTo>
                <a:lnTo>
                  <a:pt x="214313" y="2384226"/>
                </a:lnTo>
                <a:lnTo>
                  <a:pt x="232172" y="2384226"/>
                </a:lnTo>
                <a:lnTo>
                  <a:pt x="250031" y="2375296"/>
                </a:lnTo>
                <a:lnTo>
                  <a:pt x="267891" y="2366367"/>
                </a:lnTo>
                <a:lnTo>
                  <a:pt x="285750" y="2357437"/>
                </a:lnTo>
                <a:lnTo>
                  <a:pt x="294680" y="2357437"/>
                </a:lnTo>
                <a:lnTo>
                  <a:pt x="312539" y="2348507"/>
                </a:lnTo>
                <a:lnTo>
                  <a:pt x="321469" y="2348507"/>
                </a:lnTo>
                <a:lnTo>
                  <a:pt x="330399" y="2339578"/>
                </a:lnTo>
                <a:lnTo>
                  <a:pt x="339328" y="2330648"/>
                </a:lnTo>
                <a:lnTo>
                  <a:pt x="339328" y="2321718"/>
                </a:lnTo>
                <a:lnTo>
                  <a:pt x="339328" y="2312789"/>
                </a:lnTo>
                <a:lnTo>
                  <a:pt x="339328" y="2303859"/>
                </a:lnTo>
                <a:lnTo>
                  <a:pt x="339328" y="2294929"/>
                </a:lnTo>
                <a:lnTo>
                  <a:pt x="339328" y="2285999"/>
                </a:lnTo>
                <a:lnTo>
                  <a:pt x="330399" y="2268140"/>
                </a:lnTo>
                <a:lnTo>
                  <a:pt x="330399" y="2250281"/>
                </a:lnTo>
                <a:lnTo>
                  <a:pt x="330399" y="2223492"/>
                </a:lnTo>
                <a:lnTo>
                  <a:pt x="330399" y="2187773"/>
                </a:lnTo>
                <a:lnTo>
                  <a:pt x="330399" y="2152054"/>
                </a:lnTo>
                <a:lnTo>
                  <a:pt x="321469" y="2116335"/>
                </a:lnTo>
                <a:lnTo>
                  <a:pt x="321469" y="2080617"/>
                </a:lnTo>
                <a:lnTo>
                  <a:pt x="312539" y="2035969"/>
                </a:lnTo>
                <a:lnTo>
                  <a:pt x="312539" y="1991321"/>
                </a:lnTo>
                <a:lnTo>
                  <a:pt x="303609" y="1955602"/>
                </a:lnTo>
                <a:lnTo>
                  <a:pt x="294680" y="1902024"/>
                </a:lnTo>
                <a:lnTo>
                  <a:pt x="285750" y="1857375"/>
                </a:lnTo>
                <a:lnTo>
                  <a:pt x="285750" y="1803797"/>
                </a:lnTo>
                <a:lnTo>
                  <a:pt x="276820" y="1750219"/>
                </a:lnTo>
                <a:lnTo>
                  <a:pt x="276820" y="1687711"/>
                </a:lnTo>
                <a:lnTo>
                  <a:pt x="276820" y="1634133"/>
                </a:lnTo>
                <a:lnTo>
                  <a:pt x="276820" y="1580555"/>
                </a:lnTo>
                <a:lnTo>
                  <a:pt x="267891" y="1518047"/>
                </a:lnTo>
                <a:lnTo>
                  <a:pt x="258961" y="1464469"/>
                </a:lnTo>
                <a:lnTo>
                  <a:pt x="250031" y="1410891"/>
                </a:lnTo>
                <a:lnTo>
                  <a:pt x="241102" y="1357313"/>
                </a:lnTo>
                <a:lnTo>
                  <a:pt x="232172" y="1294805"/>
                </a:lnTo>
                <a:lnTo>
                  <a:pt x="232172" y="1241226"/>
                </a:lnTo>
                <a:lnTo>
                  <a:pt x="223242" y="1187648"/>
                </a:lnTo>
                <a:lnTo>
                  <a:pt x="214313" y="1134070"/>
                </a:lnTo>
                <a:lnTo>
                  <a:pt x="205383" y="1080492"/>
                </a:lnTo>
                <a:lnTo>
                  <a:pt x="196453" y="1035844"/>
                </a:lnTo>
                <a:lnTo>
                  <a:pt x="187524" y="982265"/>
                </a:lnTo>
                <a:lnTo>
                  <a:pt x="178594" y="937617"/>
                </a:lnTo>
                <a:lnTo>
                  <a:pt x="169664" y="892969"/>
                </a:lnTo>
                <a:lnTo>
                  <a:pt x="151805" y="848320"/>
                </a:lnTo>
                <a:lnTo>
                  <a:pt x="142875" y="803672"/>
                </a:lnTo>
                <a:lnTo>
                  <a:pt x="133945" y="759023"/>
                </a:lnTo>
                <a:lnTo>
                  <a:pt x="125016" y="723305"/>
                </a:lnTo>
                <a:lnTo>
                  <a:pt x="116086" y="678656"/>
                </a:lnTo>
                <a:lnTo>
                  <a:pt x="107156" y="634008"/>
                </a:lnTo>
                <a:lnTo>
                  <a:pt x="107156" y="598289"/>
                </a:lnTo>
                <a:lnTo>
                  <a:pt x="98227" y="553640"/>
                </a:lnTo>
                <a:lnTo>
                  <a:pt x="98227" y="517922"/>
                </a:lnTo>
                <a:lnTo>
                  <a:pt x="89297" y="482203"/>
                </a:lnTo>
                <a:lnTo>
                  <a:pt x="89297" y="446484"/>
                </a:lnTo>
                <a:lnTo>
                  <a:pt x="80367" y="410765"/>
                </a:lnTo>
                <a:lnTo>
                  <a:pt x="80367" y="383976"/>
                </a:lnTo>
                <a:lnTo>
                  <a:pt x="80367" y="348258"/>
                </a:lnTo>
                <a:lnTo>
                  <a:pt x="80367" y="321469"/>
                </a:lnTo>
                <a:lnTo>
                  <a:pt x="80367" y="285750"/>
                </a:lnTo>
                <a:lnTo>
                  <a:pt x="80367" y="258961"/>
                </a:lnTo>
                <a:lnTo>
                  <a:pt x="80367" y="232172"/>
                </a:lnTo>
                <a:lnTo>
                  <a:pt x="80367" y="205383"/>
                </a:lnTo>
                <a:lnTo>
                  <a:pt x="89297" y="178594"/>
                </a:lnTo>
                <a:lnTo>
                  <a:pt x="89297" y="151805"/>
                </a:lnTo>
                <a:lnTo>
                  <a:pt x="98227" y="133945"/>
                </a:lnTo>
                <a:lnTo>
                  <a:pt x="98227" y="116086"/>
                </a:lnTo>
                <a:lnTo>
                  <a:pt x="98227" y="98226"/>
                </a:lnTo>
                <a:lnTo>
                  <a:pt x="98227" y="80367"/>
                </a:lnTo>
                <a:lnTo>
                  <a:pt x="98227" y="71437"/>
                </a:lnTo>
                <a:lnTo>
                  <a:pt x="98227" y="62508"/>
                </a:lnTo>
                <a:lnTo>
                  <a:pt x="98227" y="53578"/>
                </a:lnTo>
                <a:lnTo>
                  <a:pt x="98227" y="44648"/>
                </a:lnTo>
                <a:lnTo>
                  <a:pt x="89297" y="44648"/>
                </a:lnTo>
                <a:lnTo>
                  <a:pt x="89297" y="35719"/>
                </a:lnTo>
                <a:lnTo>
                  <a:pt x="89297" y="35719"/>
                </a:lnTo>
                <a:lnTo>
                  <a:pt x="89297" y="35719"/>
                </a:lnTo>
                <a:lnTo>
                  <a:pt x="89297" y="35719"/>
                </a:lnTo>
                <a:lnTo>
                  <a:pt x="89297" y="35719"/>
                </a:lnTo>
                <a:lnTo>
                  <a:pt x="89297" y="35719"/>
                </a:lnTo>
                <a:lnTo>
                  <a:pt x="89297" y="35719"/>
                </a:lnTo>
                <a:lnTo>
                  <a:pt x="89297" y="35719"/>
                </a:lnTo>
                <a:lnTo>
                  <a:pt x="89297" y="35719"/>
                </a:lnTo>
                <a:lnTo>
                  <a:pt x="89297" y="35719"/>
                </a:lnTo>
                <a:lnTo>
                  <a:pt x="89297" y="35719"/>
                </a:lnTo>
                <a:lnTo>
                  <a:pt x="98227" y="35719"/>
                </a:lnTo>
                <a:lnTo>
                  <a:pt x="98227" y="35719"/>
                </a:lnTo>
                <a:lnTo>
                  <a:pt x="98227" y="35719"/>
                </a:lnTo>
                <a:lnTo>
                  <a:pt x="98227" y="35719"/>
                </a:lnTo>
                <a:lnTo>
                  <a:pt x="98227" y="35719"/>
                </a:lnTo>
                <a:lnTo>
                  <a:pt x="98227" y="35719"/>
                </a:lnTo>
                <a:lnTo>
                  <a:pt x="98227" y="35719"/>
                </a:lnTo>
                <a:lnTo>
                  <a:pt x="98227" y="26789"/>
                </a:lnTo>
                <a:lnTo>
                  <a:pt x="98227" y="26789"/>
                </a:lnTo>
                <a:lnTo>
                  <a:pt x="89297" y="26789"/>
                </a:lnTo>
                <a:lnTo>
                  <a:pt x="89297" y="26789"/>
                </a:lnTo>
                <a:lnTo>
                  <a:pt x="89297" y="26789"/>
                </a:lnTo>
                <a:lnTo>
                  <a:pt x="89297" y="26789"/>
                </a:lnTo>
                <a:lnTo>
                  <a:pt x="80367" y="26789"/>
                </a:lnTo>
                <a:lnTo>
                  <a:pt x="71438" y="26789"/>
                </a:lnTo>
                <a:lnTo>
                  <a:pt x="71438" y="26789"/>
                </a:lnTo>
                <a:lnTo>
                  <a:pt x="62508" y="26789"/>
                </a:lnTo>
                <a:lnTo>
                  <a:pt x="53578" y="26789"/>
                </a:lnTo>
                <a:lnTo>
                  <a:pt x="44649" y="35719"/>
                </a:lnTo>
                <a:lnTo>
                  <a:pt x="44649" y="35719"/>
                </a:lnTo>
                <a:lnTo>
                  <a:pt x="35719" y="35719"/>
                </a:lnTo>
                <a:lnTo>
                  <a:pt x="26789" y="26789"/>
                </a:lnTo>
                <a:lnTo>
                  <a:pt x="26789" y="26789"/>
                </a:lnTo>
                <a:lnTo>
                  <a:pt x="17859" y="26789"/>
                </a:lnTo>
                <a:lnTo>
                  <a:pt x="8930" y="26789"/>
                </a:lnTo>
                <a:lnTo>
                  <a:pt x="8930" y="26789"/>
                </a:lnTo>
                <a:lnTo>
                  <a:pt x="0" y="26789"/>
                </a:lnTo>
                <a:lnTo>
                  <a:pt x="0" y="26789"/>
                </a:lnTo>
                <a:lnTo>
                  <a:pt x="0" y="26789"/>
                </a:lnTo>
                <a:lnTo>
                  <a:pt x="0" y="26789"/>
                </a:lnTo>
                <a:lnTo>
                  <a:pt x="0" y="26789"/>
                </a:lnTo>
                <a:lnTo>
                  <a:pt x="0" y="35719"/>
                </a:lnTo>
                <a:lnTo>
                  <a:pt x="0" y="35719"/>
                </a:lnTo>
                <a:lnTo>
                  <a:pt x="0" y="35719"/>
                </a:lnTo>
                <a:lnTo>
                  <a:pt x="0" y="35719"/>
                </a:lnTo>
                <a:lnTo>
                  <a:pt x="0" y="26789"/>
                </a:lnTo>
                <a:lnTo>
                  <a:pt x="0" y="26789"/>
                </a:lnTo>
                <a:lnTo>
                  <a:pt x="0" y="35719"/>
                </a:lnTo>
                <a:lnTo>
                  <a:pt x="0" y="35719"/>
                </a:lnTo>
                <a:lnTo>
                  <a:pt x="0" y="35719"/>
                </a:lnTo>
                <a:lnTo>
                  <a:pt x="0" y="35719"/>
                </a:lnTo>
                <a:lnTo>
                  <a:pt x="0" y="35719"/>
                </a:lnTo>
                <a:lnTo>
                  <a:pt x="0" y="26789"/>
                </a:lnTo>
                <a:lnTo>
                  <a:pt x="8930" y="17859"/>
                </a:lnTo>
                <a:lnTo>
                  <a:pt x="17859" y="0"/>
                </a:lnTo>
                <a:lnTo>
                  <a:pt x="1785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3" name="Freeform 172"/>
          <p:cNvSpPr/>
          <p:nvPr/>
        </p:nvSpPr>
        <p:spPr>
          <a:xfrm>
            <a:off x="3062883" y="1982390"/>
            <a:ext cx="5331023" cy="2652118"/>
          </a:xfrm>
          <a:custGeom>
            <a:avLst/>
            <a:gdLst/>
            <a:ahLst/>
            <a:cxnLst/>
            <a:rect l="0" t="0" r="0" b="0"/>
            <a:pathLst>
              <a:path w="5331023" h="2652118">
                <a:moveTo>
                  <a:pt x="4679156" y="2643188"/>
                </a:moveTo>
                <a:lnTo>
                  <a:pt x="4679156" y="2643188"/>
                </a:lnTo>
                <a:lnTo>
                  <a:pt x="4679156" y="2643188"/>
                </a:lnTo>
                <a:lnTo>
                  <a:pt x="4679156" y="2643188"/>
                </a:lnTo>
                <a:lnTo>
                  <a:pt x="4679156" y="2643188"/>
                </a:lnTo>
                <a:lnTo>
                  <a:pt x="4688086" y="2643188"/>
                </a:lnTo>
                <a:lnTo>
                  <a:pt x="4688086" y="2643188"/>
                </a:lnTo>
                <a:lnTo>
                  <a:pt x="4697015" y="2643188"/>
                </a:lnTo>
                <a:lnTo>
                  <a:pt x="4697015" y="2652117"/>
                </a:lnTo>
                <a:lnTo>
                  <a:pt x="4714875" y="2652117"/>
                </a:lnTo>
                <a:lnTo>
                  <a:pt x="4723805" y="2652117"/>
                </a:lnTo>
                <a:lnTo>
                  <a:pt x="4741664" y="2643188"/>
                </a:lnTo>
                <a:lnTo>
                  <a:pt x="4759523" y="2643188"/>
                </a:lnTo>
                <a:lnTo>
                  <a:pt x="4777383" y="2634258"/>
                </a:lnTo>
                <a:lnTo>
                  <a:pt x="4804172" y="2625328"/>
                </a:lnTo>
                <a:lnTo>
                  <a:pt x="4822031" y="2607469"/>
                </a:lnTo>
                <a:lnTo>
                  <a:pt x="4848820" y="2589610"/>
                </a:lnTo>
                <a:lnTo>
                  <a:pt x="4875609" y="2562821"/>
                </a:lnTo>
                <a:lnTo>
                  <a:pt x="4911328" y="2536031"/>
                </a:lnTo>
                <a:lnTo>
                  <a:pt x="4938117" y="2509242"/>
                </a:lnTo>
                <a:lnTo>
                  <a:pt x="4964906" y="2482453"/>
                </a:lnTo>
                <a:lnTo>
                  <a:pt x="5000625" y="2446735"/>
                </a:lnTo>
                <a:lnTo>
                  <a:pt x="5027414" y="2411016"/>
                </a:lnTo>
                <a:lnTo>
                  <a:pt x="5063133" y="2375297"/>
                </a:lnTo>
                <a:lnTo>
                  <a:pt x="5089922" y="2330649"/>
                </a:lnTo>
                <a:lnTo>
                  <a:pt x="5125640" y="2294930"/>
                </a:lnTo>
                <a:lnTo>
                  <a:pt x="5152429" y="2250281"/>
                </a:lnTo>
                <a:lnTo>
                  <a:pt x="5179218" y="2214563"/>
                </a:lnTo>
                <a:lnTo>
                  <a:pt x="5206007" y="2169914"/>
                </a:lnTo>
                <a:lnTo>
                  <a:pt x="5232796" y="2125266"/>
                </a:lnTo>
                <a:lnTo>
                  <a:pt x="5259585" y="2080617"/>
                </a:lnTo>
                <a:lnTo>
                  <a:pt x="5277444" y="2035969"/>
                </a:lnTo>
                <a:lnTo>
                  <a:pt x="5295304" y="1991321"/>
                </a:lnTo>
                <a:lnTo>
                  <a:pt x="5304233" y="1946672"/>
                </a:lnTo>
                <a:lnTo>
                  <a:pt x="5313163" y="1893094"/>
                </a:lnTo>
                <a:lnTo>
                  <a:pt x="5322093" y="1839516"/>
                </a:lnTo>
                <a:lnTo>
                  <a:pt x="5331022" y="1785938"/>
                </a:lnTo>
                <a:lnTo>
                  <a:pt x="5331022" y="1732360"/>
                </a:lnTo>
                <a:lnTo>
                  <a:pt x="5322093" y="1678781"/>
                </a:lnTo>
                <a:lnTo>
                  <a:pt x="5322093" y="1634133"/>
                </a:lnTo>
                <a:lnTo>
                  <a:pt x="5304233" y="1580555"/>
                </a:lnTo>
                <a:lnTo>
                  <a:pt x="5295304" y="1535906"/>
                </a:lnTo>
                <a:lnTo>
                  <a:pt x="5277444" y="1500188"/>
                </a:lnTo>
                <a:lnTo>
                  <a:pt x="5259585" y="1455539"/>
                </a:lnTo>
                <a:lnTo>
                  <a:pt x="5232796" y="1419821"/>
                </a:lnTo>
                <a:lnTo>
                  <a:pt x="5197077" y="1375172"/>
                </a:lnTo>
                <a:lnTo>
                  <a:pt x="5170288" y="1330524"/>
                </a:lnTo>
                <a:lnTo>
                  <a:pt x="5134569" y="1285875"/>
                </a:lnTo>
                <a:lnTo>
                  <a:pt x="5098851" y="1241227"/>
                </a:lnTo>
                <a:lnTo>
                  <a:pt x="5054203" y="1205508"/>
                </a:lnTo>
                <a:lnTo>
                  <a:pt x="5009555" y="1160860"/>
                </a:lnTo>
                <a:lnTo>
                  <a:pt x="4964906" y="1125141"/>
                </a:lnTo>
                <a:lnTo>
                  <a:pt x="4911328" y="1089422"/>
                </a:lnTo>
                <a:lnTo>
                  <a:pt x="4848820" y="1053703"/>
                </a:lnTo>
                <a:lnTo>
                  <a:pt x="4795242" y="1017985"/>
                </a:lnTo>
                <a:lnTo>
                  <a:pt x="4732734" y="991196"/>
                </a:lnTo>
                <a:lnTo>
                  <a:pt x="4661297" y="955477"/>
                </a:lnTo>
                <a:lnTo>
                  <a:pt x="4589859" y="928688"/>
                </a:lnTo>
                <a:lnTo>
                  <a:pt x="4509492" y="901899"/>
                </a:lnTo>
                <a:lnTo>
                  <a:pt x="4438055" y="866180"/>
                </a:lnTo>
                <a:lnTo>
                  <a:pt x="4357687" y="839391"/>
                </a:lnTo>
                <a:lnTo>
                  <a:pt x="4277320" y="803673"/>
                </a:lnTo>
                <a:lnTo>
                  <a:pt x="4196953" y="776883"/>
                </a:lnTo>
                <a:lnTo>
                  <a:pt x="4107656" y="750094"/>
                </a:lnTo>
                <a:lnTo>
                  <a:pt x="4018359" y="723305"/>
                </a:lnTo>
                <a:lnTo>
                  <a:pt x="3929062" y="705446"/>
                </a:lnTo>
                <a:lnTo>
                  <a:pt x="3839765" y="678657"/>
                </a:lnTo>
                <a:lnTo>
                  <a:pt x="3741539" y="660798"/>
                </a:lnTo>
                <a:lnTo>
                  <a:pt x="3643312" y="642938"/>
                </a:lnTo>
                <a:lnTo>
                  <a:pt x="3554015" y="625079"/>
                </a:lnTo>
                <a:lnTo>
                  <a:pt x="3446859" y="607219"/>
                </a:lnTo>
                <a:lnTo>
                  <a:pt x="3348633" y="598290"/>
                </a:lnTo>
                <a:lnTo>
                  <a:pt x="3241476" y="580430"/>
                </a:lnTo>
                <a:lnTo>
                  <a:pt x="3134320" y="562571"/>
                </a:lnTo>
                <a:lnTo>
                  <a:pt x="3027164" y="553641"/>
                </a:lnTo>
                <a:lnTo>
                  <a:pt x="2920008" y="535782"/>
                </a:lnTo>
                <a:lnTo>
                  <a:pt x="2812851" y="526852"/>
                </a:lnTo>
                <a:lnTo>
                  <a:pt x="2705695" y="508993"/>
                </a:lnTo>
                <a:lnTo>
                  <a:pt x="2607469" y="500063"/>
                </a:lnTo>
                <a:lnTo>
                  <a:pt x="2500312" y="482204"/>
                </a:lnTo>
                <a:lnTo>
                  <a:pt x="2393156" y="473274"/>
                </a:lnTo>
                <a:lnTo>
                  <a:pt x="2294930" y="464344"/>
                </a:lnTo>
                <a:lnTo>
                  <a:pt x="2187773" y="455414"/>
                </a:lnTo>
                <a:lnTo>
                  <a:pt x="2089547" y="446485"/>
                </a:lnTo>
                <a:lnTo>
                  <a:pt x="1982390" y="446485"/>
                </a:lnTo>
                <a:lnTo>
                  <a:pt x="1884164" y="428625"/>
                </a:lnTo>
                <a:lnTo>
                  <a:pt x="1785937" y="419696"/>
                </a:lnTo>
                <a:lnTo>
                  <a:pt x="1687711" y="410766"/>
                </a:lnTo>
                <a:lnTo>
                  <a:pt x="1598414" y="401836"/>
                </a:lnTo>
                <a:lnTo>
                  <a:pt x="1509117" y="383977"/>
                </a:lnTo>
                <a:lnTo>
                  <a:pt x="1419820" y="375047"/>
                </a:lnTo>
                <a:lnTo>
                  <a:pt x="1330523" y="357188"/>
                </a:lnTo>
                <a:lnTo>
                  <a:pt x="1250156" y="339329"/>
                </a:lnTo>
                <a:lnTo>
                  <a:pt x="1160859" y="330399"/>
                </a:lnTo>
                <a:lnTo>
                  <a:pt x="1089422" y="321469"/>
                </a:lnTo>
                <a:lnTo>
                  <a:pt x="1017984" y="312539"/>
                </a:lnTo>
                <a:lnTo>
                  <a:pt x="937617" y="303610"/>
                </a:lnTo>
                <a:lnTo>
                  <a:pt x="875109" y="285750"/>
                </a:lnTo>
                <a:lnTo>
                  <a:pt x="803672" y="276821"/>
                </a:lnTo>
                <a:lnTo>
                  <a:pt x="741164" y="258961"/>
                </a:lnTo>
                <a:lnTo>
                  <a:pt x="687586" y="241102"/>
                </a:lnTo>
                <a:lnTo>
                  <a:pt x="634008" y="232172"/>
                </a:lnTo>
                <a:lnTo>
                  <a:pt x="580430" y="214313"/>
                </a:lnTo>
                <a:lnTo>
                  <a:pt x="526851" y="205383"/>
                </a:lnTo>
                <a:lnTo>
                  <a:pt x="482203" y="187524"/>
                </a:lnTo>
                <a:lnTo>
                  <a:pt x="446484" y="169664"/>
                </a:lnTo>
                <a:lnTo>
                  <a:pt x="401836" y="160735"/>
                </a:lnTo>
                <a:lnTo>
                  <a:pt x="366117" y="151805"/>
                </a:lnTo>
                <a:lnTo>
                  <a:pt x="330398" y="142875"/>
                </a:lnTo>
                <a:lnTo>
                  <a:pt x="303609" y="133946"/>
                </a:lnTo>
                <a:lnTo>
                  <a:pt x="267890" y="125016"/>
                </a:lnTo>
                <a:lnTo>
                  <a:pt x="241101" y="116086"/>
                </a:lnTo>
                <a:lnTo>
                  <a:pt x="223242" y="107157"/>
                </a:lnTo>
                <a:lnTo>
                  <a:pt x="196453" y="98227"/>
                </a:lnTo>
                <a:lnTo>
                  <a:pt x="169664" y="89297"/>
                </a:lnTo>
                <a:lnTo>
                  <a:pt x="151805" y="80368"/>
                </a:lnTo>
                <a:lnTo>
                  <a:pt x="133945" y="80368"/>
                </a:lnTo>
                <a:lnTo>
                  <a:pt x="116086" y="71438"/>
                </a:lnTo>
                <a:lnTo>
                  <a:pt x="98226" y="71438"/>
                </a:lnTo>
                <a:lnTo>
                  <a:pt x="80367" y="62508"/>
                </a:lnTo>
                <a:lnTo>
                  <a:pt x="71437" y="53579"/>
                </a:lnTo>
                <a:lnTo>
                  <a:pt x="53578" y="53579"/>
                </a:lnTo>
                <a:lnTo>
                  <a:pt x="44648" y="44649"/>
                </a:lnTo>
                <a:lnTo>
                  <a:pt x="35719" y="35719"/>
                </a:lnTo>
                <a:lnTo>
                  <a:pt x="26789" y="35719"/>
                </a:lnTo>
                <a:lnTo>
                  <a:pt x="26789" y="26789"/>
                </a:lnTo>
                <a:lnTo>
                  <a:pt x="17859" y="26789"/>
                </a:lnTo>
                <a:lnTo>
                  <a:pt x="17859" y="17860"/>
                </a:lnTo>
                <a:lnTo>
                  <a:pt x="17859" y="17860"/>
                </a:lnTo>
                <a:lnTo>
                  <a:pt x="17859" y="17860"/>
                </a:lnTo>
                <a:lnTo>
                  <a:pt x="17859" y="8930"/>
                </a:lnTo>
                <a:lnTo>
                  <a:pt x="17859" y="8930"/>
                </a:lnTo>
                <a:lnTo>
                  <a:pt x="17859" y="8930"/>
                </a:lnTo>
                <a:lnTo>
                  <a:pt x="8930" y="8930"/>
                </a:lnTo>
                <a:lnTo>
                  <a:pt x="8930" y="0"/>
                </a:lnTo>
                <a:lnTo>
                  <a:pt x="0" y="0"/>
                </a:lnTo>
                <a:lnTo>
                  <a:pt x="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4" name="Freeform 173"/>
          <p:cNvSpPr/>
          <p:nvPr/>
        </p:nvSpPr>
        <p:spPr>
          <a:xfrm>
            <a:off x="1821656" y="3009304"/>
            <a:ext cx="410767" cy="71439"/>
          </a:xfrm>
          <a:custGeom>
            <a:avLst/>
            <a:gdLst/>
            <a:ahLst/>
            <a:cxnLst/>
            <a:rect l="0" t="0" r="0" b="0"/>
            <a:pathLst>
              <a:path w="410767" h="71439">
                <a:moveTo>
                  <a:pt x="17860" y="62508"/>
                </a:moveTo>
                <a:lnTo>
                  <a:pt x="17860" y="62508"/>
                </a:lnTo>
                <a:lnTo>
                  <a:pt x="8930" y="62508"/>
                </a:lnTo>
                <a:lnTo>
                  <a:pt x="8930" y="62508"/>
                </a:lnTo>
                <a:lnTo>
                  <a:pt x="0" y="62508"/>
                </a:lnTo>
                <a:lnTo>
                  <a:pt x="0" y="62508"/>
                </a:lnTo>
                <a:lnTo>
                  <a:pt x="0" y="62508"/>
                </a:lnTo>
                <a:lnTo>
                  <a:pt x="8930" y="62508"/>
                </a:lnTo>
                <a:lnTo>
                  <a:pt x="17860" y="53578"/>
                </a:lnTo>
                <a:lnTo>
                  <a:pt x="26789" y="53578"/>
                </a:lnTo>
                <a:lnTo>
                  <a:pt x="44649" y="44649"/>
                </a:lnTo>
                <a:lnTo>
                  <a:pt x="71438" y="44649"/>
                </a:lnTo>
                <a:lnTo>
                  <a:pt x="98227" y="26789"/>
                </a:lnTo>
                <a:lnTo>
                  <a:pt x="133946" y="17860"/>
                </a:lnTo>
                <a:lnTo>
                  <a:pt x="169664" y="8930"/>
                </a:lnTo>
                <a:lnTo>
                  <a:pt x="214313" y="0"/>
                </a:lnTo>
                <a:lnTo>
                  <a:pt x="258961" y="0"/>
                </a:lnTo>
                <a:lnTo>
                  <a:pt x="312539" y="17860"/>
                </a:lnTo>
                <a:lnTo>
                  <a:pt x="366117" y="35719"/>
                </a:lnTo>
                <a:lnTo>
                  <a:pt x="410766" y="71438"/>
                </a:lnTo>
                <a:lnTo>
                  <a:pt x="410766" y="7143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8770346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Weak robust </a:t>
            </a:r>
            <a:r>
              <a:rPr lang="en-US" sz="4000" dirty="0"/>
              <a:t>equivalence class </a:t>
            </a:r>
            <a:r>
              <a:rPr lang="en-US" sz="4000" dirty="0" smtClean="0"/>
              <a:t>testing</a:t>
            </a:r>
            <a:endParaRPr lang="en-US" dirty="0"/>
          </a:p>
        </p:txBody>
      </p:sp>
      <p:sp>
        <p:nvSpPr>
          <p:cNvPr id="3" name="Content Placeholder 2"/>
          <p:cNvSpPr>
            <a:spLocks noGrp="1"/>
          </p:cNvSpPr>
          <p:nvPr>
            <p:ph idx="1"/>
          </p:nvPr>
        </p:nvSpPr>
        <p:spPr/>
        <p:txBody>
          <a:bodyPr/>
          <a:lstStyle/>
          <a:p>
            <a:r>
              <a:rPr lang="en-US" dirty="0"/>
              <a:t>Weak robust equivalence class </a:t>
            </a:r>
            <a:r>
              <a:rPr lang="en-US" dirty="0" smtClean="0"/>
              <a:t>testing</a:t>
            </a:r>
          </a:p>
          <a:p>
            <a:r>
              <a:rPr lang="en-US" dirty="0"/>
              <a:t>focuses on invalid data values,</a:t>
            </a:r>
          </a:p>
          <a:p>
            <a:r>
              <a:rPr lang="en-US" dirty="0" smtClean="0"/>
              <a:t>Garbage-in garbage-out</a:t>
            </a:r>
          </a:p>
          <a:p>
            <a:r>
              <a:rPr lang="en-US" dirty="0" smtClean="0"/>
              <a:t>What should a program do on bad input?</a:t>
            </a:r>
          </a:p>
          <a:p>
            <a:pPr lvl="1"/>
            <a:r>
              <a:rPr lang="en-US" dirty="0" smtClean="0"/>
              <a:t>Terminate?</a:t>
            </a:r>
          </a:p>
          <a:p>
            <a:pPr lvl="1"/>
            <a:r>
              <a:rPr lang="en-US" dirty="0" smtClean="0"/>
              <a:t>Re-prompt and re-enter</a:t>
            </a:r>
          </a:p>
          <a:p>
            <a:pPr lvl="1"/>
            <a:r>
              <a:rPr lang="en-US" dirty="0" smtClean="0"/>
              <a:t>Log-and continue with defaults</a:t>
            </a:r>
          </a:p>
          <a:p>
            <a:pPr lvl="1"/>
            <a:r>
              <a:rPr lang="en-US" dirty="0" smtClean="0"/>
              <a:t>Other ideas?</a:t>
            </a:r>
            <a:endParaRPr lang="en-US" dirty="0"/>
          </a:p>
        </p:txBody>
      </p:sp>
      <p:sp>
        <p:nvSpPr>
          <p:cNvPr id="4" name="Date Placeholder 3"/>
          <p:cNvSpPr>
            <a:spLocks noGrp="1"/>
          </p:cNvSpPr>
          <p:nvPr>
            <p:ph type="dt" sz="half" idx="10"/>
          </p:nvPr>
        </p:nvSpPr>
        <p:spPr/>
        <p:txBody>
          <a:bodyPr/>
          <a:lstStyle/>
          <a:p>
            <a:fld id="{F4E3A3B8-E828-4B4B-9B69-5223E60A4589}" type="datetime1">
              <a:rPr lang="en-US" smtClean="0"/>
              <a:t>9/4/2013</a:t>
            </a:fld>
            <a:endParaRPr lang="en-US"/>
          </a:p>
        </p:txBody>
      </p:sp>
      <p:sp>
        <p:nvSpPr>
          <p:cNvPr id="5" name="Footer Placeholder 4"/>
          <p:cNvSpPr>
            <a:spLocks noGrp="1"/>
          </p:cNvSpPr>
          <p:nvPr>
            <p:ph type="ftr" sz="quarter" idx="11"/>
          </p:nvPr>
        </p:nvSpPr>
        <p:spPr/>
        <p:txBody>
          <a:bodyPr/>
          <a:lstStyle/>
          <a:p>
            <a:endParaRPr lang="en-US" dirty="0" smtClean="0"/>
          </a:p>
        </p:txBody>
      </p:sp>
      <p:sp>
        <p:nvSpPr>
          <p:cNvPr id="6" name="Slide Number Placeholder 5"/>
          <p:cNvSpPr>
            <a:spLocks noGrp="1"/>
          </p:cNvSpPr>
          <p:nvPr>
            <p:ph type="sldNum" sz="quarter" idx="12"/>
          </p:nvPr>
        </p:nvSpPr>
        <p:spPr/>
        <p:txBody>
          <a:bodyPr/>
          <a:lstStyle/>
          <a:p>
            <a:fld id="{5EA4A088-014F-4063-A783-67FAA4BA51CC}" type="slidenum">
              <a:rPr lang="en-US" smtClean="0"/>
              <a:t>5</a:t>
            </a:fld>
            <a:endParaRPr lang="en-US"/>
          </a:p>
        </p:txBody>
      </p:sp>
      <p:sp>
        <p:nvSpPr>
          <p:cNvPr id="7" name="Freeform 6"/>
          <p:cNvSpPr/>
          <p:nvPr/>
        </p:nvSpPr>
        <p:spPr>
          <a:xfrm>
            <a:off x="2884289" y="2652117"/>
            <a:ext cx="2527103" cy="98228"/>
          </a:xfrm>
          <a:custGeom>
            <a:avLst/>
            <a:gdLst/>
            <a:ahLst/>
            <a:cxnLst/>
            <a:rect l="0" t="0" r="0" b="0"/>
            <a:pathLst>
              <a:path w="2527103" h="98228">
                <a:moveTo>
                  <a:pt x="0" y="62508"/>
                </a:moveTo>
                <a:lnTo>
                  <a:pt x="0" y="53578"/>
                </a:lnTo>
                <a:lnTo>
                  <a:pt x="0" y="53578"/>
                </a:lnTo>
                <a:lnTo>
                  <a:pt x="0" y="44649"/>
                </a:lnTo>
                <a:lnTo>
                  <a:pt x="0" y="35719"/>
                </a:lnTo>
                <a:lnTo>
                  <a:pt x="0" y="35719"/>
                </a:lnTo>
                <a:lnTo>
                  <a:pt x="8930" y="26789"/>
                </a:lnTo>
                <a:lnTo>
                  <a:pt x="8930" y="26789"/>
                </a:lnTo>
                <a:lnTo>
                  <a:pt x="17859" y="17860"/>
                </a:lnTo>
                <a:lnTo>
                  <a:pt x="17859" y="17860"/>
                </a:lnTo>
                <a:lnTo>
                  <a:pt x="26789" y="17860"/>
                </a:lnTo>
                <a:lnTo>
                  <a:pt x="35719" y="17860"/>
                </a:lnTo>
                <a:lnTo>
                  <a:pt x="44649" y="17860"/>
                </a:lnTo>
                <a:lnTo>
                  <a:pt x="53578" y="17860"/>
                </a:lnTo>
                <a:lnTo>
                  <a:pt x="71438" y="26789"/>
                </a:lnTo>
                <a:lnTo>
                  <a:pt x="80367" y="26789"/>
                </a:lnTo>
                <a:lnTo>
                  <a:pt x="98227" y="26789"/>
                </a:lnTo>
                <a:lnTo>
                  <a:pt x="116086" y="26789"/>
                </a:lnTo>
                <a:lnTo>
                  <a:pt x="133945" y="26789"/>
                </a:lnTo>
                <a:lnTo>
                  <a:pt x="151805" y="26789"/>
                </a:lnTo>
                <a:lnTo>
                  <a:pt x="169664" y="26789"/>
                </a:lnTo>
                <a:lnTo>
                  <a:pt x="187524" y="17860"/>
                </a:lnTo>
                <a:lnTo>
                  <a:pt x="205383" y="17860"/>
                </a:lnTo>
                <a:lnTo>
                  <a:pt x="223242" y="17860"/>
                </a:lnTo>
                <a:lnTo>
                  <a:pt x="250031" y="17860"/>
                </a:lnTo>
                <a:lnTo>
                  <a:pt x="276820" y="17860"/>
                </a:lnTo>
                <a:lnTo>
                  <a:pt x="294680" y="8930"/>
                </a:lnTo>
                <a:lnTo>
                  <a:pt x="321469" y="8930"/>
                </a:lnTo>
                <a:lnTo>
                  <a:pt x="348258" y="8930"/>
                </a:lnTo>
                <a:lnTo>
                  <a:pt x="375047" y="8930"/>
                </a:lnTo>
                <a:lnTo>
                  <a:pt x="410766" y="8930"/>
                </a:lnTo>
                <a:lnTo>
                  <a:pt x="437555" y="8930"/>
                </a:lnTo>
                <a:lnTo>
                  <a:pt x="473274" y="8930"/>
                </a:lnTo>
                <a:lnTo>
                  <a:pt x="508992" y="8930"/>
                </a:lnTo>
                <a:lnTo>
                  <a:pt x="544711" y="8930"/>
                </a:lnTo>
                <a:lnTo>
                  <a:pt x="580430" y="8930"/>
                </a:lnTo>
                <a:lnTo>
                  <a:pt x="625078" y="0"/>
                </a:lnTo>
                <a:lnTo>
                  <a:pt x="660797" y="8930"/>
                </a:lnTo>
                <a:lnTo>
                  <a:pt x="696516" y="8930"/>
                </a:lnTo>
                <a:lnTo>
                  <a:pt x="732234" y="8930"/>
                </a:lnTo>
                <a:lnTo>
                  <a:pt x="776883" y="8930"/>
                </a:lnTo>
                <a:lnTo>
                  <a:pt x="812602" y="8930"/>
                </a:lnTo>
                <a:lnTo>
                  <a:pt x="857250" y="17860"/>
                </a:lnTo>
                <a:lnTo>
                  <a:pt x="901899" y="17860"/>
                </a:lnTo>
                <a:lnTo>
                  <a:pt x="946547" y="17860"/>
                </a:lnTo>
                <a:lnTo>
                  <a:pt x="991195" y="17860"/>
                </a:lnTo>
                <a:lnTo>
                  <a:pt x="1044774" y="17860"/>
                </a:lnTo>
                <a:lnTo>
                  <a:pt x="1089422" y="17860"/>
                </a:lnTo>
                <a:lnTo>
                  <a:pt x="1143000" y="17860"/>
                </a:lnTo>
                <a:lnTo>
                  <a:pt x="1187649" y="17860"/>
                </a:lnTo>
                <a:lnTo>
                  <a:pt x="1241227" y="17860"/>
                </a:lnTo>
                <a:lnTo>
                  <a:pt x="1294805" y="17860"/>
                </a:lnTo>
                <a:lnTo>
                  <a:pt x="1348383" y="17860"/>
                </a:lnTo>
                <a:lnTo>
                  <a:pt x="1393031" y="17860"/>
                </a:lnTo>
                <a:lnTo>
                  <a:pt x="1446609" y="17860"/>
                </a:lnTo>
                <a:lnTo>
                  <a:pt x="1500188" y="17860"/>
                </a:lnTo>
                <a:lnTo>
                  <a:pt x="1562695" y="26789"/>
                </a:lnTo>
                <a:lnTo>
                  <a:pt x="1616274" y="26789"/>
                </a:lnTo>
                <a:lnTo>
                  <a:pt x="1669852" y="26789"/>
                </a:lnTo>
                <a:lnTo>
                  <a:pt x="1723430" y="26789"/>
                </a:lnTo>
                <a:lnTo>
                  <a:pt x="1777008" y="26789"/>
                </a:lnTo>
                <a:lnTo>
                  <a:pt x="1821656" y="26789"/>
                </a:lnTo>
                <a:lnTo>
                  <a:pt x="1875234" y="26789"/>
                </a:lnTo>
                <a:lnTo>
                  <a:pt x="1928813" y="26789"/>
                </a:lnTo>
                <a:lnTo>
                  <a:pt x="1982391" y="26789"/>
                </a:lnTo>
                <a:lnTo>
                  <a:pt x="2027039" y="35719"/>
                </a:lnTo>
                <a:lnTo>
                  <a:pt x="2080617" y="35719"/>
                </a:lnTo>
                <a:lnTo>
                  <a:pt x="2134195" y="44649"/>
                </a:lnTo>
                <a:lnTo>
                  <a:pt x="2178844" y="44649"/>
                </a:lnTo>
                <a:lnTo>
                  <a:pt x="2232422" y="44649"/>
                </a:lnTo>
                <a:lnTo>
                  <a:pt x="2286000" y="53578"/>
                </a:lnTo>
                <a:lnTo>
                  <a:pt x="2330649" y="53578"/>
                </a:lnTo>
                <a:lnTo>
                  <a:pt x="2375297" y="53578"/>
                </a:lnTo>
                <a:lnTo>
                  <a:pt x="2411016" y="62508"/>
                </a:lnTo>
                <a:lnTo>
                  <a:pt x="2446734" y="71438"/>
                </a:lnTo>
                <a:lnTo>
                  <a:pt x="2482453" y="80367"/>
                </a:lnTo>
                <a:lnTo>
                  <a:pt x="2509242" y="89297"/>
                </a:lnTo>
                <a:lnTo>
                  <a:pt x="2527102" y="98227"/>
                </a:lnTo>
                <a:lnTo>
                  <a:pt x="2527102" y="9822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1437680" y="3857625"/>
            <a:ext cx="1" cy="1"/>
          </a:xfrm>
          <a:custGeom>
            <a:avLst/>
            <a:gdLst/>
            <a:ahLst/>
            <a:cxnLst/>
            <a:rect l="0" t="0" r="0" b="0"/>
            <a:pathLst>
              <a:path w="1" h="1">
                <a:moveTo>
                  <a:pt x="0" y="0"/>
                </a:moveTo>
                <a:lnTo>
                  <a:pt x="0" y="0"/>
                </a:lnTo>
                <a:lnTo>
                  <a:pt x="0" y="0"/>
                </a:lnTo>
                <a:lnTo>
                  <a:pt x="0" y="0"/>
                </a:lnTo>
                <a:lnTo>
                  <a:pt x="0" y="0"/>
                </a:lnTo>
                <a:lnTo>
                  <a:pt x="0" y="0"/>
                </a:lnTo>
                <a:lnTo>
                  <a:pt x="0" y="0"/>
                </a:lnTo>
                <a:lnTo>
                  <a:pt x="0" y="0"/>
                </a:lnTo>
                <a:close/>
              </a:path>
            </a:pathLst>
          </a:cu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437680" y="3866554"/>
            <a:ext cx="8930" cy="8931"/>
          </a:xfrm>
          <a:custGeom>
            <a:avLst/>
            <a:gdLst/>
            <a:ahLst/>
            <a:cxnLst/>
            <a:rect l="0" t="0" r="0" b="0"/>
            <a:pathLst>
              <a:path w="8930" h="8931">
                <a:moveTo>
                  <a:pt x="0" y="8930"/>
                </a:moveTo>
                <a:lnTo>
                  <a:pt x="0" y="8930"/>
                </a:lnTo>
                <a:lnTo>
                  <a:pt x="0" y="8930"/>
                </a:lnTo>
                <a:lnTo>
                  <a:pt x="0" y="8930"/>
                </a:lnTo>
                <a:lnTo>
                  <a:pt x="0" y="8930"/>
                </a:lnTo>
                <a:lnTo>
                  <a:pt x="0" y="8930"/>
                </a:lnTo>
                <a:lnTo>
                  <a:pt x="8929" y="8930"/>
                </a:lnTo>
                <a:lnTo>
                  <a:pt x="8929" y="0"/>
                </a:lnTo>
                <a:lnTo>
                  <a:pt x="892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1393031" y="3857625"/>
            <a:ext cx="125017" cy="98227"/>
          </a:xfrm>
          <a:custGeom>
            <a:avLst/>
            <a:gdLst/>
            <a:ahLst/>
            <a:cxnLst/>
            <a:rect l="0" t="0" r="0" b="0"/>
            <a:pathLst>
              <a:path w="125017" h="98227">
                <a:moveTo>
                  <a:pt x="53578" y="8929"/>
                </a:moveTo>
                <a:lnTo>
                  <a:pt x="53578" y="8929"/>
                </a:lnTo>
                <a:lnTo>
                  <a:pt x="53578" y="8929"/>
                </a:lnTo>
                <a:lnTo>
                  <a:pt x="53578" y="8929"/>
                </a:lnTo>
                <a:lnTo>
                  <a:pt x="53578" y="8929"/>
                </a:lnTo>
                <a:lnTo>
                  <a:pt x="53578" y="8929"/>
                </a:lnTo>
                <a:lnTo>
                  <a:pt x="53578" y="8929"/>
                </a:lnTo>
                <a:lnTo>
                  <a:pt x="53578" y="8929"/>
                </a:lnTo>
                <a:lnTo>
                  <a:pt x="53578" y="0"/>
                </a:lnTo>
                <a:lnTo>
                  <a:pt x="53578" y="0"/>
                </a:lnTo>
                <a:lnTo>
                  <a:pt x="53578" y="0"/>
                </a:lnTo>
                <a:lnTo>
                  <a:pt x="53578" y="0"/>
                </a:lnTo>
                <a:lnTo>
                  <a:pt x="53578" y="0"/>
                </a:lnTo>
                <a:lnTo>
                  <a:pt x="53578" y="0"/>
                </a:lnTo>
                <a:lnTo>
                  <a:pt x="53578" y="0"/>
                </a:lnTo>
                <a:lnTo>
                  <a:pt x="53578" y="0"/>
                </a:lnTo>
                <a:lnTo>
                  <a:pt x="53578" y="0"/>
                </a:lnTo>
                <a:lnTo>
                  <a:pt x="44649" y="0"/>
                </a:lnTo>
                <a:lnTo>
                  <a:pt x="44649" y="0"/>
                </a:lnTo>
                <a:lnTo>
                  <a:pt x="35719" y="0"/>
                </a:lnTo>
                <a:lnTo>
                  <a:pt x="35719" y="0"/>
                </a:lnTo>
                <a:lnTo>
                  <a:pt x="26789" y="0"/>
                </a:lnTo>
                <a:lnTo>
                  <a:pt x="26789" y="0"/>
                </a:lnTo>
                <a:lnTo>
                  <a:pt x="17860" y="8929"/>
                </a:lnTo>
                <a:lnTo>
                  <a:pt x="17860" y="17859"/>
                </a:lnTo>
                <a:lnTo>
                  <a:pt x="8930" y="26789"/>
                </a:lnTo>
                <a:lnTo>
                  <a:pt x="8930" y="35718"/>
                </a:lnTo>
                <a:lnTo>
                  <a:pt x="0" y="53578"/>
                </a:lnTo>
                <a:lnTo>
                  <a:pt x="8930" y="62507"/>
                </a:lnTo>
                <a:lnTo>
                  <a:pt x="17860" y="80367"/>
                </a:lnTo>
                <a:lnTo>
                  <a:pt x="26789" y="89296"/>
                </a:lnTo>
                <a:lnTo>
                  <a:pt x="44649" y="98226"/>
                </a:lnTo>
                <a:lnTo>
                  <a:pt x="62508" y="98226"/>
                </a:lnTo>
                <a:lnTo>
                  <a:pt x="80367" y="98226"/>
                </a:lnTo>
                <a:lnTo>
                  <a:pt x="107157" y="89296"/>
                </a:lnTo>
                <a:lnTo>
                  <a:pt x="125016" y="89296"/>
                </a:lnTo>
                <a:lnTo>
                  <a:pt x="125016" y="8929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1544836" y="3884414"/>
            <a:ext cx="89298" cy="80368"/>
          </a:xfrm>
          <a:custGeom>
            <a:avLst/>
            <a:gdLst/>
            <a:ahLst/>
            <a:cxnLst/>
            <a:rect l="0" t="0" r="0" b="0"/>
            <a:pathLst>
              <a:path w="89298" h="80368">
                <a:moveTo>
                  <a:pt x="17859" y="8929"/>
                </a:moveTo>
                <a:lnTo>
                  <a:pt x="17859" y="8929"/>
                </a:lnTo>
                <a:lnTo>
                  <a:pt x="8930" y="8929"/>
                </a:lnTo>
                <a:lnTo>
                  <a:pt x="8930" y="8929"/>
                </a:lnTo>
                <a:lnTo>
                  <a:pt x="0" y="17859"/>
                </a:lnTo>
                <a:lnTo>
                  <a:pt x="0" y="17859"/>
                </a:lnTo>
                <a:lnTo>
                  <a:pt x="0" y="26789"/>
                </a:lnTo>
                <a:lnTo>
                  <a:pt x="8930" y="44648"/>
                </a:lnTo>
                <a:lnTo>
                  <a:pt x="17859" y="53578"/>
                </a:lnTo>
                <a:lnTo>
                  <a:pt x="26789" y="62507"/>
                </a:lnTo>
                <a:lnTo>
                  <a:pt x="35719" y="71437"/>
                </a:lnTo>
                <a:lnTo>
                  <a:pt x="53578" y="80367"/>
                </a:lnTo>
                <a:lnTo>
                  <a:pt x="62508" y="71437"/>
                </a:lnTo>
                <a:lnTo>
                  <a:pt x="71437" y="62507"/>
                </a:lnTo>
                <a:lnTo>
                  <a:pt x="89297" y="53578"/>
                </a:lnTo>
                <a:lnTo>
                  <a:pt x="89297" y="44648"/>
                </a:lnTo>
                <a:lnTo>
                  <a:pt x="89297" y="26789"/>
                </a:lnTo>
                <a:lnTo>
                  <a:pt x="89297" y="17859"/>
                </a:lnTo>
                <a:lnTo>
                  <a:pt x="71437" y="8929"/>
                </a:lnTo>
                <a:lnTo>
                  <a:pt x="62508" y="0"/>
                </a:lnTo>
                <a:lnTo>
                  <a:pt x="44648" y="0"/>
                </a:lnTo>
                <a:lnTo>
                  <a:pt x="35719" y="0"/>
                </a:lnTo>
                <a:lnTo>
                  <a:pt x="26789" y="8929"/>
                </a:lnTo>
                <a:lnTo>
                  <a:pt x="17859" y="8929"/>
                </a:lnTo>
                <a:lnTo>
                  <a:pt x="17859" y="17859"/>
                </a:lnTo>
                <a:lnTo>
                  <a:pt x="26789" y="17859"/>
                </a:lnTo>
                <a:lnTo>
                  <a:pt x="35719" y="17859"/>
                </a:lnTo>
                <a:lnTo>
                  <a:pt x="44648" y="17859"/>
                </a:lnTo>
                <a:lnTo>
                  <a:pt x="62508" y="8929"/>
                </a:lnTo>
                <a:lnTo>
                  <a:pt x="80367" y="0"/>
                </a:lnTo>
                <a:lnTo>
                  <a:pt x="8036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1705570" y="3857625"/>
            <a:ext cx="330400" cy="214313"/>
          </a:xfrm>
          <a:custGeom>
            <a:avLst/>
            <a:gdLst/>
            <a:ahLst/>
            <a:cxnLst/>
            <a:rect l="0" t="0" r="0" b="0"/>
            <a:pathLst>
              <a:path w="330400" h="214313">
                <a:moveTo>
                  <a:pt x="0" y="0"/>
                </a:moveTo>
                <a:lnTo>
                  <a:pt x="0" y="8929"/>
                </a:lnTo>
                <a:lnTo>
                  <a:pt x="0" y="8929"/>
                </a:lnTo>
                <a:lnTo>
                  <a:pt x="0" y="26789"/>
                </a:lnTo>
                <a:lnTo>
                  <a:pt x="0" y="35718"/>
                </a:lnTo>
                <a:lnTo>
                  <a:pt x="8930" y="53578"/>
                </a:lnTo>
                <a:lnTo>
                  <a:pt x="8930" y="71437"/>
                </a:lnTo>
                <a:lnTo>
                  <a:pt x="17860" y="89296"/>
                </a:lnTo>
                <a:lnTo>
                  <a:pt x="17860" y="98226"/>
                </a:lnTo>
                <a:lnTo>
                  <a:pt x="26789" y="107156"/>
                </a:lnTo>
                <a:lnTo>
                  <a:pt x="26789" y="107156"/>
                </a:lnTo>
                <a:lnTo>
                  <a:pt x="26789" y="107156"/>
                </a:lnTo>
                <a:lnTo>
                  <a:pt x="26789" y="98226"/>
                </a:lnTo>
                <a:lnTo>
                  <a:pt x="26789" y="89296"/>
                </a:lnTo>
                <a:lnTo>
                  <a:pt x="26789" y="71437"/>
                </a:lnTo>
                <a:lnTo>
                  <a:pt x="35719" y="53578"/>
                </a:lnTo>
                <a:lnTo>
                  <a:pt x="35719" y="35718"/>
                </a:lnTo>
                <a:lnTo>
                  <a:pt x="44649" y="26789"/>
                </a:lnTo>
                <a:lnTo>
                  <a:pt x="44649" y="17859"/>
                </a:lnTo>
                <a:lnTo>
                  <a:pt x="53578" y="17859"/>
                </a:lnTo>
                <a:lnTo>
                  <a:pt x="62508" y="26789"/>
                </a:lnTo>
                <a:lnTo>
                  <a:pt x="71438" y="44648"/>
                </a:lnTo>
                <a:lnTo>
                  <a:pt x="80368" y="62507"/>
                </a:lnTo>
                <a:lnTo>
                  <a:pt x="80368" y="80367"/>
                </a:lnTo>
                <a:lnTo>
                  <a:pt x="89297" y="89296"/>
                </a:lnTo>
                <a:lnTo>
                  <a:pt x="89297" y="98226"/>
                </a:lnTo>
                <a:lnTo>
                  <a:pt x="98227" y="107156"/>
                </a:lnTo>
                <a:lnTo>
                  <a:pt x="107157" y="107156"/>
                </a:lnTo>
                <a:lnTo>
                  <a:pt x="107157" y="98226"/>
                </a:lnTo>
                <a:lnTo>
                  <a:pt x="116086" y="80367"/>
                </a:lnTo>
                <a:lnTo>
                  <a:pt x="125016" y="71437"/>
                </a:lnTo>
                <a:lnTo>
                  <a:pt x="133946" y="53578"/>
                </a:lnTo>
                <a:lnTo>
                  <a:pt x="133946" y="35718"/>
                </a:lnTo>
                <a:lnTo>
                  <a:pt x="142875" y="26789"/>
                </a:lnTo>
                <a:lnTo>
                  <a:pt x="142875" y="35718"/>
                </a:lnTo>
                <a:lnTo>
                  <a:pt x="151805" y="44648"/>
                </a:lnTo>
                <a:lnTo>
                  <a:pt x="151805" y="62507"/>
                </a:lnTo>
                <a:lnTo>
                  <a:pt x="160735" y="80367"/>
                </a:lnTo>
                <a:lnTo>
                  <a:pt x="160735" y="98226"/>
                </a:lnTo>
                <a:lnTo>
                  <a:pt x="169664" y="107156"/>
                </a:lnTo>
                <a:lnTo>
                  <a:pt x="178594" y="116086"/>
                </a:lnTo>
                <a:lnTo>
                  <a:pt x="187524" y="125015"/>
                </a:lnTo>
                <a:lnTo>
                  <a:pt x="196453" y="116086"/>
                </a:lnTo>
                <a:lnTo>
                  <a:pt x="196453" y="107156"/>
                </a:lnTo>
                <a:lnTo>
                  <a:pt x="205383" y="89296"/>
                </a:lnTo>
                <a:lnTo>
                  <a:pt x="214313" y="62507"/>
                </a:lnTo>
                <a:lnTo>
                  <a:pt x="214313" y="44648"/>
                </a:lnTo>
                <a:lnTo>
                  <a:pt x="223243" y="26789"/>
                </a:lnTo>
                <a:lnTo>
                  <a:pt x="232172" y="17859"/>
                </a:lnTo>
                <a:lnTo>
                  <a:pt x="232172" y="17859"/>
                </a:lnTo>
                <a:lnTo>
                  <a:pt x="232172" y="35718"/>
                </a:lnTo>
                <a:lnTo>
                  <a:pt x="241102" y="53578"/>
                </a:lnTo>
                <a:lnTo>
                  <a:pt x="241102" y="80367"/>
                </a:lnTo>
                <a:lnTo>
                  <a:pt x="250032" y="107156"/>
                </a:lnTo>
                <a:lnTo>
                  <a:pt x="258961" y="142875"/>
                </a:lnTo>
                <a:lnTo>
                  <a:pt x="267891" y="169664"/>
                </a:lnTo>
                <a:lnTo>
                  <a:pt x="276821" y="187523"/>
                </a:lnTo>
                <a:lnTo>
                  <a:pt x="276821" y="205382"/>
                </a:lnTo>
                <a:lnTo>
                  <a:pt x="276821" y="214312"/>
                </a:lnTo>
                <a:lnTo>
                  <a:pt x="276821" y="214312"/>
                </a:lnTo>
                <a:lnTo>
                  <a:pt x="276821" y="205382"/>
                </a:lnTo>
                <a:lnTo>
                  <a:pt x="276821" y="178593"/>
                </a:lnTo>
                <a:lnTo>
                  <a:pt x="267891" y="151804"/>
                </a:lnTo>
                <a:lnTo>
                  <a:pt x="267891" y="116086"/>
                </a:lnTo>
                <a:lnTo>
                  <a:pt x="267891" y="80367"/>
                </a:lnTo>
                <a:lnTo>
                  <a:pt x="267891" y="53578"/>
                </a:lnTo>
                <a:lnTo>
                  <a:pt x="267891" y="35718"/>
                </a:lnTo>
                <a:lnTo>
                  <a:pt x="276821" y="26789"/>
                </a:lnTo>
                <a:lnTo>
                  <a:pt x="285750" y="26789"/>
                </a:lnTo>
                <a:lnTo>
                  <a:pt x="303610" y="26789"/>
                </a:lnTo>
                <a:lnTo>
                  <a:pt x="312539" y="44648"/>
                </a:lnTo>
                <a:lnTo>
                  <a:pt x="321469" y="53578"/>
                </a:lnTo>
                <a:lnTo>
                  <a:pt x="330399" y="80367"/>
                </a:lnTo>
                <a:lnTo>
                  <a:pt x="330399" y="89296"/>
                </a:lnTo>
                <a:lnTo>
                  <a:pt x="330399" y="107156"/>
                </a:lnTo>
                <a:lnTo>
                  <a:pt x="321469" y="125015"/>
                </a:lnTo>
                <a:lnTo>
                  <a:pt x="321469" y="133945"/>
                </a:lnTo>
                <a:lnTo>
                  <a:pt x="321469" y="133945"/>
                </a:lnTo>
                <a:lnTo>
                  <a:pt x="321469" y="116086"/>
                </a:lnTo>
                <a:lnTo>
                  <a:pt x="321469" y="98226"/>
                </a:lnTo>
                <a:lnTo>
                  <a:pt x="321469" y="9822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2116336" y="3795117"/>
            <a:ext cx="267892" cy="205384"/>
          </a:xfrm>
          <a:custGeom>
            <a:avLst/>
            <a:gdLst/>
            <a:ahLst/>
            <a:cxnLst/>
            <a:rect l="0" t="0" r="0" b="0"/>
            <a:pathLst>
              <a:path w="267892" h="205384">
                <a:moveTo>
                  <a:pt x="17859" y="107156"/>
                </a:moveTo>
                <a:lnTo>
                  <a:pt x="17859" y="107156"/>
                </a:lnTo>
                <a:lnTo>
                  <a:pt x="8930" y="107156"/>
                </a:lnTo>
                <a:lnTo>
                  <a:pt x="8930" y="116086"/>
                </a:lnTo>
                <a:lnTo>
                  <a:pt x="0" y="116086"/>
                </a:lnTo>
                <a:lnTo>
                  <a:pt x="0" y="116086"/>
                </a:lnTo>
                <a:lnTo>
                  <a:pt x="0" y="116086"/>
                </a:lnTo>
                <a:lnTo>
                  <a:pt x="0" y="116086"/>
                </a:lnTo>
                <a:lnTo>
                  <a:pt x="0" y="116086"/>
                </a:lnTo>
                <a:lnTo>
                  <a:pt x="0" y="125015"/>
                </a:lnTo>
                <a:lnTo>
                  <a:pt x="8930" y="142875"/>
                </a:lnTo>
                <a:lnTo>
                  <a:pt x="17859" y="151804"/>
                </a:lnTo>
                <a:lnTo>
                  <a:pt x="17859" y="169664"/>
                </a:lnTo>
                <a:lnTo>
                  <a:pt x="26789" y="178594"/>
                </a:lnTo>
                <a:lnTo>
                  <a:pt x="26789" y="187523"/>
                </a:lnTo>
                <a:lnTo>
                  <a:pt x="35719" y="196453"/>
                </a:lnTo>
                <a:lnTo>
                  <a:pt x="35719" y="187523"/>
                </a:lnTo>
                <a:lnTo>
                  <a:pt x="35719" y="178594"/>
                </a:lnTo>
                <a:lnTo>
                  <a:pt x="44648" y="160734"/>
                </a:lnTo>
                <a:lnTo>
                  <a:pt x="53578" y="142875"/>
                </a:lnTo>
                <a:lnTo>
                  <a:pt x="53578" y="133945"/>
                </a:lnTo>
                <a:lnTo>
                  <a:pt x="53578" y="125015"/>
                </a:lnTo>
                <a:lnTo>
                  <a:pt x="53578" y="125015"/>
                </a:lnTo>
                <a:lnTo>
                  <a:pt x="62508" y="133945"/>
                </a:lnTo>
                <a:lnTo>
                  <a:pt x="62508" y="142875"/>
                </a:lnTo>
                <a:lnTo>
                  <a:pt x="62508" y="151804"/>
                </a:lnTo>
                <a:lnTo>
                  <a:pt x="71437" y="169664"/>
                </a:lnTo>
                <a:lnTo>
                  <a:pt x="71437" y="178594"/>
                </a:lnTo>
                <a:lnTo>
                  <a:pt x="80367" y="178594"/>
                </a:lnTo>
                <a:lnTo>
                  <a:pt x="89297" y="178594"/>
                </a:lnTo>
                <a:lnTo>
                  <a:pt x="98227" y="169664"/>
                </a:lnTo>
                <a:lnTo>
                  <a:pt x="107156" y="160734"/>
                </a:lnTo>
                <a:lnTo>
                  <a:pt x="116086" y="133945"/>
                </a:lnTo>
                <a:lnTo>
                  <a:pt x="125016" y="116086"/>
                </a:lnTo>
                <a:lnTo>
                  <a:pt x="133945" y="89297"/>
                </a:lnTo>
                <a:lnTo>
                  <a:pt x="142875" y="53578"/>
                </a:lnTo>
                <a:lnTo>
                  <a:pt x="142875" y="35719"/>
                </a:lnTo>
                <a:lnTo>
                  <a:pt x="133945" y="8929"/>
                </a:lnTo>
                <a:lnTo>
                  <a:pt x="133945" y="0"/>
                </a:lnTo>
                <a:lnTo>
                  <a:pt x="133945" y="0"/>
                </a:lnTo>
                <a:lnTo>
                  <a:pt x="125016" y="17859"/>
                </a:lnTo>
                <a:lnTo>
                  <a:pt x="125016" y="35719"/>
                </a:lnTo>
                <a:lnTo>
                  <a:pt x="125016" y="62508"/>
                </a:lnTo>
                <a:lnTo>
                  <a:pt x="125016" y="89297"/>
                </a:lnTo>
                <a:lnTo>
                  <a:pt x="125016" y="125015"/>
                </a:lnTo>
                <a:lnTo>
                  <a:pt x="133945" y="151804"/>
                </a:lnTo>
                <a:lnTo>
                  <a:pt x="151805" y="178594"/>
                </a:lnTo>
                <a:lnTo>
                  <a:pt x="160734" y="196453"/>
                </a:lnTo>
                <a:lnTo>
                  <a:pt x="178594" y="205383"/>
                </a:lnTo>
                <a:lnTo>
                  <a:pt x="196453" y="205383"/>
                </a:lnTo>
                <a:lnTo>
                  <a:pt x="214312" y="205383"/>
                </a:lnTo>
                <a:lnTo>
                  <a:pt x="232172" y="187523"/>
                </a:lnTo>
                <a:lnTo>
                  <a:pt x="241102" y="178594"/>
                </a:lnTo>
                <a:lnTo>
                  <a:pt x="250031" y="160734"/>
                </a:lnTo>
                <a:lnTo>
                  <a:pt x="250031" y="142875"/>
                </a:lnTo>
                <a:lnTo>
                  <a:pt x="250031" y="125015"/>
                </a:lnTo>
                <a:lnTo>
                  <a:pt x="250031" y="116086"/>
                </a:lnTo>
                <a:lnTo>
                  <a:pt x="241102" y="125015"/>
                </a:lnTo>
                <a:lnTo>
                  <a:pt x="241102" y="133945"/>
                </a:lnTo>
                <a:lnTo>
                  <a:pt x="241102" y="151804"/>
                </a:lnTo>
                <a:lnTo>
                  <a:pt x="241102" y="169664"/>
                </a:lnTo>
                <a:lnTo>
                  <a:pt x="241102" y="178594"/>
                </a:lnTo>
                <a:lnTo>
                  <a:pt x="250031" y="187523"/>
                </a:lnTo>
                <a:lnTo>
                  <a:pt x="250031" y="196453"/>
                </a:lnTo>
                <a:lnTo>
                  <a:pt x="258961" y="205383"/>
                </a:lnTo>
                <a:lnTo>
                  <a:pt x="258961" y="205383"/>
                </a:lnTo>
                <a:lnTo>
                  <a:pt x="258961" y="196453"/>
                </a:lnTo>
                <a:lnTo>
                  <a:pt x="267891" y="196453"/>
                </a:lnTo>
                <a:lnTo>
                  <a:pt x="258961" y="187523"/>
                </a:lnTo>
                <a:lnTo>
                  <a:pt x="258961" y="169664"/>
                </a:lnTo>
                <a:lnTo>
                  <a:pt x="241102" y="151804"/>
                </a:lnTo>
                <a:lnTo>
                  <a:pt x="214312" y="125015"/>
                </a:lnTo>
                <a:lnTo>
                  <a:pt x="214312" y="12501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2089547" y="3804046"/>
            <a:ext cx="276821" cy="17861"/>
          </a:xfrm>
          <a:custGeom>
            <a:avLst/>
            <a:gdLst/>
            <a:ahLst/>
            <a:cxnLst/>
            <a:rect l="0" t="0" r="0" b="0"/>
            <a:pathLst>
              <a:path w="276821" h="17861">
                <a:moveTo>
                  <a:pt x="0" y="0"/>
                </a:moveTo>
                <a:lnTo>
                  <a:pt x="0" y="0"/>
                </a:lnTo>
                <a:lnTo>
                  <a:pt x="8930" y="0"/>
                </a:lnTo>
                <a:lnTo>
                  <a:pt x="26789" y="8930"/>
                </a:lnTo>
                <a:lnTo>
                  <a:pt x="53578" y="17860"/>
                </a:lnTo>
                <a:lnTo>
                  <a:pt x="80367" y="17860"/>
                </a:lnTo>
                <a:lnTo>
                  <a:pt x="116086" y="17860"/>
                </a:lnTo>
                <a:lnTo>
                  <a:pt x="151805" y="17860"/>
                </a:lnTo>
                <a:lnTo>
                  <a:pt x="187523" y="17860"/>
                </a:lnTo>
                <a:lnTo>
                  <a:pt x="223242" y="8930"/>
                </a:lnTo>
                <a:lnTo>
                  <a:pt x="250031" y="0"/>
                </a:lnTo>
                <a:lnTo>
                  <a:pt x="276820" y="0"/>
                </a:lnTo>
                <a:lnTo>
                  <a:pt x="27682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2571750" y="3884414"/>
            <a:ext cx="151806" cy="196454"/>
          </a:xfrm>
          <a:custGeom>
            <a:avLst/>
            <a:gdLst/>
            <a:ahLst/>
            <a:cxnLst/>
            <a:rect l="0" t="0" r="0" b="0"/>
            <a:pathLst>
              <a:path w="151806" h="196454">
                <a:moveTo>
                  <a:pt x="44648" y="26789"/>
                </a:moveTo>
                <a:lnTo>
                  <a:pt x="35719" y="17859"/>
                </a:lnTo>
                <a:lnTo>
                  <a:pt x="35719" y="8929"/>
                </a:lnTo>
                <a:lnTo>
                  <a:pt x="26789" y="0"/>
                </a:lnTo>
                <a:lnTo>
                  <a:pt x="17859" y="0"/>
                </a:lnTo>
                <a:lnTo>
                  <a:pt x="8930" y="0"/>
                </a:lnTo>
                <a:lnTo>
                  <a:pt x="0" y="8929"/>
                </a:lnTo>
                <a:lnTo>
                  <a:pt x="0" y="26789"/>
                </a:lnTo>
                <a:lnTo>
                  <a:pt x="0" y="44648"/>
                </a:lnTo>
                <a:lnTo>
                  <a:pt x="0" y="62507"/>
                </a:lnTo>
                <a:lnTo>
                  <a:pt x="0" y="80367"/>
                </a:lnTo>
                <a:lnTo>
                  <a:pt x="0" y="89297"/>
                </a:lnTo>
                <a:lnTo>
                  <a:pt x="8930" y="98226"/>
                </a:lnTo>
                <a:lnTo>
                  <a:pt x="26789" y="98226"/>
                </a:lnTo>
                <a:lnTo>
                  <a:pt x="35719" y="89297"/>
                </a:lnTo>
                <a:lnTo>
                  <a:pt x="44648" y="80367"/>
                </a:lnTo>
                <a:lnTo>
                  <a:pt x="53578" y="62507"/>
                </a:lnTo>
                <a:lnTo>
                  <a:pt x="62508" y="35718"/>
                </a:lnTo>
                <a:lnTo>
                  <a:pt x="71438" y="17859"/>
                </a:lnTo>
                <a:lnTo>
                  <a:pt x="71438" y="0"/>
                </a:lnTo>
                <a:lnTo>
                  <a:pt x="71438" y="0"/>
                </a:lnTo>
                <a:lnTo>
                  <a:pt x="80367" y="0"/>
                </a:lnTo>
                <a:lnTo>
                  <a:pt x="80367" y="8929"/>
                </a:lnTo>
                <a:lnTo>
                  <a:pt x="89297" y="26789"/>
                </a:lnTo>
                <a:lnTo>
                  <a:pt x="98227" y="44648"/>
                </a:lnTo>
                <a:lnTo>
                  <a:pt x="107156" y="71437"/>
                </a:lnTo>
                <a:lnTo>
                  <a:pt x="116086" y="98226"/>
                </a:lnTo>
                <a:lnTo>
                  <a:pt x="133945" y="116086"/>
                </a:lnTo>
                <a:lnTo>
                  <a:pt x="142875" y="142875"/>
                </a:lnTo>
                <a:lnTo>
                  <a:pt x="151805" y="160734"/>
                </a:lnTo>
                <a:lnTo>
                  <a:pt x="151805" y="178593"/>
                </a:lnTo>
                <a:lnTo>
                  <a:pt x="142875" y="187523"/>
                </a:lnTo>
                <a:lnTo>
                  <a:pt x="125016" y="196453"/>
                </a:lnTo>
                <a:lnTo>
                  <a:pt x="116086" y="196453"/>
                </a:lnTo>
                <a:lnTo>
                  <a:pt x="98227" y="196453"/>
                </a:lnTo>
                <a:lnTo>
                  <a:pt x="89297" y="178593"/>
                </a:lnTo>
                <a:lnTo>
                  <a:pt x="80367" y="160734"/>
                </a:lnTo>
                <a:lnTo>
                  <a:pt x="80367" y="133945"/>
                </a:lnTo>
                <a:lnTo>
                  <a:pt x="89297" y="107156"/>
                </a:lnTo>
                <a:lnTo>
                  <a:pt x="98227" y="80367"/>
                </a:lnTo>
                <a:lnTo>
                  <a:pt x="98227"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2741414" y="3866554"/>
            <a:ext cx="250032" cy="151806"/>
          </a:xfrm>
          <a:custGeom>
            <a:avLst/>
            <a:gdLst/>
            <a:ahLst/>
            <a:cxnLst/>
            <a:rect l="0" t="0" r="0" b="0"/>
            <a:pathLst>
              <a:path w="250032" h="151806">
                <a:moveTo>
                  <a:pt x="62508" y="17860"/>
                </a:moveTo>
                <a:lnTo>
                  <a:pt x="53578" y="17860"/>
                </a:lnTo>
                <a:lnTo>
                  <a:pt x="53578" y="8930"/>
                </a:lnTo>
                <a:lnTo>
                  <a:pt x="44649" y="8930"/>
                </a:lnTo>
                <a:lnTo>
                  <a:pt x="35719" y="17860"/>
                </a:lnTo>
                <a:lnTo>
                  <a:pt x="26789" y="26789"/>
                </a:lnTo>
                <a:lnTo>
                  <a:pt x="17859" y="44649"/>
                </a:lnTo>
                <a:lnTo>
                  <a:pt x="8930" y="71438"/>
                </a:lnTo>
                <a:lnTo>
                  <a:pt x="8930" y="98227"/>
                </a:lnTo>
                <a:lnTo>
                  <a:pt x="0" y="116086"/>
                </a:lnTo>
                <a:lnTo>
                  <a:pt x="8930" y="142875"/>
                </a:lnTo>
                <a:lnTo>
                  <a:pt x="8930" y="151805"/>
                </a:lnTo>
                <a:lnTo>
                  <a:pt x="17859" y="151805"/>
                </a:lnTo>
                <a:lnTo>
                  <a:pt x="26789" y="151805"/>
                </a:lnTo>
                <a:lnTo>
                  <a:pt x="35719" y="142875"/>
                </a:lnTo>
                <a:lnTo>
                  <a:pt x="44649" y="125016"/>
                </a:lnTo>
                <a:lnTo>
                  <a:pt x="53578" y="107157"/>
                </a:lnTo>
                <a:lnTo>
                  <a:pt x="62508" y="80367"/>
                </a:lnTo>
                <a:lnTo>
                  <a:pt x="62508" y="44649"/>
                </a:lnTo>
                <a:lnTo>
                  <a:pt x="62508" y="26789"/>
                </a:lnTo>
                <a:lnTo>
                  <a:pt x="62508" y="8930"/>
                </a:lnTo>
                <a:lnTo>
                  <a:pt x="62508" y="8930"/>
                </a:lnTo>
                <a:lnTo>
                  <a:pt x="62508" y="17860"/>
                </a:lnTo>
                <a:lnTo>
                  <a:pt x="62508" y="26789"/>
                </a:lnTo>
                <a:lnTo>
                  <a:pt x="71438" y="53578"/>
                </a:lnTo>
                <a:lnTo>
                  <a:pt x="71438" y="71438"/>
                </a:lnTo>
                <a:lnTo>
                  <a:pt x="80367" y="89297"/>
                </a:lnTo>
                <a:lnTo>
                  <a:pt x="89297" y="107157"/>
                </a:lnTo>
                <a:lnTo>
                  <a:pt x="98227" y="116086"/>
                </a:lnTo>
                <a:lnTo>
                  <a:pt x="107156" y="125016"/>
                </a:lnTo>
                <a:lnTo>
                  <a:pt x="116086" y="125016"/>
                </a:lnTo>
                <a:lnTo>
                  <a:pt x="116086" y="116086"/>
                </a:lnTo>
                <a:lnTo>
                  <a:pt x="125016" y="98227"/>
                </a:lnTo>
                <a:lnTo>
                  <a:pt x="125016" y="80367"/>
                </a:lnTo>
                <a:lnTo>
                  <a:pt x="133945" y="62508"/>
                </a:lnTo>
                <a:lnTo>
                  <a:pt x="133945" y="53578"/>
                </a:lnTo>
                <a:lnTo>
                  <a:pt x="133945" y="44649"/>
                </a:lnTo>
                <a:lnTo>
                  <a:pt x="142875" y="44649"/>
                </a:lnTo>
                <a:lnTo>
                  <a:pt x="151805" y="53578"/>
                </a:lnTo>
                <a:lnTo>
                  <a:pt x="160734" y="71438"/>
                </a:lnTo>
                <a:lnTo>
                  <a:pt x="160734" y="89297"/>
                </a:lnTo>
                <a:lnTo>
                  <a:pt x="169664" y="107157"/>
                </a:lnTo>
                <a:lnTo>
                  <a:pt x="169664" y="125016"/>
                </a:lnTo>
                <a:lnTo>
                  <a:pt x="178594" y="133946"/>
                </a:lnTo>
                <a:lnTo>
                  <a:pt x="178594" y="133946"/>
                </a:lnTo>
                <a:lnTo>
                  <a:pt x="169664" y="133946"/>
                </a:lnTo>
                <a:lnTo>
                  <a:pt x="169664" y="125016"/>
                </a:lnTo>
                <a:lnTo>
                  <a:pt x="169664" y="107157"/>
                </a:lnTo>
                <a:lnTo>
                  <a:pt x="178594" y="89297"/>
                </a:lnTo>
                <a:lnTo>
                  <a:pt x="187524" y="62508"/>
                </a:lnTo>
                <a:lnTo>
                  <a:pt x="187524" y="44649"/>
                </a:lnTo>
                <a:lnTo>
                  <a:pt x="196453" y="26789"/>
                </a:lnTo>
                <a:lnTo>
                  <a:pt x="214313" y="8930"/>
                </a:lnTo>
                <a:lnTo>
                  <a:pt x="223242" y="0"/>
                </a:lnTo>
                <a:lnTo>
                  <a:pt x="232172" y="0"/>
                </a:lnTo>
                <a:lnTo>
                  <a:pt x="241102" y="0"/>
                </a:lnTo>
                <a:lnTo>
                  <a:pt x="241102" y="8930"/>
                </a:lnTo>
                <a:lnTo>
                  <a:pt x="250031" y="8930"/>
                </a:lnTo>
                <a:lnTo>
                  <a:pt x="250031" y="17860"/>
                </a:lnTo>
                <a:lnTo>
                  <a:pt x="250031" y="8930"/>
                </a:lnTo>
                <a:lnTo>
                  <a:pt x="250031"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2991445" y="3786187"/>
            <a:ext cx="133947" cy="232173"/>
          </a:xfrm>
          <a:custGeom>
            <a:avLst/>
            <a:gdLst/>
            <a:ahLst/>
            <a:cxnLst/>
            <a:rect l="0" t="0" r="0" b="0"/>
            <a:pathLst>
              <a:path w="133947" h="232173">
                <a:moveTo>
                  <a:pt x="8930" y="0"/>
                </a:moveTo>
                <a:lnTo>
                  <a:pt x="8930" y="0"/>
                </a:lnTo>
                <a:lnTo>
                  <a:pt x="8930" y="8930"/>
                </a:lnTo>
                <a:lnTo>
                  <a:pt x="8930" y="17859"/>
                </a:lnTo>
                <a:lnTo>
                  <a:pt x="0" y="35719"/>
                </a:lnTo>
                <a:lnTo>
                  <a:pt x="0" y="53578"/>
                </a:lnTo>
                <a:lnTo>
                  <a:pt x="0" y="80367"/>
                </a:lnTo>
                <a:lnTo>
                  <a:pt x="0" y="107156"/>
                </a:lnTo>
                <a:lnTo>
                  <a:pt x="0" y="142875"/>
                </a:lnTo>
                <a:lnTo>
                  <a:pt x="0" y="169664"/>
                </a:lnTo>
                <a:lnTo>
                  <a:pt x="8930" y="187524"/>
                </a:lnTo>
                <a:lnTo>
                  <a:pt x="17860" y="205383"/>
                </a:lnTo>
                <a:lnTo>
                  <a:pt x="26789" y="214313"/>
                </a:lnTo>
                <a:lnTo>
                  <a:pt x="26789" y="214313"/>
                </a:lnTo>
                <a:lnTo>
                  <a:pt x="35719" y="196453"/>
                </a:lnTo>
                <a:lnTo>
                  <a:pt x="44649" y="178594"/>
                </a:lnTo>
                <a:lnTo>
                  <a:pt x="53578" y="160734"/>
                </a:lnTo>
                <a:lnTo>
                  <a:pt x="62508" y="133945"/>
                </a:lnTo>
                <a:lnTo>
                  <a:pt x="71438" y="116086"/>
                </a:lnTo>
                <a:lnTo>
                  <a:pt x="80368" y="107156"/>
                </a:lnTo>
                <a:lnTo>
                  <a:pt x="89297" y="107156"/>
                </a:lnTo>
                <a:lnTo>
                  <a:pt x="89297" y="125016"/>
                </a:lnTo>
                <a:lnTo>
                  <a:pt x="98227" y="133945"/>
                </a:lnTo>
                <a:lnTo>
                  <a:pt x="98227" y="160734"/>
                </a:lnTo>
                <a:lnTo>
                  <a:pt x="89297" y="178594"/>
                </a:lnTo>
                <a:lnTo>
                  <a:pt x="89297" y="205383"/>
                </a:lnTo>
                <a:lnTo>
                  <a:pt x="80368" y="223242"/>
                </a:lnTo>
                <a:lnTo>
                  <a:pt x="89297" y="232172"/>
                </a:lnTo>
                <a:lnTo>
                  <a:pt x="89297" y="232172"/>
                </a:lnTo>
                <a:lnTo>
                  <a:pt x="89297" y="232172"/>
                </a:lnTo>
                <a:lnTo>
                  <a:pt x="98227" y="214313"/>
                </a:lnTo>
                <a:lnTo>
                  <a:pt x="107157" y="196453"/>
                </a:lnTo>
                <a:lnTo>
                  <a:pt x="116086" y="169664"/>
                </a:lnTo>
                <a:lnTo>
                  <a:pt x="133946" y="151805"/>
                </a:lnTo>
                <a:lnTo>
                  <a:pt x="133946" y="15180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3152180" y="3911203"/>
            <a:ext cx="116087" cy="107157"/>
          </a:xfrm>
          <a:custGeom>
            <a:avLst/>
            <a:gdLst/>
            <a:ahLst/>
            <a:cxnLst/>
            <a:rect l="0" t="0" r="0" b="0"/>
            <a:pathLst>
              <a:path w="116087" h="107157">
                <a:moveTo>
                  <a:pt x="8929" y="35718"/>
                </a:moveTo>
                <a:lnTo>
                  <a:pt x="8929" y="35718"/>
                </a:lnTo>
                <a:lnTo>
                  <a:pt x="8929" y="26789"/>
                </a:lnTo>
                <a:lnTo>
                  <a:pt x="8929" y="26789"/>
                </a:lnTo>
                <a:lnTo>
                  <a:pt x="8929" y="17859"/>
                </a:lnTo>
                <a:lnTo>
                  <a:pt x="8929" y="8929"/>
                </a:lnTo>
                <a:lnTo>
                  <a:pt x="8929" y="0"/>
                </a:lnTo>
                <a:lnTo>
                  <a:pt x="8929" y="0"/>
                </a:lnTo>
                <a:lnTo>
                  <a:pt x="8929" y="8929"/>
                </a:lnTo>
                <a:lnTo>
                  <a:pt x="8929" y="17859"/>
                </a:lnTo>
                <a:lnTo>
                  <a:pt x="0" y="35718"/>
                </a:lnTo>
                <a:lnTo>
                  <a:pt x="0" y="53578"/>
                </a:lnTo>
                <a:lnTo>
                  <a:pt x="0" y="71437"/>
                </a:lnTo>
                <a:lnTo>
                  <a:pt x="0" y="89297"/>
                </a:lnTo>
                <a:lnTo>
                  <a:pt x="0" y="98226"/>
                </a:lnTo>
                <a:lnTo>
                  <a:pt x="0" y="107156"/>
                </a:lnTo>
                <a:lnTo>
                  <a:pt x="8929" y="107156"/>
                </a:lnTo>
                <a:lnTo>
                  <a:pt x="17859" y="98226"/>
                </a:lnTo>
                <a:lnTo>
                  <a:pt x="26789" y="89297"/>
                </a:lnTo>
                <a:lnTo>
                  <a:pt x="35718" y="80367"/>
                </a:lnTo>
                <a:lnTo>
                  <a:pt x="35718" y="62508"/>
                </a:lnTo>
                <a:lnTo>
                  <a:pt x="35718" y="44648"/>
                </a:lnTo>
                <a:lnTo>
                  <a:pt x="35718" y="35718"/>
                </a:lnTo>
                <a:lnTo>
                  <a:pt x="35718" y="35718"/>
                </a:lnTo>
                <a:lnTo>
                  <a:pt x="35718" y="44648"/>
                </a:lnTo>
                <a:lnTo>
                  <a:pt x="35718" y="53578"/>
                </a:lnTo>
                <a:lnTo>
                  <a:pt x="35718" y="62508"/>
                </a:lnTo>
                <a:lnTo>
                  <a:pt x="35718" y="71437"/>
                </a:lnTo>
                <a:lnTo>
                  <a:pt x="35718" y="80367"/>
                </a:lnTo>
                <a:lnTo>
                  <a:pt x="44648" y="89297"/>
                </a:lnTo>
                <a:lnTo>
                  <a:pt x="53578" y="89297"/>
                </a:lnTo>
                <a:lnTo>
                  <a:pt x="71437" y="89297"/>
                </a:lnTo>
                <a:lnTo>
                  <a:pt x="80367" y="80367"/>
                </a:lnTo>
                <a:lnTo>
                  <a:pt x="98226" y="80367"/>
                </a:lnTo>
                <a:lnTo>
                  <a:pt x="107156" y="71437"/>
                </a:lnTo>
                <a:lnTo>
                  <a:pt x="116086" y="62508"/>
                </a:lnTo>
                <a:lnTo>
                  <a:pt x="116086"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3250406" y="3911203"/>
            <a:ext cx="80368" cy="241102"/>
          </a:xfrm>
          <a:custGeom>
            <a:avLst/>
            <a:gdLst/>
            <a:ahLst/>
            <a:cxnLst/>
            <a:rect l="0" t="0" r="0" b="0"/>
            <a:pathLst>
              <a:path w="80368" h="241102">
                <a:moveTo>
                  <a:pt x="35719" y="0"/>
                </a:moveTo>
                <a:lnTo>
                  <a:pt x="35719" y="0"/>
                </a:lnTo>
                <a:lnTo>
                  <a:pt x="35719" y="0"/>
                </a:lnTo>
                <a:lnTo>
                  <a:pt x="26789" y="8929"/>
                </a:lnTo>
                <a:lnTo>
                  <a:pt x="17860" y="26789"/>
                </a:lnTo>
                <a:lnTo>
                  <a:pt x="17860" y="44648"/>
                </a:lnTo>
                <a:lnTo>
                  <a:pt x="8930" y="71437"/>
                </a:lnTo>
                <a:lnTo>
                  <a:pt x="0" y="89297"/>
                </a:lnTo>
                <a:lnTo>
                  <a:pt x="0" y="107156"/>
                </a:lnTo>
                <a:lnTo>
                  <a:pt x="0" y="107156"/>
                </a:lnTo>
                <a:lnTo>
                  <a:pt x="8930" y="116086"/>
                </a:lnTo>
                <a:lnTo>
                  <a:pt x="17860" y="107156"/>
                </a:lnTo>
                <a:lnTo>
                  <a:pt x="17860" y="89297"/>
                </a:lnTo>
                <a:lnTo>
                  <a:pt x="26789" y="80367"/>
                </a:lnTo>
                <a:lnTo>
                  <a:pt x="35719" y="53578"/>
                </a:lnTo>
                <a:lnTo>
                  <a:pt x="44649" y="44648"/>
                </a:lnTo>
                <a:lnTo>
                  <a:pt x="53578" y="35718"/>
                </a:lnTo>
                <a:lnTo>
                  <a:pt x="53578" y="35718"/>
                </a:lnTo>
                <a:lnTo>
                  <a:pt x="53578" y="35718"/>
                </a:lnTo>
                <a:lnTo>
                  <a:pt x="53578" y="53578"/>
                </a:lnTo>
                <a:lnTo>
                  <a:pt x="53578" y="71437"/>
                </a:lnTo>
                <a:lnTo>
                  <a:pt x="53578" y="98226"/>
                </a:lnTo>
                <a:lnTo>
                  <a:pt x="53578" y="125015"/>
                </a:lnTo>
                <a:lnTo>
                  <a:pt x="53578" y="151804"/>
                </a:lnTo>
                <a:lnTo>
                  <a:pt x="53578" y="187523"/>
                </a:lnTo>
                <a:lnTo>
                  <a:pt x="53578" y="214312"/>
                </a:lnTo>
                <a:lnTo>
                  <a:pt x="62508" y="232172"/>
                </a:lnTo>
                <a:lnTo>
                  <a:pt x="62508" y="241101"/>
                </a:lnTo>
                <a:lnTo>
                  <a:pt x="71438" y="241101"/>
                </a:lnTo>
                <a:lnTo>
                  <a:pt x="71438" y="223242"/>
                </a:lnTo>
                <a:lnTo>
                  <a:pt x="80367" y="205383"/>
                </a:lnTo>
                <a:lnTo>
                  <a:pt x="80367" y="169664"/>
                </a:lnTo>
                <a:lnTo>
                  <a:pt x="80367" y="16966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3330773" y="3911203"/>
            <a:ext cx="133947" cy="107157"/>
          </a:xfrm>
          <a:custGeom>
            <a:avLst/>
            <a:gdLst/>
            <a:ahLst/>
            <a:cxnLst/>
            <a:rect l="0" t="0" r="0" b="0"/>
            <a:pathLst>
              <a:path w="133947" h="107157">
                <a:moveTo>
                  <a:pt x="0" y="62508"/>
                </a:moveTo>
                <a:lnTo>
                  <a:pt x="0" y="62508"/>
                </a:lnTo>
                <a:lnTo>
                  <a:pt x="8930" y="62508"/>
                </a:lnTo>
                <a:lnTo>
                  <a:pt x="17860" y="62508"/>
                </a:lnTo>
                <a:lnTo>
                  <a:pt x="26790" y="62508"/>
                </a:lnTo>
                <a:lnTo>
                  <a:pt x="35719" y="53578"/>
                </a:lnTo>
                <a:lnTo>
                  <a:pt x="53579" y="53578"/>
                </a:lnTo>
                <a:lnTo>
                  <a:pt x="62508" y="44648"/>
                </a:lnTo>
                <a:lnTo>
                  <a:pt x="62508" y="35718"/>
                </a:lnTo>
                <a:lnTo>
                  <a:pt x="71438" y="17859"/>
                </a:lnTo>
                <a:lnTo>
                  <a:pt x="71438" y="8929"/>
                </a:lnTo>
                <a:lnTo>
                  <a:pt x="71438" y="0"/>
                </a:lnTo>
                <a:lnTo>
                  <a:pt x="71438" y="0"/>
                </a:lnTo>
                <a:lnTo>
                  <a:pt x="62508" y="8929"/>
                </a:lnTo>
                <a:lnTo>
                  <a:pt x="53579" y="17859"/>
                </a:lnTo>
                <a:lnTo>
                  <a:pt x="53579" y="35718"/>
                </a:lnTo>
                <a:lnTo>
                  <a:pt x="53579" y="53578"/>
                </a:lnTo>
                <a:lnTo>
                  <a:pt x="53579" y="71437"/>
                </a:lnTo>
                <a:lnTo>
                  <a:pt x="62508" y="89297"/>
                </a:lnTo>
                <a:lnTo>
                  <a:pt x="71438" y="98226"/>
                </a:lnTo>
                <a:lnTo>
                  <a:pt x="80368" y="107156"/>
                </a:lnTo>
                <a:lnTo>
                  <a:pt x="98227" y="98226"/>
                </a:lnTo>
                <a:lnTo>
                  <a:pt x="116086" y="89297"/>
                </a:lnTo>
                <a:lnTo>
                  <a:pt x="125016" y="71437"/>
                </a:lnTo>
                <a:lnTo>
                  <a:pt x="133946" y="53578"/>
                </a:lnTo>
                <a:lnTo>
                  <a:pt x="133946" y="17859"/>
                </a:lnTo>
                <a:lnTo>
                  <a:pt x="133946"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1241227" y="3804046"/>
            <a:ext cx="2393157" cy="232173"/>
          </a:xfrm>
          <a:custGeom>
            <a:avLst/>
            <a:gdLst/>
            <a:ahLst/>
            <a:cxnLst/>
            <a:rect l="0" t="0" r="0" b="0"/>
            <a:pathLst>
              <a:path w="2393157" h="232173">
                <a:moveTo>
                  <a:pt x="0" y="26790"/>
                </a:moveTo>
                <a:lnTo>
                  <a:pt x="0" y="26790"/>
                </a:lnTo>
                <a:lnTo>
                  <a:pt x="8929" y="17860"/>
                </a:lnTo>
                <a:lnTo>
                  <a:pt x="8929" y="17860"/>
                </a:lnTo>
                <a:lnTo>
                  <a:pt x="26789" y="8930"/>
                </a:lnTo>
                <a:lnTo>
                  <a:pt x="44648" y="0"/>
                </a:lnTo>
                <a:lnTo>
                  <a:pt x="71437" y="0"/>
                </a:lnTo>
                <a:lnTo>
                  <a:pt x="98226" y="0"/>
                </a:lnTo>
                <a:lnTo>
                  <a:pt x="133945" y="0"/>
                </a:lnTo>
                <a:lnTo>
                  <a:pt x="178593" y="0"/>
                </a:lnTo>
                <a:lnTo>
                  <a:pt x="223242" y="8930"/>
                </a:lnTo>
                <a:lnTo>
                  <a:pt x="276820" y="17860"/>
                </a:lnTo>
                <a:lnTo>
                  <a:pt x="339328" y="35719"/>
                </a:lnTo>
                <a:lnTo>
                  <a:pt x="401836" y="44649"/>
                </a:lnTo>
                <a:lnTo>
                  <a:pt x="464343" y="62508"/>
                </a:lnTo>
                <a:lnTo>
                  <a:pt x="535781" y="71438"/>
                </a:lnTo>
                <a:lnTo>
                  <a:pt x="616148" y="80368"/>
                </a:lnTo>
                <a:lnTo>
                  <a:pt x="705445" y="89297"/>
                </a:lnTo>
                <a:lnTo>
                  <a:pt x="794742" y="98227"/>
                </a:lnTo>
                <a:lnTo>
                  <a:pt x="892968" y="107157"/>
                </a:lnTo>
                <a:lnTo>
                  <a:pt x="991195" y="107157"/>
                </a:lnTo>
                <a:lnTo>
                  <a:pt x="1098351" y="107157"/>
                </a:lnTo>
                <a:lnTo>
                  <a:pt x="1205507" y="116086"/>
                </a:lnTo>
                <a:lnTo>
                  <a:pt x="1312664" y="125016"/>
                </a:lnTo>
                <a:lnTo>
                  <a:pt x="1428750" y="133946"/>
                </a:lnTo>
                <a:lnTo>
                  <a:pt x="1544836" y="142875"/>
                </a:lnTo>
                <a:lnTo>
                  <a:pt x="1651992" y="160735"/>
                </a:lnTo>
                <a:lnTo>
                  <a:pt x="1768078" y="169665"/>
                </a:lnTo>
                <a:lnTo>
                  <a:pt x="1866304" y="187524"/>
                </a:lnTo>
                <a:lnTo>
                  <a:pt x="1973461" y="196454"/>
                </a:lnTo>
                <a:lnTo>
                  <a:pt x="2053828" y="205383"/>
                </a:lnTo>
                <a:lnTo>
                  <a:pt x="2134195" y="214313"/>
                </a:lnTo>
                <a:lnTo>
                  <a:pt x="2196703" y="214313"/>
                </a:lnTo>
                <a:lnTo>
                  <a:pt x="2250281" y="214313"/>
                </a:lnTo>
                <a:lnTo>
                  <a:pt x="2294929" y="214313"/>
                </a:lnTo>
                <a:lnTo>
                  <a:pt x="2330648" y="214313"/>
                </a:lnTo>
                <a:lnTo>
                  <a:pt x="2357437" y="214313"/>
                </a:lnTo>
                <a:lnTo>
                  <a:pt x="2375296" y="223243"/>
                </a:lnTo>
                <a:lnTo>
                  <a:pt x="2393156" y="232172"/>
                </a:lnTo>
                <a:lnTo>
                  <a:pt x="2393156" y="232172"/>
                </a:lnTo>
                <a:lnTo>
                  <a:pt x="2393156" y="23217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1839516" y="3723679"/>
            <a:ext cx="1785938" cy="294681"/>
          </a:xfrm>
          <a:custGeom>
            <a:avLst/>
            <a:gdLst/>
            <a:ahLst/>
            <a:cxnLst/>
            <a:rect l="0" t="0" r="0" b="0"/>
            <a:pathLst>
              <a:path w="1785938" h="294681">
                <a:moveTo>
                  <a:pt x="44648" y="294680"/>
                </a:moveTo>
                <a:lnTo>
                  <a:pt x="35718" y="294680"/>
                </a:lnTo>
                <a:lnTo>
                  <a:pt x="26789" y="294680"/>
                </a:lnTo>
                <a:lnTo>
                  <a:pt x="8929" y="285750"/>
                </a:lnTo>
                <a:lnTo>
                  <a:pt x="0" y="276821"/>
                </a:lnTo>
                <a:lnTo>
                  <a:pt x="0" y="276821"/>
                </a:lnTo>
                <a:lnTo>
                  <a:pt x="0" y="267891"/>
                </a:lnTo>
                <a:lnTo>
                  <a:pt x="0" y="267891"/>
                </a:lnTo>
                <a:lnTo>
                  <a:pt x="0" y="267891"/>
                </a:lnTo>
                <a:lnTo>
                  <a:pt x="17859" y="267891"/>
                </a:lnTo>
                <a:lnTo>
                  <a:pt x="26789" y="267891"/>
                </a:lnTo>
                <a:lnTo>
                  <a:pt x="53578" y="267891"/>
                </a:lnTo>
                <a:lnTo>
                  <a:pt x="71437" y="258961"/>
                </a:lnTo>
                <a:lnTo>
                  <a:pt x="107156" y="258961"/>
                </a:lnTo>
                <a:lnTo>
                  <a:pt x="142875" y="258961"/>
                </a:lnTo>
                <a:lnTo>
                  <a:pt x="187523" y="250032"/>
                </a:lnTo>
                <a:lnTo>
                  <a:pt x="232172" y="241102"/>
                </a:lnTo>
                <a:lnTo>
                  <a:pt x="294679" y="232172"/>
                </a:lnTo>
                <a:lnTo>
                  <a:pt x="357187" y="223242"/>
                </a:lnTo>
                <a:lnTo>
                  <a:pt x="428625" y="205383"/>
                </a:lnTo>
                <a:lnTo>
                  <a:pt x="500062" y="196453"/>
                </a:lnTo>
                <a:lnTo>
                  <a:pt x="580429" y="178594"/>
                </a:lnTo>
                <a:lnTo>
                  <a:pt x="669726" y="160735"/>
                </a:lnTo>
                <a:lnTo>
                  <a:pt x="759023" y="142875"/>
                </a:lnTo>
                <a:lnTo>
                  <a:pt x="848320" y="133946"/>
                </a:lnTo>
                <a:lnTo>
                  <a:pt x="937617" y="107157"/>
                </a:lnTo>
                <a:lnTo>
                  <a:pt x="1026914" y="89297"/>
                </a:lnTo>
                <a:lnTo>
                  <a:pt x="1125140" y="80367"/>
                </a:lnTo>
                <a:lnTo>
                  <a:pt x="1214437" y="62508"/>
                </a:lnTo>
                <a:lnTo>
                  <a:pt x="1303734" y="44649"/>
                </a:lnTo>
                <a:lnTo>
                  <a:pt x="1384101" y="26789"/>
                </a:lnTo>
                <a:lnTo>
                  <a:pt x="1464468" y="17860"/>
                </a:lnTo>
                <a:lnTo>
                  <a:pt x="1535906" y="8930"/>
                </a:lnTo>
                <a:lnTo>
                  <a:pt x="1598414" y="0"/>
                </a:lnTo>
                <a:lnTo>
                  <a:pt x="1651992" y="0"/>
                </a:lnTo>
                <a:lnTo>
                  <a:pt x="1696640" y="0"/>
                </a:lnTo>
                <a:lnTo>
                  <a:pt x="1732359" y="0"/>
                </a:lnTo>
                <a:lnTo>
                  <a:pt x="1759148" y="0"/>
                </a:lnTo>
                <a:lnTo>
                  <a:pt x="1777007" y="8930"/>
                </a:lnTo>
                <a:lnTo>
                  <a:pt x="1785937" y="8930"/>
                </a:lnTo>
                <a:lnTo>
                  <a:pt x="1777007" y="17860"/>
                </a:lnTo>
                <a:lnTo>
                  <a:pt x="1759148" y="8930"/>
                </a:lnTo>
                <a:lnTo>
                  <a:pt x="1759148"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Freeform 22"/>
          <p:cNvSpPr/>
          <p:nvPr/>
        </p:nvSpPr>
        <p:spPr>
          <a:xfrm>
            <a:off x="5268516" y="4018359"/>
            <a:ext cx="258962" cy="258962"/>
          </a:xfrm>
          <a:custGeom>
            <a:avLst/>
            <a:gdLst/>
            <a:ahLst/>
            <a:cxnLst/>
            <a:rect l="0" t="0" r="0" b="0"/>
            <a:pathLst>
              <a:path w="258962" h="258962">
                <a:moveTo>
                  <a:pt x="8929" y="17859"/>
                </a:moveTo>
                <a:lnTo>
                  <a:pt x="0" y="17859"/>
                </a:lnTo>
                <a:lnTo>
                  <a:pt x="0" y="17859"/>
                </a:lnTo>
                <a:lnTo>
                  <a:pt x="0" y="17859"/>
                </a:lnTo>
                <a:lnTo>
                  <a:pt x="8929" y="26789"/>
                </a:lnTo>
                <a:lnTo>
                  <a:pt x="8929" y="35719"/>
                </a:lnTo>
                <a:lnTo>
                  <a:pt x="8929" y="53578"/>
                </a:lnTo>
                <a:lnTo>
                  <a:pt x="8929" y="80367"/>
                </a:lnTo>
                <a:lnTo>
                  <a:pt x="17859" y="107156"/>
                </a:lnTo>
                <a:lnTo>
                  <a:pt x="17859" y="133945"/>
                </a:lnTo>
                <a:lnTo>
                  <a:pt x="26789" y="160734"/>
                </a:lnTo>
                <a:lnTo>
                  <a:pt x="26789" y="178594"/>
                </a:lnTo>
                <a:lnTo>
                  <a:pt x="26789" y="196453"/>
                </a:lnTo>
                <a:lnTo>
                  <a:pt x="35718" y="205383"/>
                </a:lnTo>
                <a:lnTo>
                  <a:pt x="35718" y="214312"/>
                </a:lnTo>
                <a:lnTo>
                  <a:pt x="44648" y="214312"/>
                </a:lnTo>
                <a:lnTo>
                  <a:pt x="62507" y="205383"/>
                </a:lnTo>
                <a:lnTo>
                  <a:pt x="71437" y="187523"/>
                </a:lnTo>
                <a:lnTo>
                  <a:pt x="80367" y="160734"/>
                </a:lnTo>
                <a:lnTo>
                  <a:pt x="89297" y="133945"/>
                </a:lnTo>
                <a:lnTo>
                  <a:pt x="98226" y="98227"/>
                </a:lnTo>
                <a:lnTo>
                  <a:pt x="107156" y="62508"/>
                </a:lnTo>
                <a:lnTo>
                  <a:pt x="107156" y="26789"/>
                </a:lnTo>
                <a:lnTo>
                  <a:pt x="116086" y="8930"/>
                </a:lnTo>
                <a:lnTo>
                  <a:pt x="116086" y="0"/>
                </a:lnTo>
                <a:lnTo>
                  <a:pt x="116086" y="8930"/>
                </a:lnTo>
                <a:lnTo>
                  <a:pt x="107156" y="35719"/>
                </a:lnTo>
                <a:lnTo>
                  <a:pt x="107156" y="80367"/>
                </a:lnTo>
                <a:lnTo>
                  <a:pt x="107156" y="125016"/>
                </a:lnTo>
                <a:lnTo>
                  <a:pt x="107156" y="178594"/>
                </a:lnTo>
                <a:lnTo>
                  <a:pt x="116086" y="214312"/>
                </a:lnTo>
                <a:lnTo>
                  <a:pt x="133945" y="241102"/>
                </a:lnTo>
                <a:lnTo>
                  <a:pt x="142875" y="258961"/>
                </a:lnTo>
                <a:lnTo>
                  <a:pt x="169664" y="258961"/>
                </a:lnTo>
                <a:lnTo>
                  <a:pt x="187523" y="241102"/>
                </a:lnTo>
                <a:lnTo>
                  <a:pt x="214312" y="214312"/>
                </a:lnTo>
                <a:lnTo>
                  <a:pt x="241101" y="178594"/>
                </a:lnTo>
                <a:lnTo>
                  <a:pt x="258961" y="142875"/>
                </a:lnTo>
                <a:lnTo>
                  <a:pt x="258961"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Freeform 23"/>
          <p:cNvSpPr/>
          <p:nvPr/>
        </p:nvSpPr>
        <p:spPr>
          <a:xfrm>
            <a:off x="5518547" y="4018359"/>
            <a:ext cx="187524" cy="196454"/>
          </a:xfrm>
          <a:custGeom>
            <a:avLst/>
            <a:gdLst/>
            <a:ahLst/>
            <a:cxnLst/>
            <a:rect l="0" t="0" r="0" b="0"/>
            <a:pathLst>
              <a:path w="187524" h="196454">
                <a:moveTo>
                  <a:pt x="89297" y="35719"/>
                </a:moveTo>
                <a:lnTo>
                  <a:pt x="89297" y="26789"/>
                </a:lnTo>
                <a:lnTo>
                  <a:pt x="80367" y="26789"/>
                </a:lnTo>
                <a:lnTo>
                  <a:pt x="80367" y="17859"/>
                </a:lnTo>
                <a:lnTo>
                  <a:pt x="71437" y="8930"/>
                </a:lnTo>
                <a:lnTo>
                  <a:pt x="62508" y="8930"/>
                </a:lnTo>
                <a:lnTo>
                  <a:pt x="53578" y="0"/>
                </a:lnTo>
                <a:lnTo>
                  <a:pt x="35719" y="0"/>
                </a:lnTo>
                <a:lnTo>
                  <a:pt x="17859" y="0"/>
                </a:lnTo>
                <a:lnTo>
                  <a:pt x="8930" y="8930"/>
                </a:lnTo>
                <a:lnTo>
                  <a:pt x="0" y="17859"/>
                </a:lnTo>
                <a:lnTo>
                  <a:pt x="0" y="26789"/>
                </a:lnTo>
                <a:lnTo>
                  <a:pt x="8930" y="35719"/>
                </a:lnTo>
                <a:lnTo>
                  <a:pt x="17859" y="35719"/>
                </a:lnTo>
                <a:lnTo>
                  <a:pt x="35719" y="44648"/>
                </a:lnTo>
                <a:lnTo>
                  <a:pt x="62508" y="53578"/>
                </a:lnTo>
                <a:lnTo>
                  <a:pt x="89297" y="53578"/>
                </a:lnTo>
                <a:lnTo>
                  <a:pt x="125016" y="62508"/>
                </a:lnTo>
                <a:lnTo>
                  <a:pt x="151805" y="80367"/>
                </a:lnTo>
                <a:lnTo>
                  <a:pt x="178594" y="89297"/>
                </a:lnTo>
                <a:lnTo>
                  <a:pt x="187523" y="107156"/>
                </a:lnTo>
                <a:lnTo>
                  <a:pt x="187523" y="133945"/>
                </a:lnTo>
                <a:lnTo>
                  <a:pt x="178594" y="160734"/>
                </a:lnTo>
                <a:lnTo>
                  <a:pt x="151805" y="178594"/>
                </a:lnTo>
                <a:lnTo>
                  <a:pt x="116086" y="187523"/>
                </a:lnTo>
                <a:lnTo>
                  <a:pt x="80367" y="196453"/>
                </a:lnTo>
                <a:lnTo>
                  <a:pt x="53578" y="187523"/>
                </a:lnTo>
                <a:lnTo>
                  <a:pt x="26789" y="169664"/>
                </a:lnTo>
                <a:lnTo>
                  <a:pt x="17859" y="151805"/>
                </a:lnTo>
                <a:lnTo>
                  <a:pt x="17859" y="133945"/>
                </a:lnTo>
                <a:lnTo>
                  <a:pt x="35719" y="116086"/>
                </a:lnTo>
                <a:lnTo>
                  <a:pt x="62508" y="98227"/>
                </a:lnTo>
                <a:lnTo>
                  <a:pt x="89297" y="80367"/>
                </a:lnTo>
                <a:lnTo>
                  <a:pt x="125016" y="71437"/>
                </a:lnTo>
                <a:lnTo>
                  <a:pt x="125016" y="7143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Freeform 24"/>
          <p:cNvSpPr/>
          <p:nvPr/>
        </p:nvSpPr>
        <p:spPr>
          <a:xfrm>
            <a:off x="5750719" y="3964781"/>
            <a:ext cx="169665" cy="250032"/>
          </a:xfrm>
          <a:custGeom>
            <a:avLst/>
            <a:gdLst/>
            <a:ahLst/>
            <a:cxnLst/>
            <a:rect l="0" t="0" r="0" b="0"/>
            <a:pathLst>
              <a:path w="169665" h="250032">
                <a:moveTo>
                  <a:pt x="35719" y="62508"/>
                </a:moveTo>
                <a:lnTo>
                  <a:pt x="35719" y="53578"/>
                </a:lnTo>
                <a:lnTo>
                  <a:pt x="35719" y="53578"/>
                </a:lnTo>
                <a:lnTo>
                  <a:pt x="35719" y="53578"/>
                </a:lnTo>
                <a:lnTo>
                  <a:pt x="35719" y="44648"/>
                </a:lnTo>
                <a:lnTo>
                  <a:pt x="35719" y="53578"/>
                </a:lnTo>
                <a:lnTo>
                  <a:pt x="35719" y="62508"/>
                </a:lnTo>
                <a:lnTo>
                  <a:pt x="44648" y="71437"/>
                </a:lnTo>
                <a:lnTo>
                  <a:pt x="44648" y="98226"/>
                </a:lnTo>
                <a:lnTo>
                  <a:pt x="35719" y="125015"/>
                </a:lnTo>
                <a:lnTo>
                  <a:pt x="35719" y="160734"/>
                </a:lnTo>
                <a:lnTo>
                  <a:pt x="26789" y="187523"/>
                </a:lnTo>
                <a:lnTo>
                  <a:pt x="17859" y="223242"/>
                </a:lnTo>
                <a:lnTo>
                  <a:pt x="0" y="241101"/>
                </a:lnTo>
                <a:lnTo>
                  <a:pt x="0" y="250031"/>
                </a:lnTo>
                <a:lnTo>
                  <a:pt x="0" y="250031"/>
                </a:lnTo>
                <a:lnTo>
                  <a:pt x="0" y="241101"/>
                </a:lnTo>
                <a:lnTo>
                  <a:pt x="8929" y="223242"/>
                </a:lnTo>
                <a:lnTo>
                  <a:pt x="8929" y="187523"/>
                </a:lnTo>
                <a:lnTo>
                  <a:pt x="17859" y="151805"/>
                </a:lnTo>
                <a:lnTo>
                  <a:pt x="35719" y="107156"/>
                </a:lnTo>
                <a:lnTo>
                  <a:pt x="44648" y="62508"/>
                </a:lnTo>
                <a:lnTo>
                  <a:pt x="71437" y="26789"/>
                </a:lnTo>
                <a:lnTo>
                  <a:pt x="89297" y="0"/>
                </a:lnTo>
                <a:lnTo>
                  <a:pt x="107156" y="0"/>
                </a:lnTo>
                <a:lnTo>
                  <a:pt x="125015" y="8930"/>
                </a:lnTo>
                <a:lnTo>
                  <a:pt x="142875" y="35719"/>
                </a:lnTo>
                <a:lnTo>
                  <a:pt x="151804" y="71437"/>
                </a:lnTo>
                <a:lnTo>
                  <a:pt x="160734" y="107156"/>
                </a:lnTo>
                <a:lnTo>
                  <a:pt x="160734" y="151805"/>
                </a:lnTo>
                <a:lnTo>
                  <a:pt x="160734" y="187523"/>
                </a:lnTo>
                <a:lnTo>
                  <a:pt x="160734" y="214312"/>
                </a:lnTo>
                <a:lnTo>
                  <a:pt x="160734" y="241101"/>
                </a:lnTo>
                <a:lnTo>
                  <a:pt x="169664" y="241101"/>
                </a:lnTo>
                <a:lnTo>
                  <a:pt x="169664" y="241101"/>
                </a:lnTo>
                <a:lnTo>
                  <a:pt x="169664" y="223242"/>
                </a:lnTo>
                <a:lnTo>
                  <a:pt x="169664" y="196453"/>
                </a:lnTo>
                <a:lnTo>
                  <a:pt x="160734" y="169664"/>
                </a:lnTo>
                <a:lnTo>
                  <a:pt x="151804" y="133945"/>
                </a:lnTo>
                <a:lnTo>
                  <a:pt x="142875" y="107156"/>
                </a:lnTo>
                <a:lnTo>
                  <a:pt x="125015" y="80367"/>
                </a:lnTo>
                <a:lnTo>
                  <a:pt x="107156" y="71437"/>
                </a:lnTo>
                <a:lnTo>
                  <a:pt x="107156" y="7143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Freeform 25"/>
          <p:cNvSpPr/>
          <p:nvPr/>
        </p:nvSpPr>
        <p:spPr>
          <a:xfrm>
            <a:off x="5831086" y="4098726"/>
            <a:ext cx="133946" cy="53579"/>
          </a:xfrm>
          <a:custGeom>
            <a:avLst/>
            <a:gdLst/>
            <a:ahLst/>
            <a:cxnLst/>
            <a:rect l="0" t="0" r="0" b="0"/>
            <a:pathLst>
              <a:path w="133946" h="53579">
                <a:moveTo>
                  <a:pt x="0" y="26789"/>
                </a:moveTo>
                <a:lnTo>
                  <a:pt x="8930" y="35719"/>
                </a:lnTo>
                <a:lnTo>
                  <a:pt x="8930" y="44649"/>
                </a:lnTo>
                <a:lnTo>
                  <a:pt x="17859" y="53578"/>
                </a:lnTo>
                <a:lnTo>
                  <a:pt x="26789" y="53578"/>
                </a:lnTo>
                <a:lnTo>
                  <a:pt x="44648" y="44649"/>
                </a:lnTo>
                <a:lnTo>
                  <a:pt x="62508" y="35719"/>
                </a:lnTo>
                <a:lnTo>
                  <a:pt x="80367" y="26789"/>
                </a:lnTo>
                <a:lnTo>
                  <a:pt x="98227" y="17860"/>
                </a:lnTo>
                <a:lnTo>
                  <a:pt x="116086" y="8930"/>
                </a:lnTo>
                <a:lnTo>
                  <a:pt x="125016" y="0"/>
                </a:lnTo>
                <a:lnTo>
                  <a:pt x="133945" y="0"/>
                </a:lnTo>
                <a:lnTo>
                  <a:pt x="13394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Freeform 26"/>
          <p:cNvSpPr/>
          <p:nvPr/>
        </p:nvSpPr>
        <p:spPr>
          <a:xfrm>
            <a:off x="5956102" y="3946921"/>
            <a:ext cx="196454" cy="294681"/>
          </a:xfrm>
          <a:custGeom>
            <a:avLst/>
            <a:gdLst/>
            <a:ahLst/>
            <a:cxnLst/>
            <a:rect l="0" t="0" r="0" b="0"/>
            <a:pathLst>
              <a:path w="196454" h="294681">
                <a:moveTo>
                  <a:pt x="98226" y="35719"/>
                </a:moveTo>
                <a:lnTo>
                  <a:pt x="98226" y="26790"/>
                </a:lnTo>
                <a:lnTo>
                  <a:pt x="98226" y="26790"/>
                </a:lnTo>
                <a:lnTo>
                  <a:pt x="89296" y="17860"/>
                </a:lnTo>
                <a:lnTo>
                  <a:pt x="89296" y="8930"/>
                </a:lnTo>
                <a:lnTo>
                  <a:pt x="89296" y="0"/>
                </a:lnTo>
                <a:lnTo>
                  <a:pt x="80367" y="0"/>
                </a:lnTo>
                <a:lnTo>
                  <a:pt x="71437" y="8930"/>
                </a:lnTo>
                <a:lnTo>
                  <a:pt x="62507" y="35719"/>
                </a:lnTo>
                <a:lnTo>
                  <a:pt x="44648" y="62508"/>
                </a:lnTo>
                <a:lnTo>
                  <a:pt x="26789" y="107157"/>
                </a:lnTo>
                <a:lnTo>
                  <a:pt x="17859" y="151805"/>
                </a:lnTo>
                <a:lnTo>
                  <a:pt x="8929" y="196454"/>
                </a:lnTo>
                <a:lnTo>
                  <a:pt x="0" y="241102"/>
                </a:lnTo>
                <a:lnTo>
                  <a:pt x="8929" y="276821"/>
                </a:lnTo>
                <a:lnTo>
                  <a:pt x="17859" y="294680"/>
                </a:lnTo>
                <a:lnTo>
                  <a:pt x="35718" y="294680"/>
                </a:lnTo>
                <a:lnTo>
                  <a:pt x="53578" y="294680"/>
                </a:lnTo>
                <a:lnTo>
                  <a:pt x="80367" y="276821"/>
                </a:lnTo>
                <a:lnTo>
                  <a:pt x="107156" y="258961"/>
                </a:lnTo>
                <a:lnTo>
                  <a:pt x="142875" y="223243"/>
                </a:lnTo>
                <a:lnTo>
                  <a:pt x="169664" y="187524"/>
                </a:lnTo>
                <a:lnTo>
                  <a:pt x="187523" y="160735"/>
                </a:lnTo>
                <a:lnTo>
                  <a:pt x="196453" y="133946"/>
                </a:lnTo>
                <a:lnTo>
                  <a:pt x="196453" y="116086"/>
                </a:lnTo>
                <a:lnTo>
                  <a:pt x="178593" y="107157"/>
                </a:lnTo>
                <a:lnTo>
                  <a:pt x="151804" y="116086"/>
                </a:lnTo>
                <a:lnTo>
                  <a:pt x="125015" y="133946"/>
                </a:lnTo>
                <a:lnTo>
                  <a:pt x="89296" y="160735"/>
                </a:lnTo>
                <a:lnTo>
                  <a:pt x="62507" y="196454"/>
                </a:lnTo>
                <a:lnTo>
                  <a:pt x="35718" y="214313"/>
                </a:lnTo>
                <a:lnTo>
                  <a:pt x="17859" y="232172"/>
                </a:lnTo>
                <a:lnTo>
                  <a:pt x="17859" y="250032"/>
                </a:lnTo>
                <a:lnTo>
                  <a:pt x="17859" y="241102"/>
                </a:lnTo>
                <a:lnTo>
                  <a:pt x="26789" y="232172"/>
                </a:lnTo>
                <a:lnTo>
                  <a:pt x="53578" y="205383"/>
                </a:lnTo>
                <a:lnTo>
                  <a:pt x="80367" y="178594"/>
                </a:lnTo>
                <a:lnTo>
                  <a:pt x="107156" y="151805"/>
                </a:lnTo>
                <a:lnTo>
                  <a:pt x="107156" y="15180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Freeform 27"/>
          <p:cNvSpPr/>
          <p:nvPr/>
        </p:nvSpPr>
        <p:spPr>
          <a:xfrm>
            <a:off x="6206133" y="4000500"/>
            <a:ext cx="232173" cy="250032"/>
          </a:xfrm>
          <a:custGeom>
            <a:avLst/>
            <a:gdLst/>
            <a:ahLst/>
            <a:cxnLst/>
            <a:rect l="0" t="0" r="0" b="0"/>
            <a:pathLst>
              <a:path w="232173" h="250032">
                <a:moveTo>
                  <a:pt x="8930" y="0"/>
                </a:moveTo>
                <a:lnTo>
                  <a:pt x="8930" y="0"/>
                </a:lnTo>
                <a:lnTo>
                  <a:pt x="8930" y="0"/>
                </a:lnTo>
                <a:lnTo>
                  <a:pt x="8930" y="0"/>
                </a:lnTo>
                <a:lnTo>
                  <a:pt x="8930" y="8929"/>
                </a:lnTo>
                <a:lnTo>
                  <a:pt x="8930" y="17859"/>
                </a:lnTo>
                <a:lnTo>
                  <a:pt x="17859" y="44648"/>
                </a:lnTo>
                <a:lnTo>
                  <a:pt x="17859" y="71437"/>
                </a:lnTo>
                <a:lnTo>
                  <a:pt x="8930" y="98226"/>
                </a:lnTo>
                <a:lnTo>
                  <a:pt x="8930" y="133945"/>
                </a:lnTo>
                <a:lnTo>
                  <a:pt x="0" y="169664"/>
                </a:lnTo>
                <a:lnTo>
                  <a:pt x="0" y="205382"/>
                </a:lnTo>
                <a:lnTo>
                  <a:pt x="8930" y="232171"/>
                </a:lnTo>
                <a:lnTo>
                  <a:pt x="26789" y="241101"/>
                </a:lnTo>
                <a:lnTo>
                  <a:pt x="44648" y="250031"/>
                </a:lnTo>
                <a:lnTo>
                  <a:pt x="71437" y="250031"/>
                </a:lnTo>
                <a:lnTo>
                  <a:pt x="107156" y="232171"/>
                </a:lnTo>
                <a:lnTo>
                  <a:pt x="133945" y="214312"/>
                </a:lnTo>
                <a:lnTo>
                  <a:pt x="169664" y="187523"/>
                </a:lnTo>
                <a:lnTo>
                  <a:pt x="196453" y="160734"/>
                </a:lnTo>
                <a:lnTo>
                  <a:pt x="214312" y="142875"/>
                </a:lnTo>
                <a:lnTo>
                  <a:pt x="223242" y="125015"/>
                </a:lnTo>
                <a:lnTo>
                  <a:pt x="232172" y="116086"/>
                </a:lnTo>
                <a:lnTo>
                  <a:pt x="223242" y="116086"/>
                </a:lnTo>
                <a:lnTo>
                  <a:pt x="223242"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Freeform 28"/>
          <p:cNvSpPr/>
          <p:nvPr/>
        </p:nvSpPr>
        <p:spPr>
          <a:xfrm>
            <a:off x="6250781" y="4027289"/>
            <a:ext cx="53579" cy="98227"/>
          </a:xfrm>
          <a:custGeom>
            <a:avLst/>
            <a:gdLst/>
            <a:ahLst/>
            <a:cxnLst/>
            <a:rect l="0" t="0" r="0" b="0"/>
            <a:pathLst>
              <a:path w="53579" h="98227">
                <a:moveTo>
                  <a:pt x="0" y="98226"/>
                </a:moveTo>
                <a:lnTo>
                  <a:pt x="8930" y="98226"/>
                </a:lnTo>
                <a:lnTo>
                  <a:pt x="8930" y="89297"/>
                </a:lnTo>
                <a:lnTo>
                  <a:pt x="17860" y="80367"/>
                </a:lnTo>
                <a:lnTo>
                  <a:pt x="26789" y="71437"/>
                </a:lnTo>
                <a:lnTo>
                  <a:pt x="35719" y="53578"/>
                </a:lnTo>
                <a:lnTo>
                  <a:pt x="35719" y="44648"/>
                </a:lnTo>
                <a:lnTo>
                  <a:pt x="44649" y="26789"/>
                </a:lnTo>
                <a:lnTo>
                  <a:pt x="44649" y="17859"/>
                </a:lnTo>
                <a:lnTo>
                  <a:pt x="53578" y="8929"/>
                </a:lnTo>
                <a:lnTo>
                  <a:pt x="53578" y="8929"/>
                </a:lnTo>
                <a:lnTo>
                  <a:pt x="53578" y="0"/>
                </a:lnTo>
                <a:lnTo>
                  <a:pt x="5357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Freeform 29"/>
          <p:cNvSpPr/>
          <p:nvPr/>
        </p:nvSpPr>
        <p:spPr>
          <a:xfrm>
            <a:off x="6170414" y="3937992"/>
            <a:ext cx="196454" cy="62509"/>
          </a:xfrm>
          <a:custGeom>
            <a:avLst/>
            <a:gdLst/>
            <a:ahLst/>
            <a:cxnLst/>
            <a:rect l="0" t="0" r="0" b="0"/>
            <a:pathLst>
              <a:path w="196454" h="62509">
                <a:moveTo>
                  <a:pt x="0" y="62508"/>
                </a:moveTo>
                <a:lnTo>
                  <a:pt x="0" y="62508"/>
                </a:lnTo>
                <a:lnTo>
                  <a:pt x="8930" y="53578"/>
                </a:lnTo>
                <a:lnTo>
                  <a:pt x="17859" y="53578"/>
                </a:lnTo>
                <a:lnTo>
                  <a:pt x="35719" y="53578"/>
                </a:lnTo>
                <a:lnTo>
                  <a:pt x="53578" y="44648"/>
                </a:lnTo>
                <a:lnTo>
                  <a:pt x="89297" y="44648"/>
                </a:lnTo>
                <a:lnTo>
                  <a:pt x="116086" y="35719"/>
                </a:lnTo>
                <a:lnTo>
                  <a:pt x="142875" y="26789"/>
                </a:lnTo>
                <a:lnTo>
                  <a:pt x="169664" y="17859"/>
                </a:lnTo>
                <a:lnTo>
                  <a:pt x="187524" y="8929"/>
                </a:lnTo>
                <a:lnTo>
                  <a:pt x="196453" y="0"/>
                </a:lnTo>
                <a:lnTo>
                  <a:pt x="196453"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Freeform 32"/>
          <p:cNvSpPr/>
          <p:nvPr/>
        </p:nvSpPr>
        <p:spPr>
          <a:xfrm>
            <a:off x="7670602" y="4071937"/>
            <a:ext cx="89297" cy="35720"/>
          </a:xfrm>
          <a:custGeom>
            <a:avLst/>
            <a:gdLst/>
            <a:ahLst/>
            <a:cxnLst/>
            <a:rect l="0" t="0" r="0" b="0"/>
            <a:pathLst>
              <a:path w="89297" h="35720">
                <a:moveTo>
                  <a:pt x="0" y="35719"/>
                </a:moveTo>
                <a:lnTo>
                  <a:pt x="8929" y="26789"/>
                </a:lnTo>
                <a:lnTo>
                  <a:pt x="17859" y="26789"/>
                </a:lnTo>
                <a:lnTo>
                  <a:pt x="35718" y="17859"/>
                </a:lnTo>
                <a:lnTo>
                  <a:pt x="53578" y="17859"/>
                </a:lnTo>
                <a:lnTo>
                  <a:pt x="71437" y="8930"/>
                </a:lnTo>
                <a:lnTo>
                  <a:pt x="80367" y="0"/>
                </a:lnTo>
                <a:lnTo>
                  <a:pt x="89296" y="0"/>
                </a:lnTo>
                <a:lnTo>
                  <a:pt x="8929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Freeform 33"/>
          <p:cNvSpPr/>
          <p:nvPr/>
        </p:nvSpPr>
        <p:spPr>
          <a:xfrm>
            <a:off x="7920633" y="4045148"/>
            <a:ext cx="17860" cy="35720"/>
          </a:xfrm>
          <a:custGeom>
            <a:avLst/>
            <a:gdLst/>
            <a:ahLst/>
            <a:cxnLst/>
            <a:rect l="0" t="0" r="0" b="0"/>
            <a:pathLst>
              <a:path w="17860" h="35720">
                <a:moveTo>
                  <a:pt x="0" y="17859"/>
                </a:moveTo>
                <a:lnTo>
                  <a:pt x="0" y="26789"/>
                </a:lnTo>
                <a:lnTo>
                  <a:pt x="0" y="26789"/>
                </a:lnTo>
                <a:lnTo>
                  <a:pt x="0" y="35719"/>
                </a:lnTo>
                <a:lnTo>
                  <a:pt x="8930" y="35719"/>
                </a:lnTo>
                <a:lnTo>
                  <a:pt x="8930" y="26789"/>
                </a:lnTo>
                <a:lnTo>
                  <a:pt x="8930" y="17859"/>
                </a:lnTo>
                <a:lnTo>
                  <a:pt x="17859" y="0"/>
                </a:lnTo>
                <a:lnTo>
                  <a:pt x="1785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Freeform 34"/>
          <p:cNvSpPr/>
          <p:nvPr/>
        </p:nvSpPr>
        <p:spPr>
          <a:xfrm>
            <a:off x="8152805" y="3982640"/>
            <a:ext cx="71437" cy="44650"/>
          </a:xfrm>
          <a:custGeom>
            <a:avLst/>
            <a:gdLst/>
            <a:ahLst/>
            <a:cxnLst/>
            <a:rect l="0" t="0" r="0" b="0"/>
            <a:pathLst>
              <a:path w="71437" h="44650">
                <a:moveTo>
                  <a:pt x="0" y="35719"/>
                </a:moveTo>
                <a:lnTo>
                  <a:pt x="8929" y="35719"/>
                </a:lnTo>
                <a:lnTo>
                  <a:pt x="17859" y="44649"/>
                </a:lnTo>
                <a:lnTo>
                  <a:pt x="26789" y="44649"/>
                </a:lnTo>
                <a:lnTo>
                  <a:pt x="35718" y="44649"/>
                </a:lnTo>
                <a:lnTo>
                  <a:pt x="53577" y="35719"/>
                </a:lnTo>
                <a:lnTo>
                  <a:pt x="62507" y="17860"/>
                </a:lnTo>
                <a:lnTo>
                  <a:pt x="71436" y="0"/>
                </a:lnTo>
                <a:lnTo>
                  <a:pt x="7143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Freeform 35"/>
          <p:cNvSpPr/>
          <p:nvPr/>
        </p:nvSpPr>
        <p:spPr>
          <a:xfrm>
            <a:off x="8411765" y="3893343"/>
            <a:ext cx="35720" cy="142876"/>
          </a:xfrm>
          <a:custGeom>
            <a:avLst/>
            <a:gdLst/>
            <a:ahLst/>
            <a:cxnLst/>
            <a:rect l="0" t="0" r="0" b="0"/>
            <a:pathLst>
              <a:path w="35720" h="142876">
                <a:moveTo>
                  <a:pt x="0" y="142875"/>
                </a:moveTo>
                <a:lnTo>
                  <a:pt x="0" y="142875"/>
                </a:lnTo>
                <a:lnTo>
                  <a:pt x="8930" y="142875"/>
                </a:lnTo>
                <a:lnTo>
                  <a:pt x="8930" y="142875"/>
                </a:lnTo>
                <a:lnTo>
                  <a:pt x="26789" y="125016"/>
                </a:lnTo>
                <a:lnTo>
                  <a:pt x="35719" y="107157"/>
                </a:lnTo>
                <a:lnTo>
                  <a:pt x="35719" y="80368"/>
                </a:lnTo>
                <a:lnTo>
                  <a:pt x="35719" y="44649"/>
                </a:lnTo>
                <a:lnTo>
                  <a:pt x="35719" y="0"/>
                </a:lnTo>
                <a:lnTo>
                  <a:pt x="3571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Freeform 36"/>
          <p:cNvSpPr/>
          <p:nvPr/>
        </p:nvSpPr>
        <p:spPr>
          <a:xfrm>
            <a:off x="6741914" y="4009429"/>
            <a:ext cx="142876" cy="142876"/>
          </a:xfrm>
          <a:custGeom>
            <a:avLst/>
            <a:gdLst/>
            <a:ahLst/>
            <a:cxnLst/>
            <a:rect l="0" t="0" r="0" b="0"/>
            <a:pathLst>
              <a:path w="142876" h="142876">
                <a:moveTo>
                  <a:pt x="71438" y="35719"/>
                </a:moveTo>
                <a:lnTo>
                  <a:pt x="71438" y="26789"/>
                </a:lnTo>
                <a:lnTo>
                  <a:pt x="71438" y="26789"/>
                </a:lnTo>
                <a:lnTo>
                  <a:pt x="71438" y="17860"/>
                </a:lnTo>
                <a:lnTo>
                  <a:pt x="71438" y="17860"/>
                </a:lnTo>
                <a:lnTo>
                  <a:pt x="62508" y="8930"/>
                </a:lnTo>
                <a:lnTo>
                  <a:pt x="62508" y="0"/>
                </a:lnTo>
                <a:lnTo>
                  <a:pt x="53578" y="0"/>
                </a:lnTo>
                <a:lnTo>
                  <a:pt x="53578" y="0"/>
                </a:lnTo>
                <a:lnTo>
                  <a:pt x="44649" y="8930"/>
                </a:lnTo>
                <a:lnTo>
                  <a:pt x="26789" y="17860"/>
                </a:lnTo>
                <a:lnTo>
                  <a:pt x="17859" y="35719"/>
                </a:lnTo>
                <a:lnTo>
                  <a:pt x="8930" y="53578"/>
                </a:lnTo>
                <a:lnTo>
                  <a:pt x="8930" y="71438"/>
                </a:lnTo>
                <a:lnTo>
                  <a:pt x="0" y="89297"/>
                </a:lnTo>
                <a:lnTo>
                  <a:pt x="0" y="116086"/>
                </a:lnTo>
                <a:lnTo>
                  <a:pt x="8930" y="133946"/>
                </a:lnTo>
                <a:lnTo>
                  <a:pt x="26789" y="133946"/>
                </a:lnTo>
                <a:lnTo>
                  <a:pt x="44649" y="142875"/>
                </a:lnTo>
                <a:lnTo>
                  <a:pt x="62508" y="133946"/>
                </a:lnTo>
                <a:lnTo>
                  <a:pt x="89297" y="125016"/>
                </a:lnTo>
                <a:lnTo>
                  <a:pt x="116086" y="107157"/>
                </a:lnTo>
                <a:lnTo>
                  <a:pt x="125016" y="89297"/>
                </a:lnTo>
                <a:lnTo>
                  <a:pt x="142875" y="80367"/>
                </a:lnTo>
                <a:lnTo>
                  <a:pt x="142875"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Freeform 37"/>
          <p:cNvSpPr/>
          <p:nvPr/>
        </p:nvSpPr>
        <p:spPr>
          <a:xfrm>
            <a:off x="6893719" y="4009429"/>
            <a:ext cx="205384" cy="151806"/>
          </a:xfrm>
          <a:custGeom>
            <a:avLst/>
            <a:gdLst/>
            <a:ahLst/>
            <a:cxnLst/>
            <a:rect l="0" t="0" r="0" b="0"/>
            <a:pathLst>
              <a:path w="205384" h="151806">
                <a:moveTo>
                  <a:pt x="0" y="0"/>
                </a:moveTo>
                <a:lnTo>
                  <a:pt x="0" y="0"/>
                </a:lnTo>
                <a:lnTo>
                  <a:pt x="0" y="8930"/>
                </a:lnTo>
                <a:lnTo>
                  <a:pt x="0" y="17860"/>
                </a:lnTo>
                <a:lnTo>
                  <a:pt x="0" y="35719"/>
                </a:lnTo>
                <a:lnTo>
                  <a:pt x="0" y="53578"/>
                </a:lnTo>
                <a:lnTo>
                  <a:pt x="0" y="80367"/>
                </a:lnTo>
                <a:lnTo>
                  <a:pt x="0" y="98227"/>
                </a:lnTo>
                <a:lnTo>
                  <a:pt x="0" y="125016"/>
                </a:lnTo>
                <a:lnTo>
                  <a:pt x="8929" y="142875"/>
                </a:lnTo>
                <a:lnTo>
                  <a:pt x="8929" y="151805"/>
                </a:lnTo>
                <a:lnTo>
                  <a:pt x="8929" y="151805"/>
                </a:lnTo>
                <a:lnTo>
                  <a:pt x="8929" y="142875"/>
                </a:lnTo>
                <a:lnTo>
                  <a:pt x="17859" y="133946"/>
                </a:lnTo>
                <a:lnTo>
                  <a:pt x="17859" y="116086"/>
                </a:lnTo>
                <a:lnTo>
                  <a:pt x="17859" y="89297"/>
                </a:lnTo>
                <a:lnTo>
                  <a:pt x="17859" y="71438"/>
                </a:lnTo>
                <a:lnTo>
                  <a:pt x="26789" y="53578"/>
                </a:lnTo>
                <a:lnTo>
                  <a:pt x="26789" y="35719"/>
                </a:lnTo>
                <a:lnTo>
                  <a:pt x="35719" y="26789"/>
                </a:lnTo>
                <a:lnTo>
                  <a:pt x="35719" y="17860"/>
                </a:lnTo>
                <a:lnTo>
                  <a:pt x="44648" y="26789"/>
                </a:lnTo>
                <a:lnTo>
                  <a:pt x="44648" y="44649"/>
                </a:lnTo>
                <a:lnTo>
                  <a:pt x="53578" y="62508"/>
                </a:lnTo>
                <a:lnTo>
                  <a:pt x="53578" y="80367"/>
                </a:lnTo>
                <a:lnTo>
                  <a:pt x="53578" y="107157"/>
                </a:lnTo>
                <a:lnTo>
                  <a:pt x="62508" y="125016"/>
                </a:lnTo>
                <a:lnTo>
                  <a:pt x="62508" y="142875"/>
                </a:lnTo>
                <a:lnTo>
                  <a:pt x="71437" y="142875"/>
                </a:lnTo>
                <a:lnTo>
                  <a:pt x="71437" y="142875"/>
                </a:lnTo>
                <a:lnTo>
                  <a:pt x="71437" y="142875"/>
                </a:lnTo>
                <a:lnTo>
                  <a:pt x="80367" y="125016"/>
                </a:lnTo>
                <a:lnTo>
                  <a:pt x="80367" y="107157"/>
                </a:lnTo>
                <a:lnTo>
                  <a:pt x="89297" y="89297"/>
                </a:lnTo>
                <a:lnTo>
                  <a:pt x="89297" y="62508"/>
                </a:lnTo>
                <a:lnTo>
                  <a:pt x="98226" y="35719"/>
                </a:lnTo>
                <a:lnTo>
                  <a:pt x="107156" y="26789"/>
                </a:lnTo>
                <a:lnTo>
                  <a:pt x="107156" y="17860"/>
                </a:lnTo>
                <a:lnTo>
                  <a:pt x="116086" y="17860"/>
                </a:lnTo>
                <a:lnTo>
                  <a:pt x="125015" y="35719"/>
                </a:lnTo>
                <a:lnTo>
                  <a:pt x="133945" y="44649"/>
                </a:lnTo>
                <a:lnTo>
                  <a:pt x="133945" y="62508"/>
                </a:lnTo>
                <a:lnTo>
                  <a:pt x="142875" y="89297"/>
                </a:lnTo>
                <a:lnTo>
                  <a:pt x="151804" y="107157"/>
                </a:lnTo>
                <a:lnTo>
                  <a:pt x="151804" y="125016"/>
                </a:lnTo>
                <a:lnTo>
                  <a:pt x="160734" y="133946"/>
                </a:lnTo>
                <a:lnTo>
                  <a:pt x="169664" y="142875"/>
                </a:lnTo>
                <a:lnTo>
                  <a:pt x="178594" y="142875"/>
                </a:lnTo>
                <a:lnTo>
                  <a:pt x="187523" y="133946"/>
                </a:lnTo>
                <a:lnTo>
                  <a:pt x="187523" y="116086"/>
                </a:lnTo>
                <a:lnTo>
                  <a:pt x="196453" y="98227"/>
                </a:lnTo>
                <a:lnTo>
                  <a:pt x="205383" y="71438"/>
                </a:lnTo>
                <a:lnTo>
                  <a:pt x="205383" y="7143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Freeform 38"/>
          <p:cNvSpPr/>
          <p:nvPr/>
        </p:nvSpPr>
        <p:spPr>
          <a:xfrm>
            <a:off x="7116961" y="3893343"/>
            <a:ext cx="187524" cy="285751"/>
          </a:xfrm>
          <a:custGeom>
            <a:avLst/>
            <a:gdLst/>
            <a:ahLst/>
            <a:cxnLst/>
            <a:rect l="0" t="0" r="0" b="0"/>
            <a:pathLst>
              <a:path w="187524" h="285751">
                <a:moveTo>
                  <a:pt x="80367" y="160735"/>
                </a:moveTo>
                <a:lnTo>
                  <a:pt x="71437" y="160735"/>
                </a:lnTo>
                <a:lnTo>
                  <a:pt x="71437" y="160735"/>
                </a:lnTo>
                <a:lnTo>
                  <a:pt x="71437" y="151805"/>
                </a:lnTo>
                <a:lnTo>
                  <a:pt x="62508" y="142875"/>
                </a:lnTo>
                <a:lnTo>
                  <a:pt x="62508" y="133946"/>
                </a:lnTo>
                <a:lnTo>
                  <a:pt x="53578" y="125016"/>
                </a:lnTo>
                <a:lnTo>
                  <a:pt x="44648" y="107157"/>
                </a:lnTo>
                <a:lnTo>
                  <a:pt x="44648" y="98227"/>
                </a:lnTo>
                <a:lnTo>
                  <a:pt x="35719" y="98227"/>
                </a:lnTo>
                <a:lnTo>
                  <a:pt x="26789" y="107157"/>
                </a:lnTo>
                <a:lnTo>
                  <a:pt x="17859" y="116086"/>
                </a:lnTo>
                <a:lnTo>
                  <a:pt x="8930" y="142875"/>
                </a:lnTo>
                <a:lnTo>
                  <a:pt x="0" y="169664"/>
                </a:lnTo>
                <a:lnTo>
                  <a:pt x="0" y="205383"/>
                </a:lnTo>
                <a:lnTo>
                  <a:pt x="0" y="232172"/>
                </a:lnTo>
                <a:lnTo>
                  <a:pt x="8930" y="258961"/>
                </a:lnTo>
                <a:lnTo>
                  <a:pt x="8930" y="276821"/>
                </a:lnTo>
                <a:lnTo>
                  <a:pt x="17859" y="285750"/>
                </a:lnTo>
                <a:lnTo>
                  <a:pt x="35719" y="285750"/>
                </a:lnTo>
                <a:lnTo>
                  <a:pt x="53578" y="267891"/>
                </a:lnTo>
                <a:lnTo>
                  <a:pt x="71437" y="250032"/>
                </a:lnTo>
                <a:lnTo>
                  <a:pt x="80367" y="223243"/>
                </a:lnTo>
                <a:lnTo>
                  <a:pt x="98227" y="196453"/>
                </a:lnTo>
                <a:lnTo>
                  <a:pt x="107156" y="160735"/>
                </a:lnTo>
                <a:lnTo>
                  <a:pt x="107156" y="125016"/>
                </a:lnTo>
                <a:lnTo>
                  <a:pt x="107156" y="89297"/>
                </a:lnTo>
                <a:lnTo>
                  <a:pt x="98227" y="53578"/>
                </a:lnTo>
                <a:lnTo>
                  <a:pt x="89297" y="17860"/>
                </a:lnTo>
                <a:lnTo>
                  <a:pt x="80367" y="8930"/>
                </a:lnTo>
                <a:lnTo>
                  <a:pt x="62508" y="0"/>
                </a:lnTo>
                <a:lnTo>
                  <a:pt x="53578" y="17860"/>
                </a:lnTo>
                <a:lnTo>
                  <a:pt x="44648" y="44649"/>
                </a:lnTo>
                <a:lnTo>
                  <a:pt x="44648" y="80368"/>
                </a:lnTo>
                <a:lnTo>
                  <a:pt x="53578" y="125016"/>
                </a:lnTo>
                <a:lnTo>
                  <a:pt x="71437" y="160735"/>
                </a:lnTo>
                <a:lnTo>
                  <a:pt x="89297" y="196453"/>
                </a:lnTo>
                <a:lnTo>
                  <a:pt x="116086" y="223243"/>
                </a:lnTo>
                <a:lnTo>
                  <a:pt x="133945" y="241102"/>
                </a:lnTo>
                <a:lnTo>
                  <a:pt x="160734" y="241102"/>
                </a:lnTo>
                <a:lnTo>
                  <a:pt x="169664" y="232172"/>
                </a:lnTo>
                <a:lnTo>
                  <a:pt x="187523" y="223243"/>
                </a:lnTo>
                <a:lnTo>
                  <a:pt x="187523" y="205383"/>
                </a:lnTo>
                <a:lnTo>
                  <a:pt x="187523" y="187524"/>
                </a:lnTo>
                <a:lnTo>
                  <a:pt x="187523" y="18752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Freeform 39"/>
          <p:cNvSpPr/>
          <p:nvPr/>
        </p:nvSpPr>
        <p:spPr>
          <a:xfrm>
            <a:off x="7795617" y="3464718"/>
            <a:ext cx="285751" cy="446486"/>
          </a:xfrm>
          <a:custGeom>
            <a:avLst/>
            <a:gdLst/>
            <a:ahLst/>
            <a:cxnLst/>
            <a:rect l="0" t="0" r="0" b="0"/>
            <a:pathLst>
              <a:path w="285751" h="446486">
                <a:moveTo>
                  <a:pt x="0" y="446485"/>
                </a:moveTo>
                <a:lnTo>
                  <a:pt x="0" y="446485"/>
                </a:lnTo>
                <a:lnTo>
                  <a:pt x="0" y="446485"/>
                </a:lnTo>
                <a:lnTo>
                  <a:pt x="0" y="437555"/>
                </a:lnTo>
                <a:lnTo>
                  <a:pt x="0" y="428625"/>
                </a:lnTo>
                <a:lnTo>
                  <a:pt x="8930" y="419696"/>
                </a:lnTo>
                <a:lnTo>
                  <a:pt x="17860" y="383977"/>
                </a:lnTo>
                <a:lnTo>
                  <a:pt x="44649" y="348258"/>
                </a:lnTo>
                <a:lnTo>
                  <a:pt x="71438" y="285750"/>
                </a:lnTo>
                <a:lnTo>
                  <a:pt x="107156" y="232172"/>
                </a:lnTo>
                <a:lnTo>
                  <a:pt x="142875" y="169664"/>
                </a:lnTo>
                <a:lnTo>
                  <a:pt x="187524" y="116086"/>
                </a:lnTo>
                <a:lnTo>
                  <a:pt x="214313" y="71438"/>
                </a:lnTo>
                <a:lnTo>
                  <a:pt x="250031" y="35719"/>
                </a:lnTo>
                <a:lnTo>
                  <a:pt x="267891" y="17860"/>
                </a:lnTo>
                <a:lnTo>
                  <a:pt x="285750" y="0"/>
                </a:lnTo>
                <a:lnTo>
                  <a:pt x="28575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Freeform 40"/>
          <p:cNvSpPr/>
          <p:nvPr/>
        </p:nvSpPr>
        <p:spPr>
          <a:xfrm>
            <a:off x="8036719" y="3089671"/>
            <a:ext cx="312539" cy="258962"/>
          </a:xfrm>
          <a:custGeom>
            <a:avLst/>
            <a:gdLst/>
            <a:ahLst/>
            <a:cxnLst/>
            <a:rect l="0" t="0" r="0" b="0"/>
            <a:pathLst>
              <a:path w="312539" h="258962">
                <a:moveTo>
                  <a:pt x="89297" y="133946"/>
                </a:moveTo>
                <a:lnTo>
                  <a:pt x="89297" y="133946"/>
                </a:lnTo>
                <a:lnTo>
                  <a:pt x="80367" y="125016"/>
                </a:lnTo>
                <a:lnTo>
                  <a:pt x="71437" y="116086"/>
                </a:lnTo>
                <a:lnTo>
                  <a:pt x="62508" y="107157"/>
                </a:lnTo>
                <a:lnTo>
                  <a:pt x="62508" y="98227"/>
                </a:lnTo>
                <a:lnTo>
                  <a:pt x="53578" y="80368"/>
                </a:lnTo>
                <a:lnTo>
                  <a:pt x="44648" y="71438"/>
                </a:lnTo>
                <a:lnTo>
                  <a:pt x="44648" y="71438"/>
                </a:lnTo>
                <a:lnTo>
                  <a:pt x="35719" y="80368"/>
                </a:lnTo>
                <a:lnTo>
                  <a:pt x="26789" y="98227"/>
                </a:lnTo>
                <a:lnTo>
                  <a:pt x="17859" y="125016"/>
                </a:lnTo>
                <a:lnTo>
                  <a:pt x="17859" y="151805"/>
                </a:lnTo>
                <a:lnTo>
                  <a:pt x="8929" y="187524"/>
                </a:lnTo>
                <a:lnTo>
                  <a:pt x="0" y="214313"/>
                </a:lnTo>
                <a:lnTo>
                  <a:pt x="0" y="241102"/>
                </a:lnTo>
                <a:lnTo>
                  <a:pt x="8929" y="250032"/>
                </a:lnTo>
                <a:lnTo>
                  <a:pt x="8929" y="258961"/>
                </a:lnTo>
                <a:lnTo>
                  <a:pt x="17859" y="250032"/>
                </a:lnTo>
                <a:lnTo>
                  <a:pt x="35719" y="241102"/>
                </a:lnTo>
                <a:lnTo>
                  <a:pt x="44648" y="223243"/>
                </a:lnTo>
                <a:lnTo>
                  <a:pt x="62508" y="196454"/>
                </a:lnTo>
                <a:lnTo>
                  <a:pt x="71437" y="160735"/>
                </a:lnTo>
                <a:lnTo>
                  <a:pt x="71437" y="133946"/>
                </a:lnTo>
                <a:lnTo>
                  <a:pt x="80367" y="107157"/>
                </a:lnTo>
                <a:lnTo>
                  <a:pt x="80367" y="89297"/>
                </a:lnTo>
                <a:lnTo>
                  <a:pt x="89297" y="80368"/>
                </a:lnTo>
                <a:lnTo>
                  <a:pt x="89297" y="89297"/>
                </a:lnTo>
                <a:lnTo>
                  <a:pt x="89297" y="107157"/>
                </a:lnTo>
                <a:lnTo>
                  <a:pt x="89297" y="125016"/>
                </a:lnTo>
                <a:lnTo>
                  <a:pt x="89297" y="151805"/>
                </a:lnTo>
                <a:lnTo>
                  <a:pt x="98226" y="178594"/>
                </a:lnTo>
                <a:lnTo>
                  <a:pt x="107156" y="205383"/>
                </a:lnTo>
                <a:lnTo>
                  <a:pt x="116086" y="214313"/>
                </a:lnTo>
                <a:lnTo>
                  <a:pt x="125015" y="223243"/>
                </a:lnTo>
                <a:lnTo>
                  <a:pt x="125015" y="223243"/>
                </a:lnTo>
                <a:lnTo>
                  <a:pt x="133945" y="223243"/>
                </a:lnTo>
                <a:lnTo>
                  <a:pt x="142875" y="205383"/>
                </a:lnTo>
                <a:lnTo>
                  <a:pt x="142875" y="187524"/>
                </a:lnTo>
                <a:lnTo>
                  <a:pt x="142875" y="169665"/>
                </a:lnTo>
                <a:lnTo>
                  <a:pt x="142875" y="133946"/>
                </a:lnTo>
                <a:lnTo>
                  <a:pt x="142875" y="107157"/>
                </a:lnTo>
                <a:lnTo>
                  <a:pt x="142875" y="80368"/>
                </a:lnTo>
                <a:lnTo>
                  <a:pt x="142875" y="71438"/>
                </a:lnTo>
                <a:lnTo>
                  <a:pt x="142875" y="62508"/>
                </a:lnTo>
                <a:lnTo>
                  <a:pt x="151804" y="71438"/>
                </a:lnTo>
                <a:lnTo>
                  <a:pt x="160733" y="98227"/>
                </a:lnTo>
                <a:lnTo>
                  <a:pt x="169663" y="116086"/>
                </a:lnTo>
                <a:lnTo>
                  <a:pt x="178593" y="142875"/>
                </a:lnTo>
                <a:lnTo>
                  <a:pt x="187522" y="169665"/>
                </a:lnTo>
                <a:lnTo>
                  <a:pt x="196452" y="187524"/>
                </a:lnTo>
                <a:lnTo>
                  <a:pt x="205382" y="196454"/>
                </a:lnTo>
                <a:lnTo>
                  <a:pt x="214311" y="196454"/>
                </a:lnTo>
                <a:lnTo>
                  <a:pt x="214311" y="187524"/>
                </a:lnTo>
                <a:lnTo>
                  <a:pt x="223241" y="169665"/>
                </a:lnTo>
                <a:lnTo>
                  <a:pt x="232171" y="133946"/>
                </a:lnTo>
                <a:lnTo>
                  <a:pt x="232171" y="98227"/>
                </a:lnTo>
                <a:lnTo>
                  <a:pt x="232171" y="62508"/>
                </a:lnTo>
                <a:lnTo>
                  <a:pt x="241101" y="35719"/>
                </a:lnTo>
                <a:lnTo>
                  <a:pt x="241101" y="8930"/>
                </a:lnTo>
                <a:lnTo>
                  <a:pt x="250030" y="0"/>
                </a:lnTo>
                <a:lnTo>
                  <a:pt x="258960" y="0"/>
                </a:lnTo>
                <a:lnTo>
                  <a:pt x="258960" y="8930"/>
                </a:lnTo>
                <a:lnTo>
                  <a:pt x="267890" y="17860"/>
                </a:lnTo>
                <a:lnTo>
                  <a:pt x="276819" y="35719"/>
                </a:lnTo>
                <a:lnTo>
                  <a:pt x="276819" y="44649"/>
                </a:lnTo>
                <a:lnTo>
                  <a:pt x="285749" y="62508"/>
                </a:lnTo>
                <a:lnTo>
                  <a:pt x="294679" y="62508"/>
                </a:lnTo>
                <a:lnTo>
                  <a:pt x="303608" y="62508"/>
                </a:lnTo>
                <a:lnTo>
                  <a:pt x="312538" y="44649"/>
                </a:lnTo>
                <a:lnTo>
                  <a:pt x="312538" y="44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Freeform 41"/>
          <p:cNvSpPr/>
          <p:nvPr/>
        </p:nvSpPr>
        <p:spPr>
          <a:xfrm>
            <a:off x="8340327" y="3053953"/>
            <a:ext cx="107158" cy="321469"/>
          </a:xfrm>
          <a:custGeom>
            <a:avLst/>
            <a:gdLst/>
            <a:ahLst/>
            <a:cxnLst/>
            <a:rect l="0" t="0" r="0" b="0"/>
            <a:pathLst>
              <a:path w="107158" h="321469">
                <a:moveTo>
                  <a:pt x="44649" y="0"/>
                </a:moveTo>
                <a:lnTo>
                  <a:pt x="35719" y="0"/>
                </a:lnTo>
                <a:lnTo>
                  <a:pt x="26789" y="17859"/>
                </a:lnTo>
                <a:lnTo>
                  <a:pt x="17860" y="35718"/>
                </a:lnTo>
                <a:lnTo>
                  <a:pt x="8930" y="53578"/>
                </a:lnTo>
                <a:lnTo>
                  <a:pt x="0" y="71437"/>
                </a:lnTo>
                <a:lnTo>
                  <a:pt x="0" y="89297"/>
                </a:lnTo>
                <a:lnTo>
                  <a:pt x="8930" y="98226"/>
                </a:lnTo>
                <a:lnTo>
                  <a:pt x="17860" y="107156"/>
                </a:lnTo>
                <a:lnTo>
                  <a:pt x="26789" y="107156"/>
                </a:lnTo>
                <a:lnTo>
                  <a:pt x="35719" y="98226"/>
                </a:lnTo>
                <a:lnTo>
                  <a:pt x="53578" y="80367"/>
                </a:lnTo>
                <a:lnTo>
                  <a:pt x="62508" y="71437"/>
                </a:lnTo>
                <a:lnTo>
                  <a:pt x="62508" y="53578"/>
                </a:lnTo>
                <a:lnTo>
                  <a:pt x="62508" y="35718"/>
                </a:lnTo>
                <a:lnTo>
                  <a:pt x="62508" y="26789"/>
                </a:lnTo>
                <a:lnTo>
                  <a:pt x="62508" y="26789"/>
                </a:lnTo>
                <a:lnTo>
                  <a:pt x="62508" y="26789"/>
                </a:lnTo>
                <a:lnTo>
                  <a:pt x="62508" y="44648"/>
                </a:lnTo>
                <a:lnTo>
                  <a:pt x="62508" y="71437"/>
                </a:lnTo>
                <a:lnTo>
                  <a:pt x="62508" y="98226"/>
                </a:lnTo>
                <a:lnTo>
                  <a:pt x="71438" y="133945"/>
                </a:lnTo>
                <a:lnTo>
                  <a:pt x="80368" y="178593"/>
                </a:lnTo>
                <a:lnTo>
                  <a:pt x="98227" y="214312"/>
                </a:lnTo>
                <a:lnTo>
                  <a:pt x="98227" y="258961"/>
                </a:lnTo>
                <a:lnTo>
                  <a:pt x="107157" y="294679"/>
                </a:lnTo>
                <a:lnTo>
                  <a:pt x="107157" y="312539"/>
                </a:lnTo>
                <a:lnTo>
                  <a:pt x="107157" y="321468"/>
                </a:lnTo>
                <a:lnTo>
                  <a:pt x="98227" y="321468"/>
                </a:lnTo>
                <a:lnTo>
                  <a:pt x="89297" y="303609"/>
                </a:lnTo>
                <a:lnTo>
                  <a:pt x="80368" y="267890"/>
                </a:lnTo>
                <a:lnTo>
                  <a:pt x="71438" y="223242"/>
                </a:lnTo>
                <a:lnTo>
                  <a:pt x="62508" y="169664"/>
                </a:lnTo>
                <a:lnTo>
                  <a:pt x="71438" y="116086"/>
                </a:lnTo>
                <a:lnTo>
                  <a:pt x="71438"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Freeform 42"/>
          <p:cNvSpPr/>
          <p:nvPr/>
        </p:nvSpPr>
        <p:spPr>
          <a:xfrm>
            <a:off x="8509991" y="2857500"/>
            <a:ext cx="142876" cy="267891"/>
          </a:xfrm>
          <a:custGeom>
            <a:avLst/>
            <a:gdLst/>
            <a:ahLst/>
            <a:cxnLst/>
            <a:rect l="0" t="0" r="0" b="0"/>
            <a:pathLst>
              <a:path w="142876" h="267891">
                <a:moveTo>
                  <a:pt x="53579" y="142875"/>
                </a:moveTo>
                <a:lnTo>
                  <a:pt x="53579" y="142875"/>
                </a:lnTo>
                <a:lnTo>
                  <a:pt x="62508" y="142875"/>
                </a:lnTo>
                <a:lnTo>
                  <a:pt x="62508" y="142875"/>
                </a:lnTo>
                <a:lnTo>
                  <a:pt x="62508" y="142875"/>
                </a:lnTo>
                <a:lnTo>
                  <a:pt x="53579" y="133945"/>
                </a:lnTo>
                <a:lnTo>
                  <a:pt x="53579" y="133945"/>
                </a:lnTo>
                <a:lnTo>
                  <a:pt x="44649" y="125015"/>
                </a:lnTo>
                <a:lnTo>
                  <a:pt x="35719" y="125015"/>
                </a:lnTo>
                <a:lnTo>
                  <a:pt x="26789" y="125015"/>
                </a:lnTo>
                <a:lnTo>
                  <a:pt x="17860" y="133945"/>
                </a:lnTo>
                <a:lnTo>
                  <a:pt x="8930" y="142875"/>
                </a:lnTo>
                <a:lnTo>
                  <a:pt x="8930" y="160734"/>
                </a:lnTo>
                <a:lnTo>
                  <a:pt x="8930" y="178593"/>
                </a:lnTo>
                <a:lnTo>
                  <a:pt x="0" y="205382"/>
                </a:lnTo>
                <a:lnTo>
                  <a:pt x="0" y="232171"/>
                </a:lnTo>
                <a:lnTo>
                  <a:pt x="0" y="250031"/>
                </a:lnTo>
                <a:lnTo>
                  <a:pt x="8930" y="258961"/>
                </a:lnTo>
                <a:lnTo>
                  <a:pt x="17860" y="267890"/>
                </a:lnTo>
                <a:lnTo>
                  <a:pt x="26789" y="258961"/>
                </a:lnTo>
                <a:lnTo>
                  <a:pt x="44649" y="250031"/>
                </a:lnTo>
                <a:lnTo>
                  <a:pt x="53579" y="232171"/>
                </a:lnTo>
                <a:lnTo>
                  <a:pt x="62508" y="214312"/>
                </a:lnTo>
                <a:lnTo>
                  <a:pt x="71438" y="196453"/>
                </a:lnTo>
                <a:lnTo>
                  <a:pt x="71438" y="169664"/>
                </a:lnTo>
                <a:lnTo>
                  <a:pt x="71438" y="133945"/>
                </a:lnTo>
                <a:lnTo>
                  <a:pt x="71438" y="98226"/>
                </a:lnTo>
                <a:lnTo>
                  <a:pt x="71438" y="62507"/>
                </a:lnTo>
                <a:lnTo>
                  <a:pt x="71438" y="35718"/>
                </a:lnTo>
                <a:lnTo>
                  <a:pt x="71438" y="17859"/>
                </a:lnTo>
                <a:lnTo>
                  <a:pt x="62508" y="0"/>
                </a:lnTo>
                <a:lnTo>
                  <a:pt x="62508" y="0"/>
                </a:lnTo>
                <a:lnTo>
                  <a:pt x="62508" y="8929"/>
                </a:lnTo>
                <a:lnTo>
                  <a:pt x="53579" y="26789"/>
                </a:lnTo>
                <a:lnTo>
                  <a:pt x="53579" y="62507"/>
                </a:lnTo>
                <a:lnTo>
                  <a:pt x="53579" y="98226"/>
                </a:lnTo>
                <a:lnTo>
                  <a:pt x="53579" y="142875"/>
                </a:lnTo>
                <a:lnTo>
                  <a:pt x="62508" y="178593"/>
                </a:lnTo>
                <a:lnTo>
                  <a:pt x="71438" y="214312"/>
                </a:lnTo>
                <a:lnTo>
                  <a:pt x="80368" y="241101"/>
                </a:lnTo>
                <a:lnTo>
                  <a:pt x="98227" y="250031"/>
                </a:lnTo>
                <a:lnTo>
                  <a:pt x="107157" y="250031"/>
                </a:lnTo>
                <a:lnTo>
                  <a:pt x="116086" y="250031"/>
                </a:lnTo>
                <a:lnTo>
                  <a:pt x="133946" y="232171"/>
                </a:lnTo>
                <a:lnTo>
                  <a:pt x="133946" y="205382"/>
                </a:lnTo>
                <a:lnTo>
                  <a:pt x="142875" y="169664"/>
                </a:lnTo>
                <a:lnTo>
                  <a:pt x="133946" y="142875"/>
                </a:lnTo>
                <a:lnTo>
                  <a:pt x="142875" y="107156"/>
                </a:lnTo>
                <a:lnTo>
                  <a:pt x="142875"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Freeform 43"/>
          <p:cNvSpPr/>
          <p:nvPr/>
        </p:nvSpPr>
        <p:spPr>
          <a:xfrm>
            <a:off x="8626077" y="2902148"/>
            <a:ext cx="116087" cy="133946"/>
          </a:xfrm>
          <a:custGeom>
            <a:avLst/>
            <a:gdLst/>
            <a:ahLst/>
            <a:cxnLst/>
            <a:rect l="0" t="0" r="0" b="0"/>
            <a:pathLst>
              <a:path w="116087" h="133946">
                <a:moveTo>
                  <a:pt x="0" y="80367"/>
                </a:moveTo>
                <a:lnTo>
                  <a:pt x="0" y="89297"/>
                </a:lnTo>
                <a:lnTo>
                  <a:pt x="0" y="89297"/>
                </a:lnTo>
                <a:lnTo>
                  <a:pt x="8930" y="89297"/>
                </a:lnTo>
                <a:lnTo>
                  <a:pt x="17860" y="80367"/>
                </a:lnTo>
                <a:lnTo>
                  <a:pt x="26789" y="71438"/>
                </a:lnTo>
                <a:lnTo>
                  <a:pt x="35719" y="71438"/>
                </a:lnTo>
                <a:lnTo>
                  <a:pt x="44649" y="53578"/>
                </a:lnTo>
                <a:lnTo>
                  <a:pt x="53578" y="44648"/>
                </a:lnTo>
                <a:lnTo>
                  <a:pt x="62508" y="35719"/>
                </a:lnTo>
                <a:lnTo>
                  <a:pt x="62508" y="17859"/>
                </a:lnTo>
                <a:lnTo>
                  <a:pt x="71438" y="17859"/>
                </a:lnTo>
                <a:lnTo>
                  <a:pt x="62508" y="8930"/>
                </a:lnTo>
                <a:lnTo>
                  <a:pt x="53578" y="0"/>
                </a:lnTo>
                <a:lnTo>
                  <a:pt x="44649" y="8930"/>
                </a:lnTo>
                <a:lnTo>
                  <a:pt x="26789" y="17859"/>
                </a:lnTo>
                <a:lnTo>
                  <a:pt x="17860" y="26789"/>
                </a:lnTo>
                <a:lnTo>
                  <a:pt x="0" y="44648"/>
                </a:lnTo>
                <a:lnTo>
                  <a:pt x="0" y="71438"/>
                </a:lnTo>
                <a:lnTo>
                  <a:pt x="0" y="89297"/>
                </a:lnTo>
                <a:lnTo>
                  <a:pt x="8930" y="107156"/>
                </a:lnTo>
                <a:lnTo>
                  <a:pt x="26789" y="125016"/>
                </a:lnTo>
                <a:lnTo>
                  <a:pt x="44649" y="133945"/>
                </a:lnTo>
                <a:lnTo>
                  <a:pt x="62508" y="133945"/>
                </a:lnTo>
                <a:lnTo>
                  <a:pt x="80368" y="133945"/>
                </a:lnTo>
                <a:lnTo>
                  <a:pt x="98227" y="125016"/>
                </a:lnTo>
                <a:lnTo>
                  <a:pt x="107157" y="116086"/>
                </a:lnTo>
                <a:lnTo>
                  <a:pt x="116086" y="98227"/>
                </a:lnTo>
                <a:lnTo>
                  <a:pt x="116086" y="9822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8706445" y="2866429"/>
            <a:ext cx="71438" cy="142876"/>
          </a:xfrm>
          <a:custGeom>
            <a:avLst/>
            <a:gdLst/>
            <a:ahLst/>
            <a:cxnLst/>
            <a:rect l="0" t="0" r="0" b="0"/>
            <a:pathLst>
              <a:path w="71438" h="142876">
                <a:moveTo>
                  <a:pt x="53578" y="8930"/>
                </a:moveTo>
                <a:lnTo>
                  <a:pt x="53578" y="0"/>
                </a:lnTo>
                <a:lnTo>
                  <a:pt x="53578" y="0"/>
                </a:lnTo>
                <a:lnTo>
                  <a:pt x="53578" y="0"/>
                </a:lnTo>
                <a:lnTo>
                  <a:pt x="53578" y="0"/>
                </a:lnTo>
                <a:lnTo>
                  <a:pt x="53578" y="8930"/>
                </a:lnTo>
                <a:lnTo>
                  <a:pt x="53578" y="17860"/>
                </a:lnTo>
                <a:lnTo>
                  <a:pt x="44648" y="17860"/>
                </a:lnTo>
                <a:lnTo>
                  <a:pt x="44648" y="26789"/>
                </a:lnTo>
                <a:lnTo>
                  <a:pt x="35718" y="35719"/>
                </a:lnTo>
                <a:lnTo>
                  <a:pt x="35718" y="44649"/>
                </a:lnTo>
                <a:lnTo>
                  <a:pt x="44648" y="53578"/>
                </a:lnTo>
                <a:lnTo>
                  <a:pt x="44648" y="53578"/>
                </a:lnTo>
                <a:lnTo>
                  <a:pt x="53578" y="62508"/>
                </a:lnTo>
                <a:lnTo>
                  <a:pt x="62507" y="71438"/>
                </a:lnTo>
                <a:lnTo>
                  <a:pt x="71437" y="80367"/>
                </a:lnTo>
                <a:lnTo>
                  <a:pt x="62507" y="89297"/>
                </a:lnTo>
                <a:lnTo>
                  <a:pt x="62507" y="98227"/>
                </a:lnTo>
                <a:lnTo>
                  <a:pt x="53578" y="107157"/>
                </a:lnTo>
                <a:lnTo>
                  <a:pt x="44648" y="125016"/>
                </a:lnTo>
                <a:lnTo>
                  <a:pt x="35718" y="133946"/>
                </a:lnTo>
                <a:lnTo>
                  <a:pt x="26789" y="133946"/>
                </a:lnTo>
                <a:lnTo>
                  <a:pt x="17859" y="142875"/>
                </a:lnTo>
                <a:lnTo>
                  <a:pt x="8929" y="133946"/>
                </a:lnTo>
                <a:lnTo>
                  <a:pt x="0" y="125016"/>
                </a:lnTo>
                <a:lnTo>
                  <a:pt x="8929" y="107157"/>
                </a:lnTo>
                <a:lnTo>
                  <a:pt x="17859" y="89297"/>
                </a:lnTo>
                <a:lnTo>
                  <a:pt x="35718" y="62508"/>
                </a:lnTo>
                <a:lnTo>
                  <a:pt x="35718"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8822530" y="2857500"/>
            <a:ext cx="53580" cy="71438"/>
          </a:xfrm>
          <a:custGeom>
            <a:avLst/>
            <a:gdLst/>
            <a:ahLst/>
            <a:cxnLst/>
            <a:rect l="0" t="0" r="0" b="0"/>
            <a:pathLst>
              <a:path w="53580" h="71438">
                <a:moveTo>
                  <a:pt x="26790" y="0"/>
                </a:moveTo>
                <a:lnTo>
                  <a:pt x="17860" y="0"/>
                </a:lnTo>
                <a:lnTo>
                  <a:pt x="17860" y="0"/>
                </a:lnTo>
                <a:lnTo>
                  <a:pt x="8930" y="8929"/>
                </a:lnTo>
                <a:lnTo>
                  <a:pt x="8930" y="17859"/>
                </a:lnTo>
                <a:lnTo>
                  <a:pt x="0" y="26789"/>
                </a:lnTo>
                <a:lnTo>
                  <a:pt x="0" y="35718"/>
                </a:lnTo>
                <a:lnTo>
                  <a:pt x="0" y="44648"/>
                </a:lnTo>
                <a:lnTo>
                  <a:pt x="0" y="53578"/>
                </a:lnTo>
                <a:lnTo>
                  <a:pt x="8930" y="62507"/>
                </a:lnTo>
                <a:lnTo>
                  <a:pt x="17860" y="62507"/>
                </a:lnTo>
                <a:lnTo>
                  <a:pt x="26790" y="71437"/>
                </a:lnTo>
                <a:lnTo>
                  <a:pt x="35719" y="71437"/>
                </a:lnTo>
                <a:lnTo>
                  <a:pt x="35719" y="71437"/>
                </a:lnTo>
                <a:lnTo>
                  <a:pt x="44649" y="62507"/>
                </a:lnTo>
                <a:lnTo>
                  <a:pt x="53579" y="62507"/>
                </a:lnTo>
                <a:lnTo>
                  <a:pt x="53579" y="6250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8893968" y="2812851"/>
            <a:ext cx="44649" cy="71439"/>
          </a:xfrm>
          <a:custGeom>
            <a:avLst/>
            <a:gdLst/>
            <a:ahLst/>
            <a:cxnLst/>
            <a:rect l="0" t="0" r="0" b="0"/>
            <a:pathLst>
              <a:path w="44649" h="71439">
                <a:moveTo>
                  <a:pt x="0" y="35719"/>
                </a:moveTo>
                <a:lnTo>
                  <a:pt x="0" y="35719"/>
                </a:lnTo>
                <a:lnTo>
                  <a:pt x="0" y="44649"/>
                </a:lnTo>
                <a:lnTo>
                  <a:pt x="0" y="44649"/>
                </a:lnTo>
                <a:lnTo>
                  <a:pt x="0" y="44649"/>
                </a:lnTo>
                <a:lnTo>
                  <a:pt x="0" y="53578"/>
                </a:lnTo>
                <a:lnTo>
                  <a:pt x="0" y="53578"/>
                </a:lnTo>
                <a:lnTo>
                  <a:pt x="0" y="53578"/>
                </a:lnTo>
                <a:lnTo>
                  <a:pt x="8930" y="62508"/>
                </a:lnTo>
                <a:lnTo>
                  <a:pt x="8930" y="71438"/>
                </a:lnTo>
                <a:lnTo>
                  <a:pt x="8930" y="71438"/>
                </a:lnTo>
                <a:lnTo>
                  <a:pt x="8930" y="71438"/>
                </a:lnTo>
                <a:lnTo>
                  <a:pt x="17859" y="71438"/>
                </a:lnTo>
                <a:lnTo>
                  <a:pt x="17859" y="62508"/>
                </a:lnTo>
                <a:lnTo>
                  <a:pt x="17859" y="53578"/>
                </a:lnTo>
                <a:lnTo>
                  <a:pt x="26789" y="53578"/>
                </a:lnTo>
                <a:lnTo>
                  <a:pt x="26789" y="44649"/>
                </a:lnTo>
                <a:lnTo>
                  <a:pt x="35719" y="35719"/>
                </a:lnTo>
                <a:lnTo>
                  <a:pt x="35719" y="26789"/>
                </a:lnTo>
                <a:lnTo>
                  <a:pt x="35719" y="17860"/>
                </a:lnTo>
                <a:lnTo>
                  <a:pt x="44648" y="8930"/>
                </a:lnTo>
                <a:lnTo>
                  <a:pt x="44648" y="8930"/>
                </a:lnTo>
                <a:lnTo>
                  <a:pt x="44648" y="0"/>
                </a:lnTo>
                <a:lnTo>
                  <a:pt x="44648" y="0"/>
                </a:lnTo>
                <a:lnTo>
                  <a:pt x="4464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8956476" y="2821781"/>
            <a:ext cx="8930" cy="35720"/>
          </a:xfrm>
          <a:custGeom>
            <a:avLst/>
            <a:gdLst/>
            <a:ahLst/>
            <a:cxnLst/>
            <a:rect l="0" t="0" r="0" b="0"/>
            <a:pathLst>
              <a:path w="8930" h="35720">
                <a:moveTo>
                  <a:pt x="0" y="0"/>
                </a:moveTo>
                <a:lnTo>
                  <a:pt x="0" y="8930"/>
                </a:lnTo>
                <a:lnTo>
                  <a:pt x="0" y="8930"/>
                </a:lnTo>
                <a:lnTo>
                  <a:pt x="8929" y="8930"/>
                </a:lnTo>
                <a:lnTo>
                  <a:pt x="8929" y="17859"/>
                </a:lnTo>
                <a:lnTo>
                  <a:pt x="8929" y="17859"/>
                </a:lnTo>
                <a:lnTo>
                  <a:pt x="8929" y="26789"/>
                </a:lnTo>
                <a:lnTo>
                  <a:pt x="8929" y="26789"/>
                </a:lnTo>
                <a:lnTo>
                  <a:pt x="8929" y="35719"/>
                </a:lnTo>
                <a:lnTo>
                  <a:pt x="8929" y="35719"/>
                </a:lnTo>
                <a:lnTo>
                  <a:pt x="8929" y="35719"/>
                </a:lnTo>
                <a:lnTo>
                  <a:pt x="8929" y="35719"/>
                </a:lnTo>
                <a:lnTo>
                  <a:pt x="8929"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8965405" y="2714625"/>
            <a:ext cx="1" cy="26790"/>
          </a:xfrm>
          <a:custGeom>
            <a:avLst/>
            <a:gdLst/>
            <a:ahLst/>
            <a:cxnLst/>
            <a:rect l="0" t="0" r="0" b="0"/>
            <a:pathLst>
              <a:path w="1" h="26790">
                <a:moveTo>
                  <a:pt x="0" y="26789"/>
                </a:moveTo>
                <a:lnTo>
                  <a:pt x="0" y="17859"/>
                </a:lnTo>
                <a:lnTo>
                  <a:pt x="0" y="8930"/>
                </a:lnTo>
                <a:lnTo>
                  <a:pt x="0" y="8930"/>
                </a:lnTo>
                <a:lnTo>
                  <a:pt x="0" y="0"/>
                </a:lnTo>
                <a:lnTo>
                  <a:pt x="0" y="0"/>
                </a:lnTo>
                <a:lnTo>
                  <a:pt x="0" y="0"/>
                </a:lnTo>
                <a:lnTo>
                  <a:pt x="0" y="0"/>
                </a:lnTo>
                <a:lnTo>
                  <a:pt x="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8965405" y="2803921"/>
            <a:ext cx="71439" cy="89298"/>
          </a:xfrm>
          <a:custGeom>
            <a:avLst/>
            <a:gdLst/>
            <a:ahLst/>
            <a:cxnLst/>
            <a:rect l="0" t="0" r="0" b="0"/>
            <a:pathLst>
              <a:path w="71439" h="89298">
                <a:moveTo>
                  <a:pt x="0" y="8930"/>
                </a:moveTo>
                <a:lnTo>
                  <a:pt x="0" y="17860"/>
                </a:lnTo>
                <a:lnTo>
                  <a:pt x="8930" y="26790"/>
                </a:lnTo>
                <a:lnTo>
                  <a:pt x="8930" y="35719"/>
                </a:lnTo>
                <a:lnTo>
                  <a:pt x="8930" y="35719"/>
                </a:lnTo>
                <a:lnTo>
                  <a:pt x="8930" y="44649"/>
                </a:lnTo>
                <a:lnTo>
                  <a:pt x="8930" y="53579"/>
                </a:lnTo>
                <a:lnTo>
                  <a:pt x="17860" y="62508"/>
                </a:lnTo>
                <a:lnTo>
                  <a:pt x="17860" y="62508"/>
                </a:lnTo>
                <a:lnTo>
                  <a:pt x="17860" y="80368"/>
                </a:lnTo>
                <a:lnTo>
                  <a:pt x="26790" y="80368"/>
                </a:lnTo>
                <a:lnTo>
                  <a:pt x="26790" y="89297"/>
                </a:lnTo>
                <a:lnTo>
                  <a:pt x="26790" y="89297"/>
                </a:lnTo>
                <a:lnTo>
                  <a:pt x="35719" y="89297"/>
                </a:lnTo>
                <a:lnTo>
                  <a:pt x="35719" y="89297"/>
                </a:lnTo>
                <a:lnTo>
                  <a:pt x="35719" y="80368"/>
                </a:lnTo>
                <a:lnTo>
                  <a:pt x="44649" y="71438"/>
                </a:lnTo>
                <a:lnTo>
                  <a:pt x="44649" y="62508"/>
                </a:lnTo>
                <a:lnTo>
                  <a:pt x="44649" y="53579"/>
                </a:lnTo>
                <a:lnTo>
                  <a:pt x="44649" y="44649"/>
                </a:lnTo>
                <a:lnTo>
                  <a:pt x="53579" y="26790"/>
                </a:lnTo>
                <a:lnTo>
                  <a:pt x="53579" y="17860"/>
                </a:lnTo>
                <a:lnTo>
                  <a:pt x="53579" y="8930"/>
                </a:lnTo>
                <a:lnTo>
                  <a:pt x="62508" y="8930"/>
                </a:lnTo>
                <a:lnTo>
                  <a:pt x="62508" y="0"/>
                </a:lnTo>
                <a:lnTo>
                  <a:pt x="62508" y="0"/>
                </a:lnTo>
                <a:lnTo>
                  <a:pt x="71438" y="8930"/>
                </a:lnTo>
                <a:lnTo>
                  <a:pt x="71438" y="8930"/>
                </a:lnTo>
                <a:lnTo>
                  <a:pt x="71438" y="17860"/>
                </a:lnTo>
                <a:lnTo>
                  <a:pt x="71438" y="26790"/>
                </a:lnTo>
                <a:lnTo>
                  <a:pt x="62508" y="35719"/>
                </a:lnTo>
                <a:lnTo>
                  <a:pt x="62508" y="44649"/>
                </a:lnTo>
                <a:lnTo>
                  <a:pt x="62508" y="44649"/>
                </a:lnTo>
                <a:lnTo>
                  <a:pt x="53579" y="44649"/>
                </a:lnTo>
                <a:lnTo>
                  <a:pt x="53579" y="44649"/>
                </a:lnTo>
                <a:lnTo>
                  <a:pt x="53579" y="44649"/>
                </a:lnTo>
                <a:lnTo>
                  <a:pt x="53579" y="44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9063632" y="2669977"/>
            <a:ext cx="26790" cy="125016"/>
          </a:xfrm>
          <a:custGeom>
            <a:avLst/>
            <a:gdLst/>
            <a:ahLst/>
            <a:cxnLst/>
            <a:rect l="0" t="0" r="0" b="0"/>
            <a:pathLst>
              <a:path w="26790" h="125016">
                <a:moveTo>
                  <a:pt x="0" y="17859"/>
                </a:moveTo>
                <a:lnTo>
                  <a:pt x="0" y="8929"/>
                </a:lnTo>
                <a:lnTo>
                  <a:pt x="0" y="8929"/>
                </a:lnTo>
                <a:lnTo>
                  <a:pt x="8930" y="0"/>
                </a:lnTo>
                <a:lnTo>
                  <a:pt x="8930" y="0"/>
                </a:lnTo>
                <a:lnTo>
                  <a:pt x="8930" y="0"/>
                </a:lnTo>
                <a:lnTo>
                  <a:pt x="8930" y="8929"/>
                </a:lnTo>
                <a:lnTo>
                  <a:pt x="8930" y="8929"/>
                </a:lnTo>
                <a:lnTo>
                  <a:pt x="8930" y="17859"/>
                </a:lnTo>
                <a:lnTo>
                  <a:pt x="8930" y="35718"/>
                </a:lnTo>
                <a:lnTo>
                  <a:pt x="8930" y="44648"/>
                </a:lnTo>
                <a:lnTo>
                  <a:pt x="8930" y="62507"/>
                </a:lnTo>
                <a:lnTo>
                  <a:pt x="8930" y="80367"/>
                </a:lnTo>
                <a:lnTo>
                  <a:pt x="8930" y="89296"/>
                </a:lnTo>
                <a:lnTo>
                  <a:pt x="17859" y="107156"/>
                </a:lnTo>
                <a:lnTo>
                  <a:pt x="17859" y="116086"/>
                </a:lnTo>
                <a:lnTo>
                  <a:pt x="17859" y="125015"/>
                </a:lnTo>
                <a:lnTo>
                  <a:pt x="17859" y="125015"/>
                </a:lnTo>
                <a:lnTo>
                  <a:pt x="17859" y="125015"/>
                </a:lnTo>
                <a:lnTo>
                  <a:pt x="26789" y="125015"/>
                </a:lnTo>
                <a:lnTo>
                  <a:pt x="26789" y="12501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9054702" y="2750344"/>
            <a:ext cx="26790" cy="8930"/>
          </a:xfrm>
          <a:custGeom>
            <a:avLst/>
            <a:gdLst/>
            <a:ahLst/>
            <a:cxnLst/>
            <a:rect l="0" t="0" r="0" b="0"/>
            <a:pathLst>
              <a:path w="26790" h="8930">
                <a:moveTo>
                  <a:pt x="0" y="8929"/>
                </a:moveTo>
                <a:lnTo>
                  <a:pt x="0" y="8929"/>
                </a:lnTo>
                <a:lnTo>
                  <a:pt x="0" y="8929"/>
                </a:lnTo>
                <a:lnTo>
                  <a:pt x="0" y="0"/>
                </a:lnTo>
                <a:lnTo>
                  <a:pt x="0" y="0"/>
                </a:lnTo>
                <a:lnTo>
                  <a:pt x="8930" y="0"/>
                </a:lnTo>
                <a:lnTo>
                  <a:pt x="8930" y="0"/>
                </a:lnTo>
                <a:lnTo>
                  <a:pt x="17860" y="0"/>
                </a:lnTo>
                <a:lnTo>
                  <a:pt x="26789" y="0"/>
                </a:lnTo>
                <a:lnTo>
                  <a:pt x="26789" y="0"/>
                </a:lnTo>
                <a:lnTo>
                  <a:pt x="2678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Freeform 52"/>
          <p:cNvSpPr/>
          <p:nvPr/>
        </p:nvSpPr>
        <p:spPr>
          <a:xfrm>
            <a:off x="9099351" y="2741414"/>
            <a:ext cx="17860" cy="26790"/>
          </a:xfrm>
          <a:custGeom>
            <a:avLst/>
            <a:gdLst/>
            <a:ahLst/>
            <a:cxnLst/>
            <a:rect l="0" t="0" r="0" b="0"/>
            <a:pathLst>
              <a:path w="17860" h="26790">
                <a:moveTo>
                  <a:pt x="0" y="0"/>
                </a:moveTo>
                <a:lnTo>
                  <a:pt x="8929" y="8930"/>
                </a:lnTo>
                <a:lnTo>
                  <a:pt x="8929" y="8930"/>
                </a:lnTo>
                <a:lnTo>
                  <a:pt x="17859" y="8930"/>
                </a:lnTo>
                <a:lnTo>
                  <a:pt x="17859" y="17859"/>
                </a:lnTo>
                <a:lnTo>
                  <a:pt x="17859" y="17859"/>
                </a:lnTo>
                <a:lnTo>
                  <a:pt x="17859" y="17859"/>
                </a:lnTo>
                <a:lnTo>
                  <a:pt x="17859" y="26789"/>
                </a:lnTo>
                <a:lnTo>
                  <a:pt x="17859" y="26789"/>
                </a:lnTo>
                <a:lnTo>
                  <a:pt x="17859" y="26789"/>
                </a:lnTo>
                <a:lnTo>
                  <a:pt x="17859" y="26789"/>
                </a:lnTo>
                <a:lnTo>
                  <a:pt x="17859" y="26789"/>
                </a:lnTo>
                <a:lnTo>
                  <a:pt x="17859"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Freeform 53"/>
          <p:cNvSpPr/>
          <p:nvPr/>
        </p:nvSpPr>
        <p:spPr>
          <a:xfrm>
            <a:off x="9126140" y="2661047"/>
            <a:ext cx="8931" cy="71438"/>
          </a:xfrm>
          <a:custGeom>
            <a:avLst/>
            <a:gdLst/>
            <a:ahLst/>
            <a:cxnLst/>
            <a:rect l="0" t="0" r="0" b="0"/>
            <a:pathLst>
              <a:path w="8931" h="71438">
                <a:moveTo>
                  <a:pt x="0" y="71437"/>
                </a:moveTo>
                <a:lnTo>
                  <a:pt x="0" y="71437"/>
                </a:lnTo>
                <a:lnTo>
                  <a:pt x="0" y="71437"/>
                </a:lnTo>
                <a:lnTo>
                  <a:pt x="8930" y="71437"/>
                </a:lnTo>
                <a:lnTo>
                  <a:pt x="8930" y="62508"/>
                </a:lnTo>
                <a:lnTo>
                  <a:pt x="8930" y="62508"/>
                </a:lnTo>
                <a:lnTo>
                  <a:pt x="8930" y="62508"/>
                </a:lnTo>
                <a:lnTo>
                  <a:pt x="8930" y="62508"/>
                </a:lnTo>
                <a:lnTo>
                  <a:pt x="8930" y="62508"/>
                </a:lnTo>
                <a:lnTo>
                  <a:pt x="8930" y="62508"/>
                </a:lnTo>
                <a:lnTo>
                  <a:pt x="8930" y="53578"/>
                </a:lnTo>
                <a:lnTo>
                  <a:pt x="8930" y="53578"/>
                </a:lnTo>
                <a:lnTo>
                  <a:pt x="8930" y="53578"/>
                </a:lnTo>
                <a:lnTo>
                  <a:pt x="8930" y="44648"/>
                </a:lnTo>
                <a:lnTo>
                  <a:pt x="8930" y="44648"/>
                </a:lnTo>
                <a:lnTo>
                  <a:pt x="8930" y="44648"/>
                </a:lnTo>
                <a:lnTo>
                  <a:pt x="8930" y="35719"/>
                </a:lnTo>
                <a:lnTo>
                  <a:pt x="8930" y="35719"/>
                </a:lnTo>
                <a:lnTo>
                  <a:pt x="8930" y="35719"/>
                </a:lnTo>
                <a:lnTo>
                  <a:pt x="8930" y="35719"/>
                </a:lnTo>
                <a:lnTo>
                  <a:pt x="8930" y="26789"/>
                </a:lnTo>
                <a:lnTo>
                  <a:pt x="8930" y="26789"/>
                </a:lnTo>
                <a:lnTo>
                  <a:pt x="8930" y="17859"/>
                </a:lnTo>
                <a:lnTo>
                  <a:pt x="8930" y="17859"/>
                </a:lnTo>
                <a:lnTo>
                  <a:pt x="8930" y="8930"/>
                </a:lnTo>
                <a:lnTo>
                  <a:pt x="8930" y="0"/>
                </a:lnTo>
                <a:lnTo>
                  <a:pt x="893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 name="Freeform 54"/>
          <p:cNvSpPr/>
          <p:nvPr/>
        </p:nvSpPr>
        <p:spPr>
          <a:xfrm>
            <a:off x="8072438" y="2723555"/>
            <a:ext cx="1062633" cy="759024"/>
          </a:xfrm>
          <a:custGeom>
            <a:avLst/>
            <a:gdLst/>
            <a:ahLst/>
            <a:cxnLst/>
            <a:rect l="0" t="0" r="0" b="0"/>
            <a:pathLst>
              <a:path w="1062633" h="759024">
                <a:moveTo>
                  <a:pt x="8929" y="750093"/>
                </a:moveTo>
                <a:lnTo>
                  <a:pt x="8929" y="750093"/>
                </a:lnTo>
                <a:lnTo>
                  <a:pt x="0" y="750093"/>
                </a:lnTo>
                <a:lnTo>
                  <a:pt x="0" y="759023"/>
                </a:lnTo>
                <a:lnTo>
                  <a:pt x="0" y="759023"/>
                </a:lnTo>
                <a:lnTo>
                  <a:pt x="17859" y="750093"/>
                </a:lnTo>
                <a:lnTo>
                  <a:pt x="44648" y="732234"/>
                </a:lnTo>
                <a:lnTo>
                  <a:pt x="80367" y="705445"/>
                </a:lnTo>
                <a:lnTo>
                  <a:pt x="142874" y="678656"/>
                </a:lnTo>
                <a:lnTo>
                  <a:pt x="214311" y="625077"/>
                </a:lnTo>
                <a:lnTo>
                  <a:pt x="294678" y="580429"/>
                </a:lnTo>
                <a:lnTo>
                  <a:pt x="383975" y="517921"/>
                </a:lnTo>
                <a:lnTo>
                  <a:pt x="455413" y="482202"/>
                </a:lnTo>
                <a:lnTo>
                  <a:pt x="526850" y="437554"/>
                </a:lnTo>
                <a:lnTo>
                  <a:pt x="580428" y="410765"/>
                </a:lnTo>
                <a:lnTo>
                  <a:pt x="642936" y="375046"/>
                </a:lnTo>
                <a:lnTo>
                  <a:pt x="723303" y="330398"/>
                </a:lnTo>
                <a:lnTo>
                  <a:pt x="812600" y="276820"/>
                </a:lnTo>
                <a:lnTo>
                  <a:pt x="901897" y="214312"/>
                </a:lnTo>
                <a:lnTo>
                  <a:pt x="982264" y="160734"/>
                </a:lnTo>
                <a:lnTo>
                  <a:pt x="1044772" y="107156"/>
                </a:lnTo>
                <a:lnTo>
                  <a:pt x="1062632" y="53578"/>
                </a:lnTo>
                <a:lnTo>
                  <a:pt x="1062632" y="26789"/>
                </a:lnTo>
                <a:lnTo>
                  <a:pt x="1062632" y="0"/>
                </a:lnTo>
                <a:lnTo>
                  <a:pt x="1062632"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 name="Freeform 55"/>
          <p:cNvSpPr/>
          <p:nvPr/>
        </p:nvSpPr>
        <p:spPr>
          <a:xfrm>
            <a:off x="6974086" y="4509492"/>
            <a:ext cx="169665" cy="294680"/>
          </a:xfrm>
          <a:custGeom>
            <a:avLst/>
            <a:gdLst/>
            <a:ahLst/>
            <a:cxnLst/>
            <a:rect l="0" t="0" r="0" b="0"/>
            <a:pathLst>
              <a:path w="169665" h="294680">
                <a:moveTo>
                  <a:pt x="17859" y="35719"/>
                </a:moveTo>
                <a:lnTo>
                  <a:pt x="17859" y="35719"/>
                </a:lnTo>
                <a:lnTo>
                  <a:pt x="8930" y="26789"/>
                </a:lnTo>
                <a:lnTo>
                  <a:pt x="8930" y="17859"/>
                </a:lnTo>
                <a:lnTo>
                  <a:pt x="8930" y="17859"/>
                </a:lnTo>
                <a:lnTo>
                  <a:pt x="0" y="8929"/>
                </a:lnTo>
                <a:lnTo>
                  <a:pt x="0" y="8929"/>
                </a:lnTo>
                <a:lnTo>
                  <a:pt x="0" y="0"/>
                </a:lnTo>
                <a:lnTo>
                  <a:pt x="0" y="0"/>
                </a:lnTo>
                <a:lnTo>
                  <a:pt x="0" y="0"/>
                </a:lnTo>
                <a:lnTo>
                  <a:pt x="0" y="8929"/>
                </a:lnTo>
                <a:lnTo>
                  <a:pt x="0" y="8929"/>
                </a:lnTo>
                <a:lnTo>
                  <a:pt x="0" y="26789"/>
                </a:lnTo>
                <a:lnTo>
                  <a:pt x="8930" y="53578"/>
                </a:lnTo>
                <a:lnTo>
                  <a:pt x="17859" y="80367"/>
                </a:lnTo>
                <a:lnTo>
                  <a:pt x="26789" y="116086"/>
                </a:lnTo>
                <a:lnTo>
                  <a:pt x="35719" y="151804"/>
                </a:lnTo>
                <a:lnTo>
                  <a:pt x="44648" y="196453"/>
                </a:lnTo>
                <a:lnTo>
                  <a:pt x="53578" y="232172"/>
                </a:lnTo>
                <a:lnTo>
                  <a:pt x="53578" y="267890"/>
                </a:lnTo>
                <a:lnTo>
                  <a:pt x="62508" y="285750"/>
                </a:lnTo>
                <a:lnTo>
                  <a:pt x="62508" y="294679"/>
                </a:lnTo>
                <a:lnTo>
                  <a:pt x="62508" y="294679"/>
                </a:lnTo>
                <a:lnTo>
                  <a:pt x="62508" y="276820"/>
                </a:lnTo>
                <a:lnTo>
                  <a:pt x="62508" y="250031"/>
                </a:lnTo>
                <a:lnTo>
                  <a:pt x="62508" y="223242"/>
                </a:lnTo>
                <a:lnTo>
                  <a:pt x="62508" y="178594"/>
                </a:lnTo>
                <a:lnTo>
                  <a:pt x="71437" y="142875"/>
                </a:lnTo>
                <a:lnTo>
                  <a:pt x="80367" y="107156"/>
                </a:lnTo>
                <a:lnTo>
                  <a:pt x="98227" y="89297"/>
                </a:lnTo>
                <a:lnTo>
                  <a:pt x="116086" y="71437"/>
                </a:lnTo>
                <a:lnTo>
                  <a:pt x="133945" y="71437"/>
                </a:lnTo>
                <a:lnTo>
                  <a:pt x="151805" y="80367"/>
                </a:lnTo>
                <a:lnTo>
                  <a:pt x="160734" y="107156"/>
                </a:lnTo>
                <a:lnTo>
                  <a:pt x="169664" y="142875"/>
                </a:lnTo>
                <a:lnTo>
                  <a:pt x="169664" y="178594"/>
                </a:lnTo>
                <a:lnTo>
                  <a:pt x="169664" y="214312"/>
                </a:lnTo>
                <a:lnTo>
                  <a:pt x="160734" y="250031"/>
                </a:lnTo>
                <a:lnTo>
                  <a:pt x="151805" y="276820"/>
                </a:lnTo>
                <a:lnTo>
                  <a:pt x="151805" y="285750"/>
                </a:lnTo>
                <a:lnTo>
                  <a:pt x="151805" y="285750"/>
                </a:lnTo>
                <a:lnTo>
                  <a:pt x="151805" y="276820"/>
                </a:lnTo>
                <a:lnTo>
                  <a:pt x="160734" y="250031"/>
                </a:lnTo>
                <a:lnTo>
                  <a:pt x="160734" y="223242"/>
                </a:lnTo>
                <a:lnTo>
                  <a:pt x="160734" y="22324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7" name="Freeform 56"/>
          <p:cNvSpPr/>
          <p:nvPr/>
        </p:nvSpPr>
        <p:spPr>
          <a:xfrm>
            <a:off x="7215188" y="4580929"/>
            <a:ext cx="169665" cy="223243"/>
          </a:xfrm>
          <a:custGeom>
            <a:avLst/>
            <a:gdLst/>
            <a:ahLst/>
            <a:cxnLst/>
            <a:rect l="0" t="0" r="0" b="0"/>
            <a:pathLst>
              <a:path w="169665" h="223243">
                <a:moveTo>
                  <a:pt x="62507" y="44649"/>
                </a:moveTo>
                <a:lnTo>
                  <a:pt x="62507" y="35719"/>
                </a:lnTo>
                <a:lnTo>
                  <a:pt x="53578" y="26789"/>
                </a:lnTo>
                <a:lnTo>
                  <a:pt x="53578" y="17860"/>
                </a:lnTo>
                <a:lnTo>
                  <a:pt x="44648" y="8930"/>
                </a:lnTo>
                <a:lnTo>
                  <a:pt x="35718" y="0"/>
                </a:lnTo>
                <a:lnTo>
                  <a:pt x="26789" y="0"/>
                </a:lnTo>
                <a:lnTo>
                  <a:pt x="26789" y="8930"/>
                </a:lnTo>
                <a:lnTo>
                  <a:pt x="17859" y="17860"/>
                </a:lnTo>
                <a:lnTo>
                  <a:pt x="17859" y="44649"/>
                </a:lnTo>
                <a:lnTo>
                  <a:pt x="8929" y="71438"/>
                </a:lnTo>
                <a:lnTo>
                  <a:pt x="8929" y="107157"/>
                </a:lnTo>
                <a:lnTo>
                  <a:pt x="0" y="142875"/>
                </a:lnTo>
                <a:lnTo>
                  <a:pt x="0" y="178594"/>
                </a:lnTo>
                <a:lnTo>
                  <a:pt x="0" y="205383"/>
                </a:lnTo>
                <a:lnTo>
                  <a:pt x="0" y="214313"/>
                </a:lnTo>
                <a:lnTo>
                  <a:pt x="8929" y="223242"/>
                </a:lnTo>
                <a:lnTo>
                  <a:pt x="8929" y="214313"/>
                </a:lnTo>
                <a:lnTo>
                  <a:pt x="17859" y="196453"/>
                </a:lnTo>
                <a:lnTo>
                  <a:pt x="26789" y="160735"/>
                </a:lnTo>
                <a:lnTo>
                  <a:pt x="44648" y="125016"/>
                </a:lnTo>
                <a:lnTo>
                  <a:pt x="53578" y="89297"/>
                </a:lnTo>
                <a:lnTo>
                  <a:pt x="62507" y="71438"/>
                </a:lnTo>
                <a:lnTo>
                  <a:pt x="71437" y="62508"/>
                </a:lnTo>
                <a:lnTo>
                  <a:pt x="80367" y="71438"/>
                </a:lnTo>
                <a:lnTo>
                  <a:pt x="89296" y="89297"/>
                </a:lnTo>
                <a:lnTo>
                  <a:pt x="98226" y="116086"/>
                </a:lnTo>
                <a:lnTo>
                  <a:pt x="116085" y="142875"/>
                </a:lnTo>
                <a:lnTo>
                  <a:pt x="125015" y="169664"/>
                </a:lnTo>
                <a:lnTo>
                  <a:pt x="133945" y="187524"/>
                </a:lnTo>
                <a:lnTo>
                  <a:pt x="151804" y="196453"/>
                </a:lnTo>
                <a:lnTo>
                  <a:pt x="160734" y="187524"/>
                </a:lnTo>
                <a:lnTo>
                  <a:pt x="160734" y="169664"/>
                </a:lnTo>
                <a:lnTo>
                  <a:pt x="169664" y="142875"/>
                </a:lnTo>
                <a:lnTo>
                  <a:pt x="169664" y="107157"/>
                </a:lnTo>
                <a:lnTo>
                  <a:pt x="169664" y="53578"/>
                </a:lnTo>
                <a:lnTo>
                  <a:pt x="169664"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Freeform 57"/>
          <p:cNvSpPr/>
          <p:nvPr/>
        </p:nvSpPr>
        <p:spPr>
          <a:xfrm>
            <a:off x="7358063" y="4411265"/>
            <a:ext cx="80368" cy="348259"/>
          </a:xfrm>
          <a:custGeom>
            <a:avLst/>
            <a:gdLst/>
            <a:ahLst/>
            <a:cxnLst/>
            <a:rect l="0" t="0" r="0" b="0"/>
            <a:pathLst>
              <a:path w="80368" h="348259">
                <a:moveTo>
                  <a:pt x="35718" y="8930"/>
                </a:moveTo>
                <a:lnTo>
                  <a:pt x="26789" y="8930"/>
                </a:lnTo>
                <a:lnTo>
                  <a:pt x="17859" y="8930"/>
                </a:lnTo>
                <a:lnTo>
                  <a:pt x="8929" y="8930"/>
                </a:lnTo>
                <a:lnTo>
                  <a:pt x="8929" y="0"/>
                </a:lnTo>
                <a:lnTo>
                  <a:pt x="0" y="0"/>
                </a:lnTo>
                <a:lnTo>
                  <a:pt x="0" y="0"/>
                </a:lnTo>
                <a:lnTo>
                  <a:pt x="0" y="8930"/>
                </a:lnTo>
                <a:lnTo>
                  <a:pt x="8929" y="17860"/>
                </a:lnTo>
                <a:lnTo>
                  <a:pt x="8929" y="35719"/>
                </a:lnTo>
                <a:lnTo>
                  <a:pt x="17859" y="71438"/>
                </a:lnTo>
                <a:lnTo>
                  <a:pt x="26789" y="116086"/>
                </a:lnTo>
                <a:lnTo>
                  <a:pt x="35718" y="178594"/>
                </a:lnTo>
                <a:lnTo>
                  <a:pt x="44648" y="232172"/>
                </a:lnTo>
                <a:lnTo>
                  <a:pt x="62507" y="276821"/>
                </a:lnTo>
                <a:lnTo>
                  <a:pt x="71437" y="312539"/>
                </a:lnTo>
                <a:lnTo>
                  <a:pt x="71437" y="339328"/>
                </a:lnTo>
                <a:lnTo>
                  <a:pt x="80367" y="348258"/>
                </a:lnTo>
                <a:lnTo>
                  <a:pt x="80367" y="348258"/>
                </a:lnTo>
                <a:lnTo>
                  <a:pt x="80367" y="339328"/>
                </a:lnTo>
                <a:lnTo>
                  <a:pt x="71437" y="321469"/>
                </a:lnTo>
                <a:lnTo>
                  <a:pt x="53578" y="294680"/>
                </a:lnTo>
                <a:lnTo>
                  <a:pt x="44648" y="267891"/>
                </a:lnTo>
                <a:lnTo>
                  <a:pt x="26789" y="223242"/>
                </a:lnTo>
                <a:lnTo>
                  <a:pt x="26789" y="22324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Freeform 58"/>
          <p:cNvSpPr/>
          <p:nvPr/>
        </p:nvSpPr>
        <p:spPr>
          <a:xfrm>
            <a:off x="7295555" y="4554140"/>
            <a:ext cx="187524" cy="44650"/>
          </a:xfrm>
          <a:custGeom>
            <a:avLst/>
            <a:gdLst/>
            <a:ahLst/>
            <a:cxnLst/>
            <a:rect l="0" t="0" r="0" b="0"/>
            <a:pathLst>
              <a:path w="187524" h="44650">
                <a:moveTo>
                  <a:pt x="8929" y="44649"/>
                </a:moveTo>
                <a:lnTo>
                  <a:pt x="8929" y="44649"/>
                </a:lnTo>
                <a:lnTo>
                  <a:pt x="0" y="44649"/>
                </a:lnTo>
                <a:lnTo>
                  <a:pt x="8929" y="44649"/>
                </a:lnTo>
                <a:lnTo>
                  <a:pt x="17859" y="44649"/>
                </a:lnTo>
                <a:lnTo>
                  <a:pt x="35718" y="35719"/>
                </a:lnTo>
                <a:lnTo>
                  <a:pt x="53578" y="17860"/>
                </a:lnTo>
                <a:lnTo>
                  <a:pt x="80367" y="8930"/>
                </a:lnTo>
                <a:lnTo>
                  <a:pt x="107156" y="8930"/>
                </a:lnTo>
                <a:lnTo>
                  <a:pt x="133945" y="0"/>
                </a:lnTo>
                <a:lnTo>
                  <a:pt x="160734" y="0"/>
                </a:lnTo>
                <a:lnTo>
                  <a:pt x="187523" y="0"/>
                </a:lnTo>
                <a:lnTo>
                  <a:pt x="187523"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Freeform 59"/>
          <p:cNvSpPr/>
          <p:nvPr/>
        </p:nvSpPr>
        <p:spPr>
          <a:xfrm>
            <a:off x="7500938" y="4572000"/>
            <a:ext cx="178594" cy="178594"/>
          </a:xfrm>
          <a:custGeom>
            <a:avLst/>
            <a:gdLst/>
            <a:ahLst/>
            <a:cxnLst/>
            <a:rect l="0" t="0" r="0" b="0"/>
            <a:pathLst>
              <a:path w="178594" h="178594">
                <a:moveTo>
                  <a:pt x="44648" y="8929"/>
                </a:moveTo>
                <a:lnTo>
                  <a:pt x="35718" y="8929"/>
                </a:lnTo>
                <a:lnTo>
                  <a:pt x="35718" y="8929"/>
                </a:lnTo>
                <a:lnTo>
                  <a:pt x="26789" y="0"/>
                </a:lnTo>
                <a:lnTo>
                  <a:pt x="17859" y="0"/>
                </a:lnTo>
                <a:lnTo>
                  <a:pt x="8929" y="8929"/>
                </a:lnTo>
                <a:lnTo>
                  <a:pt x="8929" y="26789"/>
                </a:lnTo>
                <a:lnTo>
                  <a:pt x="0" y="53578"/>
                </a:lnTo>
                <a:lnTo>
                  <a:pt x="0" y="80367"/>
                </a:lnTo>
                <a:lnTo>
                  <a:pt x="0" y="116086"/>
                </a:lnTo>
                <a:lnTo>
                  <a:pt x="0" y="142875"/>
                </a:lnTo>
                <a:lnTo>
                  <a:pt x="17859" y="169664"/>
                </a:lnTo>
                <a:lnTo>
                  <a:pt x="26789" y="178593"/>
                </a:lnTo>
                <a:lnTo>
                  <a:pt x="53578" y="178593"/>
                </a:lnTo>
                <a:lnTo>
                  <a:pt x="80367" y="178593"/>
                </a:lnTo>
                <a:lnTo>
                  <a:pt x="107156" y="160734"/>
                </a:lnTo>
                <a:lnTo>
                  <a:pt x="133945" y="133945"/>
                </a:lnTo>
                <a:lnTo>
                  <a:pt x="160734" y="107156"/>
                </a:lnTo>
                <a:lnTo>
                  <a:pt x="169664" y="71437"/>
                </a:lnTo>
                <a:lnTo>
                  <a:pt x="178593" y="26789"/>
                </a:lnTo>
                <a:lnTo>
                  <a:pt x="178593"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Freeform 60"/>
          <p:cNvSpPr/>
          <p:nvPr/>
        </p:nvSpPr>
        <p:spPr>
          <a:xfrm>
            <a:off x="7608094" y="4384476"/>
            <a:ext cx="241102" cy="375048"/>
          </a:xfrm>
          <a:custGeom>
            <a:avLst/>
            <a:gdLst/>
            <a:ahLst/>
            <a:cxnLst/>
            <a:rect l="0" t="0" r="0" b="0"/>
            <a:pathLst>
              <a:path w="241102" h="375048">
                <a:moveTo>
                  <a:pt x="8929" y="0"/>
                </a:moveTo>
                <a:lnTo>
                  <a:pt x="0" y="0"/>
                </a:lnTo>
                <a:lnTo>
                  <a:pt x="0" y="0"/>
                </a:lnTo>
                <a:lnTo>
                  <a:pt x="0" y="0"/>
                </a:lnTo>
                <a:lnTo>
                  <a:pt x="0" y="8930"/>
                </a:lnTo>
                <a:lnTo>
                  <a:pt x="0" y="17860"/>
                </a:lnTo>
                <a:lnTo>
                  <a:pt x="0" y="35719"/>
                </a:lnTo>
                <a:lnTo>
                  <a:pt x="8929" y="71438"/>
                </a:lnTo>
                <a:lnTo>
                  <a:pt x="17859" y="116086"/>
                </a:lnTo>
                <a:lnTo>
                  <a:pt x="26789" y="169664"/>
                </a:lnTo>
                <a:lnTo>
                  <a:pt x="35719" y="232172"/>
                </a:lnTo>
                <a:lnTo>
                  <a:pt x="44648" y="285750"/>
                </a:lnTo>
                <a:lnTo>
                  <a:pt x="53578" y="330399"/>
                </a:lnTo>
                <a:lnTo>
                  <a:pt x="62508" y="357188"/>
                </a:lnTo>
                <a:lnTo>
                  <a:pt x="71437" y="375047"/>
                </a:lnTo>
                <a:lnTo>
                  <a:pt x="80367" y="375047"/>
                </a:lnTo>
                <a:lnTo>
                  <a:pt x="80367" y="357188"/>
                </a:lnTo>
                <a:lnTo>
                  <a:pt x="89297" y="330399"/>
                </a:lnTo>
                <a:lnTo>
                  <a:pt x="98226" y="294680"/>
                </a:lnTo>
                <a:lnTo>
                  <a:pt x="107156" y="250031"/>
                </a:lnTo>
                <a:lnTo>
                  <a:pt x="116086" y="214313"/>
                </a:lnTo>
                <a:lnTo>
                  <a:pt x="133945" y="187524"/>
                </a:lnTo>
                <a:lnTo>
                  <a:pt x="142875" y="178594"/>
                </a:lnTo>
                <a:lnTo>
                  <a:pt x="160734" y="187524"/>
                </a:lnTo>
                <a:lnTo>
                  <a:pt x="178594" y="205383"/>
                </a:lnTo>
                <a:lnTo>
                  <a:pt x="196453" y="241102"/>
                </a:lnTo>
                <a:lnTo>
                  <a:pt x="205383" y="267891"/>
                </a:lnTo>
                <a:lnTo>
                  <a:pt x="223242" y="294680"/>
                </a:lnTo>
                <a:lnTo>
                  <a:pt x="232172" y="321469"/>
                </a:lnTo>
                <a:lnTo>
                  <a:pt x="241101" y="330399"/>
                </a:lnTo>
                <a:lnTo>
                  <a:pt x="241101" y="330399"/>
                </a:lnTo>
                <a:lnTo>
                  <a:pt x="241101" y="321469"/>
                </a:lnTo>
                <a:lnTo>
                  <a:pt x="241101" y="303610"/>
                </a:lnTo>
                <a:lnTo>
                  <a:pt x="232172" y="267891"/>
                </a:lnTo>
                <a:lnTo>
                  <a:pt x="232172" y="26789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2" name="Freeform 61"/>
          <p:cNvSpPr/>
          <p:nvPr/>
        </p:nvSpPr>
        <p:spPr>
          <a:xfrm>
            <a:off x="6974086" y="4768453"/>
            <a:ext cx="1044774" cy="223243"/>
          </a:xfrm>
          <a:custGeom>
            <a:avLst/>
            <a:gdLst/>
            <a:ahLst/>
            <a:cxnLst/>
            <a:rect l="0" t="0" r="0" b="0"/>
            <a:pathLst>
              <a:path w="1044774" h="223243">
                <a:moveTo>
                  <a:pt x="0" y="214313"/>
                </a:moveTo>
                <a:lnTo>
                  <a:pt x="0" y="214313"/>
                </a:lnTo>
                <a:lnTo>
                  <a:pt x="0" y="214313"/>
                </a:lnTo>
                <a:lnTo>
                  <a:pt x="8930" y="214313"/>
                </a:lnTo>
                <a:lnTo>
                  <a:pt x="26789" y="223242"/>
                </a:lnTo>
                <a:lnTo>
                  <a:pt x="44648" y="223242"/>
                </a:lnTo>
                <a:lnTo>
                  <a:pt x="80367" y="223242"/>
                </a:lnTo>
                <a:lnTo>
                  <a:pt x="125016" y="214313"/>
                </a:lnTo>
                <a:lnTo>
                  <a:pt x="187523" y="205383"/>
                </a:lnTo>
                <a:lnTo>
                  <a:pt x="258961" y="187524"/>
                </a:lnTo>
                <a:lnTo>
                  <a:pt x="357187" y="160735"/>
                </a:lnTo>
                <a:lnTo>
                  <a:pt x="455414" y="133945"/>
                </a:lnTo>
                <a:lnTo>
                  <a:pt x="562570" y="98226"/>
                </a:lnTo>
                <a:lnTo>
                  <a:pt x="678656" y="71437"/>
                </a:lnTo>
                <a:lnTo>
                  <a:pt x="776883" y="35718"/>
                </a:lnTo>
                <a:lnTo>
                  <a:pt x="875109" y="26789"/>
                </a:lnTo>
                <a:lnTo>
                  <a:pt x="946547" y="8929"/>
                </a:lnTo>
                <a:lnTo>
                  <a:pt x="1000125" y="8929"/>
                </a:lnTo>
                <a:lnTo>
                  <a:pt x="1026914" y="8929"/>
                </a:lnTo>
                <a:lnTo>
                  <a:pt x="1044773" y="0"/>
                </a:lnTo>
                <a:lnTo>
                  <a:pt x="1044773"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3" name="Freeform 62"/>
          <p:cNvSpPr/>
          <p:nvPr/>
        </p:nvSpPr>
        <p:spPr>
          <a:xfrm>
            <a:off x="3250406" y="4205882"/>
            <a:ext cx="3741540" cy="776885"/>
          </a:xfrm>
          <a:custGeom>
            <a:avLst/>
            <a:gdLst/>
            <a:ahLst/>
            <a:cxnLst/>
            <a:rect l="0" t="0" r="0" b="0"/>
            <a:pathLst>
              <a:path w="3741540" h="776885">
                <a:moveTo>
                  <a:pt x="0" y="71438"/>
                </a:moveTo>
                <a:lnTo>
                  <a:pt x="0" y="71438"/>
                </a:lnTo>
                <a:lnTo>
                  <a:pt x="8930" y="62508"/>
                </a:lnTo>
                <a:lnTo>
                  <a:pt x="17860" y="53579"/>
                </a:lnTo>
                <a:lnTo>
                  <a:pt x="26789" y="44649"/>
                </a:lnTo>
                <a:lnTo>
                  <a:pt x="44649" y="44649"/>
                </a:lnTo>
                <a:lnTo>
                  <a:pt x="62508" y="35719"/>
                </a:lnTo>
                <a:lnTo>
                  <a:pt x="80367" y="26789"/>
                </a:lnTo>
                <a:lnTo>
                  <a:pt x="107157" y="26789"/>
                </a:lnTo>
                <a:lnTo>
                  <a:pt x="133946" y="17860"/>
                </a:lnTo>
                <a:lnTo>
                  <a:pt x="160735" y="8930"/>
                </a:lnTo>
                <a:lnTo>
                  <a:pt x="187524" y="0"/>
                </a:lnTo>
                <a:lnTo>
                  <a:pt x="223242" y="0"/>
                </a:lnTo>
                <a:lnTo>
                  <a:pt x="258961" y="0"/>
                </a:lnTo>
                <a:lnTo>
                  <a:pt x="294680" y="0"/>
                </a:lnTo>
                <a:lnTo>
                  <a:pt x="339328" y="0"/>
                </a:lnTo>
                <a:lnTo>
                  <a:pt x="383977" y="0"/>
                </a:lnTo>
                <a:lnTo>
                  <a:pt x="428625" y="0"/>
                </a:lnTo>
                <a:lnTo>
                  <a:pt x="473274" y="0"/>
                </a:lnTo>
                <a:lnTo>
                  <a:pt x="517922" y="8930"/>
                </a:lnTo>
                <a:lnTo>
                  <a:pt x="571500" y="8930"/>
                </a:lnTo>
                <a:lnTo>
                  <a:pt x="625078" y="8930"/>
                </a:lnTo>
                <a:lnTo>
                  <a:pt x="678657" y="8930"/>
                </a:lnTo>
                <a:lnTo>
                  <a:pt x="732235" y="8930"/>
                </a:lnTo>
                <a:lnTo>
                  <a:pt x="785813" y="8930"/>
                </a:lnTo>
                <a:lnTo>
                  <a:pt x="848321" y="17860"/>
                </a:lnTo>
                <a:lnTo>
                  <a:pt x="901899" y="26789"/>
                </a:lnTo>
                <a:lnTo>
                  <a:pt x="955477" y="26789"/>
                </a:lnTo>
                <a:lnTo>
                  <a:pt x="1017985" y="35719"/>
                </a:lnTo>
                <a:lnTo>
                  <a:pt x="1071563" y="44649"/>
                </a:lnTo>
                <a:lnTo>
                  <a:pt x="1134071" y="53579"/>
                </a:lnTo>
                <a:lnTo>
                  <a:pt x="1196578" y="53579"/>
                </a:lnTo>
                <a:lnTo>
                  <a:pt x="1259086" y="62508"/>
                </a:lnTo>
                <a:lnTo>
                  <a:pt x="1321594" y="62508"/>
                </a:lnTo>
                <a:lnTo>
                  <a:pt x="1393032" y="71438"/>
                </a:lnTo>
                <a:lnTo>
                  <a:pt x="1464469" y="71438"/>
                </a:lnTo>
                <a:lnTo>
                  <a:pt x="1526977" y="80368"/>
                </a:lnTo>
                <a:lnTo>
                  <a:pt x="1589485" y="80368"/>
                </a:lnTo>
                <a:lnTo>
                  <a:pt x="1660922" y="89297"/>
                </a:lnTo>
                <a:lnTo>
                  <a:pt x="1723430" y="107157"/>
                </a:lnTo>
                <a:lnTo>
                  <a:pt x="1794867" y="116086"/>
                </a:lnTo>
                <a:lnTo>
                  <a:pt x="1857375" y="125016"/>
                </a:lnTo>
                <a:lnTo>
                  <a:pt x="1928813" y="133946"/>
                </a:lnTo>
                <a:lnTo>
                  <a:pt x="1991321" y="151805"/>
                </a:lnTo>
                <a:lnTo>
                  <a:pt x="2062758" y="160735"/>
                </a:lnTo>
                <a:lnTo>
                  <a:pt x="2125266" y="178594"/>
                </a:lnTo>
                <a:lnTo>
                  <a:pt x="2187774" y="187524"/>
                </a:lnTo>
                <a:lnTo>
                  <a:pt x="2250282" y="205383"/>
                </a:lnTo>
                <a:lnTo>
                  <a:pt x="2321719" y="223243"/>
                </a:lnTo>
                <a:lnTo>
                  <a:pt x="2384227" y="241102"/>
                </a:lnTo>
                <a:lnTo>
                  <a:pt x="2437805" y="258961"/>
                </a:lnTo>
                <a:lnTo>
                  <a:pt x="2500313" y="276821"/>
                </a:lnTo>
                <a:lnTo>
                  <a:pt x="2553891" y="303610"/>
                </a:lnTo>
                <a:lnTo>
                  <a:pt x="2607469" y="321469"/>
                </a:lnTo>
                <a:lnTo>
                  <a:pt x="2661047" y="348258"/>
                </a:lnTo>
                <a:lnTo>
                  <a:pt x="2714625" y="375047"/>
                </a:lnTo>
                <a:lnTo>
                  <a:pt x="2768203" y="392907"/>
                </a:lnTo>
                <a:lnTo>
                  <a:pt x="2821782" y="419696"/>
                </a:lnTo>
                <a:lnTo>
                  <a:pt x="2866430" y="446485"/>
                </a:lnTo>
                <a:lnTo>
                  <a:pt x="2911078" y="473274"/>
                </a:lnTo>
                <a:lnTo>
                  <a:pt x="2955727" y="500063"/>
                </a:lnTo>
                <a:lnTo>
                  <a:pt x="3000375" y="517922"/>
                </a:lnTo>
                <a:lnTo>
                  <a:pt x="3045024" y="544711"/>
                </a:lnTo>
                <a:lnTo>
                  <a:pt x="3098602" y="562571"/>
                </a:lnTo>
                <a:lnTo>
                  <a:pt x="3134321" y="589360"/>
                </a:lnTo>
                <a:lnTo>
                  <a:pt x="3178969" y="616149"/>
                </a:lnTo>
                <a:lnTo>
                  <a:pt x="3223617" y="634008"/>
                </a:lnTo>
                <a:lnTo>
                  <a:pt x="3259336" y="660797"/>
                </a:lnTo>
                <a:lnTo>
                  <a:pt x="3303985" y="678657"/>
                </a:lnTo>
                <a:lnTo>
                  <a:pt x="3339703" y="696516"/>
                </a:lnTo>
                <a:lnTo>
                  <a:pt x="3384352" y="714376"/>
                </a:lnTo>
                <a:lnTo>
                  <a:pt x="3429000" y="723306"/>
                </a:lnTo>
                <a:lnTo>
                  <a:pt x="3482578" y="732235"/>
                </a:lnTo>
                <a:lnTo>
                  <a:pt x="3527227" y="741165"/>
                </a:lnTo>
                <a:lnTo>
                  <a:pt x="3580805" y="750095"/>
                </a:lnTo>
                <a:lnTo>
                  <a:pt x="3643313" y="750095"/>
                </a:lnTo>
                <a:lnTo>
                  <a:pt x="3687961" y="759024"/>
                </a:lnTo>
                <a:lnTo>
                  <a:pt x="3741539" y="776884"/>
                </a:lnTo>
                <a:lnTo>
                  <a:pt x="3741539" y="77688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4" name="Freeform 63"/>
          <p:cNvSpPr/>
          <p:nvPr/>
        </p:nvSpPr>
        <p:spPr>
          <a:xfrm>
            <a:off x="5000625" y="4688086"/>
            <a:ext cx="35720" cy="160735"/>
          </a:xfrm>
          <a:custGeom>
            <a:avLst/>
            <a:gdLst/>
            <a:ahLst/>
            <a:cxnLst/>
            <a:rect l="0" t="0" r="0" b="0"/>
            <a:pathLst>
              <a:path w="35720" h="160735">
                <a:moveTo>
                  <a:pt x="8930" y="0"/>
                </a:moveTo>
                <a:lnTo>
                  <a:pt x="0" y="0"/>
                </a:lnTo>
                <a:lnTo>
                  <a:pt x="0" y="0"/>
                </a:lnTo>
                <a:lnTo>
                  <a:pt x="0" y="0"/>
                </a:lnTo>
                <a:lnTo>
                  <a:pt x="0" y="0"/>
                </a:lnTo>
                <a:lnTo>
                  <a:pt x="0" y="0"/>
                </a:lnTo>
                <a:lnTo>
                  <a:pt x="0" y="8929"/>
                </a:lnTo>
                <a:lnTo>
                  <a:pt x="8930" y="35718"/>
                </a:lnTo>
                <a:lnTo>
                  <a:pt x="8930" y="53578"/>
                </a:lnTo>
                <a:lnTo>
                  <a:pt x="17859" y="89296"/>
                </a:lnTo>
                <a:lnTo>
                  <a:pt x="17859" y="116085"/>
                </a:lnTo>
                <a:lnTo>
                  <a:pt x="26789" y="142875"/>
                </a:lnTo>
                <a:lnTo>
                  <a:pt x="35719" y="160734"/>
                </a:lnTo>
                <a:lnTo>
                  <a:pt x="35719" y="160734"/>
                </a:lnTo>
                <a:lnTo>
                  <a:pt x="35719" y="160734"/>
                </a:lnTo>
                <a:lnTo>
                  <a:pt x="26789" y="142875"/>
                </a:lnTo>
                <a:lnTo>
                  <a:pt x="17859" y="116085"/>
                </a:lnTo>
                <a:lnTo>
                  <a:pt x="8930" y="80367"/>
                </a:lnTo>
                <a:lnTo>
                  <a:pt x="8930"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5" name="Freeform 64"/>
          <p:cNvSpPr/>
          <p:nvPr/>
        </p:nvSpPr>
        <p:spPr>
          <a:xfrm>
            <a:off x="4938117" y="4563070"/>
            <a:ext cx="35720" cy="26790"/>
          </a:xfrm>
          <a:custGeom>
            <a:avLst/>
            <a:gdLst/>
            <a:ahLst/>
            <a:cxnLst/>
            <a:rect l="0" t="0" r="0" b="0"/>
            <a:pathLst>
              <a:path w="35720" h="26790">
                <a:moveTo>
                  <a:pt x="26789" y="8930"/>
                </a:moveTo>
                <a:lnTo>
                  <a:pt x="17860" y="8930"/>
                </a:lnTo>
                <a:lnTo>
                  <a:pt x="17860" y="8930"/>
                </a:lnTo>
                <a:lnTo>
                  <a:pt x="8930" y="0"/>
                </a:lnTo>
                <a:lnTo>
                  <a:pt x="8930" y="0"/>
                </a:lnTo>
                <a:lnTo>
                  <a:pt x="0" y="0"/>
                </a:lnTo>
                <a:lnTo>
                  <a:pt x="0" y="0"/>
                </a:lnTo>
                <a:lnTo>
                  <a:pt x="0" y="0"/>
                </a:lnTo>
                <a:lnTo>
                  <a:pt x="8930" y="0"/>
                </a:lnTo>
                <a:lnTo>
                  <a:pt x="17860" y="8930"/>
                </a:lnTo>
                <a:lnTo>
                  <a:pt x="26789" y="17859"/>
                </a:lnTo>
                <a:lnTo>
                  <a:pt x="35719" y="26789"/>
                </a:lnTo>
                <a:lnTo>
                  <a:pt x="35719"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6" name="Freeform 65"/>
          <p:cNvSpPr/>
          <p:nvPr/>
        </p:nvSpPr>
        <p:spPr>
          <a:xfrm>
            <a:off x="5098852" y="4705945"/>
            <a:ext cx="133946" cy="142876"/>
          </a:xfrm>
          <a:custGeom>
            <a:avLst/>
            <a:gdLst/>
            <a:ahLst/>
            <a:cxnLst/>
            <a:rect l="0" t="0" r="0" b="0"/>
            <a:pathLst>
              <a:path w="133946" h="142876">
                <a:moveTo>
                  <a:pt x="0" y="0"/>
                </a:moveTo>
                <a:lnTo>
                  <a:pt x="0" y="0"/>
                </a:lnTo>
                <a:lnTo>
                  <a:pt x="0" y="0"/>
                </a:lnTo>
                <a:lnTo>
                  <a:pt x="0" y="0"/>
                </a:lnTo>
                <a:lnTo>
                  <a:pt x="0" y="8930"/>
                </a:lnTo>
                <a:lnTo>
                  <a:pt x="8929" y="26789"/>
                </a:lnTo>
                <a:lnTo>
                  <a:pt x="8929" y="44648"/>
                </a:lnTo>
                <a:lnTo>
                  <a:pt x="17859" y="62508"/>
                </a:lnTo>
                <a:lnTo>
                  <a:pt x="17859" y="89297"/>
                </a:lnTo>
                <a:lnTo>
                  <a:pt x="26789" y="107156"/>
                </a:lnTo>
                <a:lnTo>
                  <a:pt x="26789" y="125016"/>
                </a:lnTo>
                <a:lnTo>
                  <a:pt x="26789" y="133945"/>
                </a:lnTo>
                <a:lnTo>
                  <a:pt x="26789" y="133945"/>
                </a:lnTo>
                <a:lnTo>
                  <a:pt x="26789" y="125016"/>
                </a:lnTo>
                <a:lnTo>
                  <a:pt x="35718" y="116086"/>
                </a:lnTo>
                <a:lnTo>
                  <a:pt x="35718" y="89297"/>
                </a:lnTo>
                <a:lnTo>
                  <a:pt x="35718" y="62508"/>
                </a:lnTo>
                <a:lnTo>
                  <a:pt x="35718" y="44648"/>
                </a:lnTo>
                <a:lnTo>
                  <a:pt x="35718" y="26789"/>
                </a:lnTo>
                <a:lnTo>
                  <a:pt x="44648" y="17859"/>
                </a:lnTo>
                <a:lnTo>
                  <a:pt x="53578" y="26789"/>
                </a:lnTo>
                <a:lnTo>
                  <a:pt x="62507" y="35719"/>
                </a:lnTo>
                <a:lnTo>
                  <a:pt x="71437" y="62508"/>
                </a:lnTo>
                <a:lnTo>
                  <a:pt x="80367" y="89297"/>
                </a:lnTo>
                <a:lnTo>
                  <a:pt x="89296" y="116086"/>
                </a:lnTo>
                <a:lnTo>
                  <a:pt x="107156" y="133945"/>
                </a:lnTo>
                <a:lnTo>
                  <a:pt x="116086" y="142875"/>
                </a:lnTo>
                <a:lnTo>
                  <a:pt x="125015" y="142875"/>
                </a:lnTo>
                <a:lnTo>
                  <a:pt x="133945" y="133945"/>
                </a:lnTo>
                <a:lnTo>
                  <a:pt x="133945" y="116086"/>
                </a:lnTo>
                <a:lnTo>
                  <a:pt x="133945" y="89297"/>
                </a:lnTo>
                <a:lnTo>
                  <a:pt x="133945" y="53578"/>
                </a:lnTo>
                <a:lnTo>
                  <a:pt x="133945" y="5357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7" name="Freeform 66"/>
          <p:cNvSpPr/>
          <p:nvPr/>
        </p:nvSpPr>
        <p:spPr>
          <a:xfrm>
            <a:off x="5232797" y="4563070"/>
            <a:ext cx="133946" cy="339329"/>
          </a:xfrm>
          <a:custGeom>
            <a:avLst/>
            <a:gdLst/>
            <a:ahLst/>
            <a:cxnLst/>
            <a:rect l="0" t="0" r="0" b="0"/>
            <a:pathLst>
              <a:path w="133946" h="339329">
                <a:moveTo>
                  <a:pt x="0" y="8930"/>
                </a:moveTo>
                <a:lnTo>
                  <a:pt x="0" y="8930"/>
                </a:lnTo>
                <a:lnTo>
                  <a:pt x="0" y="0"/>
                </a:lnTo>
                <a:lnTo>
                  <a:pt x="0" y="8930"/>
                </a:lnTo>
                <a:lnTo>
                  <a:pt x="0" y="17859"/>
                </a:lnTo>
                <a:lnTo>
                  <a:pt x="8930" y="35719"/>
                </a:lnTo>
                <a:lnTo>
                  <a:pt x="17859" y="71437"/>
                </a:lnTo>
                <a:lnTo>
                  <a:pt x="26789" y="116086"/>
                </a:lnTo>
                <a:lnTo>
                  <a:pt x="44648" y="169664"/>
                </a:lnTo>
                <a:lnTo>
                  <a:pt x="53578" y="223242"/>
                </a:lnTo>
                <a:lnTo>
                  <a:pt x="71437" y="267891"/>
                </a:lnTo>
                <a:lnTo>
                  <a:pt x="89297" y="303609"/>
                </a:lnTo>
                <a:lnTo>
                  <a:pt x="98226" y="330399"/>
                </a:lnTo>
                <a:lnTo>
                  <a:pt x="116086" y="339328"/>
                </a:lnTo>
                <a:lnTo>
                  <a:pt x="116086" y="330399"/>
                </a:lnTo>
                <a:lnTo>
                  <a:pt x="125016" y="321469"/>
                </a:lnTo>
                <a:lnTo>
                  <a:pt x="133945" y="303609"/>
                </a:lnTo>
                <a:lnTo>
                  <a:pt x="133945" y="276820"/>
                </a:lnTo>
                <a:lnTo>
                  <a:pt x="125016" y="250031"/>
                </a:lnTo>
                <a:lnTo>
                  <a:pt x="116086" y="223242"/>
                </a:lnTo>
                <a:lnTo>
                  <a:pt x="116086" y="22324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8" name="Freeform 67"/>
          <p:cNvSpPr/>
          <p:nvPr/>
        </p:nvSpPr>
        <p:spPr>
          <a:xfrm>
            <a:off x="5188148" y="4723804"/>
            <a:ext cx="187525" cy="26790"/>
          </a:xfrm>
          <a:custGeom>
            <a:avLst/>
            <a:gdLst/>
            <a:ahLst/>
            <a:cxnLst/>
            <a:rect l="0" t="0" r="0" b="0"/>
            <a:pathLst>
              <a:path w="187525" h="26790">
                <a:moveTo>
                  <a:pt x="8930" y="26789"/>
                </a:moveTo>
                <a:lnTo>
                  <a:pt x="0" y="26789"/>
                </a:lnTo>
                <a:lnTo>
                  <a:pt x="8930" y="26789"/>
                </a:lnTo>
                <a:lnTo>
                  <a:pt x="8930" y="17860"/>
                </a:lnTo>
                <a:lnTo>
                  <a:pt x="17860" y="17860"/>
                </a:lnTo>
                <a:lnTo>
                  <a:pt x="35719" y="8930"/>
                </a:lnTo>
                <a:lnTo>
                  <a:pt x="53579" y="8930"/>
                </a:lnTo>
                <a:lnTo>
                  <a:pt x="80368" y="0"/>
                </a:lnTo>
                <a:lnTo>
                  <a:pt x="107157" y="0"/>
                </a:lnTo>
                <a:lnTo>
                  <a:pt x="133946" y="0"/>
                </a:lnTo>
                <a:lnTo>
                  <a:pt x="160735" y="8930"/>
                </a:lnTo>
                <a:lnTo>
                  <a:pt x="187524" y="8930"/>
                </a:lnTo>
                <a:lnTo>
                  <a:pt x="187524"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9" name="Freeform 68"/>
          <p:cNvSpPr/>
          <p:nvPr/>
        </p:nvSpPr>
        <p:spPr>
          <a:xfrm>
            <a:off x="5393531" y="4723804"/>
            <a:ext cx="232173" cy="196455"/>
          </a:xfrm>
          <a:custGeom>
            <a:avLst/>
            <a:gdLst/>
            <a:ahLst/>
            <a:cxnLst/>
            <a:rect l="0" t="0" r="0" b="0"/>
            <a:pathLst>
              <a:path w="232173" h="196455">
                <a:moveTo>
                  <a:pt x="0" y="98227"/>
                </a:moveTo>
                <a:lnTo>
                  <a:pt x="0" y="98227"/>
                </a:lnTo>
                <a:lnTo>
                  <a:pt x="0" y="107157"/>
                </a:lnTo>
                <a:lnTo>
                  <a:pt x="8930" y="116086"/>
                </a:lnTo>
                <a:lnTo>
                  <a:pt x="17860" y="116086"/>
                </a:lnTo>
                <a:lnTo>
                  <a:pt x="26789" y="107157"/>
                </a:lnTo>
                <a:lnTo>
                  <a:pt x="35719" y="98227"/>
                </a:lnTo>
                <a:lnTo>
                  <a:pt x="44649" y="80367"/>
                </a:lnTo>
                <a:lnTo>
                  <a:pt x="53578" y="62508"/>
                </a:lnTo>
                <a:lnTo>
                  <a:pt x="62508" y="53578"/>
                </a:lnTo>
                <a:lnTo>
                  <a:pt x="62508" y="35719"/>
                </a:lnTo>
                <a:lnTo>
                  <a:pt x="53578" y="26789"/>
                </a:lnTo>
                <a:lnTo>
                  <a:pt x="44649" y="17860"/>
                </a:lnTo>
                <a:lnTo>
                  <a:pt x="26789" y="8930"/>
                </a:lnTo>
                <a:lnTo>
                  <a:pt x="17860" y="17860"/>
                </a:lnTo>
                <a:lnTo>
                  <a:pt x="8930" y="26789"/>
                </a:lnTo>
                <a:lnTo>
                  <a:pt x="8930" y="44649"/>
                </a:lnTo>
                <a:lnTo>
                  <a:pt x="17860" y="80367"/>
                </a:lnTo>
                <a:lnTo>
                  <a:pt x="26789" y="107157"/>
                </a:lnTo>
                <a:lnTo>
                  <a:pt x="35719" y="142875"/>
                </a:lnTo>
                <a:lnTo>
                  <a:pt x="53578" y="169665"/>
                </a:lnTo>
                <a:lnTo>
                  <a:pt x="71438" y="187524"/>
                </a:lnTo>
                <a:lnTo>
                  <a:pt x="80367" y="196454"/>
                </a:lnTo>
                <a:lnTo>
                  <a:pt x="98227" y="196454"/>
                </a:lnTo>
                <a:lnTo>
                  <a:pt x="107157" y="196454"/>
                </a:lnTo>
                <a:lnTo>
                  <a:pt x="116086" y="178594"/>
                </a:lnTo>
                <a:lnTo>
                  <a:pt x="125016" y="160735"/>
                </a:lnTo>
                <a:lnTo>
                  <a:pt x="125016" y="142875"/>
                </a:lnTo>
                <a:lnTo>
                  <a:pt x="116086" y="116086"/>
                </a:lnTo>
                <a:lnTo>
                  <a:pt x="107157" y="80367"/>
                </a:lnTo>
                <a:lnTo>
                  <a:pt x="98227" y="62508"/>
                </a:lnTo>
                <a:lnTo>
                  <a:pt x="98227" y="44649"/>
                </a:lnTo>
                <a:lnTo>
                  <a:pt x="98227" y="44649"/>
                </a:lnTo>
                <a:lnTo>
                  <a:pt x="98227" y="44649"/>
                </a:lnTo>
                <a:lnTo>
                  <a:pt x="107157" y="62508"/>
                </a:lnTo>
                <a:lnTo>
                  <a:pt x="116086" y="89297"/>
                </a:lnTo>
                <a:lnTo>
                  <a:pt x="133946" y="107157"/>
                </a:lnTo>
                <a:lnTo>
                  <a:pt x="142875" y="125016"/>
                </a:lnTo>
                <a:lnTo>
                  <a:pt x="160735" y="133946"/>
                </a:lnTo>
                <a:lnTo>
                  <a:pt x="169664" y="142875"/>
                </a:lnTo>
                <a:lnTo>
                  <a:pt x="178594" y="142875"/>
                </a:lnTo>
                <a:lnTo>
                  <a:pt x="178594" y="133946"/>
                </a:lnTo>
                <a:lnTo>
                  <a:pt x="187524" y="116086"/>
                </a:lnTo>
                <a:lnTo>
                  <a:pt x="178594" y="89297"/>
                </a:lnTo>
                <a:lnTo>
                  <a:pt x="178594" y="62508"/>
                </a:lnTo>
                <a:lnTo>
                  <a:pt x="178594" y="35719"/>
                </a:lnTo>
                <a:lnTo>
                  <a:pt x="178594" y="17860"/>
                </a:lnTo>
                <a:lnTo>
                  <a:pt x="178594" y="8930"/>
                </a:lnTo>
                <a:lnTo>
                  <a:pt x="178594" y="0"/>
                </a:lnTo>
                <a:lnTo>
                  <a:pt x="178594" y="0"/>
                </a:lnTo>
                <a:lnTo>
                  <a:pt x="187524" y="17860"/>
                </a:lnTo>
                <a:lnTo>
                  <a:pt x="196453" y="17860"/>
                </a:lnTo>
                <a:lnTo>
                  <a:pt x="205383" y="26789"/>
                </a:lnTo>
                <a:lnTo>
                  <a:pt x="205383" y="35719"/>
                </a:lnTo>
                <a:lnTo>
                  <a:pt x="214313" y="35719"/>
                </a:lnTo>
                <a:lnTo>
                  <a:pt x="232172" y="35719"/>
                </a:lnTo>
                <a:lnTo>
                  <a:pt x="232172"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0" name="Freeform 69"/>
          <p:cNvSpPr/>
          <p:nvPr/>
        </p:nvSpPr>
        <p:spPr>
          <a:xfrm>
            <a:off x="5643563" y="4723804"/>
            <a:ext cx="133946" cy="187525"/>
          </a:xfrm>
          <a:custGeom>
            <a:avLst/>
            <a:gdLst/>
            <a:ahLst/>
            <a:cxnLst/>
            <a:rect l="0" t="0" r="0" b="0"/>
            <a:pathLst>
              <a:path w="133946" h="187525">
                <a:moveTo>
                  <a:pt x="8929" y="0"/>
                </a:moveTo>
                <a:lnTo>
                  <a:pt x="8929" y="0"/>
                </a:lnTo>
                <a:lnTo>
                  <a:pt x="0" y="8930"/>
                </a:lnTo>
                <a:lnTo>
                  <a:pt x="0" y="26789"/>
                </a:lnTo>
                <a:lnTo>
                  <a:pt x="0" y="53578"/>
                </a:lnTo>
                <a:lnTo>
                  <a:pt x="8929" y="80367"/>
                </a:lnTo>
                <a:lnTo>
                  <a:pt x="8929" y="116086"/>
                </a:lnTo>
                <a:lnTo>
                  <a:pt x="17859" y="142875"/>
                </a:lnTo>
                <a:lnTo>
                  <a:pt x="17859" y="169665"/>
                </a:lnTo>
                <a:lnTo>
                  <a:pt x="26789" y="178594"/>
                </a:lnTo>
                <a:lnTo>
                  <a:pt x="26789" y="187524"/>
                </a:lnTo>
                <a:lnTo>
                  <a:pt x="35718" y="178594"/>
                </a:lnTo>
                <a:lnTo>
                  <a:pt x="35718" y="169665"/>
                </a:lnTo>
                <a:lnTo>
                  <a:pt x="44648" y="151805"/>
                </a:lnTo>
                <a:lnTo>
                  <a:pt x="44648" y="125016"/>
                </a:lnTo>
                <a:lnTo>
                  <a:pt x="44648" y="98227"/>
                </a:lnTo>
                <a:lnTo>
                  <a:pt x="53578" y="80367"/>
                </a:lnTo>
                <a:lnTo>
                  <a:pt x="53578" y="71438"/>
                </a:lnTo>
                <a:lnTo>
                  <a:pt x="62507" y="80367"/>
                </a:lnTo>
                <a:lnTo>
                  <a:pt x="71437" y="98227"/>
                </a:lnTo>
                <a:lnTo>
                  <a:pt x="80367" y="116086"/>
                </a:lnTo>
                <a:lnTo>
                  <a:pt x="89296" y="142875"/>
                </a:lnTo>
                <a:lnTo>
                  <a:pt x="98226" y="160735"/>
                </a:lnTo>
                <a:lnTo>
                  <a:pt x="107156" y="178594"/>
                </a:lnTo>
                <a:lnTo>
                  <a:pt x="116085" y="178594"/>
                </a:lnTo>
                <a:lnTo>
                  <a:pt x="116085" y="187524"/>
                </a:lnTo>
                <a:lnTo>
                  <a:pt x="125015" y="178594"/>
                </a:lnTo>
                <a:lnTo>
                  <a:pt x="133945" y="160735"/>
                </a:lnTo>
                <a:lnTo>
                  <a:pt x="133945" y="142875"/>
                </a:lnTo>
                <a:lnTo>
                  <a:pt x="133945" y="116086"/>
                </a:lnTo>
                <a:lnTo>
                  <a:pt x="133945"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1" name="Freeform 70"/>
          <p:cNvSpPr/>
          <p:nvPr/>
        </p:nvSpPr>
        <p:spPr>
          <a:xfrm>
            <a:off x="5768578" y="4536281"/>
            <a:ext cx="169665" cy="383978"/>
          </a:xfrm>
          <a:custGeom>
            <a:avLst/>
            <a:gdLst/>
            <a:ahLst/>
            <a:cxnLst/>
            <a:rect l="0" t="0" r="0" b="0"/>
            <a:pathLst>
              <a:path w="169665" h="383978">
                <a:moveTo>
                  <a:pt x="0" y="178594"/>
                </a:moveTo>
                <a:lnTo>
                  <a:pt x="0" y="178594"/>
                </a:lnTo>
                <a:lnTo>
                  <a:pt x="0" y="187523"/>
                </a:lnTo>
                <a:lnTo>
                  <a:pt x="0" y="205383"/>
                </a:lnTo>
                <a:lnTo>
                  <a:pt x="0" y="232172"/>
                </a:lnTo>
                <a:lnTo>
                  <a:pt x="8930" y="267890"/>
                </a:lnTo>
                <a:lnTo>
                  <a:pt x="8930" y="303609"/>
                </a:lnTo>
                <a:lnTo>
                  <a:pt x="17860" y="330398"/>
                </a:lnTo>
                <a:lnTo>
                  <a:pt x="35719" y="357188"/>
                </a:lnTo>
                <a:lnTo>
                  <a:pt x="44649" y="375047"/>
                </a:lnTo>
                <a:lnTo>
                  <a:pt x="53578" y="383977"/>
                </a:lnTo>
                <a:lnTo>
                  <a:pt x="71438" y="383977"/>
                </a:lnTo>
                <a:lnTo>
                  <a:pt x="71438" y="366117"/>
                </a:lnTo>
                <a:lnTo>
                  <a:pt x="80367" y="348258"/>
                </a:lnTo>
                <a:lnTo>
                  <a:pt x="89297" y="321469"/>
                </a:lnTo>
                <a:lnTo>
                  <a:pt x="89297" y="285750"/>
                </a:lnTo>
                <a:lnTo>
                  <a:pt x="89297" y="241101"/>
                </a:lnTo>
                <a:lnTo>
                  <a:pt x="89297" y="187523"/>
                </a:lnTo>
                <a:lnTo>
                  <a:pt x="80367" y="133945"/>
                </a:lnTo>
                <a:lnTo>
                  <a:pt x="80367" y="80367"/>
                </a:lnTo>
                <a:lnTo>
                  <a:pt x="71438" y="44648"/>
                </a:lnTo>
                <a:lnTo>
                  <a:pt x="71438" y="8930"/>
                </a:lnTo>
                <a:lnTo>
                  <a:pt x="62508" y="0"/>
                </a:lnTo>
                <a:lnTo>
                  <a:pt x="62508" y="0"/>
                </a:lnTo>
                <a:lnTo>
                  <a:pt x="53578" y="8930"/>
                </a:lnTo>
                <a:lnTo>
                  <a:pt x="53578" y="35719"/>
                </a:lnTo>
                <a:lnTo>
                  <a:pt x="53578" y="71437"/>
                </a:lnTo>
                <a:lnTo>
                  <a:pt x="62508" y="107156"/>
                </a:lnTo>
                <a:lnTo>
                  <a:pt x="71438" y="160734"/>
                </a:lnTo>
                <a:lnTo>
                  <a:pt x="89297" y="214312"/>
                </a:lnTo>
                <a:lnTo>
                  <a:pt x="98227" y="258961"/>
                </a:lnTo>
                <a:lnTo>
                  <a:pt x="116086" y="303609"/>
                </a:lnTo>
                <a:lnTo>
                  <a:pt x="133945" y="339328"/>
                </a:lnTo>
                <a:lnTo>
                  <a:pt x="151805" y="366117"/>
                </a:lnTo>
                <a:lnTo>
                  <a:pt x="160735" y="375047"/>
                </a:lnTo>
                <a:lnTo>
                  <a:pt x="169664" y="383977"/>
                </a:lnTo>
                <a:lnTo>
                  <a:pt x="169664" y="383977"/>
                </a:lnTo>
                <a:lnTo>
                  <a:pt x="160735" y="375047"/>
                </a:lnTo>
                <a:lnTo>
                  <a:pt x="151805" y="357188"/>
                </a:lnTo>
                <a:lnTo>
                  <a:pt x="125016" y="339328"/>
                </a:lnTo>
                <a:lnTo>
                  <a:pt x="98227" y="303609"/>
                </a:lnTo>
                <a:lnTo>
                  <a:pt x="62508" y="267890"/>
                </a:lnTo>
                <a:lnTo>
                  <a:pt x="62508" y="26789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2" name="Freeform 71"/>
          <p:cNvSpPr/>
          <p:nvPr/>
        </p:nvSpPr>
        <p:spPr>
          <a:xfrm>
            <a:off x="5759648" y="4697015"/>
            <a:ext cx="196455" cy="26790"/>
          </a:xfrm>
          <a:custGeom>
            <a:avLst/>
            <a:gdLst/>
            <a:ahLst/>
            <a:cxnLst/>
            <a:rect l="0" t="0" r="0" b="0"/>
            <a:pathLst>
              <a:path w="196455" h="26790">
                <a:moveTo>
                  <a:pt x="0" y="0"/>
                </a:moveTo>
                <a:lnTo>
                  <a:pt x="8930" y="0"/>
                </a:lnTo>
                <a:lnTo>
                  <a:pt x="35719" y="8930"/>
                </a:lnTo>
                <a:lnTo>
                  <a:pt x="53579" y="8930"/>
                </a:lnTo>
                <a:lnTo>
                  <a:pt x="89297" y="17860"/>
                </a:lnTo>
                <a:lnTo>
                  <a:pt x="116086" y="26789"/>
                </a:lnTo>
                <a:lnTo>
                  <a:pt x="142875" y="26789"/>
                </a:lnTo>
                <a:lnTo>
                  <a:pt x="160735" y="26789"/>
                </a:lnTo>
                <a:lnTo>
                  <a:pt x="178594" y="26789"/>
                </a:lnTo>
                <a:lnTo>
                  <a:pt x="187524" y="26789"/>
                </a:lnTo>
                <a:lnTo>
                  <a:pt x="196454" y="17860"/>
                </a:lnTo>
                <a:lnTo>
                  <a:pt x="196454" y="8930"/>
                </a:lnTo>
                <a:lnTo>
                  <a:pt x="196454"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3" name="Freeform 72"/>
          <p:cNvSpPr/>
          <p:nvPr/>
        </p:nvSpPr>
        <p:spPr>
          <a:xfrm>
            <a:off x="5956102" y="4732734"/>
            <a:ext cx="89297" cy="196455"/>
          </a:xfrm>
          <a:custGeom>
            <a:avLst/>
            <a:gdLst/>
            <a:ahLst/>
            <a:cxnLst/>
            <a:rect l="0" t="0" r="0" b="0"/>
            <a:pathLst>
              <a:path w="89297" h="196455">
                <a:moveTo>
                  <a:pt x="0" y="0"/>
                </a:moveTo>
                <a:lnTo>
                  <a:pt x="0" y="8930"/>
                </a:lnTo>
                <a:lnTo>
                  <a:pt x="8929" y="35719"/>
                </a:lnTo>
                <a:lnTo>
                  <a:pt x="17859" y="62508"/>
                </a:lnTo>
                <a:lnTo>
                  <a:pt x="35718" y="98227"/>
                </a:lnTo>
                <a:lnTo>
                  <a:pt x="44648" y="133945"/>
                </a:lnTo>
                <a:lnTo>
                  <a:pt x="62507" y="160735"/>
                </a:lnTo>
                <a:lnTo>
                  <a:pt x="80367" y="178594"/>
                </a:lnTo>
                <a:lnTo>
                  <a:pt x="89296" y="196454"/>
                </a:lnTo>
                <a:lnTo>
                  <a:pt x="89296" y="196454"/>
                </a:lnTo>
                <a:lnTo>
                  <a:pt x="89296" y="196454"/>
                </a:lnTo>
                <a:lnTo>
                  <a:pt x="89296" y="178594"/>
                </a:lnTo>
                <a:lnTo>
                  <a:pt x="71437" y="151805"/>
                </a:lnTo>
                <a:lnTo>
                  <a:pt x="53578" y="107156"/>
                </a:lnTo>
                <a:lnTo>
                  <a:pt x="26789" y="53578"/>
                </a:lnTo>
                <a:lnTo>
                  <a:pt x="8929" y="0"/>
                </a:lnTo>
                <a:lnTo>
                  <a:pt x="892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4" name="Freeform 73"/>
          <p:cNvSpPr/>
          <p:nvPr/>
        </p:nvSpPr>
        <p:spPr>
          <a:xfrm>
            <a:off x="5929313" y="4634507"/>
            <a:ext cx="44649" cy="8931"/>
          </a:xfrm>
          <a:custGeom>
            <a:avLst/>
            <a:gdLst/>
            <a:ahLst/>
            <a:cxnLst/>
            <a:rect l="0" t="0" r="0" b="0"/>
            <a:pathLst>
              <a:path w="44649" h="8931">
                <a:moveTo>
                  <a:pt x="0" y="8930"/>
                </a:moveTo>
                <a:lnTo>
                  <a:pt x="0" y="8930"/>
                </a:lnTo>
                <a:lnTo>
                  <a:pt x="8929" y="8930"/>
                </a:lnTo>
                <a:lnTo>
                  <a:pt x="8929" y="8930"/>
                </a:lnTo>
                <a:lnTo>
                  <a:pt x="17859" y="8930"/>
                </a:lnTo>
                <a:lnTo>
                  <a:pt x="17859" y="8930"/>
                </a:lnTo>
                <a:lnTo>
                  <a:pt x="26789" y="8930"/>
                </a:lnTo>
                <a:lnTo>
                  <a:pt x="35718" y="8930"/>
                </a:lnTo>
                <a:lnTo>
                  <a:pt x="35718" y="0"/>
                </a:lnTo>
                <a:lnTo>
                  <a:pt x="44648" y="0"/>
                </a:lnTo>
                <a:lnTo>
                  <a:pt x="4464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5" name="Freeform 74"/>
          <p:cNvSpPr/>
          <p:nvPr/>
        </p:nvSpPr>
        <p:spPr>
          <a:xfrm>
            <a:off x="6063258" y="4697015"/>
            <a:ext cx="98227" cy="205384"/>
          </a:xfrm>
          <a:custGeom>
            <a:avLst/>
            <a:gdLst/>
            <a:ahLst/>
            <a:cxnLst/>
            <a:rect l="0" t="0" r="0" b="0"/>
            <a:pathLst>
              <a:path w="98227" h="205384">
                <a:moveTo>
                  <a:pt x="0" y="178594"/>
                </a:moveTo>
                <a:lnTo>
                  <a:pt x="0" y="178594"/>
                </a:lnTo>
                <a:lnTo>
                  <a:pt x="8930" y="187524"/>
                </a:lnTo>
                <a:lnTo>
                  <a:pt x="17859" y="196454"/>
                </a:lnTo>
                <a:lnTo>
                  <a:pt x="26789" y="205383"/>
                </a:lnTo>
                <a:lnTo>
                  <a:pt x="35719" y="205383"/>
                </a:lnTo>
                <a:lnTo>
                  <a:pt x="44648" y="205383"/>
                </a:lnTo>
                <a:lnTo>
                  <a:pt x="53578" y="205383"/>
                </a:lnTo>
                <a:lnTo>
                  <a:pt x="62508" y="196454"/>
                </a:lnTo>
                <a:lnTo>
                  <a:pt x="62508" y="178594"/>
                </a:lnTo>
                <a:lnTo>
                  <a:pt x="62508" y="151805"/>
                </a:lnTo>
                <a:lnTo>
                  <a:pt x="62508" y="125016"/>
                </a:lnTo>
                <a:lnTo>
                  <a:pt x="62508" y="89297"/>
                </a:lnTo>
                <a:lnTo>
                  <a:pt x="53578" y="62508"/>
                </a:lnTo>
                <a:lnTo>
                  <a:pt x="53578" y="35719"/>
                </a:lnTo>
                <a:lnTo>
                  <a:pt x="53578" y="17860"/>
                </a:lnTo>
                <a:lnTo>
                  <a:pt x="53578" y="0"/>
                </a:lnTo>
                <a:lnTo>
                  <a:pt x="62508" y="8930"/>
                </a:lnTo>
                <a:lnTo>
                  <a:pt x="62508" y="8930"/>
                </a:lnTo>
                <a:lnTo>
                  <a:pt x="71437" y="17860"/>
                </a:lnTo>
                <a:lnTo>
                  <a:pt x="80367" y="26789"/>
                </a:lnTo>
                <a:lnTo>
                  <a:pt x="80367" y="35719"/>
                </a:lnTo>
                <a:lnTo>
                  <a:pt x="89297" y="35719"/>
                </a:lnTo>
                <a:lnTo>
                  <a:pt x="98226" y="44649"/>
                </a:lnTo>
                <a:lnTo>
                  <a:pt x="98226" y="44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6" name="Freeform 75"/>
          <p:cNvSpPr/>
          <p:nvPr/>
        </p:nvSpPr>
        <p:spPr>
          <a:xfrm>
            <a:off x="6152555" y="4777382"/>
            <a:ext cx="133946" cy="125017"/>
          </a:xfrm>
          <a:custGeom>
            <a:avLst/>
            <a:gdLst/>
            <a:ahLst/>
            <a:cxnLst/>
            <a:rect l="0" t="0" r="0" b="0"/>
            <a:pathLst>
              <a:path w="133946" h="125017">
                <a:moveTo>
                  <a:pt x="0" y="98227"/>
                </a:moveTo>
                <a:lnTo>
                  <a:pt x="8929" y="107157"/>
                </a:lnTo>
                <a:lnTo>
                  <a:pt x="8929" y="107157"/>
                </a:lnTo>
                <a:lnTo>
                  <a:pt x="17859" y="116087"/>
                </a:lnTo>
                <a:lnTo>
                  <a:pt x="35718" y="125016"/>
                </a:lnTo>
                <a:lnTo>
                  <a:pt x="53578" y="116087"/>
                </a:lnTo>
                <a:lnTo>
                  <a:pt x="71437" y="107157"/>
                </a:lnTo>
                <a:lnTo>
                  <a:pt x="89297" y="98227"/>
                </a:lnTo>
                <a:lnTo>
                  <a:pt x="107156" y="80368"/>
                </a:lnTo>
                <a:lnTo>
                  <a:pt x="116086" y="62508"/>
                </a:lnTo>
                <a:lnTo>
                  <a:pt x="116086" y="44649"/>
                </a:lnTo>
                <a:lnTo>
                  <a:pt x="116086" y="17860"/>
                </a:lnTo>
                <a:lnTo>
                  <a:pt x="107156" y="8930"/>
                </a:lnTo>
                <a:lnTo>
                  <a:pt x="98226" y="0"/>
                </a:lnTo>
                <a:lnTo>
                  <a:pt x="89297" y="0"/>
                </a:lnTo>
                <a:lnTo>
                  <a:pt x="80367" y="8930"/>
                </a:lnTo>
                <a:lnTo>
                  <a:pt x="80367" y="26789"/>
                </a:lnTo>
                <a:lnTo>
                  <a:pt x="80367" y="53579"/>
                </a:lnTo>
                <a:lnTo>
                  <a:pt x="80367" y="71438"/>
                </a:lnTo>
                <a:lnTo>
                  <a:pt x="89297" y="89297"/>
                </a:lnTo>
                <a:lnTo>
                  <a:pt x="107156" y="107157"/>
                </a:lnTo>
                <a:lnTo>
                  <a:pt x="116086" y="107157"/>
                </a:lnTo>
                <a:lnTo>
                  <a:pt x="125015" y="107157"/>
                </a:lnTo>
                <a:lnTo>
                  <a:pt x="133945" y="98227"/>
                </a:lnTo>
                <a:lnTo>
                  <a:pt x="133945" y="9822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7" name="Freeform 76"/>
          <p:cNvSpPr/>
          <p:nvPr/>
        </p:nvSpPr>
        <p:spPr>
          <a:xfrm>
            <a:off x="6250781" y="5027414"/>
            <a:ext cx="44650" cy="142876"/>
          </a:xfrm>
          <a:custGeom>
            <a:avLst/>
            <a:gdLst/>
            <a:ahLst/>
            <a:cxnLst/>
            <a:rect l="0" t="0" r="0" b="0"/>
            <a:pathLst>
              <a:path w="44650" h="142876">
                <a:moveTo>
                  <a:pt x="0" y="0"/>
                </a:moveTo>
                <a:lnTo>
                  <a:pt x="0" y="0"/>
                </a:lnTo>
                <a:lnTo>
                  <a:pt x="8930" y="8930"/>
                </a:lnTo>
                <a:lnTo>
                  <a:pt x="8930" y="26789"/>
                </a:lnTo>
                <a:lnTo>
                  <a:pt x="8930" y="44649"/>
                </a:lnTo>
                <a:lnTo>
                  <a:pt x="17860" y="62508"/>
                </a:lnTo>
                <a:lnTo>
                  <a:pt x="26789" y="89297"/>
                </a:lnTo>
                <a:lnTo>
                  <a:pt x="35719" y="116086"/>
                </a:lnTo>
                <a:lnTo>
                  <a:pt x="35719" y="125016"/>
                </a:lnTo>
                <a:lnTo>
                  <a:pt x="44649" y="142875"/>
                </a:lnTo>
                <a:lnTo>
                  <a:pt x="44649" y="142875"/>
                </a:lnTo>
                <a:lnTo>
                  <a:pt x="44649" y="133945"/>
                </a:lnTo>
                <a:lnTo>
                  <a:pt x="44649" y="125016"/>
                </a:lnTo>
                <a:lnTo>
                  <a:pt x="35719" y="98227"/>
                </a:lnTo>
                <a:lnTo>
                  <a:pt x="35719" y="9822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8" name="Freeform 77"/>
          <p:cNvSpPr/>
          <p:nvPr/>
        </p:nvSpPr>
        <p:spPr>
          <a:xfrm>
            <a:off x="6232922" y="4973836"/>
            <a:ext cx="26790" cy="17860"/>
          </a:xfrm>
          <a:custGeom>
            <a:avLst/>
            <a:gdLst/>
            <a:ahLst/>
            <a:cxnLst/>
            <a:rect l="0" t="0" r="0" b="0"/>
            <a:pathLst>
              <a:path w="26790" h="17860">
                <a:moveTo>
                  <a:pt x="26789" y="17859"/>
                </a:moveTo>
                <a:lnTo>
                  <a:pt x="17859" y="17859"/>
                </a:lnTo>
                <a:lnTo>
                  <a:pt x="17859" y="17859"/>
                </a:lnTo>
                <a:lnTo>
                  <a:pt x="8930" y="17859"/>
                </a:lnTo>
                <a:lnTo>
                  <a:pt x="8930" y="8930"/>
                </a:lnTo>
                <a:lnTo>
                  <a:pt x="0" y="8930"/>
                </a:lnTo>
                <a:lnTo>
                  <a:pt x="0" y="8930"/>
                </a:lnTo>
                <a:lnTo>
                  <a:pt x="8930" y="0"/>
                </a:lnTo>
                <a:lnTo>
                  <a:pt x="8930" y="0"/>
                </a:lnTo>
                <a:lnTo>
                  <a:pt x="17859" y="0"/>
                </a:lnTo>
                <a:lnTo>
                  <a:pt x="17859" y="0"/>
                </a:lnTo>
                <a:lnTo>
                  <a:pt x="17859" y="0"/>
                </a:lnTo>
                <a:lnTo>
                  <a:pt x="1785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9" name="Freeform 78"/>
          <p:cNvSpPr/>
          <p:nvPr/>
        </p:nvSpPr>
        <p:spPr>
          <a:xfrm>
            <a:off x="6349008" y="5045273"/>
            <a:ext cx="142876" cy="160736"/>
          </a:xfrm>
          <a:custGeom>
            <a:avLst/>
            <a:gdLst/>
            <a:ahLst/>
            <a:cxnLst/>
            <a:rect l="0" t="0" r="0" b="0"/>
            <a:pathLst>
              <a:path w="142876" h="160736">
                <a:moveTo>
                  <a:pt x="0" y="0"/>
                </a:moveTo>
                <a:lnTo>
                  <a:pt x="0" y="8930"/>
                </a:lnTo>
                <a:lnTo>
                  <a:pt x="0" y="26790"/>
                </a:lnTo>
                <a:lnTo>
                  <a:pt x="0" y="44649"/>
                </a:lnTo>
                <a:lnTo>
                  <a:pt x="8930" y="71438"/>
                </a:lnTo>
                <a:lnTo>
                  <a:pt x="8930" y="98227"/>
                </a:lnTo>
                <a:lnTo>
                  <a:pt x="17859" y="107157"/>
                </a:lnTo>
                <a:lnTo>
                  <a:pt x="17859" y="125016"/>
                </a:lnTo>
                <a:lnTo>
                  <a:pt x="26789" y="125016"/>
                </a:lnTo>
                <a:lnTo>
                  <a:pt x="26789" y="125016"/>
                </a:lnTo>
                <a:lnTo>
                  <a:pt x="26789" y="107157"/>
                </a:lnTo>
                <a:lnTo>
                  <a:pt x="26789" y="89297"/>
                </a:lnTo>
                <a:lnTo>
                  <a:pt x="26789" y="71438"/>
                </a:lnTo>
                <a:lnTo>
                  <a:pt x="26789" y="44649"/>
                </a:lnTo>
                <a:lnTo>
                  <a:pt x="26789" y="17860"/>
                </a:lnTo>
                <a:lnTo>
                  <a:pt x="35719" y="8930"/>
                </a:lnTo>
                <a:lnTo>
                  <a:pt x="35719" y="0"/>
                </a:lnTo>
                <a:lnTo>
                  <a:pt x="44648" y="8930"/>
                </a:lnTo>
                <a:lnTo>
                  <a:pt x="53578" y="26790"/>
                </a:lnTo>
                <a:lnTo>
                  <a:pt x="71437" y="62508"/>
                </a:lnTo>
                <a:lnTo>
                  <a:pt x="89297" y="89297"/>
                </a:lnTo>
                <a:lnTo>
                  <a:pt x="98226" y="125016"/>
                </a:lnTo>
                <a:lnTo>
                  <a:pt x="116086" y="142875"/>
                </a:lnTo>
                <a:lnTo>
                  <a:pt x="125015" y="160735"/>
                </a:lnTo>
                <a:lnTo>
                  <a:pt x="133945" y="160735"/>
                </a:lnTo>
                <a:lnTo>
                  <a:pt x="133945" y="151805"/>
                </a:lnTo>
                <a:lnTo>
                  <a:pt x="142875" y="133946"/>
                </a:lnTo>
                <a:lnTo>
                  <a:pt x="142875" y="107157"/>
                </a:lnTo>
                <a:lnTo>
                  <a:pt x="133945" y="71438"/>
                </a:lnTo>
                <a:lnTo>
                  <a:pt x="133945" y="44649"/>
                </a:lnTo>
                <a:lnTo>
                  <a:pt x="133945" y="44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0" name="Freeform 79"/>
          <p:cNvSpPr/>
          <p:nvPr/>
        </p:nvSpPr>
        <p:spPr>
          <a:xfrm>
            <a:off x="6527602" y="5063133"/>
            <a:ext cx="116087" cy="330399"/>
          </a:xfrm>
          <a:custGeom>
            <a:avLst/>
            <a:gdLst/>
            <a:ahLst/>
            <a:cxnLst/>
            <a:rect l="0" t="0" r="0" b="0"/>
            <a:pathLst>
              <a:path w="116087" h="330399">
                <a:moveTo>
                  <a:pt x="0" y="44648"/>
                </a:moveTo>
                <a:lnTo>
                  <a:pt x="0" y="44648"/>
                </a:lnTo>
                <a:lnTo>
                  <a:pt x="0" y="44648"/>
                </a:lnTo>
                <a:lnTo>
                  <a:pt x="0" y="53578"/>
                </a:lnTo>
                <a:lnTo>
                  <a:pt x="0" y="71437"/>
                </a:lnTo>
                <a:lnTo>
                  <a:pt x="8929" y="98226"/>
                </a:lnTo>
                <a:lnTo>
                  <a:pt x="17859" y="125015"/>
                </a:lnTo>
                <a:lnTo>
                  <a:pt x="26789" y="169664"/>
                </a:lnTo>
                <a:lnTo>
                  <a:pt x="35718" y="205383"/>
                </a:lnTo>
                <a:lnTo>
                  <a:pt x="44648" y="241101"/>
                </a:lnTo>
                <a:lnTo>
                  <a:pt x="53578" y="276820"/>
                </a:lnTo>
                <a:lnTo>
                  <a:pt x="53578" y="303609"/>
                </a:lnTo>
                <a:lnTo>
                  <a:pt x="53578" y="321469"/>
                </a:lnTo>
                <a:lnTo>
                  <a:pt x="53578" y="330398"/>
                </a:lnTo>
                <a:lnTo>
                  <a:pt x="53578" y="330398"/>
                </a:lnTo>
                <a:lnTo>
                  <a:pt x="53578" y="312539"/>
                </a:lnTo>
                <a:lnTo>
                  <a:pt x="44648" y="285750"/>
                </a:lnTo>
                <a:lnTo>
                  <a:pt x="35718" y="250031"/>
                </a:lnTo>
                <a:lnTo>
                  <a:pt x="26789" y="205383"/>
                </a:lnTo>
                <a:lnTo>
                  <a:pt x="17859" y="151805"/>
                </a:lnTo>
                <a:lnTo>
                  <a:pt x="0" y="98226"/>
                </a:lnTo>
                <a:lnTo>
                  <a:pt x="0" y="53578"/>
                </a:lnTo>
                <a:lnTo>
                  <a:pt x="0" y="26789"/>
                </a:lnTo>
                <a:lnTo>
                  <a:pt x="17859" y="0"/>
                </a:lnTo>
                <a:lnTo>
                  <a:pt x="35718" y="0"/>
                </a:lnTo>
                <a:lnTo>
                  <a:pt x="62507" y="8930"/>
                </a:lnTo>
                <a:lnTo>
                  <a:pt x="80367" y="26789"/>
                </a:lnTo>
                <a:lnTo>
                  <a:pt x="98226" y="53578"/>
                </a:lnTo>
                <a:lnTo>
                  <a:pt x="107156" y="80367"/>
                </a:lnTo>
                <a:lnTo>
                  <a:pt x="116086" y="107156"/>
                </a:lnTo>
                <a:lnTo>
                  <a:pt x="116086" y="133945"/>
                </a:lnTo>
                <a:lnTo>
                  <a:pt x="107156" y="160734"/>
                </a:lnTo>
                <a:lnTo>
                  <a:pt x="98226" y="169664"/>
                </a:lnTo>
                <a:lnTo>
                  <a:pt x="89296" y="178594"/>
                </a:lnTo>
                <a:lnTo>
                  <a:pt x="80367" y="169664"/>
                </a:lnTo>
                <a:lnTo>
                  <a:pt x="62507" y="151805"/>
                </a:lnTo>
                <a:lnTo>
                  <a:pt x="62507" y="133945"/>
                </a:lnTo>
                <a:lnTo>
                  <a:pt x="53578" y="107156"/>
                </a:lnTo>
                <a:lnTo>
                  <a:pt x="53578" y="10715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1" name="Freeform 80"/>
          <p:cNvSpPr/>
          <p:nvPr/>
        </p:nvSpPr>
        <p:spPr>
          <a:xfrm>
            <a:off x="6634758" y="4902398"/>
            <a:ext cx="223243" cy="321470"/>
          </a:xfrm>
          <a:custGeom>
            <a:avLst/>
            <a:gdLst/>
            <a:ahLst/>
            <a:cxnLst/>
            <a:rect l="0" t="0" r="0" b="0"/>
            <a:pathLst>
              <a:path w="223243" h="321470">
                <a:moveTo>
                  <a:pt x="0" y="187524"/>
                </a:moveTo>
                <a:lnTo>
                  <a:pt x="0" y="187524"/>
                </a:lnTo>
                <a:lnTo>
                  <a:pt x="0" y="196454"/>
                </a:lnTo>
                <a:lnTo>
                  <a:pt x="8930" y="205383"/>
                </a:lnTo>
                <a:lnTo>
                  <a:pt x="17859" y="223243"/>
                </a:lnTo>
                <a:lnTo>
                  <a:pt x="26789" y="241102"/>
                </a:lnTo>
                <a:lnTo>
                  <a:pt x="35719" y="267891"/>
                </a:lnTo>
                <a:lnTo>
                  <a:pt x="44648" y="285750"/>
                </a:lnTo>
                <a:lnTo>
                  <a:pt x="53578" y="303610"/>
                </a:lnTo>
                <a:lnTo>
                  <a:pt x="53578" y="312540"/>
                </a:lnTo>
                <a:lnTo>
                  <a:pt x="62508" y="312540"/>
                </a:lnTo>
                <a:lnTo>
                  <a:pt x="71437" y="312540"/>
                </a:lnTo>
                <a:lnTo>
                  <a:pt x="71437" y="303610"/>
                </a:lnTo>
                <a:lnTo>
                  <a:pt x="80367" y="285750"/>
                </a:lnTo>
                <a:lnTo>
                  <a:pt x="80367" y="267891"/>
                </a:lnTo>
                <a:lnTo>
                  <a:pt x="80367" y="250032"/>
                </a:lnTo>
                <a:lnTo>
                  <a:pt x="80367" y="241102"/>
                </a:lnTo>
                <a:lnTo>
                  <a:pt x="89297" y="250032"/>
                </a:lnTo>
                <a:lnTo>
                  <a:pt x="89297" y="258961"/>
                </a:lnTo>
                <a:lnTo>
                  <a:pt x="98226" y="276821"/>
                </a:lnTo>
                <a:lnTo>
                  <a:pt x="107156" y="294680"/>
                </a:lnTo>
                <a:lnTo>
                  <a:pt x="107156" y="303610"/>
                </a:lnTo>
                <a:lnTo>
                  <a:pt x="116086" y="321469"/>
                </a:lnTo>
                <a:lnTo>
                  <a:pt x="125015" y="321469"/>
                </a:lnTo>
                <a:lnTo>
                  <a:pt x="125015" y="321469"/>
                </a:lnTo>
                <a:lnTo>
                  <a:pt x="133945" y="303610"/>
                </a:lnTo>
                <a:lnTo>
                  <a:pt x="142875" y="285750"/>
                </a:lnTo>
                <a:lnTo>
                  <a:pt x="142875" y="258961"/>
                </a:lnTo>
                <a:lnTo>
                  <a:pt x="142875" y="223243"/>
                </a:lnTo>
                <a:lnTo>
                  <a:pt x="142875" y="187524"/>
                </a:lnTo>
                <a:lnTo>
                  <a:pt x="142875" y="133946"/>
                </a:lnTo>
                <a:lnTo>
                  <a:pt x="133945" y="89297"/>
                </a:lnTo>
                <a:lnTo>
                  <a:pt x="125015" y="44649"/>
                </a:lnTo>
                <a:lnTo>
                  <a:pt x="116086" y="17860"/>
                </a:lnTo>
                <a:lnTo>
                  <a:pt x="116086" y="0"/>
                </a:lnTo>
                <a:lnTo>
                  <a:pt x="107156" y="8930"/>
                </a:lnTo>
                <a:lnTo>
                  <a:pt x="116086" y="26790"/>
                </a:lnTo>
                <a:lnTo>
                  <a:pt x="116086" y="71438"/>
                </a:lnTo>
                <a:lnTo>
                  <a:pt x="133945" y="116086"/>
                </a:lnTo>
                <a:lnTo>
                  <a:pt x="142875" y="169665"/>
                </a:lnTo>
                <a:lnTo>
                  <a:pt x="160734" y="214313"/>
                </a:lnTo>
                <a:lnTo>
                  <a:pt x="178594" y="250032"/>
                </a:lnTo>
                <a:lnTo>
                  <a:pt x="196453" y="285750"/>
                </a:lnTo>
                <a:lnTo>
                  <a:pt x="205383" y="303610"/>
                </a:lnTo>
                <a:lnTo>
                  <a:pt x="214312" y="312540"/>
                </a:lnTo>
                <a:lnTo>
                  <a:pt x="223242" y="312540"/>
                </a:lnTo>
                <a:lnTo>
                  <a:pt x="223242" y="312540"/>
                </a:lnTo>
                <a:lnTo>
                  <a:pt x="223242" y="294680"/>
                </a:lnTo>
                <a:lnTo>
                  <a:pt x="205383" y="285750"/>
                </a:lnTo>
                <a:lnTo>
                  <a:pt x="187523" y="267891"/>
                </a:lnTo>
                <a:lnTo>
                  <a:pt x="160734" y="241102"/>
                </a:lnTo>
                <a:lnTo>
                  <a:pt x="125015" y="214313"/>
                </a:lnTo>
                <a:lnTo>
                  <a:pt x="80367" y="178594"/>
                </a:lnTo>
                <a:lnTo>
                  <a:pt x="53578" y="160735"/>
                </a:lnTo>
                <a:lnTo>
                  <a:pt x="53578" y="16073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2" name="Freeform 81"/>
          <p:cNvSpPr/>
          <p:nvPr/>
        </p:nvSpPr>
        <p:spPr>
          <a:xfrm>
            <a:off x="6652617" y="4973836"/>
            <a:ext cx="142876" cy="80368"/>
          </a:xfrm>
          <a:custGeom>
            <a:avLst/>
            <a:gdLst/>
            <a:ahLst/>
            <a:cxnLst/>
            <a:rect l="0" t="0" r="0" b="0"/>
            <a:pathLst>
              <a:path w="142876" h="80368">
                <a:moveTo>
                  <a:pt x="0" y="80367"/>
                </a:moveTo>
                <a:lnTo>
                  <a:pt x="8930" y="80367"/>
                </a:lnTo>
                <a:lnTo>
                  <a:pt x="26789" y="80367"/>
                </a:lnTo>
                <a:lnTo>
                  <a:pt x="44649" y="80367"/>
                </a:lnTo>
                <a:lnTo>
                  <a:pt x="71438" y="71437"/>
                </a:lnTo>
                <a:lnTo>
                  <a:pt x="98227" y="62508"/>
                </a:lnTo>
                <a:lnTo>
                  <a:pt x="116086" y="62508"/>
                </a:lnTo>
                <a:lnTo>
                  <a:pt x="133946" y="53578"/>
                </a:lnTo>
                <a:lnTo>
                  <a:pt x="142875" y="35719"/>
                </a:lnTo>
                <a:lnTo>
                  <a:pt x="133946" y="26789"/>
                </a:lnTo>
                <a:lnTo>
                  <a:pt x="125016" y="17859"/>
                </a:lnTo>
                <a:lnTo>
                  <a:pt x="116086" y="0"/>
                </a:lnTo>
                <a:lnTo>
                  <a:pt x="11608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3" name="Freeform 82"/>
          <p:cNvSpPr/>
          <p:nvPr/>
        </p:nvSpPr>
        <p:spPr>
          <a:xfrm>
            <a:off x="8259960" y="1393031"/>
            <a:ext cx="151806" cy="160735"/>
          </a:xfrm>
          <a:custGeom>
            <a:avLst/>
            <a:gdLst/>
            <a:ahLst/>
            <a:cxnLst/>
            <a:rect l="0" t="0" r="0" b="0"/>
            <a:pathLst>
              <a:path w="151806" h="160735">
                <a:moveTo>
                  <a:pt x="80367" y="125016"/>
                </a:moveTo>
                <a:lnTo>
                  <a:pt x="71438" y="133945"/>
                </a:lnTo>
                <a:lnTo>
                  <a:pt x="71438" y="133945"/>
                </a:lnTo>
                <a:lnTo>
                  <a:pt x="62508" y="133945"/>
                </a:lnTo>
                <a:lnTo>
                  <a:pt x="62508" y="125016"/>
                </a:lnTo>
                <a:lnTo>
                  <a:pt x="62508" y="116086"/>
                </a:lnTo>
                <a:lnTo>
                  <a:pt x="62508" y="107156"/>
                </a:lnTo>
                <a:lnTo>
                  <a:pt x="62508" y="89297"/>
                </a:lnTo>
                <a:lnTo>
                  <a:pt x="71438" y="62508"/>
                </a:lnTo>
                <a:lnTo>
                  <a:pt x="71438" y="44648"/>
                </a:lnTo>
                <a:lnTo>
                  <a:pt x="71438" y="26789"/>
                </a:lnTo>
                <a:lnTo>
                  <a:pt x="71438" y="8930"/>
                </a:lnTo>
                <a:lnTo>
                  <a:pt x="80367" y="0"/>
                </a:lnTo>
                <a:lnTo>
                  <a:pt x="80367" y="0"/>
                </a:lnTo>
                <a:lnTo>
                  <a:pt x="80367" y="0"/>
                </a:lnTo>
                <a:lnTo>
                  <a:pt x="80367" y="17859"/>
                </a:lnTo>
                <a:lnTo>
                  <a:pt x="80367" y="26789"/>
                </a:lnTo>
                <a:lnTo>
                  <a:pt x="89297" y="44648"/>
                </a:lnTo>
                <a:lnTo>
                  <a:pt x="98227" y="62508"/>
                </a:lnTo>
                <a:lnTo>
                  <a:pt x="107156" y="89297"/>
                </a:lnTo>
                <a:lnTo>
                  <a:pt x="116086" y="107156"/>
                </a:lnTo>
                <a:lnTo>
                  <a:pt x="125016" y="116086"/>
                </a:lnTo>
                <a:lnTo>
                  <a:pt x="133945" y="133945"/>
                </a:lnTo>
                <a:lnTo>
                  <a:pt x="142875" y="142875"/>
                </a:lnTo>
                <a:lnTo>
                  <a:pt x="151805" y="151805"/>
                </a:lnTo>
                <a:lnTo>
                  <a:pt x="151805" y="160734"/>
                </a:lnTo>
                <a:lnTo>
                  <a:pt x="142875" y="160734"/>
                </a:lnTo>
                <a:lnTo>
                  <a:pt x="125016" y="151805"/>
                </a:lnTo>
                <a:lnTo>
                  <a:pt x="107156" y="142875"/>
                </a:lnTo>
                <a:lnTo>
                  <a:pt x="89297" y="133945"/>
                </a:lnTo>
                <a:lnTo>
                  <a:pt x="62508" y="125016"/>
                </a:lnTo>
                <a:lnTo>
                  <a:pt x="35719" y="116086"/>
                </a:lnTo>
                <a:lnTo>
                  <a:pt x="17860" y="107156"/>
                </a:lnTo>
                <a:lnTo>
                  <a:pt x="0" y="98227"/>
                </a:lnTo>
                <a:lnTo>
                  <a:pt x="0" y="89297"/>
                </a:lnTo>
                <a:lnTo>
                  <a:pt x="8930" y="89297"/>
                </a:lnTo>
                <a:lnTo>
                  <a:pt x="26789" y="80367"/>
                </a:lnTo>
                <a:lnTo>
                  <a:pt x="44649" y="71438"/>
                </a:lnTo>
                <a:lnTo>
                  <a:pt x="71438" y="53578"/>
                </a:lnTo>
                <a:lnTo>
                  <a:pt x="98227" y="44648"/>
                </a:lnTo>
                <a:lnTo>
                  <a:pt x="125016" y="35719"/>
                </a:lnTo>
                <a:lnTo>
                  <a:pt x="142875" y="26789"/>
                </a:lnTo>
                <a:lnTo>
                  <a:pt x="151805" y="26789"/>
                </a:lnTo>
                <a:lnTo>
                  <a:pt x="151805" y="35719"/>
                </a:lnTo>
                <a:lnTo>
                  <a:pt x="142875" y="44648"/>
                </a:lnTo>
                <a:lnTo>
                  <a:pt x="125016" y="62508"/>
                </a:lnTo>
                <a:lnTo>
                  <a:pt x="107156" y="89297"/>
                </a:lnTo>
                <a:lnTo>
                  <a:pt x="80367" y="107156"/>
                </a:lnTo>
                <a:lnTo>
                  <a:pt x="62508" y="133945"/>
                </a:lnTo>
                <a:lnTo>
                  <a:pt x="53578" y="142875"/>
                </a:lnTo>
                <a:lnTo>
                  <a:pt x="53578" y="151805"/>
                </a:lnTo>
                <a:lnTo>
                  <a:pt x="62508" y="151805"/>
                </a:lnTo>
                <a:lnTo>
                  <a:pt x="80367" y="133945"/>
                </a:lnTo>
                <a:lnTo>
                  <a:pt x="98227" y="116086"/>
                </a:lnTo>
                <a:lnTo>
                  <a:pt x="116086" y="98227"/>
                </a:lnTo>
                <a:lnTo>
                  <a:pt x="133945" y="71438"/>
                </a:lnTo>
                <a:lnTo>
                  <a:pt x="133945" y="7143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4" name="Freeform 83"/>
          <p:cNvSpPr/>
          <p:nvPr/>
        </p:nvSpPr>
        <p:spPr>
          <a:xfrm>
            <a:off x="7590234" y="1607344"/>
            <a:ext cx="517923" cy="53579"/>
          </a:xfrm>
          <a:custGeom>
            <a:avLst/>
            <a:gdLst/>
            <a:ahLst/>
            <a:cxnLst/>
            <a:rect l="0" t="0" r="0" b="0"/>
            <a:pathLst>
              <a:path w="517923" h="53579">
                <a:moveTo>
                  <a:pt x="26789" y="53578"/>
                </a:moveTo>
                <a:lnTo>
                  <a:pt x="17860" y="53578"/>
                </a:lnTo>
                <a:lnTo>
                  <a:pt x="17860" y="53578"/>
                </a:lnTo>
                <a:lnTo>
                  <a:pt x="8930" y="44648"/>
                </a:lnTo>
                <a:lnTo>
                  <a:pt x="0" y="44648"/>
                </a:lnTo>
                <a:lnTo>
                  <a:pt x="0" y="44648"/>
                </a:lnTo>
                <a:lnTo>
                  <a:pt x="0" y="44648"/>
                </a:lnTo>
                <a:lnTo>
                  <a:pt x="8930" y="44648"/>
                </a:lnTo>
                <a:lnTo>
                  <a:pt x="35719" y="44648"/>
                </a:lnTo>
                <a:lnTo>
                  <a:pt x="62508" y="35718"/>
                </a:lnTo>
                <a:lnTo>
                  <a:pt x="107157" y="35718"/>
                </a:lnTo>
                <a:lnTo>
                  <a:pt x="151805" y="35718"/>
                </a:lnTo>
                <a:lnTo>
                  <a:pt x="214313" y="26789"/>
                </a:lnTo>
                <a:lnTo>
                  <a:pt x="276821" y="26789"/>
                </a:lnTo>
                <a:lnTo>
                  <a:pt x="339329" y="17859"/>
                </a:lnTo>
                <a:lnTo>
                  <a:pt x="392907" y="17859"/>
                </a:lnTo>
                <a:lnTo>
                  <a:pt x="437555" y="8929"/>
                </a:lnTo>
                <a:lnTo>
                  <a:pt x="473274" y="8929"/>
                </a:lnTo>
                <a:lnTo>
                  <a:pt x="500063" y="0"/>
                </a:lnTo>
                <a:lnTo>
                  <a:pt x="508993" y="0"/>
                </a:lnTo>
                <a:lnTo>
                  <a:pt x="517922" y="0"/>
                </a:lnTo>
                <a:lnTo>
                  <a:pt x="517922" y="0"/>
                </a:lnTo>
                <a:lnTo>
                  <a:pt x="517922" y="0"/>
                </a:lnTo>
                <a:lnTo>
                  <a:pt x="508993" y="8929"/>
                </a:lnTo>
                <a:lnTo>
                  <a:pt x="500063" y="8929"/>
                </a:lnTo>
                <a:lnTo>
                  <a:pt x="491133" y="8929"/>
                </a:lnTo>
                <a:lnTo>
                  <a:pt x="491133"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5" name="Freeform 84"/>
          <p:cNvSpPr/>
          <p:nvPr/>
        </p:nvSpPr>
        <p:spPr>
          <a:xfrm>
            <a:off x="5938242" y="5322094"/>
            <a:ext cx="723306" cy="491133"/>
          </a:xfrm>
          <a:custGeom>
            <a:avLst/>
            <a:gdLst/>
            <a:ahLst/>
            <a:cxnLst/>
            <a:rect l="0" t="0" r="0" b="0"/>
            <a:pathLst>
              <a:path w="723306" h="491133">
                <a:moveTo>
                  <a:pt x="0" y="0"/>
                </a:moveTo>
                <a:lnTo>
                  <a:pt x="0" y="0"/>
                </a:lnTo>
                <a:lnTo>
                  <a:pt x="0" y="0"/>
                </a:lnTo>
                <a:lnTo>
                  <a:pt x="0" y="0"/>
                </a:lnTo>
                <a:lnTo>
                  <a:pt x="8930" y="8929"/>
                </a:lnTo>
                <a:lnTo>
                  <a:pt x="17860" y="17859"/>
                </a:lnTo>
                <a:lnTo>
                  <a:pt x="26789" y="26789"/>
                </a:lnTo>
                <a:lnTo>
                  <a:pt x="44649" y="44648"/>
                </a:lnTo>
                <a:lnTo>
                  <a:pt x="53578" y="62508"/>
                </a:lnTo>
                <a:lnTo>
                  <a:pt x="71438" y="80367"/>
                </a:lnTo>
                <a:lnTo>
                  <a:pt x="98227" y="98226"/>
                </a:lnTo>
                <a:lnTo>
                  <a:pt x="116086" y="116086"/>
                </a:lnTo>
                <a:lnTo>
                  <a:pt x="142875" y="133945"/>
                </a:lnTo>
                <a:lnTo>
                  <a:pt x="169664" y="160734"/>
                </a:lnTo>
                <a:lnTo>
                  <a:pt x="196453" y="178594"/>
                </a:lnTo>
                <a:lnTo>
                  <a:pt x="223242" y="205383"/>
                </a:lnTo>
                <a:lnTo>
                  <a:pt x="250031" y="232172"/>
                </a:lnTo>
                <a:lnTo>
                  <a:pt x="285750" y="258960"/>
                </a:lnTo>
                <a:lnTo>
                  <a:pt x="312539" y="276819"/>
                </a:lnTo>
                <a:lnTo>
                  <a:pt x="348258" y="303608"/>
                </a:lnTo>
                <a:lnTo>
                  <a:pt x="383977" y="321468"/>
                </a:lnTo>
                <a:lnTo>
                  <a:pt x="428625" y="348257"/>
                </a:lnTo>
                <a:lnTo>
                  <a:pt x="464344" y="366116"/>
                </a:lnTo>
                <a:lnTo>
                  <a:pt x="508992" y="383976"/>
                </a:lnTo>
                <a:lnTo>
                  <a:pt x="544711" y="401835"/>
                </a:lnTo>
                <a:lnTo>
                  <a:pt x="589360" y="419694"/>
                </a:lnTo>
                <a:lnTo>
                  <a:pt x="634008" y="437554"/>
                </a:lnTo>
                <a:lnTo>
                  <a:pt x="669727" y="464343"/>
                </a:lnTo>
                <a:lnTo>
                  <a:pt x="696516" y="473272"/>
                </a:lnTo>
                <a:lnTo>
                  <a:pt x="723305" y="491132"/>
                </a:lnTo>
                <a:lnTo>
                  <a:pt x="723305" y="49113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6" name="Freeform 85"/>
          <p:cNvSpPr/>
          <p:nvPr/>
        </p:nvSpPr>
        <p:spPr>
          <a:xfrm>
            <a:off x="7768828" y="4982766"/>
            <a:ext cx="44650" cy="1"/>
          </a:xfrm>
          <a:custGeom>
            <a:avLst/>
            <a:gdLst/>
            <a:ahLst/>
            <a:cxnLst/>
            <a:rect l="0" t="0" r="0" b="0"/>
            <a:pathLst>
              <a:path w="44650" h="1">
                <a:moveTo>
                  <a:pt x="0" y="0"/>
                </a:moveTo>
                <a:lnTo>
                  <a:pt x="8930" y="0"/>
                </a:lnTo>
                <a:lnTo>
                  <a:pt x="8930" y="0"/>
                </a:lnTo>
                <a:lnTo>
                  <a:pt x="17860" y="0"/>
                </a:lnTo>
                <a:lnTo>
                  <a:pt x="35719" y="0"/>
                </a:lnTo>
                <a:lnTo>
                  <a:pt x="44649" y="0"/>
                </a:lnTo>
                <a:lnTo>
                  <a:pt x="4464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7" name="Freeform 86"/>
          <p:cNvSpPr/>
          <p:nvPr/>
        </p:nvSpPr>
        <p:spPr>
          <a:xfrm>
            <a:off x="6804422" y="4857750"/>
            <a:ext cx="1080493" cy="973336"/>
          </a:xfrm>
          <a:custGeom>
            <a:avLst/>
            <a:gdLst/>
            <a:ahLst/>
            <a:cxnLst/>
            <a:rect l="0" t="0" r="0" b="0"/>
            <a:pathLst>
              <a:path w="1080493" h="973336">
                <a:moveTo>
                  <a:pt x="892969" y="0"/>
                </a:moveTo>
                <a:lnTo>
                  <a:pt x="892969" y="0"/>
                </a:lnTo>
                <a:lnTo>
                  <a:pt x="884039" y="8929"/>
                </a:lnTo>
                <a:lnTo>
                  <a:pt x="884039" y="17859"/>
                </a:lnTo>
                <a:lnTo>
                  <a:pt x="884039" y="35719"/>
                </a:lnTo>
                <a:lnTo>
                  <a:pt x="892969" y="53578"/>
                </a:lnTo>
                <a:lnTo>
                  <a:pt x="892969" y="80367"/>
                </a:lnTo>
                <a:lnTo>
                  <a:pt x="901898" y="107156"/>
                </a:lnTo>
                <a:lnTo>
                  <a:pt x="910828" y="142875"/>
                </a:lnTo>
                <a:lnTo>
                  <a:pt x="919758" y="169664"/>
                </a:lnTo>
                <a:lnTo>
                  <a:pt x="937617" y="205383"/>
                </a:lnTo>
                <a:lnTo>
                  <a:pt x="955476" y="241102"/>
                </a:lnTo>
                <a:lnTo>
                  <a:pt x="973336" y="276820"/>
                </a:lnTo>
                <a:lnTo>
                  <a:pt x="991195" y="303609"/>
                </a:lnTo>
                <a:lnTo>
                  <a:pt x="1009055" y="330398"/>
                </a:lnTo>
                <a:lnTo>
                  <a:pt x="1026914" y="366117"/>
                </a:lnTo>
                <a:lnTo>
                  <a:pt x="1035844" y="392906"/>
                </a:lnTo>
                <a:lnTo>
                  <a:pt x="1053703" y="419695"/>
                </a:lnTo>
                <a:lnTo>
                  <a:pt x="1062633" y="455414"/>
                </a:lnTo>
                <a:lnTo>
                  <a:pt x="1071562" y="482203"/>
                </a:lnTo>
                <a:lnTo>
                  <a:pt x="1080492" y="508992"/>
                </a:lnTo>
                <a:lnTo>
                  <a:pt x="1080492" y="535781"/>
                </a:lnTo>
                <a:lnTo>
                  <a:pt x="1080492" y="571500"/>
                </a:lnTo>
                <a:lnTo>
                  <a:pt x="1080492" y="598289"/>
                </a:lnTo>
                <a:lnTo>
                  <a:pt x="1071562" y="625078"/>
                </a:lnTo>
                <a:lnTo>
                  <a:pt x="1053703" y="651867"/>
                </a:lnTo>
                <a:lnTo>
                  <a:pt x="1035844" y="687586"/>
                </a:lnTo>
                <a:lnTo>
                  <a:pt x="1000125" y="714375"/>
                </a:lnTo>
                <a:lnTo>
                  <a:pt x="964406" y="741163"/>
                </a:lnTo>
                <a:lnTo>
                  <a:pt x="928687" y="759023"/>
                </a:lnTo>
                <a:lnTo>
                  <a:pt x="884039" y="785812"/>
                </a:lnTo>
                <a:lnTo>
                  <a:pt x="830461" y="803671"/>
                </a:lnTo>
                <a:lnTo>
                  <a:pt x="785812" y="812601"/>
                </a:lnTo>
                <a:lnTo>
                  <a:pt x="741164" y="821530"/>
                </a:lnTo>
                <a:lnTo>
                  <a:pt x="696516" y="830460"/>
                </a:lnTo>
                <a:lnTo>
                  <a:pt x="660797" y="839390"/>
                </a:lnTo>
                <a:lnTo>
                  <a:pt x="616148" y="848320"/>
                </a:lnTo>
                <a:lnTo>
                  <a:pt x="589359" y="848320"/>
                </a:lnTo>
                <a:lnTo>
                  <a:pt x="553641" y="848320"/>
                </a:lnTo>
                <a:lnTo>
                  <a:pt x="526851" y="848320"/>
                </a:lnTo>
                <a:lnTo>
                  <a:pt x="500062" y="857249"/>
                </a:lnTo>
                <a:lnTo>
                  <a:pt x="473273" y="857249"/>
                </a:lnTo>
                <a:lnTo>
                  <a:pt x="455414" y="857249"/>
                </a:lnTo>
                <a:lnTo>
                  <a:pt x="428625" y="857249"/>
                </a:lnTo>
                <a:lnTo>
                  <a:pt x="410766" y="857249"/>
                </a:lnTo>
                <a:lnTo>
                  <a:pt x="392906" y="866179"/>
                </a:lnTo>
                <a:lnTo>
                  <a:pt x="366117" y="866179"/>
                </a:lnTo>
                <a:lnTo>
                  <a:pt x="348258" y="866179"/>
                </a:lnTo>
                <a:lnTo>
                  <a:pt x="330398" y="866179"/>
                </a:lnTo>
                <a:lnTo>
                  <a:pt x="312539" y="866179"/>
                </a:lnTo>
                <a:lnTo>
                  <a:pt x="294680" y="866179"/>
                </a:lnTo>
                <a:lnTo>
                  <a:pt x="276820" y="866179"/>
                </a:lnTo>
                <a:lnTo>
                  <a:pt x="258961" y="866179"/>
                </a:lnTo>
                <a:lnTo>
                  <a:pt x="241101" y="875109"/>
                </a:lnTo>
                <a:lnTo>
                  <a:pt x="223242" y="875109"/>
                </a:lnTo>
                <a:lnTo>
                  <a:pt x="205383" y="875109"/>
                </a:lnTo>
                <a:lnTo>
                  <a:pt x="196453" y="884038"/>
                </a:lnTo>
                <a:lnTo>
                  <a:pt x="178594" y="884038"/>
                </a:lnTo>
                <a:lnTo>
                  <a:pt x="160734" y="892968"/>
                </a:lnTo>
                <a:lnTo>
                  <a:pt x="151805" y="901898"/>
                </a:lnTo>
                <a:lnTo>
                  <a:pt x="142875" y="901898"/>
                </a:lnTo>
                <a:lnTo>
                  <a:pt x="125016" y="910827"/>
                </a:lnTo>
                <a:lnTo>
                  <a:pt x="116086" y="910827"/>
                </a:lnTo>
                <a:lnTo>
                  <a:pt x="98226" y="919757"/>
                </a:lnTo>
                <a:lnTo>
                  <a:pt x="89297" y="928687"/>
                </a:lnTo>
                <a:lnTo>
                  <a:pt x="71437" y="937616"/>
                </a:lnTo>
                <a:lnTo>
                  <a:pt x="53578" y="946546"/>
                </a:lnTo>
                <a:lnTo>
                  <a:pt x="35719" y="955476"/>
                </a:lnTo>
                <a:lnTo>
                  <a:pt x="17859" y="964405"/>
                </a:lnTo>
                <a:lnTo>
                  <a:pt x="8930" y="964405"/>
                </a:lnTo>
                <a:lnTo>
                  <a:pt x="0" y="973335"/>
                </a:lnTo>
                <a:lnTo>
                  <a:pt x="0" y="973335"/>
                </a:lnTo>
                <a:lnTo>
                  <a:pt x="0" y="973335"/>
                </a:lnTo>
                <a:lnTo>
                  <a:pt x="0" y="955476"/>
                </a:lnTo>
                <a:lnTo>
                  <a:pt x="0" y="95547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5110773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afferent/central/efferent</a:t>
            </a:r>
          </a:p>
        </p:txBody>
      </p:sp>
      <p:sp>
        <p:nvSpPr>
          <p:cNvPr id="3" name="Content Placeholder 2"/>
          <p:cNvSpPr>
            <a:spLocks noGrp="1"/>
          </p:cNvSpPr>
          <p:nvPr>
            <p:ph idx="1"/>
          </p:nvPr>
        </p:nvSpPr>
        <p:spPr/>
        <p:txBody>
          <a:bodyPr/>
          <a:lstStyle/>
          <a:p>
            <a:r>
              <a:rPr lang="en-US" dirty="0" smtClean="0"/>
              <a:t>Classic </a:t>
            </a:r>
            <a:r>
              <a:rPr lang="en-US" dirty="0"/>
              <a:t>afferent/central/efferent architecture of structured programming,</a:t>
            </a:r>
          </a:p>
          <a:p>
            <a:pPr lvl="1"/>
            <a:r>
              <a:rPr lang="en-US" dirty="0" smtClean="0"/>
              <a:t>Afferent</a:t>
            </a:r>
          </a:p>
          <a:p>
            <a:pPr lvl="1"/>
            <a:r>
              <a:rPr lang="en-US" dirty="0" smtClean="0"/>
              <a:t>Central </a:t>
            </a:r>
          </a:p>
          <a:p>
            <a:pPr lvl="1"/>
            <a:r>
              <a:rPr lang="en-US" dirty="0" smtClean="0"/>
              <a:t>Efferent </a:t>
            </a:r>
          </a:p>
          <a:p>
            <a:r>
              <a:rPr lang="en-US" dirty="0" smtClean="0"/>
              <a:t>GUIs and strongly typed languages lessen the need for emphasis on data-validation</a:t>
            </a:r>
            <a:endParaRPr lang="en-US" dirty="0"/>
          </a:p>
        </p:txBody>
      </p:sp>
      <p:sp>
        <p:nvSpPr>
          <p:cNvPr id="4" name="Date Placeholder 3"/>
          <p:cNvSpPr>
            <a:spLocks noGrp="1"/>
          </p:cNvSpPr>
          <p:nvPr>
            <p:ph type="dt" sz="half" idx="10"/>
          </p:nvPr>
        </p:nvSpPr>
        <p:spPr/>
        <p:txBody>
          <a:bodyPr/>
          <a:lstStyle/>
          <a:p>
            <a:fld id="{F4E3A3B8-E828-4B4B-9B69-5223E60A4589}" type="datetime1">
              <a:rPr lang="en-US" smtClean="0"/>
              <a:t>9/4/2013</a:t>
            </a:fld>
            <a:endParaRPr lang="en-US"/>
          </a:p>
        </p:txBody>
      </p:sp>
      <p:sp>
        <p:nvSpPr>
          <p:cNvPr id="5" name="Footer Placeholder 4"/>
          <p:cNvSpPr>
            <a:spLocks noGrp="1"/>
          </p:cNvSpPr>
          <p:nvPr>
            <p:ph type="ftr" sz="quarter" idx="11"/>
          </p:nvPr>
        </p:nvSpPr>
        <p:spPr/>
        <p:txBody>
          <a:bodyPr/>
          <a:lstStyle/>
          <a:p>
            <a:endParaRPr lang="en-US" dirty="0" smtClean="0"/>
          </a:p>
        </p:txBody>
      </p:sp>
      <p:sp>
        <p:nvSpPr>
          <p:cNvPr id="6" name="Slide Number Placeholder 5"/>
          <p:cNvSpPr>
            <a:spLocks noGrp="1"/>
          </p:cNvSpPr>
          <p:nvPr>
            <p:ph type="sldNum" sz="quarter" idx="12"/>
          </p:nvPr>
        </p:nvSpPr>
        <p:spPr/>
        <p:txBody>
          <a:bodyPr/>
          <a:lstStyle/>
          <a:p>
            <a:fld id="{5EA4A088-014F-4063-A783-67FAA4BA51CC}" type="slidenum">
              <a:rPr lang="en-US" smtClean="0"/>
              <a:t>6</a:t>
            </a:fld>
            <a:endParaRPr lang="en-US"/>
          </a:p>
        </p:txBody>
      </p:sp>
      <p:sp>
        <p:nvSpPr>
          <p:cNvPr id="7" name="Freeform 6"/>
          <p:cNvSpPr/>
          <p:nvPr/>
        </p:nvSpPr>
        <p:spPr>
          <a:xfrm>
            <a:off x="2812852" y="2714625"/>
            <a:ext cx="357188" cy="178594"/>
          </a:xfrm>
          <a:custGeom>
            <a:avLst/>
            <a:gdLst/>
            <a:ahLst/>
            <a:cxnLst/>
            <a:rect l="0" t="0" r="0" b="0"/>
            <a:pathLst>
              <a:path w="357188" h="178594">
                <a:moveTo>
                  <a:pt x="0" y="178593"/>
                </a:moveTo>
                <a:lnTo>
                  <a:pt x="17859" y="169664"/>
                </a:lnTo>
                <a:lnTo>
                  <a:pt x="35718" y="160734"/>
                </a:lnTo>
                <a:lnTo>
                  <a:pt x="62507" y="142875"/>
                </a:lnTo>
                <a:lnTo>
                  <a:pt x="98226" y="116086"/>
                </a:lnTo>
                <a:lnTo>
                  <a:pt x="133945" y="89296"/>
                </a:lnTo>
                <a:lnTo>
                  <a:pt x="187523" y="71438"/>
                </a:lnTo>
                <a:lnTo>
                  <a:pt x="241101" y="44648"/>
                </a:lnTo>
                <a:lnTo>
                  <a:pt x="303609" y="26789"/>
                </a:lnTo>
                <a:lnTo>
                  <a:pt x="357187" y="0"/>
                </a:lnTo>
                <a:lnTo>
                  <a:pt x="35718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2625328" y="3705820"/>
            <a:ext cx="500064" cy="223243"/>
          </a:xfrm>
          <a:custGeom>
            <a:avLst/>
            <a:gdLst/>
            <a:ahLst/>
            <a:cxnLst/>
            <a:rect l="0" t="0" r="0" b="0"/>
            <a:pathLst>
              <a:path w="500064" h="223243">
                <a:moveTo>
                  <a:pt x="0" y="223242"/>
                </a:moveTo>
                <a:lnTo>
                  <a:pt x="8930" y="214312"/>
                </a:lnTo>
                <a:lnTo>
                  <a:pt x="44649" y="205383"/>
                </a:lnTo>
                <a:lnTo>
                  <a:pt x="89297" y="178594"/>
                </a:lnTo>
                <a:lnTo>
                  <a:pt x="142875" y="151805"/>
                </a:lnTo>
                <a:lnTo>
                  <a:pt x="214313" y="107156"/>
                </a:lnTo>
                <a:lnTo>
                  <a:pt x="294680" y="71437"/>
                </a:lnTo>
                <a:lnTo>
                  <a:pt x="366117" y="35719"/>
                </a:lnTo>
                <a:lnTo>
                  <a:pt x="437555" y="17859"/>
                </a:lnTo>
                <a:lnTo>
                  <a:pt x="500063" y="0"/>
                </a:lnTo>
                <a:lnTo>
                  <a:pt x="500063"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6215063" y="2964656"/>
            <a:ext cx="44649" cy="214313"/>
          </a:xfrm>
          <a:custGeom>
            <a:avLst/>
            <a:gdLst/>
            <a:ahLst/>
            <a:cxnLst/>
            <a:rect l="0" t="0" r="0" b="0"/>
            <a:pathLst>
              <a:path w="44649" h="214313">
                <a:moveTo>
                  <a:pt x="17859" y="0"/>
                </a:moveTo>
                <a:lnTo>
                  <a:pt x="17859" y="0"/>
                </a:lnTo>
                <a:lnTo>
                  <a:pt x="17859" y="8930"/>
                </a:lnTo>
                <a:lnTo>
                  <a:pt x="26789" y="26789"/>
                </a:lnTo>
                <a:lnTo>
                  <a:pt x="26789" y="44648"/>
                </a:lnTo>
                <a:lnTo>
                  <a:pt x="26789" y="62508"/>
                </a:lnTo>
                <a:lnTo>
                  <a:pt x="35718" y="89297"/>
                </a:lnTo>
                <a:lnTo>
                  <a:pt x="35718" y="116086"/>
                </a:lnTo>
                <a:lnTo>
                  <a:pt x="35718" y="133945"/>
                </a:lnTo>
                <a:lnTo>
                  <a:pt x="44648" y="160734"/>
                </a:lnTo>
                <a:lnTo>
                  <a:pt x="44648" y="178594"/>
                </a:lnTo>
                <a:lnTo>
                  <a:pt x="44648" y="196453"/>
                </a:lnTo>
                <a:lnTo>
                  <a:pt x="44648" y="205383"/>
                </a:lnTo>
                <a:lnTo>
                  <a:pt x="44648" y="214312"/>
                </a:lnTo>
                <a:lnTo>
                  <a:pt x="44648" y="214312"/>
                </a:lnTo>
                <a:lnTo>
                  <a:pt x="35718" y="196453"/>
                </a:lnTo>
                <a:lnTo>
                  <a:pt x="35718" y="187523"/>
                </a:lnTo>
                <a:lnTo>
                  <a:pt x="26789" y="151805"/>
                </a:lnTo>
                <a:lnTo>
                  <a:pt x="17859" y="125015"/>
                </a:lnTo>
                <a:lnTo>
                  <a:pt x="0" y="80367"/>
                </a:lnTo>
                <a:lnTo>
                  <a:pt x="0"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6125766" y="2803921"/>
            <a:ext cx="294680" cy="250033"/>
          </a:xfrm>
          <a:custGeom>
            <a:avLst/>
            <a:gdLst/>
            <a:ahLst/>
            <a:cxnLst/>
            <a:rect l="0" t="0" r="0" b="0"/>
            <a:pathLst>
              <a:path w="294680" h="250033">
                <a:moveTo>
                  <a:pt x="17859" y="107157"/>
                </a:moveTo>
                <a:lnTo>
                  <a:pt x="8929" y="107157"/>
                </a:lnTo>
                <a:lnTo>
                  <a:pt x="0" y="98227"/>
                </a:lnTo>
                <a:lnTo>
                  <a:pt x="0" y="98227"/>
                </a:lnTo>
                <a:lnTo>
                  <a:pt x="0" y="98227"/>
                </a:lnTo>
                <a:lnTo>
                  <a:pt x="0" y="89297"/>
                </a:lnTo>
                <a:lnTo>
                  <a:pt x="17859" y="80368"/>
                </a:lnTo>
                <a:lnTo>
                  <a:pt x="35718" y="62508"/>
                </a:lnTo>
                <a:lnTo>
                  <a:pt x="71437" y="53579"/>
                </a:lnTo>
                <a:lnTo>
                  <a:pt x="116086" y="35719"/>
                </a:lnTo>
                <a:lnTo>
                  <a:pt x="160734" y="17860"/>
                </a:lnTo>
                <a:lnTo>
                  <a:pt x="214312" y="8930"/>
                </a:lnTo>
                <a:lnTo>
                  <a:pt x="250031" y="0"/>
                </a:lnTo>
                <a:lnTo>
                  <a:pt x="276820" y="8930"/>
                </a:lnTo>
                <a:lnTo>
                  <a:pt x="294679" y="35719"/>
                </a:lnTo>
                <a:lnTo>
                  <a:pt x="294679" y="62508"/>
                </a:lnTo>
                <a:lnTo>
                  <a:pt x="276820" y="98227"/>
                </a:lnTo>
                <a:lnTo>
                  <a:pt x="258961" y="142875"/>
                </a:lnTo>
                <a:lnTo>
                  <a:pt x="223242" y="178594"/>
                </a:lnTo>
                <a:lnTo>
                  <a:pt x="196453" y="205383"/>
                </a:lnTo>
                <a:lnTo>
                  <a:pt x="169664" y="232172"/>
                </a:lnTo>
                <a:lnTo>
                  <a:pt x="151804" y="241102"/>
                </a:lnTo>
                <a:lnTo>
                  <a:pt x="142875" y="250032"/>
                </a:lnTo>
                <a:lnTo>
                  <a:pt x="151804" y="241102"/>
                </a:lnTo>
                <a:lnTo>
                  <a:pt x="160734" y="232172"/>
                </a:lnTo>
                <a:lnTo>
                  <a:pt x="178593" y="214313"/>
                </a:lnTo>
                <a:lnTo>
                  <a:pt x="205382" y="196454"/>
                </a:lnTo>
                <a:lnTo>
                  <a:pt x="232172" y="178594"/>
                </a:lnTo>
                <a:lnTo>
                  <a:pt x="232172"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6349008" y="2991445"/>
            <a:ext cx="178595" cy="178595"/>
          </a:xfrm>
          <a:custGeom>
            <a:avLst/>
            <a:gdLst/>
            <a:ahLst/>
            <a:cxnLst/>
            <a:rect l="0" t="0" r="0" b="0"/>
            <a:pathLst>
              <a:path w="178595" h="178595">
                <a:moveTo>
                  <a:pt x="71437" y="8930"/>
                </a:moveTo>
                <a:lnTo>
                  <a:pt x="71437" y="8930"/>
                </a:lnTo>
                <a:lnTo>
                  <a:pt x="71437" y="0"/>
                </a:lnTo>
                <a:lnTo>
                  <a:pt x="62508" y="0"/>
                </a:lnTo>
                <a:lnTo>
                  <a:pt x="53578" y="0"/>
                </a:lnTo>
                <a:lnTo>
                  <a:pt x="44648" y="0"/>
                </a:lnTo>
                <a:lnTo>
                  <a:pt x="35719" y="17859"/>
                </a:lnTo>
                <a:lnTo>
                  <a:pt x="26789" y="35719"/>
                </a:lnTo>
                <a:lnTo>
                  <a:pt x="17859" y="62508"/>
                </a:lnTo>
                <a:lnTo>
                  <a:pt x="8930" y="89297"/>
                </a:lnTo>
                <a:lnTo>
                  <a:pt x="8930" y="116086"/>
                </a:lnTo>
                <a:lnTo>
                  <a:pt x="0" y="142875"/>
                </a:lnTo>
                <a:lnTo>
                  <a:pt x="8930" y="160734"/>
                </a:lnTo>
                <a:lnTo>
                  <a:pt x="17859" y="178594"/>
                </a:lnTo>
                <a:lnTo>
                  <a:pt x="17859" y="178594"/>
                </a:lnTo>
                <a:lnTo>
                  <a:pt x="26789" y="178594"/>
                </a:lnTo>
                <a:lnTo>
                  <a:pt x="44648" y="169664"/>
                </a:lnTo>
                <a:lnTo>
                  <a:pt x="53578" y="151805"/>
                </a:lnTo>
                <a:lnTo>
                  <a:pt x="62508" y="133945"/>
                </a:lnTo>
                <a:lnTo>
                  <a:pt x="71437" y="107156"/>
                </a:lnTo>
                <a:lnTo>
                  <a:pt x="80367" y="89297"/>
                </a:lnTo>
                <a:lnTo>
                  <a:pt x="80367" y="71437"/>
                </a:lnTo>
                <a:lnTo>
                  <a:pt x="89297" y="71437"/>
                </a:lnTo>
                <a:lnTo>
                  <a:pt x="89297" y="71437"/>
                </a:lnTo>
                <a:lnTo>
                  <a:pt x="89297" y="89297"/>
                </a:lnTo>
                <a:lnTo>
                  <a:pt x="89297" y="107156"/>
                </a:lnTo>
                <a:lnTo>
                  <a:pt x="89297" y="133945"/>
                </a:lnTo>
                <a:lnTo>
                  <a:pt x="98226" y="151805"/>
                </a:lnTo>
                <a:lnTo>
                  <a:pt x="98226" y="169664"/>
                </a:lnTo>
                <a:lnTo>
                  <a:pt x="107156" y="178594"/>
                </a:lnTo>
                <a:lnTo>
                  <a:pt x="116086" y="178594"/>
                </a:lnTo>
                <a:lnTo>
                  <a:pt x="133945" y="169664"/>
                </a:lnTo>
                <a:lnTo>
                  <a:pt x="142875" y="160734"/>
                </a:lnTo>
                <a:lnTo>
                  <a:pt x="151805" y="142875"/>
                </a:lnTo>
                <a:lnTo>
                  <a:pt x="169664" y="116086"/>
                </a:lnTo>
                <a:lnTo>
                  <a:pt x="178594" y="80367"/>
                </a:lnTo>
                <a:lnTo>
                  <a:pt x="178594" y="8036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6482953" y="2937867"/>
            <a:ext cx="151806" cy="214313"/>
          </a:xfrm>
          <a:custGeom>
            <a:avLst/>
            <a:gdLst/>
            <a:ahLst/>
            <a:cxnLst/>
            <a:rect l="0" t="0" r="0" b="0"/>
            <a:pathLst>
              <a:path w="151806" h="214313">
                <a:moveTo>
                  <a:pt x="89297" y="17859"/>
                </a:moveTo>
                <a:lnTo>
                  <a:pt x="89297" y="8929"/>
                </a:lnTo>
                <a:lnTo>
                  <a:pt x="80367" y="8929"/>
                </a:lnTo>
                <a:lnTo>
                  <a:pt x="71438" y="0"/>
                </a:lnTo>
                <a:lnTo>
                  <a:pt x="71438" y="0"/>
                </a:lnTo>
                <a:lnTo>
                  <a:pt x="62508" y="0"/>
                </a:lnTo>
                <a:lnTo>
                  <a:pt x="62508" y="8929"/>
                </a:lnTo>
                <a:lnTo>
                  <a:pt x="53578" y="17859"/>
                </a:lnTo>
                <a:lnTo>
                  <a:pt x="53578" y="26789"/>
                </a:lnTo>
                <a:lnTo>
                  <a:pt x="44649" y="44648"/>
                </a:lnTo>
                <a:lnTo>
                  <a:pt x="35719" y="62508"/>
                </a:lnTo>
                <a:lnTo>
                  <a:pt x="35719" y="71437"/>
                </a:lnTo>
                <a:lnTo>
                  <a:pt x="26789" y="89297"/>
                </a:lnTo>
                <a:lnTo>
                  <a:pt x="26789" y="98226"/>
                </a:lnTo>
                <a:lnTo>
                  <a:pt x="35719" y="107156"/>
                </a:lnTo>
                <a:lnTo>
                  <a:pt x="44649" y="116086"/>
                </a:lnTo>
                <a:lnTo>
                  <a:pt x="62508" y="125015"/>
                </a:lnTo>
                <a:lnTo>
                  <a:pt x="89297" y="125015"/>
                </a:lnTo>
                <a:lnTo>
                  <a:pt x="107156" y="133945"/>
                </a:lnTo>
                <a:lnTo>
                  <a:pt x="125016" y="142875"/>
                </a:lnTo>
                <a:lnTo>
                  <a:pt x="142875" y="151804"/>
                </a:lnTo>
                <a:lnTo>
                  <a:pt x="151805" y="169664"/>
                </a:lnTo>
                <a:lnTo>
                  <a:pt x="142875" y="178594"/>
                </a:lnTo>
                <a:lnTo>
                  <a:pt x="125016" y="196453"/>
                </a:lnTo>
                <a:lnTo>
                  <a:pt x="98227" y="205383"/>
                </a:lnTo>
                <a:lnTo>
                  <a:pt x="71438" y="205383"/>
                </a:lnTo>
                <a:lnTo>
                  <a:pt x="35719" y="214312"/>
                </a:lnTo>
                <a:lnTo>
                  <a:pt x="8930" y="214312"/>
                </a:lnTo>
                <a:lnTo>
                  <a:pt x="0" y="214312"/>
                </a:lnTo>
                <a:lnTo>
                  <a:pt x="0" y="205383"/>
                </a:lnTo>
                <a:lnTo>
                  <a:pt x="8930" y="196453"/>
                </a:lnTo>
                <a:lnTo>
                  <a:pt x="17860" y="196453"/>
                </a:lnTo>
                <a:lnTo>
                  <a:pt x="35719" y="187523"/>
                </a:lnTo>
                <a:lnTo>
                  <a:pt x="62508" y="178594"/>
                </a:lnTo>
                <a:lnTo>
                  <a:pt x="89297" y="169664"/>
                </a:lnTo>
                <a:lnTo>
                  <a:pt x="116086" y="160734"/>
                </a:lnTo>
                <a:lnTo>
                  <a:pt x="116086" y="16073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6652617" y="2928937"/>
            <a:ext cx="160736" cy="169665"/>
          </a:xfrm>
          <a:custGeom>
            <a:avLst/>
            <a:gdLst/>
            <a:ahLst/>
            <a:cxnLst/>
            <a:rect l="0" t="0" r="0" b="0"/>
            <a:pathLst>
              <a:path w="160736" h="169665">
                <a:moveTo>
                  <a:pt x="71438" y="8930"/>
                </a:moveTo>
                <a:lnTo>
                  <a:pt x="62508" y="8930"/>
                </a:lnTo>
                <a:lnTo>
                  <a:pt x="62508" y="0"/>
                </a:lnTo>
                <a:lnTo>
                  <a:pt x="53578" y="0"/>
                </a:lnTo>
                <a:lnTo>
                  <a:pt x="53578" y="0"/>
                </a:lnTo>
                <a:lnTo>
                  <a:pt x="35719" y="0"/>
                </a:lnTo>
                <a:lnTo>
                  <a:pt x="26789" y="17859"/>
                </a:lnTo>
                <a:lnTo>
                  <a:pt x="17860" y="35719"/>
                </a:lnTo>
                <a:lnTo>
                  <a:pt x="8930" y="62508"/>
                </a:lnTo>
                <a:lnTo>
                  <a:pt x="0" y="89297"/>
                </a:lnTo>
                <a:lnTo>
                  <a:pt x="0" y="116086"/>
                </a:lnTo>
                <a:lnTo>
                  <a:pt x="8930" y="133945"/>
                </a:lnTo>
                <a:lnTo>
                  <a:pt x="17860" y="151805"/>
                </a:lnTo>
                <a:lnTo>
                  <a:pt x="35719" y="169664"/>
                </a:lnTo>
                <a:lnTo>
                  <a:pt x="53578" y="169664"/>
                </a:lnTo>
                <a:lnTo>
                  <a:pt x="80367" y="169664"/>
                </a:lnTo>
                <a:lnTo>
                  <a:pt x="98227" y="160734"/>
                </a:lnTo>
                <a:lnTo>
                  <a:pt x="116086" y="151805"/>
                </a:lnTo>
                <a:lnTo>
                  <a:pt x="133946" y="133945"/>
                </a:lnTo>
                <a:lnTo>
                  <a:pt x="151805" y="116086"/>
                </a:lnTo>
                <a:lnTo>
                  <a:pt x="151805" y="89297"/>
                </a:lnTo>
                <a:lnTo>
                  <a:pt x="160735" y="62508"/>
                </a:lnTo>
                <a:lnTo>
                  <a:pt x="160735"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6759773" y="2687836"/>
            <a:ext cx="250033" cy="366118"/>
          </a:xfrm>
          <a:custGeom>
            <a:avLst/>
            <a:gdLst/>
            <a:ahLst/>
            <a:cxnLst/>
            <a:rect l="0" t="0" r="0" b="0"/>
            <a:pathLst>
              <a:path w="250033" h="366118">
                <a:moveTo>
                  <a:pt x="26790" y="250031"/>
                </a:moveTo>
                <a:lnTo>
                  <a:pt x="26790" y="250031"/>
                </a:lnTo>
                <a:lnTo>
                  <a:pt x="17860" y="258960"/>
                </a:lnTo>
                <a:lnTo>
                  <a:pt x="8930" y="258960"/>
                </a:lnTo>
                <a:lnTo>
                  <a:pt x="8930" y="276820"/>
                </a:lnTo>
                <a:lnTo>
                  <a:pt x="8930" y="285750"/>
                </a:lnTo>
                <a:lnTo>
                  <a:pt x="0" y="303609"/>
                </a:lnTo>
                <a:lnTo>
                  <a:pt x="0" y="321468"/>
                </a:lnTo>
                <a:lnTo>
                  <a:pt x="8930" y="339328"/>
                </a:lnTo>
                <a:lnTo>
                  <a:pt x="8930" y="357187"/>
                </a:lnTo>
                <a:lnTo>
                  <a:pt x="8930" y="366117"/>
                </a:lnTo>
                <a:lnTo>
                  <a:pt x="17860" y="366117"/>
                </a:lnTo>
                <a:lnTo>
                  <a:pt x="26790" y="366117"/>
                </a:lnTo>
                <a:lnTo>
                  <a:pt x="35719" y="357187"/>
                </a:lnTo>
                <a:lnTo>
                  <a:pt x="44649" y="348257"/>
                </a:lnTo>
                <a:lnTo>
                  <a:pt x="62508" y="330398"/>
                </a:lnTo>
                <a:lnTo>
                  <a:pt x="71438" y="303609"/>
                </a:lnTo>
                <a:lnTo>
                  <a:pt x="89297" y="285750"/>
                </a:lnTo>
                <a:lnTo>
                  <a:pt x="98227" y="267890"/>
                </a:lnTo>
                <a:lnTo>
                  <a:pt x="98227" y="267890"/>
                </a:lnTo>
                <a:lnTo>
                  <a:pt x="107157" y="267890"/>
                </a:lnTo>
                <a:lnTo>
                  <a:pt x="107157" y="276820"/>
                </a:lnTo>
                <a:lnTo>
                  <a:pt x="107157" y="285750"/>
                </a:lnTo>
                <a:lnTo>
                  <a:pt x="116086" y="303609"/>
                </a:lnTo>
                <a:lnTo>
                  <a:pt x="116086" y="312539"/>
                </a:lnTo>
                <a:lnTo>
                  <a:pt x="125016" y="321468"/>
                </a:lnTo>
                <a:lnTo>
                  <a:pt x="133946" y="330398"/>
                </a:lnTo>
                <a:lnTo>
                  <a:pt x="142875" y="330398"/>
                </a:lnTo>
                <a:lnTo>
                  <a:pt x="160735" y="330398"/>
                </a:lnTo>
                <a:lnTo>
                  <a:pt x="178594" y="312539"/>
                </a:lnTo>
                <a:lnTo>
                  <a:pt x="187524" y="303609"/>
                </a:lnTo>
                <a:lnTo>
                  <a:pt x="205383" y="276820"/>
                </a:lnTo>
                <a:lnTo>
                  <a:pt x="214313" y="250031"/>
                </a:lnTo>
                <a:lnTo>
                  <a:pt x="223243" y="214312"/>
                </a:lnTo>
                <a:lnTo>
                  <a:pt x="232172" y="178593"/>
                </a:lnTo>
                <a:lnTo>
                  <a:pt x="241102" y="133945"/>
                </a:lnTo>
                <a:lnTo>
                  <a:pt x="241102" y="89297"/>
                </a:lnTo>
                <a:lnTo>
                  <a:pt x="232172" y="53578"/>
                </a:lnTo>
                <a:lnTo>
                  <a:pt x="223243" y="26789"/>
                </a:lnTo>
                <a:lnTo>
                  <a:pt x="214313" y="8930"/>
                </a:lnTo>
                <a:lnTo>
                  <a:pt x="196454" y="0"/>
                </a:lnTo>
                <a:lnTo>
                  <a:pt x="178594" y="8930"/>
                </a:lnTo>
                <a:lnTo>
                  <a:pt x="160735" y="26789"/>
                </a:lnTo>
                <a:lnTo>
                  <a:pt x="133946" y="53578"/>
                </a:lnTo>
                <a:lnTo>
                  <a:pt x="116086" y="80367"/>
                </a:lnTo>
                <a:lnTo>
                  <a:pt x="107157" y="116085"/>
                </a:lnTo>
                <a:lnTo>
                  <a:pt x="107157" y="160734"/>
                </a:lnTo>
                <a:lnTo>
                  <a:pt x="125016" y="196453"/>
                </a:lnTo>
                <a:lnTo>
                  <a:pt x="133946" y="232171"/>
                </a:lnTo>
                <a:lnTo>
                  <a:pt x="160735" y="267890"/>
                </a:lnTo>
                <a:lnTo>
                  <a:pt x="187524" y="294679"/>
                </a:lnTo>
                <a:lnTo>
                  <a:pt x="205383" y="312539"/>
                </a:lnTo>
                <a:lnTo>
                  <a:pt x="223243" y="330398"/>
                </a:lnTo>
                <a:lnTo>
                  <a:pt x="241102" y="339328"/>
                </a:lnTo>
                <a:lnTo>
                  <a:pt x="250032" y="339328"/>
                </a:lnTo>
                <a:lnTo>
                  <a:pt x="250032" y="339328"/>
                </a:lnTo>
                <a:lnTo>
                  <a:pt x="241102" y="339328"/>
                </a:lnTo>
                <a:lnTo>
                  <a:pt x="232172" y="339328"/>
                </a:lnTo>
                <a:lnTo>
                  <a:pt x="223243" y="330398"/>
                </a:lnTo>
                <a:lnTo>
                  <a:pt x="214313" y="330398"/>
                </a:lnTo>
                <a:lnTo>
                  <a:pt x="205383" y="339328"/>
                </a:lnTo>
                <a:lnTo>
                  <a:pt x="196454" y="348257"/>
                </a:lnTo>
                <a:lnTo>
                  <a:pt x="196454" y="34825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6107906" y="3080742"/>
            <a:ext cx="1062634" cy="321470"/>
          </a:xfrm>
          <a:custGeom>
            <a:avLst/>
            <a:gdLst/>
            <a:ahLst/>
            <a:cxnLst/>
            <a:rect l="0" t="0" r="0" b="0"/>
            <a:pathLst>
              <a:path w="1062634" h="321470">
                <a:moveTo>
                  <a:pt x="0" y="321469"/>
                </a:moveTo>
                <a:lnTo>
                  <a:pt x="0" y="321469"/>
                </a:lnTo>
                <a:lnTo>
                  <a:pt x="0" y="321469"/>
                </a:lnTo>
                <a:lnTo>
                  <a:pt x="8930" y="321469"/>
                </a:lnTo>
                <a:lnTo>
                  <a:pt x="17860" y="312539"/>
                </a:lnTo>
                <a:lnTo>
                  <a:pt x="44649" y="303609"/>
                </a:lnTo>
                <a:lnTo>
                  <a:pt x="71438" y="294679"/>
                </a:lnTo>
                <a:lnTo>
                  <a:pt x="116086" y="285750"/>
                </a:lnTo>
                <a:lnTo>
                  <a:pt x="169664" y="267890"/>
                </a:lnTo>
                <a:lnTo>
                  <a:pt x="250032" y="241101"/>
                </a:lnTo>
                <a:lnTo>
                  <a:pt x="330399" y="223242"/>
                </a:lnTo>
                <a:lnTo>
                  <a:pt x="428625" y="196453"/>
                </a:lnTo>
                <a:lnTo>
                  <a:pt x="535782" y="169664"/>
                </a:lnTo>
                <a:lnTo>
                  <a:pt x="642938" y="142875"/>
                </a:lnTo>
                <a:lnTo>
                  <a:pt x="750094" y="116086"/>
                </a:lnTo>
                <a:lnTo>
                  <a:pt x="839391" y="89297"/>
                </a:lnTo>
                <a:lnTo>
                  <a:pt x="919758" y="71437"/>
                </a:lnTo>
                <a:lnTo>
                  <a:pt x="991196" y="53578"/>
                </a:lnTo>
                <a:lnTo>
                  <a:pt x="1035844" y="35719"/>
                </a:lnTo>
                <a:lnTo>
                  <a:pt x="1062633" y="26789"/>
                </a:lnTo>
                <a:lnTo>
                  <a:pt x="1062633" y="17859"/>
                </a:lnTo>
                <a:lnTo>
                  <a:pt x="1062633" y="8929"/>
                </a:lnTo>
                <a:lnTo>
                  <a:pt x="1053703" y="0"/>
                </a:lnTo>
                <a:lnTo>
                  <a:pt x="1026914" y="0"/>
                </a:lnTo>
                <a:lnTo>
                  <a:pt x="102691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6402586" y="3616523"/>
            <a:ext cx="89298" cy="169665"/>
          </a:xfrm>
          <a:custGeom>
            <a:avLst/>
            <a:gdLst/>
            <a:ahLst/>
            <a:cxnLst/>
            <a:rect l="0" t="0" r="0" b="0"/>
            <a:pathLst>
              <a:path w="89298" h="169665">
                <a:moveTo>
                  <a:pt x="8930" y="0"/>
                </a:moveTo>
                <a:lnTo>
                  <a:pt x="8930" y="0"/>
                </a:lnTo>
                <a:lnTo>
                  <a:pt x="0" y="0"/>
                </a:lnTo>
                <a:lnTo>
                  <a:pt x="0" y="0"/>
                </a:lnTo>
                <a:lnTo>
                  <a:pt x="0" y="0"/>
                </a:lnTo>
                <a:lnTo>
                  <a:pt x="0" y="8930"/>
                </a:lnTo>
                <a:lnTo>
                  <a:pt x="0" y="17859"/>
                </a:lnTo>
                <a:lnTo>
                  <a:pt x="0" y="44648"/>
                </a:lnTo>
                <a:lnTo>
                  <a:pt x="8930" y="71438"/>
                </a:lnTo>
                <a:lnTo>
                  <a:pt x="8930" y="98227"/>
                </a:lnTo>
                <a:lnTo>
                  <a:pt x="17859" y="125016"/>
                </a:lnTo>
                <a:lnTo>
                  <a:pt x="26789" y="142875"/>
                </a:lnTo>
                <a:lnTo>
                  <a:pt x="35719" y="160734"/>
                </a:lnTo>
                <a:lnTo>
                  <a:pt x="44648" y="169664"/>
                </a:lnTo>
                <a:lnTo>
                  <a:pt x="62508" y="160734"/>
                </a:lnTo>
                <a:lnTo>
                  <a:pt x="71437" y="160734"/>
                </a:lnTo>
                <a:lnTo>
                  <a:pt x="80367" y="142875"/>
                </a:lnTo>
                <a:lnTo>
                  <a:pt x="89297" y="116086"/>
                </a:lnTo>
                <a:lnTo>
                  <a:pt x="80367" y="98227"/>
                </a:lnTo>
                <a:lnTo>
                  <a:pt x="71437" y="62508"/>
                </a:lnTo>
                <a:lnTo>
                  <a:pt x="71437" y="6250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6349008" y="3527226"/>
            <a:ext cx="8931" cy="35720"/>
          </a:xfrm>
          <a:custGeom>
            <a:avLst/>
            <a:gdLst/>
            <a:ahLst/>
            <a:cxnLst/>
            <a:rect l="0" t="0" r="0" b="0"/>
            <a:pathLst>
              <a:path w="8931" h="35720">
                <a:moveTo>
                  <a:pt x="0" y="8930"/>
                </a:moveTo>
                <a:lnTo>
                  <a:pt x="0" y="8930"/>
                </a:lnTo>
                <a:lnTo>
                  <a:pt x="0" y="8930"/>
                </a:lnTo>
                <a:lnTo>
                  <a:pt x="0" y="8930"/>
                </a:lnTo>
                <a:lnTo>
                  <a:pt x="0" y="0"/>
                </a:lnTo>
                <a:lnTo>
                  <a:pt x="0" y="8930"/>
                </a:lnTo>
                <a:lnTo>
                  <a:pt x="0" y="8930"/>
                </a:lnTo>
                <a:lnTo>
                  <a:pt x="0" y="17860"/>
                </a:lnTo>
                <a:lnTo>
                  <a:pt x="0" y="26789"/>
                </a:lnTo>
                <a:lnTo>
                  <a:pt x="8930" y="35719"/>
                </a:lnTo>
                <a:lnTo>
                  <a:pt x="8930" y="3571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6482953" y="3598664"/>
            <a:ext cx="151806" cy="169665"/>
          </a:xfrm>
          <a:custGeom>
            <a:avLst/>
            <a:gdLst/>
            <a:ahLst/>
            <a:cxnLst/>
            <a:rect l="0" t="0" r="0" b="0"/>
            <a:pathLst>
              <a:path w="151806" h="169665">
                <a:moveTo>
                  <a:pt x="0" y="0"/>
                </a:moveTo>
                <a:lnTo>
                  <a:pt x="0" y="8929"/>
                </a:lnTo>
                <a:lnTo>
                  <a:pt x="8930" y="8929"/>
                </a:lnTo>
                <a:lnTo>
                  <a:pt x="8930" y="26789"/>
                </a:lnTo>
                <a:lnTo>
                  <a:pt x="8930" y="44648"/>
                </a:lnTo>
                <a:lnTo>
                  <a:pt x="17860" y="71437"/>
                </a:lnTo>
                <a:lnTo>
                  <a:pt x="17860" y="89297"/>
                </a:lnTo>
                <a:lnTo>
                  <a:pt x="26789" y="116086"/>
                </a:lnTo>
                <a:lnTo>
                  <a:pt x="26789" y="125015"/>
                </a:lnTo>
                <a:lnTo>
                  <a:pt x="35719" y="142875"/>
                </a:lnTo>
                <a:lnTo>
                  <a:pt x="35719" y="142875"/>
                </a:lnTo>
                <a:lnTo>
                  <a:pt x="35719" y="133945"/>
                </a:lnTo>
                <a:lnTo>
                  <a:pt x="44649" y="116086"/>
                </a:lnTo>
                <a:lnTo>
                  <a:pt x="44649" y="98226"/>
                </a:lnTo>
                <a:lnTo>
                  <a:pt x="44649" y="71437"/>
                </a:lnTo>
                <a:lnTo>
                  <a:pt x="44649" y="53578"/>
                </a:lnTo>
                <a:lnTo>
                  <a:pt x="53578" y="35718"/>
                </a:lnTo>
                <a:lnTo>
                  <a:pt x="53578" y="17859"/>
                </a:lnTo>
                <a:lnTo>
                  <a:pt x="62508" y="17859"/>
                </a:lnTo>
                <a:lnTo>
                  <a:pt x="71438" y="26789"/>
                </a:lnTo>
                <a:lnTo>
                  <a:pt x="80367" y="53578"/>
                </a:lnTo>
                <a:lnTo>
                  <a:pt x="89297" y="80367"/>
                </a:lnTo>
                <a:lnTo>
                  <a:pt x="98227" y="116086"/>
                </a:lnTo>
                <a:lnTo>
                  <a:pt x="116086" y="142875"/>
                </a:lnTo>
                <a:lnTo>
                  <a:pt x="125016" y="160734"/>
                </a:lnTo>
                <a:lnTo>
                  <a:pt x="133945" y="169664"/>
                </a:lnTo>
                <a:lnTo>
                  <a:pt x="142875" y="169664"/>
                </a:lnTo>
                <a:lnTo>
                  <a:pt x="151805" y="151804"/>
                </a:lnTo>
                <a:lnTo>
                  <a:pt x="151805" y="133945"/>
                </a:lnTo>
                <a:lnTo>
                  <a:pt x="142875" y="89297"/>
                </a:lnTo>
                <a:lnTo>
                  <a:pt x="142875" y="44648"/>
                </a:lnTo>
                <a:lnTo>
                  <a:pt x="133945" y="0"/>
                </a:lnTo>
                <a:lnTo>
                  <a:pt x="13394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6634758" y="3429000"/>
            <a:ext cx="98227" cy="312540"/>
          </a:xfrm>
          <a:custGeom>
            <a:avLst/>
            <a:gdLst/>
            <a:ahLst/>
            <a:cxnLst/>
            <a:rect l="0" t="0" r="0" b="0"/>
            <a:pathLst>
              <a:path w="98227" h="312540">
                <a:moveTo>
                  <a:pt x="0" y="0"/>
                </a:moveTo>
                <a:lnTo>
                  <a:pt x="0" y="8929"/>
                </a:lnTo>
                <a:lnTo>
                  <a:pt x="0" y="8929"/>
                </a:lnTo>
                <a:lnTo>
                  <a:pt x="0" y="26789"/>
                </a:lnTo>
                <a:lnTo>
                  <a:pt x="0" y="53578"/>
                </a:lnTo>
                <a:lnTo>
                  <a:pt x="0" y="98226"/>
                </a:lnTo>
                <a:lnTo>
                  <a:pt x="8930" y="142875"/>
                </a:lnTo>
                <a:lnTo>
                  <a:pt x="17859" y="187523"/>
                </a:lnTo>
                <a:lnTo>
                  <a:pt x="26789" y="241101"/>
                </a:lnTo>
                <a:lnTo>
                  <a:pt x="35719" y="276820"/>
                </a:lnTo>
                <a:lnTo>
                  <a:pt x="53578" y="303609"/>
                </a:lnTo>
                <a:lnTo>
                  <a:pt x="62508" y="312539"/>
                </a:lnTo>
                <a:lnTo>
                  <a:pt x="80367" y="312539"/>
                </a:lnTo>
                <a:lnTo>
                  <a:pt x="89297" y="303609"/>
                </a:lnTo>
                <a:lnTo>
                  <a:pt x="98226" y="285750"/>
                </a:lnTo>
                <a:lnTo>
                  <a:pt x="98226" y="267890"/>
                </a:lnTo>
                <a:lnTo>
                  <a:pt x="98226" y="250031"/>
                </a:lnTo>
                <a:lnTo>
                  <a:pt x="98226" y="223242"/>
                </a:lnTo>
                <a:lnTo>
                  <a:pt x="98226" y="22324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6563320" y="3500437"/>
            <a:ext cx="187525" cy="62509"/>
          </a:xfrm>
          <a:custGeom>
            <a:avLst/>
            <a:gdLst/>
            <a:ahLst/>
            <a:cxnLst/>
            <a:rect l="0" t="0" r="0" b="0"/>
            <a:pathLst>
              <a:path w="187525" h="62509">
                <a:moveTo>
                  <a:pt x="0" y="62508"/>
                </a:moveTo>
                <a:lnTo>
                  <a:pt x="8930" y="62508"/>
                </a:lnTo>
                <a:lnTo>
                  <a:pt x="17860" y="62508"/>
                </a:lnTo>
                <a:lnTo>
                  <a:pt x="44649" y="53578"/>
                </a:lnTo>
                <a:lnTo>
                  <a:pt x="71438" y="44649"/>
                </a:lnTo>
                <a:lnTo>
                  <a:pt x="107157" y="35719"/>
                </a:lnTo>
                <a:lnTo>
                  <a:pt x="133946" y="35719"/>
                </a:lnTo>
                <a:lnTo>
                  <a:pt x="160735" y="17859"/>
                </a:lnTo>
                <a:lnTo>
                  <a:pt x="178594" y="8930"/>
                </a:lnTo>
                <a:lnTo>
                  <a:pt x="187524" y="0"/>
                </a:lnTo>
                <a:lnTo>
                  <a:pt x="18752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6768703" y="3330773"/>
            <a:ext cx="151806" cy="419696"/>
          </a:xfrm>
          <a:custGeom>
            <a:avLst/>
            <a:gdLst/>
            <a:ahLst/>
            <a:cxnLst/>
            <a:rect l="0" t="0" r="0" b="0"/>
            <a:pathLst>
              <a:path w="151806" h="419696">
                <a:moveTo>
                  <a:pt x="107156" y="17859"/>
                </a:moveTo>
                <a:lnTo>
                  <a:pt x="107156" y="17859"/>
                </a:lnTo>
                <a:lnTo>
                  <a:pt x="107156" y="17859"/>
                </a:lnTo>
                <a:lnTo>
                  <a:pt x="107156" y="17859"/>
                </a:lnTo>
                <a:lnTo>
                  <a:pt x="98227" y="8930"/>
                </a:lnTo>
                <a:lnTo>
                  <a:pt x="98227" y="8930"/>
                </a:lnTo>
                <a:lnTo>
                  <a:pt x="98227" y="0"/>
                </a:lnTo>
                <a:lnTo>
                  <a:pt x="89297" y="8930"/>
                </a:lnTo>
                <a:lnTo>
                  <a:pt x="71438" y="17859"/>
                </a:lnTo>
                <a:lnTo>
                  <a:pt x="62508" y="26789"/>
                </a:lnTo>
                <a:lnTo>
                  <a:pt x="44649" y="35719"/>
                </a:lnTo>
                <a:lnTo>
                  <a:pt x="35719" y="53578"/>
                </a:lnTo>
                <a:lnTo>
                  <a:pt x="17860" y="62508"/>
                </a:lnTo>
                <a:lnTo>
                  <a:pt x="8930" y="80367"/>
                </a:lnTo>
                <a:lnTo>
                  <a:pt x="0" y="98227"/>
                </a:lnTo>
                <a:lnTo>
                  <a:pt x="0" y="107156"/>
                </a:lnTo>
                <a:lnTo>
                  <a:pt x="0" y="125016"/>
                </a:lnTo>
                <a:lnTo>
                  <a:pt x="0" y="133945"/>
                </a:lnTo>
                <a:lnTo>
                  <a:pt x="0" y="151805"/>
                </a:lnTo>
                <a:lnTo>
                  <a:pt x="17860" y="178594"/>
                </a:lnTo>
                <a:lnTo>
                  <a:pt x="26789" y="205383"/>
                </a:lnTo>
                <a:lnTo>
                  <a:pt x="35719" y="241102"/>
                </a:lnTo>
                <a:lnTo>
                  <a:pt x="53578" y="276820"/>
                </a:lnTo>
                <a:lnTo>
                  <a:pt x="62508" y="321469"/>
                </a:lnTo>
                <a:lnTo>
                  <a:pt x="71438" y="357188"/>
                </a:lnTo>
                <a:lnTo>
                  <a:pt x="71438" y="383977"/>
                </a:lnTo>
                <a:lnTo>
                  <a:pt x="71438" y="410766"/>
                </a:lnTo>
                <a:lnTo>
                  <a:pt x="80367" y="419695"/>
                </a:lnTo>
                <a:lnTo>
                  <a:pt x="80367" y="419695"/>
                </a:lnTo>
                <a:lnTo>
                  <a:pt x="98227" y="419695"/>
                </a:lnTo>
                <a:lnTo>
                  <a:pt x="107156" y="419695"/>
                </a:lnTo>
                <a:lnTo>
                  <a:pt x="125016" y="410766"/>
                </a:lnTo>
                <a:lnTo>
                  <a:pt x="133945" y="401836"/>
                </a:lnTo>
                <a:lnTo>
                  <a:pt x="151805" y="392906"/>
                </a:lnTo>
                <a:lnTo>
                  <a:pt x="151805" y="39290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6902648" y="3518296"/>
            <a:ext cx="80369" cy="62509"/>
          </a:xfrm>
          <a:custGeom>
            <a:avLst/>
            <a:gdLst/>
            <a:ahLst/>
            <a:cxnLst/>
            <a:rect l="0" t="0" r="0" b="0"/>
            <a:pathLst>
              <a:path w="80369" h="62509">
                <a:moveTo>
                  <a:pt x="0" y="62508"/>
                </a:moveTo>
                <a:lnTo>
                  <a:pt x="0" y="62508"/>
                </a:lnTo>
                <a:lnTo>
                  <a:pt x="0" y="53579"/>
                </a:lnTo>
                <a:lnTo>
                  <a:pt x="17860" y="53579"/>
                </a:lnTo>
                <a:lnTo>
                  <a:pt x="26790" y="44649"/>
                </a:lnTo>
                <a:lnTo>
                  <a:pt x="35719" y="44649"/>
                </a:lnTo>
                <a:lnTo>
                  <a:pt x="53579" y="35719"/>
                </a:lnTo>
                <a:lnTo>
                  <a:pt x="62508" y="26790"/>
                </a:lnTo>
                <a:lnTo>
                  <a:pt x="71438" y="17860"/>
                </a:lnTo>
                <a:lnTo>
                  <a:pt x="80368" y="0"/>
                </a:lnTo>
                <a:lnTo>
                  <a:pt x="80368"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Freeform 22"/>
          <p:cNvSpPr/>
          <p:nvPr/>
        </p:nvSpPr>
        <p:spPr>
          <a:xfrm>
            <a:off x="7027664" y="3339703"/>
            <a:ext cx="98228" cy="71438"/>
          </a:xfrm>
          <a:custGeom>
            <a:avLst/>
            <a:gdLst/>
            <a:ahLst/>
            <a:cxnLst/>
            <a:rect l="0" t="0" r="0" b="0"/>
            <a:pathLst>
              <a:path w="98228" h="71438">
                <a:moveTo>
                  <a:pt x="0" y="71437"/>
                </a:moveTo>
                <a:lnTo>
                  <a:pt x="8930" y="71437"/>
                </a:lnTo>
                <a:lnTo>
                  <a:pt x="17859" y="62508"/>
                </a:lnTo>
                <a:lnTo>
                  <a:pt x="26789" y="53578"/>
                </a:lnTo>
                <a:lnTo>
                  <a:pt x="44649" y="35718"/>
                </a:lnTo>
                <a:lnTo>
                  <a:pt x="53578" y="26789"/>
                </a:lnTo>
                <a:lnTo>
                  <a:pt x="71438" y="17859"/>
                </a:lnTo>
                <a:lnTo>
                  <a:pt x="89297" y="8929"/>
                </a:lnTo>
                <a:lnTo>
                  <a:pt x="98227" y="0"/>
                </a:lnTo>
                <a:lnTo>
                  <a:pt x="98227" y="0"/>
                </a:lnTo>
                <a:lnTo>
                  <a:pt x="9822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Freeform 23"/>
          <p:cNvSpPr/>
          <p:nvPr/>
        </p:nvSpPr>
        <p:spPr>
          <a:xfrm>
            <a:off x="7009805" y="3420070"/>
            <a:ext cx="1" cy="1"/>
          </a:xfrm>
          <a:custGeom>
            <a:avLst/>
            <a:gdLst/>
            <a:ahLst/>
            <a:cxnLst/>
            <a:rect l="0" t="0" r="0" b="0"/>
            <a:pathLst>
              <a:path w="1" h="1">
                <a:moveTo>
                  <a:pt x="0" y="0"/>
                </a:moveTo>
                <a:close/>
              </a:path>
            </a:pathLst>
          </a:custGeom>
          <a:noFill/>
          <a:ln w="381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7018734" y="3429000"/>
            <a:ext cx="125017" cy="196454"/>
          </a:xfrm>
          <a:custGeom>
            <a:avLst/>
            <a:gdLst/>
            <a:ahLst/>
            <a:cxnLst/>
            <a:rect l="0" t="0" r="0" b="0"/>
            <a:pathLst>
              <a:path w="125017" h="196454">
                <a:moveTo>
                  <a:pt x="0" y="0"/>
                </a:moveTo>
                <a:lnTo>
                  <a:pt x="0" y="17859"/>
                </a:lnTo>
                <a:lnTo>
                  <a:pt x="0" y="26789"/>
                </a:lnTo>
                <a:lnTo>
                  <a:pt x="0" y="35718"/>
                </a:lnTo>
                <a:lnTo>
                  <a:pt x="0" y="53578"/>
                </a:lnTo>
                <a:lnTo>
                  <a:pt x="8930" y="62507"/>
                </a:lnTo>
                <a:lnTo>
                  <a:pt x="8930" y="71437"/>
                </a:lnTo>
                <a:lnTo>
                  <a:pt x="17860" y="71437"/>
                </a:lnTo>
                <a:lnTo>
                  <a:pt x="17860" y="71437"/>
                </a:lnTo>
                <a:lnTo>
                  <a:pt x="26789" y="71437"/>
                </a:lnTo>
                <a:lnTo>
                  <a:pt x="35719" y="62507"/>
                </a:lnTo>
                <a:lnTo>
                  <a:pt x="44649" y="44648"/>
                </a:lnTo>
                <a:lnTo>
                  <a:pt x="62508" y="35718"/>
                </a:lnTo>
                <a:lnTo>
                  <a:pt x="71438" y="26789"/>
                </a:lnTo>
                <a:lnTo>
                  <a:pt x="89297" y="17859"/>
                </a:lnTo>
                <a:lnTo>
                  <a:pt x="98227" y="17859"/>
                </a:lnTo>
                <a:lnTo>
                  <a:pt x="116086" y="26789"/>
                </a:lnTo>
                <a:lnTo>
                  <a:pt x="125016" y="44648"/>
                </a:lnTo>
                <a:lnTo>
                  <a:pt x="125016" y="71437"/>
                </a:lnTo>
                <a:lnTo>
                  <a:pt x="116086" y="98226"/>
                </a:lnTo>
                <a:lnTo>
                  <a:pt x="107157" y="133945"/>
                </a:lnTo>
                <a:lnTo>
                  <a:pt x="98227" y="160734"/>
                </a:lnTo>
                <a:lnTo>
                  <a:pt x="80368" y="187523"/>
                </a:lnTo>
                <a:lnTo>
                  <a:pt x="62508" y="196453"/>
                </a:lnTo>
                <a:lnTo>
                  <a:pt x="53579" y="196453"/>
                </a:lnTo>
                <a:lnTo>
                  <a:pt x="53579" y="187523"/>
                </a:lnTo>
                <a:lnTo>
                  <a:pt x="53579" y="169664"/>
                </a:lnTo>
                <a:lnTo>
                  <a:pt x="62508" y="142875"/>
                </a:lnTo>
                <a:lnTo>
                  <a:pt x="80368" y="116086"/>
                </a:lnTo>
                <a:lnTo>
                  <a:pt x="98227" y="98226"/>
                </a:lnTo>
                <a:lnTo>
                  <a:pt x="98227" y="9822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Freeform 25"/>
          <p:cNvSpPr/>
          <p:nvPr/>
        </p:nvSpPr>
        <p:spPr>
          <a:xfrm>
            <a:off x="7233047" y="3518296"/>
            <a:ext cx="17860" cy="8931"/>
          </a:xfrm>
          <a:custGeom>
            <a:avLst/>
            <a:gdLst/>
            <a:ahLst/>
            <a:cxnLst/>
            <a:rect l="0" t="0" r="0" b="0"/>
            <a:pathLst>
              <a:path w="17860" h="8931">
                <a:moveTo>
                  <a:pt x="0" y="8930"/>
                </a:moveTo>
                <a:lnTo>
                  <a:pt x="0" y="8930"/>
                </a:lnTo>
                <a:lnTo>
                  <a:pt x="0" y="8930"/>
                </a:lnTo>
                <a:lnTo>
                  <a:pt x="0" y="8930"/>
                </a:lnTo>
                <a:lnTo>
                  <a:pt x="0" y="8930"/>
                </a:lnTo>
                <a:lnTo>
                  <a:pt x="0" y="8930"/>
                </a:lnTo>
                <a:lnTo>
                  <a:pt x="0" y="8930"/>
                </a:lnTo>
                <a:lnTo>
                  <a:pt x="8930" y="8930"/>
                </a:lnTo>
                <a:lnTo>
                  <a:pt x="8930" y="8930"/>
                </a:lnTo>
                <a:lnTo>
                  <a:pt x="8930" y="8930"/>
                </a:lnTo>
                <a:lnTo>
                  <a:pt x="17859" y="8930"/>
                </a:lnTo>
                <a:lnTo>
                  <a:pt x="17859" y="0"/>
                </a:lnTo>
                <a:lnTo>
                  <a:pt x="1785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Freeform 26"/>
          <p:cNvSpPr/>
          <p:nvPr/>
        </p:nvSpPr>
        <p:spPr>
          <a:xfrm>
            <a:off x="7322344" y="3464718"/>
            <a:ext cx="35720" cy="26790"/>
          </a:xfrm>
          <a:custGeom>
            <a:avLst/>
            <a:gdLst/>
            <a:ahLst/>
            <a:cxnLst/>
            <a:rect l="0" t="0" r="0" b="0"/>
            <a:pathLst>
              <a:path w="35720" h="26790">
                <a:moveTo>
                  <a:pt x="0" y="26789"/>
                </a:moveTo>
                <a:lnTo>
                  <a:pt x="0" y="26789"/>
                </a:lnTo>
                <a:lnTo>
                  <a:pt x="8929" y="26789"/>
                </a:lnTo>
                <a:lnTo>
                  <a:pt x="17859" y="26789"/>
                </a:lnTo>
                <a:lnTo>
                  <a:pt x="26789" y="26789"/>
                </a:lnTo>
                <a:lnTo>
                  <a:pt x="26789" y="26789"/>
                </a:lnTo>
                <a:lnTo>
                  <a:pt x="35719" y="26789"/>
                </a:lnTo>
                <a:lnTo>
                  <a:pt x="35719" y="26789"/>
                </a:lnTo>
                <a:lnTo>
                  <a:pt x="35719" y="26789"/>
                </a:lnTo>
                <a:lnTo>
                  <a:pt x="26789" y="17860"/>
                </a:lnTo>
                <a:lnTo>
                  <a:pt x="17859" y="8930"/>
                </a:lnTo>
                <a:lnTo>
                  <a:pt x="8929" y="0"/>
                </a:lnTo>
                <a:lnTo>
                  <a:pt x="892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Freeform 27"/>
          <p:cNvSpPr/>
          <p:nvPr/>
        </p:nvSpPr>
        <p:spPr>
          <a:xfrm>
            <a:off x="7393781" y="3223617"/>
            <a:ext cx="71439" cy="196454"/>
          </a:xfrm>
          <a:custGeom>
            <a:avLst/>
            <a:gdLst/>
            <a:ahLst/>
            <a:cxnLst/>
            <a:rect l="0" t="0" r="0" b="0"/>
            <a:pathLst>
              <a:path w="71439" h="196454">
                <a:moveTo>
                  <a:pt x="0" y="0"/>
                </a:moveTo>
                <a:lnTo>
                  <a:pt x="0" y="0"/>
                </a:lnTo>
                <a:lnTo>
                  <a:pt x="0" y="0"/>
                </a:lnTo>
                <a:lnTo>
                  <a:pt x="0" y="0"/>
                </a:lnTo>
                <a:lnTo>
                  <a:pt x="8930" y="8929"/>
                </a:lnTo>
                <a:lnTo>
                  <a:pt x="8930" y="26789"/>
                </a:lnTo>
                <a:lnTo>
                  <a:pt x="17860" y="44648"/>
                </a:lnTo>
                <a:lnTo>
                  <a:pt x="26789" y="71437"/>
                </a:lnTo>
                <a:lnTo>
                  <a:pt x="35719" y="98226"/>
                </a:lnTo>
                <a:lnTo>
                  <a:pt x="44649" y="133945"/>
                </a:lnTo>
                <a:lnTo>
                  <a:pt x="44649" y="160734"/>
                </a:lnTo>
                <a:lnTo>
                  <a:pt x="53578" y="178594"/>
                </a:lnTo>
                <a:lnTo>
                  <a:pt x="62508" y="196453"/>
                </a:lnTo>
                <a:lnTo>
                  <a:pt x="62508" y="196453"/>
                </a:lnTo>
                <a:lnTo>
                  <a:pt x="62508" y="196453"/>
                </a:lnTo>
                <a:lnTo>
                  <a:pt x="71438" y="187523"/>
                </a:lnTo>
                <a:lnTo>
                  <a:pt x="71438" y="169664"/>
                </a:lnTo>
                <a:lnTo>
                  <a:pt x="71438" y="142875"/>
                </a:lnTo>
                <a:lnTo>
                  <a:pt x="71438"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Freeform 28"/>
          <p:cNvSpPr/>
          <p:nvPr/>
        </p:nvSpPr>
        <p:spPr>
          <a:xfrm>
            <a:off x="7447359" y="3143250"/>
            <a:ext cx="133947" cy="232172"/>
          </a:xfrm>
          <a:custGeom>
            <a:avLst/>
            <a:gdLst/>
            <a:ahLst/>
            <a:cxnLst/>
            <a:rect l="0" t="0" r="0" b="0"/>
            <a:pathLst>
              <a:path w="133947" h="232172">
                <a:moveTo>
                  <a:pt x="0" y="80367"/>
                </a:moveTo>
                <a:lnTo>
                  <a:pt x="0" y="80367"/>
                </a:lnTo>
                <a:lnTo>
                  <a:pt x="0" y="80367"/>
                </a:lnTo>
                <a:lnTo>
                  <a:pt x="8930" y="71437"/>
                </a:lnTo>
                <a:lnTo>
                  <a:pt x="17860" y="71437"/>
                </a:lnTo>
                <a:lnTo>
                  <a:pt x="35719" y="62507"/>
                </a:lnTo>
                <a:lnTo>
                  <a:pt x="53579" y="53578"/>
                </a:lnTo>
                <a:lnTo>
                  <a:pt x="71438" y="44648"/>
                </a:lnTo>
                <a:lnTo>
                  <a:pt x="80368" y="26789"/>
                </a:lnTo>
                <a:lnTo>
                  <a:pt x="98227" y="17859"/>
                </a:lnTo>
                <a:lnTo>
                  <a:pt x="116086" y="8929"/>
                </a:lnTo>
                <a:lnTo>
                  <a:pt x="125016" y="8929"/>
                </a:lnTo>
                <a:lnTo>
                  <a:pt x="125016" y="0"/>
                </a:lnTo>
                <a:lnTo>
                  <a:pt x="133946" y="8929"/>
                </a:lnTo>
                <a:lnTo>
                  <a:pt x="133946" y="26789"/>
                </a:lnTo>
                <a:lnTo>
                  <a:pt x="125016" y="44648"/>
                </a:lnTo>
                <a:lnTo>
                  <a:pt x="125016" y="71437"/>
                </a:lnTo>
                <a:lnTo>
                  <a:pt x="116086" y="98226"/>
                </a:lnTo>
                <a:lnTo>
                  <a:pt x="116086" y="133945"/>
                </a:lnTo>
                <a:lnTo>
                  <a:pt x="116086" y="160734"/>
                </a:lnTo>
                <a:lnTo>
                  <a:pt x="116086" y="178593"/>
                </a:lnTo>
                <a:lnTo>
                  <a:pt x="116086" y="205382"/>
                </a:lnTo>
                <a:lnTo>
                  <a:pt x="125016" y="214312"/>
                </a:lnTo>
                <a:lnTo>
                  <a:pt x="125016" y="232171"/>
                </a:lnTo>
                <a:lnTo>
                  <a:pt x="125016" y="232171"/>
                </a:lnTo>
                <a:lnTo>
                  <a:pt x="125016" y="232171"/>
                </a:lnTo>
                <a:lnTo>
                  <a:pt x="116086" y="223242"/>
                </a:lnTo>
                <a:lnTo>
                  <a:pt x="116086" y="196453"/>
                </a:lnTo>
                <a:lnTo>
                  <a:pt x="116086" y="19645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Freeform 29"/>
          <p:cNvSpPr/>
          <p:nvPr/>
        </p:nvSpPr>
        <p:spPr>
          <a:xfrm>
            <a:off x="7509867" y="2973586"/>
            <a:ext cx="250032" cy="517922"/>
          </a:xfrm>
          <a:custGeom>
            <a:avLst/>
            <a:gdLst/>
            <a:ahLst/>
            <a:cxnLst/>
            <a:rect l="0" t="0" r="0" b="0"/>
            <a:pathLst>
              <a:path w="250032" h="517922">
                <a:moveTo>
                  <a:pt x="0" y="44648"/>
                </a:moveTo>
                <a:lnTo>
                  <a:pt x="0" y="44648"/>
                </a:lnTo>
                <a:lnTo>
                  <a:pt x="8930" y="44648"/>
                </a:lnTo>
                <a:lnTo>
                  <a:pt x="17860" y="35718"/>
                </a:lnTo>
                <a:lnTo>
                  <a:pt x="26789" y="35718"/>
                </a:lnTo>
                <a:lnTo>
                  <a:pt x="35719" y="35718"/>
                </a:lnTo>
                <a:lnTo>
                  <a:pt x="53578" y="26789"/>
                </a:lnTo>
                <a:lnTo>
                  <a:pt x="80367" y="26789"/>
                </a:lnTo>
                <a:lnTo>
                  <a:pt x="98227" y="17859"/>
                </a:lnTo>
                <a:lnTo>
                  <a:pt x="116086" y="8929"/>
                </a:lnTo>
                <a:lnTo>
                  <a:pt x="133946" y="8929"/>
                </a:lnTo>
                <a:lnTo>
                  <a:pt x="151805" y="0"/>
                </a:lnTo>
                <a:lnTo>
                  <a:pt x="160735" y="0"/>
                </a:lnTo>
                <a:lnTo>
                  <a:pt x="160735" y="8929"/>
                </a:lnTo>
                <a:lnTo>
                  <a:pt x="169664" y="17859"/>
                </a:lnTo>
                <a:lnTo>
                  <a:pt x="169664" y="35718"/>
                </a:lnTo>
                <a:lnTo>
                  <a:pt x="169664" y="53578"/>
                </a:lnTo>
                <a:lnTo>
                  <a:pt x="169664" y="80367"/>
                </a:lnTo>
                <a:lnTo>
                  <a:pt x="160735" y="107156"/>
                </a:lnTo>
                <a:lnTo>
                  <a:pt x="169664" y="133945"/>
                </a:lnTo>
                <a:lnTo>
                  <a:pt x="169664" y="160734"/>
                </a:lnTo>
                <a:lnTo>
                  <a:pt x="178594" y="178593"/>
                </a:lnTo>
                <a:lnTo>
                  <a:pt x="187524" y="205382"/>
                </a:lnTo>
                <a:lnTo>
                  <a:pt x="187524" y="232171"/>
                </a:lnTo>
                <a:lnTo>
                  <a:pt x="196453" y="250031"/>
                </a:lnTo>
                <a:lnTo>
                  <a:pt x="205383" y="276820"/>
                </a:lnTo>
                <a:lnTo>
                  <a:pt x="214313" y="294679"/>
                </a:lnTo>
                <a:lnTo>
                  <a:pt x="223242" y="321468"/>
                </a:lnTo>
                <a:lnTo>
                  <a:pt x="232172" y="339328"/>
                </a:lnTo>
                <a:lnTo>
                  <a:pt x="241102" y="357187"/>
                </a:lnTo>
                <a:lnTo>
                  <a:pt x="241102" y="383976"/>
                </a:lnTo>
                <a:lnTo>
                  <a:pt x="250031" y="401835"/>
                </a:lnTo>
                <a:lnTo>
                  <a:pt x="250031" y="419695"/>
                </a:lnTo>
                <a:lnTo>
                  <a:pt x="250031" y="446484"/>
                </a:lnTo>
                <a:lnTo>
                  <a:pt x="241102" y="464343"/>
                </a:lnTo>
                <a:lnTo>
                  <a:pt x="241102" y="482203"/>
                </a:lnTo>
                <a:lnTo>
                  <a:pt x="223242" y="491132"/>
                </a:lnTo>
                <a:lnTo>
                  <a:pt x="214313" y="500062"/>
                </a:lnTo>
                <a:lnTo>
                  <a:pt x="205383" y="508992"/>
                </a:lnTo>
                <a:lnTo>
                  <a:pt x="187524" y="517921"/>
                </a:lnTo>
                <a:lnTo>
                  <a:pt x="187524" y="517921"/>
                </a:lnTo>
                <a:lnTo>
                  <a:pt x="187524" y="517921"/>
                </a:lnTo>
                <a:lnTo>
                  <a:pt x="187524" y="517921"/>
                </a:lnTo>
                <a:lnTo>
                  <a:pt x="187524" y="517921"/>
                </a:lnTo>
                <a:lnTo>
                  <a:pt x="196453" y="508992"/>
                </a:lnTo>
                <a:lnTo>
                  <a:pt x="196453" y="491132"/>
                </a:lnTo>
                <a:lnTo>
                  <a:pt x="214313" y="473273"/>
                </a:lnTo>
                <a:lnTo>
                  <a:pt x="223242" y="455414"/>
                </a:lnTo>
                <a:lnTo>
                  <a:pt x="223242" y="45541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Freeform 30"/>
          <p:cNvSpPr/>
          <p:nvPr/>
        </p:nvSpPr>
        <p:spPr>
          <a:xfrm>
            <a:off x="8090297" y="2937867"/>
            <a:ext cx="321469" cy="169665"/>
          </a:xfrm>
          <a:custGeom>
            <a:avLst/>
            <a:gdLst/>
            <a:ahLst/>
            <a:cxnLst/>
            <a:rect l="0" t="0" r="0" b="0"/>
            <a:pathLst>
              <a:path w="321469" h="169665">
                <a:moveTo>
                  <a:pt x="17859" y="80367"/>
                </a:moveTo>
                <a:lnTo>
                  <a:pt x="17859" y="80367"/>
                </a:lnTo>
                <a:lnTo>
                  <a:pt x="17859" y="89297"/>
                </a:lnTo>
                <a:lnTo>
                  <a:pt x="8930" y="89297"/>
                </a:lnTo>
                <a:lnTo>
                  <a:pt x="8930" y="89297"/>
                </a:lnTo>
                <a:lnTo>
                  <a:pt x="0" y="89297"/>
                </a:lnTo>
                <a:lnTo>
                  <a:pt x="8930" y="89297"/>
                </a:lnTo>
                <a:lnTo>
                  <a:pt x="17859" y="80367"/>
                </a:lnTo>
                <a:lnTo>
                  <a:pt x="35719" y="71437"/>
                </a:lnTo>
                <a:lnTo>
                  <a:pt x="62508" y="53578"/>
                </a:lnTo>
                <a:lnTo>
                  <a:pt x="80367" y="35719"/>
                </a:lnTo>
                <a:lnTo>
                  <a:pt x="107155" y="17859"/>
                </a:lnTo>
                <a:lnTo>
                  <a:pt x="116085" y="0"/>
                </a:lnTo>
                <a:lnTo>
                  <a:pt x="133944" y="0"/>
                </a:lnTo>
                <a:lnTo>
                  <a:pt x="142874" y="8929"/>
                </a:lnTo>
                <a:lnTo>
                  <a:pt x="151804" y="26789"/>
                </a:lnTo>
                <a:lnTo>
                  <a:pt x="151804" y="53578"/>
                </a:lnTo>
                <a:lnTo>
                  <a:pt x="160733" y="80367"/>
                </a:lnTo>
                <a:lnTo>
                  <a:pt x="169663" y="116086"/>
                </a:lnTo>
                <a:lnTo>
                  <a:pt x="187523" y="133945"/>
                </a:lnTo>
                <a:lnTo>
                  <a:pt x="205382" y="151804"/>
                </a:lnTo>
                <a:lnTo>
                  <a:pt x="223241" y="169664"/>
                </a:lnTo>
                <a:lnTo>
                  <a:pt x="250030" y="169664"/>
                </a:lnTo>
                <a:lnTo>
                  <a:pt x="276819" y="169664"/>
                </a:lnTo>
                <a:lnTo>
                  <a:pt x="294679" y="151804"/>
                </a:lnTo>
                <a:lnTo>
                  <a:pt x="312538" y="133945"/>
                </a:lnTo>
                <a:lnTo>
                  <a:pt x="321468" y="116086"/>
                </a:lnTo>
                <a:lnTo>
                  <a:pt x="321468" y="80367"/>
                </a:lnTo>
                <a:lnTo>
                  <a:pt x="312538" y="44648"/>
                </a:lnTo>
                <a:lnTo>
                  <a:pt x="303608" y="8929"/>
                </a:lnTo>
                <a:lnTo>
                  <a:pt x="303608"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Freeform 31"/>
          <p:cNvSpPr/>
          <p:nvPr/>
        </p:nvSpPr>
        <p:spPr>
          <a:xfrm>
            <a:off x="8215312" y="2902148"/>
            <a:ext cx="125016" cy="250032"/>
          </a:xfrm>
          <a:custGeom>
            <a:avLst/>
            <a:gdLst/>
            <a:ahLst/>
            <a:cxnLst/>
            <a:rect l="0" t="0" r="0" b="0"/>
            <a:pathLst>
              <a:path w="125016" h="250032">
                <a:moveTo>
                  <a:pt x="89297" y="0"/>
                </a:moveTo>
                <a:lnTo>
                  <a:pt x="80367" y="17859"/>
                </a:lnTo>
                <a:lnTo>
                  <a:pt x="62508" y="44648"/>
                </a:lnTo>
                <a:lnTo>
                  <a:pt x="44648" y="89297"/>
                </a:lnTo>
                <a:lnTo>
                  <a:pt x="17859" y="133945"/>
                </a:lnTo>
                <a:lnTo>
                  <a:pt x="0" y="178594"/>
                </a:lnTo>
                <a:lnTo>
                  <a:pt x="0" y="214313"/>
                </a:lnTo>
                <a:lnTo>
                  <a:pt x="0" y="232172"/>
                </a:lnTo>
                <a:lnTo>
                  <a:pt x="8929" y="250031"/>
                </a:lnTo>
                <a:lnTo>
                  <a:pt x="26789" y="250031"/>
                </a:lnTo>
                <a:lnTo>
                  <a:pt x="44648" y="241102"/>
                </a:lnTo>
                <a:lnTo>
                  <a:pt x="71437" y="223242"/>
                </a:lnTo>
                <a:lnTo>
                  <a:pt x="98226" y="196453"/>
                </a:lnTo>
                <a:lnTo>
                  <a:pt x="125015" y="151805"/>
                </a:lnTo>
                <a:lnTo>
                  <a:pt x="125015" y="15180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Freeform 32"/>
          <p:cNvSpPr/>
          <p:nvPr/>
        </p:nvSpPr>
        <p:spPr>
          <a:xfrm>
            <a:off x="8465343" y="2857500"/>
            <a:ext cx="44649" cy="8930"/>
          </a:xfrm>
          <a:custGeom>
            <a:avLst/>
            <a:gdLst/>
            <a:ahLst/>
            <a:cxnLst/>
            <a:rect l="0" t="0" r="0" b="0"/>
            <a:pathLst>
              <a:path w="44649" h="8930">
                <a:moveTo>
                  <a:pt x="8930" y="8929"/>
                </a:moveTo>
                <a:lnTo>
                  <a:pt x="8930" y="8929"/>
                </a:lnTo>
                <a:lnTo>
                  <a:pt x="8930" y="8929"/>
                </a:lnTo>
                <a:lnTo>
                  <a:pt x="0" y="8929"/>
                </a:lnTo>
                <a:lnTo>
                  <a:pt x="0" y="8929"/>
                </a:lnTo>
                <a:lnTo>
                  <a:pt x="0" y="8929"/>
                </a:lnTo>
                <a:lnTo>
                  <a:pt x="0" y="8929"/>
                </a:lnTo>
                <a:lnTo>
                  <a:pt x="8930" y="0"/>
                </a:lnTo>
                <a:lnTo>
                  <a:pt x="17859" y="0"/>
                </a:lnTo>
                <a:lnTo>
                  <a:pt x="26789" y="0"/>
                </a:lnTo>
                <a:lnTo>
                  <a:pt x="35719" y="8929"/>
                </a:lnTo>
                <a:lnTo>
                  <a:pt x="44648" y="8929"/>
                </a:lnTo>
                <a:lnTo>
                  <a:pt x="44648"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Freeform 33"/>
          <p:cNvSpPr/>
          <p:nvPr/>
        </p:nvSpPr>
        <p:spPr>
          <a:xfrm>
            <a:off x="8358187" y="3125390"/>
            <a:ext cx="196454" cy="214314"/>
          </a:xfrm>
          <a:custGeom>
            <a:avLst/>
            <a:gdLst/>
            <a:ahLst/>
            <a:cxnLst/>
            <a:rect l="0" t="0" r="0" b="0"/>
            <a:pathLst>
              <a:path w="196454" h="214314">
                <a:moveTo>
                  <a:pt x="178593" y="0"/>
                </a:moveTo>
                <a:lnTo>
                  <a:pt x="187523" y="0"/>
                </a:lnTo>
                <a:lnTo>
                  <a:pt x="187523" y="8930"/>
                </a:lnTo>
                <a:lnTo>
                  <a:pt x="196453" y="35719"/>
                </a:lnTo>
                <a:lnTo>
                  <a:pt x="196453" y="53578"/>
                </a:lnTo>
                <a:lnTo>
                  <a:pt x="187523" y="80367"/>
                </a:lnTo>
                <a:lnTo>
                  <a:pt x="169664" y="116086"/>
                </a:lnTo>
                <a:lnTo>
                  <a:pt x="151804" y="142875"/>
                </a:lnTo>
                <a:lnTo>
                  <a:pt x="116086" y="178594"/>
                </a:lnTo>
                <a:lnTo>
                  <a:pt x="71437" y="196453"/>
                </a:lnTo>
                <a:lnTo>
                  <a:pt x="35718" y="214313"/>
                </a:lnTo>
                <a:lnTo>
                  <a:pt x="0" y="205383"/>
                </a:lnTo>
                <a:lnTo>
                  <a:pt x="0" y="20538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Freeform 34"/>
          <p:cNvSpPr/>
          <p:nvPr/>
        </p:nvSpPr>
        <p:spPr>
          <a:xfrm>
            <a:off x="7599164" y="2294929"/>
            <a:ext cx="241103" cy="491135"/>
          </a:xfrm>
          <a:custGeom>
            <a:avLst/>
            <a:gdLst/>
            <a:ahLst/>
            <a:cxnLst/>
            <a:rect l="0" t="0" r="0" b="0"/>
            <a:pathLst>
              <a:path w="241103" h="491135">
                <a:moveTo>
                  <a:pt x="53578" y="107157"/>
                </a:moveTo>
                <a:lnTo>
                  <a:pt x="53578" y="98227"/>
                </a:lnTo>
                <a:lnTo>
                  <a:pt x="53578" y="89297"/>
                </a:lnTo>
                <a:lnTo>
                  <a:pt x="53578" y="71438"/>
                </a:lnTo>
                <a:lnTo>
                  <a:pt x="53578" y="53579"/>
                </a:lnTo>
                <a:lnTo>
                  <a:pt x="53578" y="35719"/>
                </a:lnTo>
                <a:lnTo>
                  <a:pt x="53578" y="26790"/>
                </a:lnTo>
                <a:lnTo>
                  <a:pt x="53578" y="17860"/>
                </a:lnTo>
                <a:lnTo>
                  <a:pt x="53578" y="26790"/>
                </a:lnTo>
                <a:lnTo>
                  <a:pt x="44649" y="35719"/>
                </a:lnTo>
                <a:lnTo>
                  <a:pt x="44649" y="53579"/>
                </a:lnTo>
                <a:lnTo>
                  <a:pt x="35719" y="89297"/>
                </a:lnTo>
                <a:lnTo>
                  <a:pt x="35719" y="142875"/>
                </a:lnTo>
                <a:lnTo>
                  <a:pt x="26789" y="205384"/>
                </a:lnTo>
                <a:lnTo>
                  <a:pt x="17859" y="276821"/>
                </a:lnTo>
                <a:lnTo>
                  <a:pt x="8930" y="348259"/>
                </a:lnTo>
                <a:lnTo>
                  <a:pt x="8930" y="401837"/>
                </a:lnTo>
                <a:lnTo>
                  <a:pt x="0" y="455415"/>
                </a:lnTo>
                <a:lnTo>
                  <a:pt x="0" y="482204"/>
                </a:lnTo>
                <a:lnTo>
                  <a:pt x="0" y="491134"/>
                </a:lnTo>
                <a:lnTo>
                  <a:pt x="0" y="491134"/>
                </a:lnTo>
                <a:lnTo>
                  <a:pt x="0" y="464344"/>
                </a:lnTo>
                <a:lnTo>
                  <a:pt x="8930" y="419696"/>
                </a:lnTo>
                <a:lnTo>
                  <a:pt x="17859" y="375048"/>
                </a:lnTo>
                <a:lnTo>
                  <a:pt x="17859" y="312540"/>
                </a:lnTo>
                <a:lnTo>
                  <a:pt x="26789" y="241102"/>
                </a:lnTo>
                <a:lnTo>
                  <a:pt x="26789" y="178594"/>
                </a:lnTo>
                <a:lnTo>
                  <a:pt x="26789" y="116086"/>
                </a:lnTo>
                <a:lnTo>
                  <a:pt x="35719" y="62508"/>
                </a:lnTo>
                <a:lnTo>
                  <a:pt x="44649" y="26790"/>
                </a:lnTo>
                <a:lnTo>
                  <a:pt x="44649" y="8930"/>
                </a:lnTo>
                <a:lnTo>
                  <a:pt x="53578" y="0"/>
                </a:lnTo>
                <a:lnTo>
                  <a:pt x="71438" y="0"/>
                </a:lnTo>
                <a:lnTo>
                  <a:pt x="80367" y="17860"/>
                </a:lnTo>
                <a:lnTo>
                  <a:pt x="98227" y="53579"/>
                </a:lnTo>
                <a:lnTo>
                  <a:pt x="116086" y="98227"/>
                </a:lnTo>
                <a:lnTo>
                  <a:pt x="133945" y="151805"/>
                </a:lnTo>
                <a:lnTo>
                  <a:pt x="151805" y="214313"/>
                </a:lnTo>
                <a:lnTo>
                  <a:pt x="178594" y="276821"/>
                </a:lnTo>
                <a:lnTo>
                  <a:pt x="205383" y="330399"/>
                </a:lnTo>
                <a:lnTo>
                  <a:pt x="223242" y="375048"/>
                </a:lnTo>
                <a:lnTo>
                  <a:pt x="241102" y="410766"/>
                </a:lnTo>
                <a:lnTo>
                  <a:pt x="241102" y="437555"/>
                </a:lnTo>
                <a:lnTo>
                  <a:pt x="241102" y="446485"/>
                </a:lnTo>
                <a:lnTo>
                  <a:pt x="232172" y="446485"/>
                </a:lnTo>
                <a:lnTo>
                  <a:pt x="214313" y="437555"/>
                </a:lnTo>
                <a:lnTo>
                  <a:pt x="187524" y="419696"/>
                </a:lnTo>
                <a:lnTo>
                  <a:pt x="151805" y="392907"/>
                </a:lnTo>
                <a:lnTo>
                  <a:pt x="116086" y="348259"/>
                </a:lnTo>
                <a:lnTo>
                  <a:pt x="71438" y="312540"/>
                </a:lnTo>
                <a:lnTo>
                  <a:pt x="71438" y="31254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Freeform 35"/>
          <p:cNvSpPr/>
          <p:nvPr/>
        </p:nvSpPr>
        <p:spPr>
          <a:xfrm>
            <a:off x="7563445" y="2500313"/>
            <a:ext cx="294681" cy="151805"/>
          </a:xfrm>
          <a:custGeom>
            <a:avLst/>
            <a:gdLst/>
            <a:ahLst/>
            <a:cxnLst/>
            <a:rect l="0" t="0" r="0" b="0"/>
            <a:pathLst>
              <a:path w="294681" h="151805">
                <a:moveTo>
                  <a:pt x="0" y="133945"/>
                </a:moveTo>
                <a:lnTo>
                  <a:pt x="0" y="142875"/>
                </a:lnTo>
                <a:lnTo>
                  <a:pt x="8930" y="151804"/>
                </a:lnTo>
                <a:lnTo>
                  <a:pt x="26789" y="151804"/>
                </a:lnTo>
                <a:lnTo>
                  <a:pt x="53578" y="151804"/>
                </a:lnTo>
                <a:lnTo>
                  <a:pt x="89297" y="142875"/>
                </a:lnTo>
                <a:lnTo>
                  <a:pt x="142875" y="125015"/>
                </a:lnTo>
                <a:lnTo>
                  <a:pt x="187524" y="107156"/>
                </a:lnTo>
                <a:lnTo>
                  <a:pt x="232172" y="80367"/>
                </a:lnTo>
                <a:lnTo>
                  <a:pt x="267891" y="53578"/>
                </a:lnTo>
                <a:lnTo>
                  <a:pt x="285750" y="35718"/>
                </a:lnTo>
                <a:lnTo>
                  <a:pt x="294680" y="0"/>
                </a:lnTo>
                <a:lnTo>
                  <a:pt x="294680"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Freeform 36"/>
          <p:cNvSpPr/>
          <p:nvPr/>
        </p:nvSpPr>
        <p:spPr>
          <a:xfrm>
            <a:off x="7893844" y="2223492"/>
            <a:ext cx="53579" cy="419697"/>
          </a:xfrm>
          <a:custGeom>
            <a:avLst/>
            <a:gdLst/>
            <a:ahLst/>
            <a:cxnLst/>
            <a:rect l="0" t="0" r="0" b="0"/>
            <a:pathLst>
              <a:path w="53579" h="419697">
                <a:moveTo>
                  <a:pt x="17859" y="0"/>
                </a:moveTo>
                <a:lnTo>
                  <a:pt x="8929" y="8930"/>
                </a:lnTo>
                <a:lnTo>
                  <a:pt x="8929" y="17859"/>
                </a:lnTo>
                <a:lnTo>
                  <a:pt x="0" y="26789"/>
                </a:lnTo>
                <a:lnTo>
                  <a:pt x="0" y="53578"/>
                </a:lnTo>
                <a:lnTo>
                  <a:pt x="8929" y="89297"/>
                </a:lnTo>
                <a:lnTo>
                  <a:pt x="8929" y="133945"/>
                </a:lnTo>
                <a:lnTo>
                  <a:pt x="17859" y="187523"/>
                </a:lnTo>
                <a:lnTo>
                  <a:pt x="17859" y="232172"/>
                </a:lnTo>
                <a:lnTo>
                  <a:pt x="26789" y="285750"/>
                </a:lnTo>
                <a:lnTo>
                  <a:pt x="35719" y="330399"/>
                </a:lnTo>
                <a:lnTo>
                  <a:pt x="44648" y="366117"/>
                </a:lnTo>
                <a:lnTo>
                  <a:pt x="53578" y="392906"/>
                </a:lnTo>
                <a:lnTo>
                  <a:pt x="53578" y="410766"/>
                </a:lnTo>
                <a:lnTo>
                  <a:pt x="53578" y="419696"/>
                </a:lnTo>
                <a:lnTo>
                  <a:pt x="53578" y="410766"/>
                </a:lnTo>
                <a:lnTo>
                  <a:pt x="44648" y="383977"/>
                </a:lnTo>
                <a:lnTo>
                  <a:pt x="26789" y="339328"/>
                </a:lnTo>
                <a:lnTo>
                  <a:pt x="26789" y="33932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Freeform 37"/>
          <p:cNvSpPr/>
          <p:nvPr/>
        </p:nvSpPr>
        <p:spPr>
          <a:xfrm>
            <a:off x="7768828" y="2241351"/>
            <a:ext cx="357189" cy="482205"/>
          </a:xfrm>
          <a:custGeom>
            <a:avLst/>
            <a:gdLst/>
            <a:ahLst/>
            <a:cxnLst/>
            <a:rect l="0" t="0" r="0" b="0"/>
            <a:pathLst>
              <a:path w="357189" h="482205">
                <a:moveTo>
                  <a:pt x="0" y="26789"/>
                </a:moveTo>
                <a:lnTo>
                  <a:pt x="0" y="26789"/>
                </a:lnTo>
                <a:lnTo>
                  <a:pt x="0" y="35719"/>
                </a:lnTo>
                <a:lnTo>
                  <a:pt x="0" y="26789"/>
                </a:lnTo>
                <a:lnTo>
                  <a:pt x="8930" y="26789"/>
                </a:lnTo>
                <a:lnTo>
                  <a:pt x="26789" y="17860"/>
                </a:lnTo>
                <a:lnTo>
                  <a:pt x="53578" y="8930"/>
                </a:lnTo>
                <a:lnTo>
                  <a:pt x="89297" y="0"/>
                </a:lnTo>
                <a:lnTo>
                  <a:pt x="133945" y="0"/>
                </a:lnTo>
                <a:lnTo>
                  <a:pt x="187524" y="0"/>
                </a:lnTo>
                <a:lnTo>
                  <a:pt x="241102" y="17860"/>
                </a:lnTo>
                <a:lnTo>
                  <a:pt x="285750" y="53578"/>
                </a:lnTo>
                <a:lnTo>
                  <a:pt x="321469" y="89297"/>
                </a:lnTo>
                <a:lnTo>
                  <a:pt x="348258" y="142875"/>
                </a:lnTo>
                <a:lnTo>
                  <a:pt x="357188" y="205383"/>
                </a:lnTo>
                <a:lnTo>
                  <a:pt x="348258" y="267891"/>
                </a:lnTo>
                <a:lnTo>
                  <a:pt x="321469" y="330399"/>
                </a:lnTo>
                <a:lnTo>
                  <a:pt x="294680" y="392907"/>
                </a:lnTo>
                <a:lnTo>
                  <a:pt x="250031" y="437555"/>
                </a:lnTo>
                <a:lnTo>
                  <a:pt x="223242" y="464344"/>
                </a:lnTo>
                <a:lnTo>
                  <a:pt x="205383" y="482204"/>
                </a:lnTo>
                <a:lnTo>
                  <a:pt x="196453" y="464344"/>
                </a:lnTo>
                <a:lnTo>
                  <a:pt x="196453" y="437555"/>
                </a:lnTo>
                <a:lnTo>
                  <a:pt x="214313" y="375047"/>
                </a:lnTo>
                <a:lnTo>
                  <a:pt x="241102" y="312540"/>
                </a:lnTo>
                <a:lnTo>
                  <a:pt x="276820" y="241102"/>
                </a:lnTo>
                <a:lnTo>
                  <a:pt x="276820" y="24110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Freeform 38"/>
          <p:cNvSpPr/>
          <p:nvPr/>
        </p:nvSpPr>
        <p:spPr>
          <a:xfrm>
            <a:off x="8197452" y="2062758"/>
            <a:ext cx="223244" cy="526852"/>
          </a:xfrm>
          <a:custGeom>
            <a:avLst/>
            <a:gdLst/>
            <a:ahLst/>
            <a:cxnLst/>
            <a:rect l="0" t="0" r="0" b="0"/>
            <a:pathLst>
              <a:path w="223244" h="526852">
                <a:moveTo>
                  <a:pt x="0" y="98226"/>
                </a:moveTo>
                <a:lnTo>
                  <a:pt x="0" y="98226"/>
                </a:lnTo>
                <a:lnTo>
                  <a:pt x="8930" y="98226"/>
                </a:lnTo>
                <a:lnTo>
                  <a:pt x="8930" y="107156"/>
                </a:lnTo>
                <a:lnTo>
                  <a:pt x="17860" y="116086"/>
                </a:lnTo>
                <a:lnTo>
                  <a:pt x="17860" y="142875"/>
                </a:lnTo>
                <a:lnTo>
                  <a:pt x="17860" y="187523"/>
                </a:lnTo>
                <a:lnTo>
                  <a:pt x="17860" y="241101"/>
                </a:lnTo>
                <a:lnTo>
                  <a:pt x="17860" y="294679"/>
                </a:lnTo>
                <a:lnTo>
                  <a:pt x="8930" y="357187"/>
                </a:lnTo>
                <a:lnTo>
                  <a:pt x="8930" y="419695"/>
                </a:lnTo>
                <a:lnTo>
                  <a:pt x="8930" y="464344"/>
                </a:lnTo>
                <a:lnTo>
                  <a:pt x="8930" y="500062"/>
                </a:lnTo>
                <a:lnTo>
                  <a:pt x="8930" y="517922"/>
                </a:lnTo>
                <a:lnTo>
                  <a:pt x="8930" y="526851"/>
                </a:lnTo>
                <a:lnTo>
                  <a:pt x="17860" y="517922"/>
                </a:lnTo>
                <a:lnTo>
                  <a:pt x="17860" y="482203"/>
                </a:lnTo>
                <a:lnTo>
                  <a:pt x="26789" y="437555"/>
                </a:lnTo>
                <a:lnTo>
                  <a:pt x="17860" y="375046"/>
                </a:lnTo>
                <a:lnTo>
                  <a:pt x="17860" y="303609"/>
                </a:lnTo>
                <a:lnTo>
                  <a:pt x="17860" y="223242"/>
                </a:lnTo>
                <a:lnTo>
                  <a:pt x="17860" y="151804"/>
                </a:lnTo>
                <a:lnTo>
                  <a:pt x="17860" y="98226"/>
                </a:lnTo>
                <a:lnTo>
                  <a:pt x="17860" y="53578"/>
                </a:lnTo>
                <a:lnTo>
                  <a:pt x="26789" y="26789"/>
                </a:lnTo>
                <a:lnTo>
                  <a:pt x="35719" y="8929"/>
                </a:lnTo>
                <a:lnTo>
                  <a:pt x="44649" y="0"/>
                </a:lnTo>
                <a:lnTo>
                  <a:pt x="62508" y="0"/>
                </a:lnTo>
                <a:lnTo>
                  <a:pt x="71438" y="17859"/>
                </a:lnTo>
                <a:lnTo>
                  <a:pt x="89297" y="35718"/>
                </a:lnTo>
                <a:lnTo>
                  <a:pt x="107157" y="71437"/>
                </a:lnTo>
                <a:lnTo>
                  <a:pt x="116086" y="116086"/>
                </a:lnTo>
                <a:lnTo>
                  <a:pt x="133946" y="178593"/>
                </a:lnTo>
                <a:lnTo>
                  <a:pt x="142875" y="241101"/>
                </a:lnTo>
                <a:lnTo>
                  <a:pt x="160735" y="303609"/>
                </a:lnTo>
                <a:lnTo>
                  <a:pt x="178594" y="357187"/>
                </a:lnTo>
                <a:lnTo>
                  <a:pt x="196453" y="401836"/>
                </a:lnTo>
                <a:lnTo>
                  <a:pt x="205383" y="428625"/>
                </a:lnTo>
                <a:lnTo>
                  <a:pt x="214313" y="455414"/>
                </a:lnTo>
                <a:lnTo>
                  <a:pt x="223243" y="464344"/>
                </a:lnTo>
                <a:lnTo>
                  <a:pt x="223243" y="473273"/>
                </a:lnTo>
                <a:lnTo>
                  <a:pt x="214313" y="473273"/>
                </a:lnTo>
                <a:lnTo>
                  <a:pt x="205383" y="455414"/>
                </a:lnTo>
                <a:lnTo>
                  <a:pt x="187524" y="437555"/>
                </a:lnTo>
                <a:lnTo>
                  <a:pt x="160735" y="410765"/>
                </a:lnTo>
                <a:lnTo>
                  <a:pt x="133946" y="375046"/>
                </a:lnTo>
                <a:lnTo>
                  <a:pt x="133946" y="37504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Freeform 39"/>
          <p:cNvSpPr/>
          <p:nvPr/>
        </p:nvSpPr>
        <p:spPr>
          <a:xfrm>
            <a:off x="8188523" y="2366367"/>
            <a:ext cx="223243" cy="98228"/>
          </a:xfrm>
          <a:custGeom>
            <a:avLst/>
            <a:gdLst/>
            <a:ahLst/>
            <a:cxnLst/>
            <a:rect l="0" t="0" r="0" b="0"/>
            <a:pathLst>
              <a:path w="223243" h="98228">
                <a:moveTo>
                  <a:pt x="0" y="98227"/>
                </a:moveTo>
                <a:lnTo>
                  <a:pt x="0" y="98227"/>
                </a:lnTo>
                <a:lnTo>
                  <a:pt x="8929" y="89297"/>
                </a:lnTo>
                <a:lnTo>
                  <a:pt x="17859" y="80367"/>
                </a:lnTo>
                <a:lnTo>
                  <a:pt x="44648" y="62508"/>
                </a:lnTo>
                <a:lnTo>
                  <a:pt x="80367" y="44648"/>
                </a:lnTo>
                <a:lnTo>
                  <a:pt x="116086" y="26789"/>
                </a:lnTo>
                <a:lnTo>
                  <a:pt x="142875" y="17859"/>
                </a:lnTo>
                <a:lnTo>
                  <a:pt x="169664" y="8930"/>
                </a:lnTo>
                <a:lnTo>
                  <a:pt x="196453" y="0"/>
                </a:lnTo>
                <a:lnTo>
                  <a:pt x="214312" y="8930"/>
                </a:lnTo>
                <a:lnTo>
                  <a:pt x="223242" y="17859"/>
                </a:lnTo>
                <a:lnTo>
                  <a:pt x="223242"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Freeform 40"/>
          <p:cNvSpPr/>
          <p:nvPr/>
        </p:nvSpPr>
        <p:spPr>
          <a:xfrm>
            <a:off x="7643813" y="2491383"/>
            <a:ext cx="1116211" cy="428625"/>
          </a:xfrm>
          <a:custGeom>
            <a:avLst/>
            <a:gdLst/>
            <a:ahLst/>
            <a:cxnLst/>
            <a:rect l="0" t="0" r="0" b="0"/>
            <a:pathLst>
              <a:path w="1116211" h="428625">
                <a:moveTo>
                  <a:pt x="26789" y="428624"/>
                </a:moveTo>
                <a:lnTo>
                  <a:pt x="17859" y="428624"/>
                </a:lnTo>
                <a:lnTo>
                  <a:pt x="8929" y="428624"/>
                </a:lnTo>
                <a:lnTo>
                  <a:pt x="0" y="428624"/>
                </a:lnTo>
                <a:lnTo>
                  <a:pt x="8929" y="428624"/>
                </a:lnTo>
                <a:lnTo>
                  <a:pt x="17859" y="428624"/>
                </a:lnTo>
                <a:lnTo>
                  <a:pt x="53578" y="410765"/>
                </a:lnTo>
                <a:lnTo>
                  <a:pt x="107156" y="392906"/>
                </a:lnTo>
                <a:lnTo>
                  <a:pt x="178593" y="357187"/>
                </a:lnTo>
                <a:lnTo>
                  <a:pt x="267890" y="321468"/>
                </a:lnTo>
                <a:lnTo>
                  <a:pt x="366117" y="276820"/>
                </a:lnTo>
                <a:lnTo>
                  <a:pt x="482203" y="232172"/>
                </a:lnTo>
                <a:lnTo>
                  <a:pt x="607217" y="187523"/>
                </a:lnTo>
                <a:lnTo>
                  <a:pt x="732233" y="151805"/>
                </a:lnTo>
                <a:lnTo>
                  <a:pt x="848319" y="125015"/>
                </a:lnTo>
                <a:lnTo>
                  <a:pt x="955475" y="98226"/>
                </a:lnTo>
                <a:lnTo>
                  <a:pt x="1035842" y="80367"/>
                </a:lnTo>
                <a:lnTo>
                  <a:pt x="1089421" y="62508"/>
                </a:lnTo>
                <a:lnTo>
                  <a:pt x="1116210" y="53578"/>
                </a:lnTo>
                <a:lnTo>
                  <a:pt x="1116210" y="35719"/>
                </a:lnTo>
                <a:lnTo>
                  <a:pt x="1098350" y="17859"/>
                </a:lnTo>
                <a:lnTo>
                  <a:pt x="1062632" y="0"/>
                </a:lnTo>
                <a:lnTo>
                  <a:pt x="1062632"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1926413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Equivalence </a:t>
            </a:r>
            <a:r>
              <a:rPr lang="en-US" dirty="0" smtClean="0"/>
              <a:t>Classes</a:t>
            </a:r>
            <a:endParaRPr lang="en-US" dirty="0"/>
          </a:p>
        </p:txBody>
      </p:sp>
      <p:sp>
        <p:nvSpPr>
          <p:cNvPr id="3" name="Content Placeholder 2"/>
          <p:cNvSpPr>
            <a:spLocks noGrp="1"/>
          </p:cNvSpPr>
          <p:nvPr>
            <p:ph idx="1"/>
          </p:nvPr>
        </p:nvSpPr>
        <p:spPr/>
        <p:txBody>
          <a:bodyPr/>
          <a:lstStyle/>
          <a:p>
            <a:r>
              <a:rPr lang="en-US" dirty="0"/>
              <a:t>Equivalence </a:t>
            </a:r>
            <a:r>
              <a:rPr lang="en-US" dirty="0" smtClean="0"/>
              <a:t>Classes </a:t>
            </a:r>
            <a:r>
              <a:rPr lang="en-US" dirty="0" smtClean="0">
                <a:sym typeface="Wingdings" pitchFamily="2" charset="2"/>
              </a:rPr>
              <a:t> Partition</a:t>
            </a:r>
          </a:p>
          <a:p>
            <a:pPr lvl="1"/>
            <a:r>
              <a:rPr lang="en-US" dirty="0" smtClean="0">
                <a:sym typeface="Wingdings" pitchFamily="2" charset="2"/>
              </a:rPr>
              <a:t>With respect to the relation under consideration two elements of the same equivalence class are equivalent</a:t>
            </a:r>
          </a:p>
          <a:p>
            <a:pPr lvl="1"/>
            <a:endParaRPr lang="en-US" dirty="0" smtClean="0">
              <a:sym typeface="Wingdings" pitchFamily="2" charset="2"/>
            </a:endParaRPr>
          </a:p>
          <a:p>
            <a:r>
              <a:rPr lang="en-US" dirty="0" smtClean="0">
                <a:sym typeface="Wingdings" pitchFamily="2" charset="2"/>
              </a:rPr>
              <a:t>Union = input space  completeness</a:t>
            </a:r>
          </a:p>
          <a:p>
            <a:r>
              <a:rPr lang="en-US" dirty="0" err="1" smtClean="0">
                <a:sym typeface="Wingdings" pitchFamily="2" charset="2"/>
              </a:rPr>
              <a:t>Disjointness</a:t>
            </a:r>
            <a:r>
              <a:rPr lang="en-US" dirty="0" smtClean="0">
                <a:sym typeface="Wingdings" pitchFamily="2" charset="2"/>
              </a:rPr>
              <a:t> of partition  limit redundancy</a:t>
            </a:r>
            <a:endParaRPr lang="en-US" dirty="0"/>
          </a:p>
        </p:txBody>
      </p:sp>
      <p:sp>
        <p:nvSpPr>
          <p:cNvPr id="4" name="Date Placeholder 3"/>
          <p:cNvSpPr>
            <a:spLocks noGrp="1"/>
          </p:cNvSpPr>
          <p:nvPr>
            <p:ph type="dt" sz="half" idx="10"/>
          </p:nvPr>
        </p:nvSpPr>
        <p:spPr/>
        <p:txBody>
          <a:bodyPr/>
          <a:lstStyle/>
          <a:p>
            <a:fld id="{F4E3A3B8-E828-4B4B-9B69-5223E60A4589}" type="datetime1">
              <a:rPr lang="en-US" smtClean="0"/>
              <a:t>9/4/2013</a:t>
            </a:fld>
            <a:endParaRPr lang="en-US"/>
          </a:p>
        </p:txBody>
      </p:sp>
      <p:sp>
        <p:nvSpPr>
          <p:cNvPr id="5" name="Footer Placeholder 4"/>
          <p:cNvSpPr>
            <a:spLocks noGrp="1"/>
          </p:cNvSpPr>
          <p:nvPr>
            <p:ph type="ftr" sz="quarter" idx="11"/>
          </p:nvPr>
        </p:nvSpPr>
        <p:spPr/>
        <p:txBody>
          <a:bodyPr/>
          <a:lstStyle/>
          <a:p>
            <a:endParaRPr lang="en-US" dirty="0" smtClean="0"/>
          </a:p>
        </p:txBody>
      </p:sp>
      <p:sp>
        <p:nvSpPr>
          <p:cNvPr id="6" name="Slide Number Placeholder 5"/>
          <p:cNvSpPr>
            <a:spLocks noGrp="1"/>
          </p:cNvSpPr>
          <p:nvPr>
            <p:ph type="sldNum" sz="quarter" idx="12"/>
          </p:nvPr>
        </p:nvSpPr>
        <p:spPr/>
        <p:txBody>
          <a:bodyPr/>
          <a:lstStyle/>
          <a:p>
            <a:fld id="{5EA4A088-014F-4063-A783-67FAA4BA51CC}" type="slidenum">
              <a:rPr lang="en-US" smtClean="0"/>
              <a:t>7</a:t>
            </a:fld>
            <a:endParaRPr lang="en-US"/>
          </a:p>
        </p:txBody>
      </p:sp>
      <p:sp>
        <p:nvSpPr>
          <p:cNvPr id="8" name="Freeform 7"/>
          <p:cNvSpPr/>
          <p:nvPr/>
        </p:nvSpPr>
        <p:spPr>
          <a:xfrm>
            <a:off x="4652367" y="3884414"/>
            <a:ext cx="107157" cy="205383"/>
          </a:xfrm>
          <a:custGeom>
            <a:avLst/>
            <a:gdLst/>
            <a:ahLst/>
            <a:cxnLst/>
            <a:rect l="0" t="0" r="0" b="0"/>
            <a:pathLst>
              <a:path w="107157" h="205383">
                <a:moveTo>
                  <a:pt x="0" y="53578"/>
                </a:moveTo>
                <a:lnTo>
                  <a:pt x="0" y="53578"/>
                </a:lnTo>
                <a:lnTo>
                  <a:pt x="0" y="53578"/>
                </a:lnTo>
                <a:lnTo>
                  <a:pt x="0" y="53578"/>
                </a:lnTo>
                <a:lnTo>
                  <a:pt x="8930" y="62507"/>
                </a:lnTo>
                <a:lnTo>
                  <a:pt x="8930" y="71437"/>
                </a:lnTo>
                <a:lnTo>
                  <a:pt x="8930" y="80367"/>
                </a:lnTo>
                <a:lnTo>
                  <a:pt x="17860" y="107156"/>
                </a:lnTo>
                <a:lnTo>
                  <a:pt x="26789" y="125015"/>
                </a:lnTo>
                <a:lnTo>
                  <a:pt x="26789" y="151804"/>
                </a:lnTo>
                <a:lnTo>
                  <a:pt x="26789" y="169664"/>
                </a:lnTo>
                <a:lnTo>
                  <a:pt x="35719" y="187523"/>
                </a:lnTo>
                <a:lnTo>
                  <a:pt x="35719" y="196453"/>
                </a:lnTo>
                <a:lnTo>
                  <a:pt x="35719" y="196453"/>
                </a:lnTo>
                <a:lnTo>
                  <a:pt x="26789" y="196453"/>
                </a:lnTo>
                <a:lnTo>
                  <a:pt x="26789" y="187523"/>
                </a:lnTo>
                <a:lnTo>
                  <a:pt x="26789" y="178593"/>
                </a:lnTo>
                <a:lnTo>
                  <a:pt x="26789" y="160734"/>
                </a:lnTo>
                <a:lnTo>
                  <a:pt x="17860" y="133945"/>
                </a:lnTo>
                <a:lnTo>
                  <a:pt x="17860" y="107156"/>
                </a:lnTo>
                <a:lnTo>
                  <a:pt x="8930" y="80367"/>
                </a:lnTo>
                <a:lnTo>
                  <a:pt x="8930" y="53578"/>
                </a:lnTo>
                <a:lnTo>
                  <a:pt x="8930" y="26789"/>
                </a:lnTo>
                <a:lnTo>
                  <a:pt x="8930" y="8929"/>
                </a:lnTo>
                <a:lnTo>
                  <a:pt x="17860" y="0"/>
                </a:lnTo>
                <a:lnTo>
                  <a:pt x="26789" y="0"/>
                </a:lnTo>
                <a:lnTo>
                  <a:pt x="35719" y="8929"/>
                </a:lnTo>
                <a:lnTo>
                  <a:pt x="44649" y="26789"/>
                </a:lnTo>
                <a:lnTo>
                  <a:pt x="62508" y="53578"/>
                </a:lnTo>
                <a:lnTo>
                  <a:pt x="71438" y="80367"/>
                </a:lnTo>
                <a:lnTo>
                  <a:pt x="89297" y="107156"/>
                </a:lnTo>
                <a:lnTo>
                  <a:pt x="89297" y="133945"/>
                </a:lnTo>
                <a:lnTo>
                  <a:pt x="98227" y="160734"/>
                </a:lnTo>
                <a:lnTo>
                  <a:pt x="107156" y="178593"/>
                </a:lnTo>
                <a:lnTo>
                  <a:pt x="107156" y="187523"/>
                </a:lnTo>
                <a:lnTo>
                  <a:pt x="107156" y="196453"/>
                </a:lnTo>
                <a:lnTo>
                  <a:pt x="107156" y="205382"/>
                </a:lnTo>
                <a:lnTo>
                  <a:pt x="98227" y="196453"/>
                </a:lnTo>
                <a:lnTo>
                  <a:pt x="98227" y="187523"/>
                </a:lnTo>
                <a:lnTo>
                  <a:pt x="80367" y="187523"/>
                </a:lnTo>
                <a:lnTo>
                  <a:pt x="71438" y="169664"/>
                </a:lnTo>
                <a:lnTo>
                  <a:pt x="62508" y="151804"/>
                </a:lnTo>
                <a:lnTo>
                  <a:pt x="62508" y="15180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4652367" y="3982640"/>
            <a:ext cx="116087" cy="62509"/>
          </a:xfrm>
          <a:custGeom>
            <a:avLst/>
            <a:gdLst/>
            <a:ahLst/>
            <a:cxnLst/>
            <a:rect l="0" t="0" r="0" b="0"/>
            <a:pathLst>
              <a:path w="116087" h="62509">
                <a:moveTo>
                  <a:pt x="0" y="62508"/>
                </a:moveTo>
                <a:lnTo>
                  <a:pt x="0" y="62508"/>
                </a:lnTo>
                <a:lnTo>
                  <a:pt x="8930" y="62508"/>
                </a:lnTo>
                <a:lnTo>
                  <a:pt x="17860" y="62508"/>
                </a:lnTo>
                <a:lnTo>
                  <a:pt x="26789" y="62508"/>
                </a:lnTo>
                <a:lnTo>
                  <a:pt x="44649" y="53578"/>
                </a:lnTo>
                <a:lnTo>
                  <a:pt x="62508" y="44649"/>
                </a:lnTo>
                <a:lnTo>
                  <a:pt x="80367" y="35719"/>
                </a:lnTo>
                <a:lnTo>
                  <a:pt x="89297" y="17860"/>
                </a:lnTo>
                <a:lnTo>
                  <a:pt x="98227" y="8930"/>
                </a:lnTo>
                <a:lnTo>
                  <a:pt x="107156" y="8930"/>
                </a:lnTo>
                <a:lnTo>
                  <a:pt x="116086" y="0"/>
                </a:lnTo>
                <a:lnTo>
                  <a:pt x="11608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4848820" y="3991570"/>
            <a:ext cx="44650" cy="71438"/>
          </a:xfrm>
          <a:custGeom>
            <a:avLst/>
            <a:gdLst/>
            <a:ahLst/>
            <a:cxnLst/>
            <a:rect l="0" t="0" r="0" b="0"/>
            <a:pathLst>
              <a:path w="44650" h="71438">
                <a:moveTo>
                  <a:pt x="8930" y="8930"/>
                </a:moveTo>
                <a:lnTo>
                  <a:pt x="8930" y="17859"/>
                </a:lnTo>
                <a:lnTo>
                  <a:pt x="0" y="26789"/>
                </a:lnTo>
                <a:lnTo>
                  <a:pt x="0" y="35719"/>
                </a:lnTo>
                <a:lnTo>
                  <a:pt x="0" y="53578"/>
                </a:lnTo>
                <a:lnTo>
                  <a:pt x="0" y="62508"/>
                </a:lnTo>
                <a:lnTo>
                  <a:pt x="8930" y="71437"/>
                </a:lnTo>
                <a:lnTo>
                  <a:pt x="17860" y="71437"/>
                </a:lnTo>
                <a:lnTo>
                  <a:pt x="26789" y="71437"/>
                </a:lnTo>
                <a:lnTo>
                  <a:pt x="35719" y="71437"/>
                </a:lnTo>
                <a:lnTo>
                  <a:pt x="44649" y="53578"/>
                </a:lnTo>
                <a:lnTo>
                  <a:pt x="44649" y="35719"/>
                </a:lnTo>
                <a:lnTo>
                  <a:pt x="44649" y="17859"/>
                </a:lnTo>
                <a:lnTo>
                  <a:pt x="44649" y="0"/>
                </a:lnTo>
                <a:lnTo>
                  <a:pt x="4464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4795242" y="3830836"/>
            <a:ext cx="35720" cy="62508"/>
          </a:xfrm>
          <a:custGeom>
            <a:avLst/>
            <a:gdLst/>
            <a:ahLst/>
            <a:cxnLst/>
            <a:rect l="0" t="0" r="0" b="0"/>
            <a:pathLst>
              <a:path w="35720" h="62508">
                <a:moveTo>
                  <a:pt x="0" y="62507"/>
                </a:moveTo>
                <a:lnTo>
                  <a:pt x="0" y="62507"/>
                </a:lnTo>
                <a:lnTo>
                  <a:pt x="0" y="62507"/>
                </a:lnTo>
                <a:lnTo>
                  <a:pt x="0" y="53578"/>
                </a:lnTo>
                <a:lnTo>
                  <a:pt x="0" y="53578"/>
                </a:lnTo>
                <a:lnTo>
                  <a:pt x="8930" y="44648"/>
                </a:lnTo>
                <a:lnTo>
                  <a:pt x="17860" y="35718"/>
                </a:lnTo>
                <a:lnTo>
                  <a:pt x="26789" y="26789"/>
                </a:lnTo>
                <a:lnTo>
                  <a:pt x="35719" y="17859"/>
                </a:lnTo>
                <a:lnTo>
                  <a:pt x="35719" y="0"/>
                </a:lnTo>
                <a:lnTo>
                  <a:pt x="3571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4964906" y="3768328"/>
            <a:ext cx="169665" cy="169665"/>
          </a:xfrm>
          <a:custGeom>
            <a:avLst/>
            <a:gdLst/>
            <a:ahLst/>
            <a:cxnLst/>
            <a:rect l="0" t="0" r="0" b="0"/>
            <a:pathLst>
              <a:path w="169665" h="169665">
                <a:moveTo>
                  <a:pt x="80367" y="17859"/>
                </a:moveTo>
                <a:lnTo>
                  <a:pt x="80367" y="8929"/>
                </a:lnTo>
                <a:lnTo>
                  <a:pt x="80367" y="8929"/>
                </a:lnTo>
                <a:lnTo>
                  <a:pt x="71438" y="0"/>
                </a:lnTo>
                <a:lnTo>
                  <a:pt x="62508" y="0"/>
                </a:lnTo>
                <a:lnTo>
                  <a:pt x="53578" y="0"/>
                </a:lnTo>
                <a:lnTo>
                  <a:pt x="44649" y="0"/>
                </a:lnTo>
                <a:lnTo>
                  <a:pt x="35719" y="8929"/>
                </a:lnTo>
                <a:lnTo>
                  <a:pt x="26789" y="17859"/>
                </a:lnTo>
                <a:lnTo>
                  <a:pt x="17860" y="44648"/>
                </a:lnTo>
                <a:lnTo>
                  <a:pt x="8930" y="62508"/>
                </a:lnTo>
                <a:lnTo>
                  <a:pt x="0" y="98226"/>
                </a:lnTo>
                <a:lnTo>
                  <a:pt x="0" y="125015"/>
                </a:lnTo>
                <a:lnTo>
                  <a:pt x="0" y="142875"/>
                </a:lnTo>
                <a:lnTo>
                  <a:pt x="17860" y="160734"/>
                </a:lnTo>
                <a:lnTo>
                  <a:pt x="35719" y="169664"/>
                </a:lnTo>
                <a:lnTo>
                  <a:pt x="53578" y="169664"/>
                </a:lnTo>
                <a:lnTo>
                  <a:pt x="89297" y="160734"/>
                </a:lnTo>
                <a:lnTo>
                  <a:pt x="116086" y="142875"/>
                </a:lnTo>
                <a:lnTo>
                  <a:pt x="133946" y="125015"/>
                </a:lnTo>
                <a:lnTo>
                  <a:pt x="151805" y="107156"/>
                </a:lnTo>
                <a:lnTo>
                  <a:pt x="169664" y="89297"/>
                </a:lnTo>
                <a:lnTo>
                  <a:pt x="169664"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5009555" y="3821906"/>
            <a:ext cx="89298" cy="62509"/>
          </a:xfrm>
          <a:custGeom>
            <a:avLst/>
            <a:gdLst/>
            <a:ahLst/>
            <a:cxnLst/>
            <a:rect l="0" t="0" r="0" b="0"/>
            <a:pathLst>
              <a:path w="89298" h="62509">
                <a:moveTo>
                  <a:pt x="0" y="62508"/>
                </a:moveTo>
                <a:lnTo>
                  <a:pt x="0" y="62508"/>
                </a:lnTo>
                <a:lnTo>
                  <a:pt x="8929" y="62508"/>
                </a:lnTo>
                <a:lnTo>
                  <a:pt x="17859" y="53578"/>
                </a:lnTo>
                <a:lnTo>
                  <a:pt x="35718" y="53578"/>
                </a:lnTo>
                <a:lnTo>
                  <a:pt x="53578" y="44648"/>
                </a:lnTo>
                <a:lnTo>
                  <a:pt x="71437" y="35719"/>
                </a:lnTo>
                <a:lnTo>
                  <a:pt x="80367" y="26789"/>
                </a:lnTo>
                <a:lnTo>
                  <a:pt x="89297" y="17859"/>
                </a:lnTo>
                <a:lnTo>
                  <a:pt x="89297" y="0"/>
                </a:lnTo>
                <a:lnTo>
                  <a:pt x="8929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5170289" y="3652242"/>
            <a:ext cx="98228" cy="241102"/>
          </a:xfrm>
          <a:custGeom>
            <a:avLst/>
            <a:gdLst/>
            <a:ahLst/>
            <a:cxnLst/>
            <a:rect l="0" t="0" r="0" b="0"/>
            <a:pathLst>
              <a:path w="98228" h="241102">
                <a:moveTo>
                  <a:pt x="8930" y="8929"/>
                </a:moveTo>
                <a:lnTo>
                  <a:pt x="0" y="8929"/>
                </a:lnTo>
                <a:lnTo>
                  <a:pt x="0" y="8929"/>
                </a:lnTo>
                <a:lnTo>
                  <a:pt x="0" y="0"/>
                </a:lnTo>
                <a:lnTo>
                  <a:pt x="0" y="8929"/>
                </a:lnTo>
                <a:lnTo>
                  <a:pt x="0" y="8929"/>
                </a:lnTo>
                <a:lnTo>
                  <a:pt x="8930" y="17859"/>
                </a:lnTo>
                <a:lnTo>
                  <a:pt x="17859" y="35719"/>
                </a:lnTo>
                <a:lnTo>
                  <a:pt x="26789" y="53578"/>
                </a:lnTo>
                <a:lnTo>
                  <a:pt x="44649" y="89297"/>
                </a:lnTo>
                <a:lnTo>
                  <a:pt x="53578" y="125015"/>
                </a:lnTo>
                <a:lnTo>
                  <a:pt x="62508" y="160734"/>
                </a:lnTo>
                <a:lnTo>
                  <a:pt x="71438" y="196453"/>
                </a:lnTo>
                <a:lnTo>
                  <a:pt x="80367" y="214312"/>
                </a:lnTo>
                <a:lnTo>
                  <a:pt x="89297" y="232172"/>
                </a:lnTo>
                <a:lnTo>
                  <a:pt x="98227" y="241101"/>
                </a:lnTo>
                <a:lnTo>
                  <a:pt x="98227" y="241101"/>
                </a:lnTo>
                <a:lnTo>
                  <a:pt x="98227" y="223242"/>
                </a:lnTo>
                <a:lnTo>
                  <a:pt x="89297" y="196453"/>
                </a:lnTo>
                <a:lnTo>
                  <a:pt x="80367" y="160734"/>
                </a:lnTo>
                <a:lnTo>
                  <a:pt x="80367" y="16073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5250656" y="3554015"/>
            <a:ext cx="125017" cy="303611"/>
          </a:xfrm>
          <a:custGeom>
            <a:avLst/>
            <a:gdLst/>
            <a:ahLst/>
            <a:cxnLst/>
            <a:rect l="0" t="0" r="0" b="0"/>
            <a:pathLst>
              <a:path w="125017" h="303611">
                <a:moveTo>
                  <a:pt x="0" y="0"/>
                </a:moveTo>
                <a:lnTo>
                  <a:pt x="0" y="0"/>
                </a:lnTo>
                <a:lnTo>
                  <a:pt x="0" y="0"/>
                </a:lnTo>
                <a:lnTo>
                  <a:pt x="0" y="8930"/>
                </a:lnTo>
                <a:lnTo>
                  <a:pt x="0" y="26789"/>
                </a:lnTo>
                <a:lnTo>
                  <a:pt x="8930" y="44649"/>
                </a:lnTo>
                <a:lnTo>
                  <a:pt x="17860" y="71438"/>
                </a:lnTo>
                <a:lnTo>
                  <a:pt x="35719" y="107156"/>
                </a:lnTo>
                <a:lnTo>
                  <a:pt x="53578" y="142875"/>
                </a:lnTo>
                <a:lnTo>
                  <a:pt x="71438" y="178594"/>
                </a:lnTo>
                <a:lnTo>
                  <a:pt x="89297" y="205383"/>
                </a:lnTo>
                <a:lnTo>
                  <a:pt x="98227" y="241102"/>
                </a:lnTo>
                <a:lnTo>
                  <a:pt x="107157" y="258961"/>
                </a:lnTo>
                <a:lnTo>
                  <a:pt x="116086" y="276821"/>
                </a:lnTo>
                <a:lnTo>
                  <a:pt x="125016" y="294680"/>
                </a:lnTo>
                <a:lnTo>
                  <a:pt x="125016" y="303610"/>
                </a:lnTo>
                <a:lnTo>
                  <a:pt x="125016" y="303610"/>
                </a:lnTo>
                <a:lnTo>
                  <a:pt x="116086" y="294680"/>
                </a:lnTo>
                <a:lnTo>
                  <a:pt x="107157" y="276821"/>
                </a:lnTo>
                <a:lnTo>
                  <a:pt x="89297" y="258961"/>
                </a:lnTo>
                <a:lnTo>
                  <a:pt x="89297" y="258961"/>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4982766" y="3500437"/>
            <a:ext cx="419696" cy="258962"/>
          </a:xfrm>
          <a:custGeom>
            <a:avLst/>
            <a:gdLst/>
            <a:ahLst/>
            <a:cxnLst/>
            <a:rect l="0" t="0" r="0" b="0"/>
            <a:pathLst>
              <a:path w="419696" h="258962">
                <a:moveTo>
                  <a:pt x="0" y="258961"/>
                </a:moveTo>
                <a:lnTo>
                  <a:pt x="0" y="258961"/>
                </a:lnTo>
                <a:lnTo>
                  <a:pt x="8929" y="250031"/>
                </a:lnTo>
                <a:lnTo>
                  <a:pt x="35718" y="232172"/>
                </a:lnTo>
                <a:lnTo>
                  <a:pt x="71437" y="205383"/>
                </a:lnTo>
                <a:lnTo>
                  <a:pt x="133945" y="169664"/>
                </a:lnTo>
                <a:lnTo>
                  <a:pt x="196453" y="125016"/>
                </a:lnTo>
                <a:lnTo>
                  <a:pt x="258961" y="80367"/>
                </a:lnTo>
                <a:lnTo>
                  <a:pt x="312539" y="44649"/>
                </a:lnTo>
                <a:lnTo>
                  <a:pt x="366117" y="26789"/>
                </a:lnTo>
                <a:lnTo>
                  <a:pt x="392906" y="8930"/>
                </a:lnTo>
                <a:lnTo>
                  <a:pt x="419695" y="0"/>
                </a:lnTo>
                <a:lnTo>
                  <a:pt x="41969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5348883" y="3116461"/>
            <a:ext cx="178595" cy="267891"/>
          </a:xfrm>
          <a:custGeom>
            <a:avLst/>
            <a:gdLst/>
            <a:ahLst/>
            <a:cxnLst/>
            <a:rect l="0" t="0" r="0" b="0"/>
            <a:pathLst>
              <a:path w="178595" h="267891">
                <a:moveTo>
                  <a:pt x="0" y="44648"/>
                </a:moveTo>
                <a:lnTo>
                  <a:pt x="0" y="44648"/>
                </a:lnTo>
                <a:lnTo>
                  <a:pt x="0" y="44648"/>
                </a:lnTo>
                <a:lnTo>
                  <a:pt x="0" y="44648"/>
                </a:lnTo>
                <a:lnTo>
                  <a:pt x="0" y="44648"/>
                </a:lnTo>
                <a:lnTo>
                  <a:pt x="0" y="44648"/>
                </a:lnTo>
                <a:lnTo>
                  <a:pt x="8930" y="53578"/>
                </a:lnTo>
                <a:lnTo>
                  <a:pt x="8930" y="62507"/>
                </a:lnTo>
                <a:lnTo>
                  <a:pt x="8930" y="80367"/>
                </a:lnTo>
                <a:lnTo>
                  <a:pt x="17859" y="98226"/>
                </a:lnTo>
                <a:lnTo>
                  <a:pt x="26789" y="133945"/>
                </a:lnTo>
                <a:lnTo>
                  <a:pt x="26789" y="169664"/>
                </a:lnTo>
                <a:lnTo>
                  <a:pt x="35719" y="205382"/>
                </a:lnTo>
                <a:lnTo>
                  <a:pt x="35719" y="232171"/>
                </a:lnTo>
                <a:lnTo>
                  <a:pt x="35719" y="250031"/>
                </a:lnTo>
                <a:lnTo>
                  <a:pt x="35719" y="267890"/>
                </a:lnTo>
                <a:lnTo>
                  <a:pt x="35719" y="267890"/>
                </a:lnTo>
                <a:lnTo>
                  <a:pt x="35719" y="267890"/>
                </a:lnTo>
                <a:lnTo>
                  <a:pt x="35719" y="250031"/>
                </a:lnTo>
                <a:lnTo>
                  <a:pt x="26789" y="223242"/>
                </a:lnTo>
                <a:lnTo>
                  <a:pt x="26789" y="187523"/>
                </a:lnTo>
                <a:lnTo>
                  <a:pt x="17859" y="160734"/>
                </a:lnTo>
                <a:lnTo>
                  <a:pt x="17859" y="125015"/>
                </a:lnTo>
                <a:lnTo>
                  <a:pt x="8930" y="89296"/>
                </a:lnTo>
                <a:lnTo>
                  <a:pt x="0" y="53578"/>
                </a:lnTo>
                <a:lnTo>
                  <a:pt x="8930" y="35718"/>
                </a:lnTo>
                <a:lnTo>
                  <a:pt x="0" y="17859"/>
                </a:lnTo>
                <a:lnTo>
                  <a:pt x="8930" y="0"/>
                </a:lnTo>
                <a:lnTo>
                  <a:pt x="8930" y="0"/>
                </a:lnTo>
                <a:lnTo>
                  <a:pt x="8930" y="0"/>
                </a:lnTo>
                <a:lnTo>
                  <a:pt x="17859" y="0"/>
                </a:lnTo>
                <a:lnTo>
                  <a:pt x="35719" y="17859"/>
                </a:lnTo>
                <a:lnTo>
                  <a:pt x="44648" y="44648"/>
                </a:lnTo>
                <a:lnTo>
                  <a:pt x="62508" y="71437"/>
                </a:lnTo>
                <a:lnTo>
                  <a:pt x="89297" y="107156"/>
                </a:lnTo>
                <a:lnTo>
                  <a:pt x="107156" y="142875"/>
                </a:lnTo>
                <a:lnTo>
                  <a:pt x="125015" y="178593"/>
                </a:lnTo>
                <a:lnTo>
                  <a:pt x="142875" y="205382"/>
                </a:lnTo>
                <a:lnTo>
                  <a:pt x="160734" y="223242"/>
                </a:lnTo>
                <a:lnTo>
                  <a:pt x="169664" y="232171"/>
                </a:lnTo>
                <a:lnTo>
                  <a:pt x="178594" y="241101"/>
                </a:lnTo>
                <a:lnTo>
                  <a:pt x="178594" y="250031"/>
                </a:lnTo>
                <a:lnTo>
                  <a:pt x="160734" y="258960"/>
                </a:lnTo>
                <a:lnTo>
                  <a:pt x="151805" y="258960"/>
                </a:lnTo>
                <a:lnTo>
                  <a:pt x="133945" y="250031"/>
                </a:lnTo>
                <a:lnTo>
                  <a:pt x="107156" y="241101"/>
                </a:lnTo>
                <a:lnTo>
                  <a:pt x="80367" y="223242"/>
                </a:lnTo>
                <a:lnTo>
                  <a:pt x="53578" y="205382"/>
                </a:lnTo>
                <a:lnTo>
                  <a:pt x="53578" y="20538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5313164" y="3268265"/>
            <a:ext cx="187525" cy="71439"/>
          </a:xfrm>
          <a:custGeom>
            <a:avLst/>
            <a:gdLst/>
            <a:ahLst/>
            <a:cxnLst/>
            <a:rect l="0" t="0" r="0" b="0"/>
            <a:pathLst>
              <a:path w="187525" h="71439">
                <a:moveTo>
                  <a:pt x="0" y="71438"/>
                </a:moveTo>
                <a:lnTo>
                  <a:pt x="0" y="71438"/>
                </a:lnTo>
                <a:lnTo>
                  <a:pt x="8930" y="71438"/>
                </a:lnTo>
                <a:lnTo>
                  <a:pt x="26789" y="62508"/>
                </a:lnTo>
                <a:lnTo>
                  <a:pt x="53578" y="53578"/>
                </a:lnTo>
                <a:lnTo>
                  <a:pt x="80367" y="44649"/>
                </a:lnTo>
                <a:lnTo>
                  <a:pt x="116086" y="26789"/>
                </a:lnTo>
                <a:lnTo>
                  <a:pt x="142875" y="17860"/>
                </a:lnTo>
                <a:lnTo>
                  <a:pt x="160734" y="8930"/>
                </a:lnTo>
                <a:lnTo>
                  <a:pt x="178594" y="0"/>
                </a:lnTo>
                <a:lnTo>
                  <a:pt x="187524" y="0"/>
                </a:lnTo>
                <a:lnTo>
                  <a:pt x="187524" y="0"/>
                </a:lnTo>
                <a:lnTo>
                  <a:pt x="187524"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5536406" y="3232546"/>
            <a:ext cx="98228" cy="89298"/>
          </a:xfrm>
          <a:custGeom>
            <a:avLst/>
            <a:gdLst/>
            <a:ahLst/>
            <a:cxnLst/>
            <a:rect l="0" t="0" r="0" b="0"/>
            <a:pathLst>
              <a:path w="98228" h="89298">
                <a:moveTo>
                  <a:pt x="8930" y="0"/>
                </a:moveTo>
                <a:lnTo>
                  <a:pt x="8930" y="0"/>
                </a:lnTo>
                <a:lnTo>
                  <a:pt x="0" y="8930"/>
                </a:lnTo>
                <a:lnTo>
                  <a:pt x="0" y="17860"/>
                </a:lnTo>
                <a:lnTo>
                  <a:pt x="8930" y="26790"/>
                </a:lnTo>
                <a:lnTo>
                  <a:pt x="17860" y="44649"/>
                </a:lnTo>
                <a:lnTo>
                  <a:pt x="26789" y="62508"/>
                </a:lnTo>
                <a:lnTo>
                  <a:pt x="35719" y="71438"/>
                </a:lnTo>
                <a:lnTo>
                  <a:pt x="53578" y="80368"/>
                </a:lnTo>
                <a:lnTo>
                  <a:pt x="62508" y="89297"/>
                </a:lnTo>
                <a:lnTo>
                  <a:pt x="80367" y="89297"/>
                </a:lnTo>
                <a:lnTo>
                  <a:pt x="89297" y="89297"/>
                </a:lnTo>
                <a:lnTo>
                  <a:pt x="89297" y="80368"/>
                </a:lnTo>
                <a:lnTo>
                  <a:pt x="98227" y="71438"/>
                </a:lnTo>
                <a:lnTo>
                  <a:pt x="98227" y="7143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5473898" y="3134320"/>
            <a:ext cx="53580" cy="26790"/>
          </a:xfrm>
          <a:custGeom>
            <a:avLst/>
            <a:gdLst/>
            <a:ahLst/>
            <a:cxnLst/>
            <a:rect l="0" t="0" r="0" b="0"/>
            <a:pathLst>
              <a:path w="53580" h="26790">
                <a:moveTo>
                  <a:pt x="44649" y="26789"/>
                </a:moveTo>
                <a:lnTo>
                  <a:pt x="35719" y="26789"/>
                </a:lnTo>
                <a:lnTo>
                  <a:pt x="26790" y="26789"/>
                </a:lnTo>
                <a:lnTo>
                  <a:pt x="8930" y="26789"/>
                </a:lnTo>
                <a:lnTo>
                  <a:pt x="8930" y="26789"/>
                </a:lnTo>
                <a:lnTo>
                  <a:pt x="0" y="26789"/>
                </a:lnTo>
                <a:lnTo>
                  <a:pt x="8930" y="26789"/>
                </a:lnTo>
                <a:lnTo>
                  <a:pt x="17860" y="17859"/>
                </a:lnTo>
                <a:lnTo>
                  <a:pt x="26790" y="8930"/>
                </a:lnTo>
                <a:lnTo>
                  <a:pt x="35719" y="8930"/>
                </a:lnTo>
                <a:lnTo>
                  <a:pt x="44649" y="0"/>
                </a:lnTo>
                <a:lnTo>
                  <a:pt x="53579" y="0"/>
                </a:lnTo>
                <a:lnTo>
                  <a:pt x="5357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4196953" y="3643312"/>
            <a:ext cx="125017" cy="80368"/>
          </a:xfrm>
          <a:custGeom>
            <a:avLst/>
            <a:gdLst/>
            <a:ahLst/>
            <a:cxnLst/>
            <a:rect l="0" t="0" r="0" b="0"/>
            <a:pathLst>
              <a:path w="125017" h="80368">
                <a:moveTo>
                  <a:pt x="0" y="80367"/>
                </a:moveTo>
                <a:lnTo>
                  <a:pt x="0" y="71438"/>
                </a:lnTo>
                <a:lnTo>
                  <a:pt x="8930" y="71438"/>
                </a:lnTo>
                <a:lnTo>
                  <a:pt x="26789" y="62508"/>
                </a:lnTo>
                <a:lnTo>
                  <a:pt x="44649" y="53578"/>
                </a:lnTo>
                <a:lnTo>
                  <a:pt x="62508" y="35719"/>
                </a:lnTo>
                <a:lnTo>
                  <a:pt x="80367" y="26789"/>
                </a:lnTo>
                <a:lnTo>
                  <a:pt x="98227" y="17859"/>
                </a:lnTo>
                <a:lnTo>
                  <a:pt x="116086" y="8930"/>
                </a:lnTo>
                <a:lnTo>
                  <a:pt x="125016" y="0"/>
                </a:lnTo>
                <a:lnTo>
                  <a:pt x="125016" y="0"/>
                </a:lnTo>
                <a:lnTo>
                  <a:pt x="116086" y="8930"/>
                </a:lnTo>
                <a:lnTo>
                  <a:pt x="116086"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4241602" y="3723679"/>
            <a:ext cx="89297" cy="98228"/>
          </a:xfrm>
          <a:custGeom>
            <a:avLst/>
            <a:gdLst/>
            <a:ahLst/>
            <a:cxnLst/>
            <a:rect l="0" t="0" r="0" b="0"/>
            <a:pathLst>
              <a:path w="89297" h="98228">
                <a:moveTo>
                  <a:pt x="0" y="98227"/>
                </a:moveTo>
                <a:lnTo>
                  <a:pt x="0" y="89297"/>
                </a:lnTo>
                <a:lnTo>
                  <a:pt x="8929" y="80367"/>
                </a:lnTo>
                <a:lnTo>
                  <a:pt x="26789" y="71438"/>
                </a:lnTo>
                <a:lnTo>
                  <a:pt x="44648" y="53578"/>
                </a:lnTo>
                <a:lnTo>
                  <a:pt x="62507" y="35719"/>
                </a:lnTo>
                <a:lnTo>
                  <a:pt x="80367" y="26789"/>
                </a:lnTo>
                <a:lnTo>
                  <a:pt x="89296" y="17860"/>
                </a:lnTo>
                <a:lnTo>
                  <a:pt x="89296" y="8930"/>
                </a:lnTo>
                <a:lnTo>
                  <a:pt x="80367" y="0"/>
                </a:lnTo>
                <a:lnTo>
                  <a:pt x="8036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Freeform 22"/>
          <p:cNvSpPr/>
          <p:nvPr/>
        </p:nvSpPr>
        <p:spPr>
          <a:xfrm>
            <a:off x="3768328" y="3589734"/>
            <a:ext cx="241103" cy="473274"/>
          </a:xfrm>
          <a:custGeom>
            <a:avLst/>
            <a:gdLst/>
            <a:ahLst/>
            <a:cxnLst/>
            <a:rect l="0" t="0" r="0" b="0"/>
            <a:pathLst>
              <a:path w="241103" h="473274">
                <a:moveTo>
                  <a:pt x="8930" y="98227"/>
                </a:moveTo>
                <a:lnTo>
                  <a:pt x="8930" y="89297"/>
                </a:lnTo>
                <a:lnTo>
                  <a:pt x="0" y="89297"/>
                </a:lnTo>
                <a:lnTo>
                  <a:pt x="0" y="89297"/>
                </a:lnTo>
                <a:lnTo>
                  <a:pt x="0" y="98227"/>
                </a:lnTo>
                <a:lnTo>
                  <a:pt x="0" y="107156"/>
                </a:lnTo>
                <a:lnTo>
                  <a:pt x="8930" y="125016"/>
                </a:lnTo>
                <a:lnTo>
                  <a:pt x="8930" y="160734"/>
                </a:lnTo>
                <a:lnTo>
                  <a:pt x="17860" y="205383"/>
                </a:lnTo>
                <a:lnTo>
                  <a:pt x="35719" y="250031"/>
                </a:lnTo>
                <a:lnTo>
                  <a:pt x="44649" y="303609"/>
                </a:lnTo>
                <a:lnTo>
                  <a:pt x="53578" y="348258"/>
                </a:lnTo>
                <a:lnTo>
                  <a:pt x="53578" y="392906"/>
                </a:lnTo>
                <a:lnTo>
                  <a:pt x="62508" y="428625"/>
                </a:lnTo>
                <a:lnTo>
                  <a:pt x="62508" y="455414"/>
                </a:lnTo>
                <a:lnTo>
                  <a:pt x="62508" y="464344"/>
                </a:lnTo>
                <a:lnTo>
                  <a:pt x="62508" y="473273"/>
                </a:lnTo>
                <a:lnTo>
                  <a:pt x="62508" y="464344"/>
                </a:lnTo>
                <a:lnTo>
                  <a:pt x="53578" y="446484"/>
                </a:lnTo>
                <a:lnTo>
                  <a:pt x="44649" y="410766"/>
                </a:lnTo>
                <a:lnTo>
                  <a:pt x="35719" y="375047"/>
                </a:lnTo>
                <a:lnTo>
                  <a:pt x="26789" y="321469"/>
                </a:lnTo>
                <a:lnTo>
                  <a:pt x="17860" y="258961"/>
                </a:lnTo>
                <a:lnTo>
                  <a:pt x="17860" y="205383"/>
                </a:lnTo>
                <a:lnTo>
                  <a:pt x="8930" y="142875"/>
                </a:lnTo>
                <a:lnTo>
                  <a:pt x="8930" y="98227"/>
                </a:lnTo>
                <a:lnTo>
                  <a:pt x="8930" y="53578"/>
                </a:lnTo>
                <a:lnTo>
                  <a:pt x="17860" y="26789"/>
                </a:lnTo>
                <a:lnTo>
                  <a:pt x="17860" y="8930"/>
                </a:lnTo>
                <a:lnTo>
                  <a:pt x="35719" y="0"/>
                </a:lnTo>
                <a:lnTo>
                  <a:pt x="44649" y="0"/>
                </a:lnTo>
                <a:lnTo>
                  <a:pt x="53578" y="17859"/>
                </a:lnTo>
                <a:lnTo>
                  <a:pt x="62508" y="44648"/>
                </a:lnTo>
                <a:lnTo>
                  <a:pt x="80367" y="80367"/>
                </a:lnTo>
                <a:lnTo>
                  <a:pt x="98227" y="116086"/>
                </a:lnTo>
                <a:lnTo>
                  <a:pt x="116086" y="169664"/>
                </a:lnTo>
                <a:lnTo>
                  <a:pt x="142875" y="214312"/>
                </a:lnTo>
                <a:lnTo>
                  <a:pt x="160735" y="267891"/>
                </a:lnTo>
                <a:lnTo>
                  <a:pt x="187524" y="312539"/>
                </a:lnTo>
                <a:lnTo>
                  <a:pt x="205383" y="348258"/>
                </a:lnTo>
                <a:lnTo>
                  <a:pt x="223242" y="375047"/>
                </a:lnTo>
                <a:lnTo>
                  <a:pt x="232172" y="392906"/>
                </a:lnTo>
                <a:lnTo>
                  <a:pt x="241102" y="401836"/>
                </a:lnTo>
                <a:lnTo>
                  <a:pt x="241102" y="410766"/>
                </a:lnTo>
                <a:lnTo>
                  <a:pt x="232172" y="410766"/>
                </a:lnTo>
                <a:lnTo>
                  <a:pt x="223242" y="401836"/>
                </a:lnTo>
                <a:lnTo>
                  <a:pt x="196453" y="392906"/>
                </a:lnTo>
                <a:lnTo>
                  <a:pt x="169664" y="383977"/>
                </a:lnTo>
                <a:lnTo>
                  <a:pt x="133945" y="366117"/>
                </a:lnTo>
                <a:lnTo>
                  <a:pt x="98227" y="339328"/>
                </a:lnTo>
                <a:lnTo>
                  <a:pt x="98227" y="33932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Freeform 23"/>
          <p:cNvSpPr/>
          <p:nvPr/>
        </p:nvSpPr>
        <p:spPr>
          <a:xfrm>
            <a:off x="3777258" y="3812976"/>
            <a:ext cx="205384" cy="151806"/>
          </a:xfrm>
          <a:custGeom>
            <a:avLst/>
            <a:gdLst/>
            <a:ahLst/>
            <a:cxnLst/>
            <a:rect l="0" t="0" r="0" b="0"/>
            <a:pathLst>
              <a:path w="205384" h="151806">
                <a:moveTo>
                  <a:pt x="0" y="151805"/>
                </a:moveTo>
                <a:lnTo>
                  <a:pt x="8930" y="142875"/>
                </a:lnTo>
                <a:lnTo>
                  <a:pt x="26789" y="125016"/>
                </a:lnTo>
                <a:lnTo>
                  <a:pt x="53578" y="107156"/>
                </a:lnTo>
                <a:lnTo>
                  <a:pt x="89297" y="80367"/>
                </a:lnTo>
                <a:lnTo>
                  <a:pt x="125015" y="62508"/>
                </a:lnTo>
                <a:lnTo>
                  <a:pt x="151805" y="44649"/>
                </a:lnTo>
                <a:lnTo>
                  <a:pt x="178594" y="26789"/>
                </a:lnTo>
                <a:lnTo>
                  <a:pt x="187523" y="8930"/>
                </a:lnTo>
                <a:lnTo>
                  <a:pt x="205383" y="0"/>
                </a:lnTo>
                <a:lnTo>
                  <a:pt x="205383"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Freeform 25"/>
          <p:cNvSpPr/>
          <p:nvPr/>
        </p:nvSpPr>
        <p:spPr>
          <a:xfrm>
            <a:off x="4545211" y="3098601"/>
            <a:ext cx="357188" cy="544712"/>
          </a:xfrm>
          <a:custGeom>
            <a:avLst/>
            <a:gdLst/>
            <a:ahLst/>
            <a:cxnLst/>
            <a:rect l="0" t="0" r="0" b="0"/>
            <a:pathLst>
              <a:path w="357188" h="544712">
                <a:moveTo>
                  <a:pt x="0" y="169664"/>
                </a:moveTo>
                <a:lnTo>
                  <a:pt x="0" y="160735"/>
                </a:lnTo>
                <a:lnTo>
                  <a:pt x="0" y="160735"/>
                </a:lnTo>
                <a:lnTo>
                  <a:pt x="0" y="160735"/>
                </a:lnTo>
                <a:lnTo>
                  <a:pt x="0" y="160735"/>
                </a:lnTo>
                <a:lnTo>
                  <a:pt x="0" y="160735"/>
                </a:lnTo>
                <a:lnTo>
                  <a:pt x="0" y="160735"/>
                </a:lnTo>
                <a:lnTo>
                  <a:pt x="0" y="160735"/>
                </a:lnTo>
                <a:lnTo>
                  <a:pt x="0" y="160735"/>
                </a:lnTo>
                <a:lnTo>
                  <a:pt x="0" y="160735"/>
                </a:lnTo>
                <a:lnTo>
                  <a:pt x="0" y="160735"/>
                </a:lnTo>
                <a:lnTo>
                  <a:pt x="0" y="169664"/>
                </a:lnTo>
                <a:lnTo>
                  <a:pt x="0" y="169664"/>
                </a:lnTo>
                <a:lnTo>
                  <a:pt x="8930" y="187524"/>
                </a:lnTo>
                <a:lnTo>
                  <a:pt x="8930" y="196453"/>
                </a:lnTo>
                <a:lnTo>
                  <a:pt x="17859" y="214313"/>
                </a:lnTo>
                <a:lnTo>
                  <a:pt x="26789" y="223242"/>
                </a:lnTo>
                <a:lnTo>
                  <a:pt x="35719" y="241102"/>
                </a:lnTo>
                <a:lnTo>
                  <a:pt x="44648" y="267891"/>
                </a:lnTo>
                <a:lnTo>
                  <a:pt x="53578" y="285750"/>
                </a:lnTo>
                <a:lnTo>
                  <a:pt x="62508" y="312539"/>
                </a:lnTo>
                <a:lnTo>
                  <a:pt x="71437" y="339328"/>
                </a:lnTo>
                <a:lnTo>
                  <a:pt x="89297" y="366117"/>
                </a:lnTo>
                <a:lnTo>
                  <a:pt x="98227" y="383977"/>
                </a:lnTo>
                <a:lnTo>
                  <a:pt x="116086" y="410766"/>
                </a:lnTo>
                <a:lnTo>
                  <a:pt x="133945" y="437555"/>
                </a:lnTo>
                <a:lnTo>
                  <a:pt x="151805" y="455414"/>
                </a:lnTo>
                <a:lnTo>
                  <a:pt x="169664" y="473274"/>
                </a:lnTo>
                <a:lnTo>
                  <a:pt x="178594" y="491133"/>
                </a:lnTo>
                <a:lnTo>
                  <a:pt x="196453" y="508992"/>
                </a:lnTo>
                <a:lnTo>
                  <a:pt x="205383" y="517922"/>
                </a:lnTo>
                <a:lnTo>
                  <a:pt x="223242" y="526852"/>
                </a:lnTo>
                <a:lnTo>
                  <a:pt x="232172" y="535781"/>
                </a:lnTo>
                <a:lnTo>
                  <a:pt x="241102" y="544711"/>
                </a:lnTo>
                <a:lnTo>
                  <a:pt x="250031" y="544711"/>
                </a:lnTo>
                <a:lnTo>
                  <a:pt x="258961" y="544711"/>
                </a:lnTo>
                <a:lnTo>
                  <a:pt x="267891" y="535781"/>
                </a:lnTo>
                <a:lnTo>
                  <a:pt x="285750" y="535781"/>
                </a:lnTo>
                <a:lnTo>
                  <a:pt x="294680" y="526852"/>
                </a:lnTo>
                <a:lnTo>
                  <a:pt x="303609" y="517922"/>
                </a:lnTo>
                <a:lnTo>
                  <a:pt x="321469" y="508992"/>
                </a:lnTo>
                <a:lnTo>
                  <a:pt x="321469" y="500063"/>
                </a:lnTo>
                <a:lnTo>
                  <a:pt x="330398" y="491133"/>
                </a:lnTo>
                <a:lnTo>
                  <a:pt x="339328" y="473274"/>
                </a:lnTo>
                <a:lnTo>
                  <a:pt x="339328" y="464344"/>
                </a:lnTo>
                <a:lnTo>
                  <a:pt x="348258" y="446485"/>
                </a:lnTo>
                <a:lnTo>
                  <a:pt x="348258" y="419695"/>
                </a:lnTo>
                <a:lnTo>
                  <a:pt x="348258" y="401836"/>
                </a:lnTo>
                <a:lnTo>
                  <a:pt x="348258" y="383977"/>
                </a:lnTo>
                <a:lnTo>
                  <a:pt x="357187" y="375047"/>
                </a:lnTo>
                <a:lnTo>
                  <a:pt x="357187" y="357188"/>
                </a:lnTo>
                <a:lnTo>
                  <a:pt x="357187" y="339328"/>
                </a:lnTo>
                <a:lnTo>
                  <a:pt x="357187" y="321469"/>
                </a:lnTo>
                <a:lnTo>
                  <a:pt x="357187" y="303610"/>
                </a:lnTo>
                <a:lnTo>
                  <a:pt x="357187" y="285750"/>
                </a:lnTo>
                <a:lnTo>
                  <a:pt x="348258" y="267891"/>
                </a:lnTo>
                <a:lnTo>
                  <a:pt x="339328" y="241102"/>
                </a:lnTo>
                <a:lnTo>
                  <a:pt x="339328" y="214313"/>
                </a:lnTo>
                <a:lnTo>
                  <a:pt x="330398" y="187524"/>
                </a:lnTo>
                <a:lnTo>
                  <a:pt x="321469" y="169664"/>
                </a:lnTo>
                <a:lnTo>
                  <a:pt x="312539" y="142875"/>
                </a:lnTo>
                <a:lnTo>
                  <a:pt x="312539" y="125016"/>
                </a:lnTo>
                <a:lnTo>
                  <a:pt x="303609" y="116086"/>
                </a:lnTo>
                <a:lnTo>
                  <a:pt x="294680" y="107156"/>
                </a:lnTo>
                <a:lnTo>
                  <a:pt x="294680" y="98227"/>
                </a:lnTo>
                <a:lnTo>
                  <a:pt x="294680" y="89297"/>
                </a:lnTo>
                <a:lnTo>
                  <a:pt x="294680" y="80367"/>
                </a:lnTo>
                <a:lnTo>
                  <a:pt x="294680" y="80367"/>
                </a:lnTo>
                <a:lnTo>
                  <a:pt x="294680" y="71438"/>
                </a:lnTo>
                <a:lnTo>
                  <a:pt x="285750" y="62508"/>
                </a:lnTo>
                <a:lnTo>
                  <a:pt x="294680" y="44649"/>
                </a:lnTo>
                <a:lnTo>
                  <a:pt x="294680" y="35719"/>
                </a:lnTo>
                <a:lnTo>
                  <a:pt x="294680" y="26789"/>
                </a:lnTo>
                <a:lnTo>
                  <a:pt x="294680" y="17860"/>
                </a:lnTo>
                <a:lnTo>
                  <a:pt x="294680" y="8930"/>
                </a:lnTo>
                <a:lnTo>
                  <a:pt x="294680" y="8930"/>
                </a:lnTo>
                <a:lnTo>
                  <a:pt x="285750" y="8930"/>
                </a:lnTo>
                <a:lnTo>
                  <a:pt x="285750" y="8930"/>
                </a:lnTo>
                <a:lnTo>
                  <a:pt x="285750" y="8930"/>
                </a:lnTo>
                <a:lnTo>
                  <a:pt x="285750" y="8930"/>
                </a:lnTo>
                <a:lnTo>
                  <a:pt x="285750" y="8930"/>
                </a:lnTo>
                <a:lnTo>
                  <a:pt x="285750" y="17860"/>
                </a:lnTo>
                <a:lnTo>
                  <a:pt x="285750" y="8930"/>
                </a:lnTo>
                <a:lnTo>
                  <a:pt x="285750" y="8930"/>
                </a:lnTo>
                <a:lnTo>
                  <a:pt x="285750" y="8930"/>
                </a:lnTo>
                <a:lnTo>
                  <a:pt x="276820" y="8930"/>
                </a:lnTo>
                <a:lnTo>
                  <a:pt x="276820" y="0"/>
                </a:lnTo>
                <a:lnTo>
                  <a:pt x="267891" y="8930"/>
                </a:lnTo>
                <a:lnTo>
                  <a:pt x="258961" y="8930"/>
                </a:lnTo>
                <a:lnTo>
                  <a:pt x="258961" y="8930"/>
                </a:lnTo>
                <a:lnTo>
                  <a:pt x="258961"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Freeform 26"/>
          <p:cNvSpPr/>
          <p:nvPr/>
        </p:nvSpPr>
        <p:spPr>
          <a:xfrm>
            <a:off x="4607719" y="3098601"/>
            <a:ext cx="35720" cy="71439"/>
          </a:xfrm>
          <a:custGeom>
            <a:avLst/>
            <a:gdLst/>
            <a:ahLst/>
            <a:cxnLst/>
            <a:rect l="0" t="0" r="0" b="0"/>
            <a:pathLst>
              <a:path w="35720" h="71439">
                <a:moveTo>
                  <a:pt x="17859" y="35719"/>
                </a:moveTo>
                <a:lnTo>
                  <a:pt x="17859" y="35719"/>
                </a:lnTo>
                <a:lnTo>
                  <a:pt x="17859" y="35719"/>
                </a:lnTo>
                <a:lnTo>
                  <a:pt x="17859" y="35719"/>
                </a:lnTo>
                <a:lnTo>
                  <a:pt x="17859" y="35719"/>
                </a:lnTo>
                <a:lnTo>
                  <a:pt x="17859" y="35719"/>
                </a:lnTo>
                <a:lnTo>
                  <a:pt x="8929" y="35719"/>
                </a:lnTo>
                <a:lnTo>
                  <a:pt x="8929" y="35719"/>
                </a:lnTo>
                <a:lnTo>
                  <a:pt x="8929" y="35719"/>
                </a:lnTo>
                <a:lnTo>
                  <a:pt x="8929" y="26789"/>
                </a:lnTo>
                <a:lnTo>
                  <a:pt x="8929" y="26789"/>
                </a:lnTo>
                <a:lnTo>
                  <a:pt x="8929" y="35719"/>
                </a:lnTo>
                <a:lnTo>
                  <a:pt x="8929" y="35719"/>
                </a:lnTo>
                <a:lnTo>
                  <a:pt x="8929" y="35719"/>
                </a:lnTo>
                <a:lnTo>
                  <a:pt x="8929" y="44649"/>
                </a:lnTo>
                <a:lnTo>
                  <a:pt x="8929" y="44649"/>
                </a:lnTo>
                <a:lnTo>
                  <a:pt x="8929" y="53578"/>
                </a:lnTo>
                <a:lnTo>
                  <a:pt x="8929" y="53578"/>
                </a:lnTo>
                <a:lnTo>
                  <a:pt x="17859" y="53578"/>
                </a:lnTo>
                <a:lnTo>
                  <a:pt x="17859" y="53578"/>
                </a:lnTo>
                <a:lnTo>
                  <a:pt x="17859" y="53578"/>
                </a:lnTo>
                <a:lnTo>
                  <a:pt x="17859" y="44649"/>
                </a:lnTo>
                <a:lnTo>
                  <a:pt x="17859" y="44649"/>
                </a:lnTo>
                <a:lnTo>
                  <a:pt x="17859" y="35719"/>
                </a:lnTo>
                <a:lnTo>
                  <a:pt x="17859" y="35719"/>
                </a:lnTo>
                <a:lnTo>
                  <a:pt x="17859" y="35719"/>
                </a:lnTo>
                <a:lnTo>
                  <a:pt x="17859" y="26789"/>
                </a:lnTo>
                <a:lnTo>
                  <a:pt x="8929" y="26789"/>
                </a:lnTo>
                <a:lnTo>
                  <a:pt x="8929" y="17860"/>
                </a:lnTo>
                <a:lnTo>
                  <a:pt x="8929" y="17860"/>
                </a:lnTo>
                <a:lnTo>
                  <a:pt x="8929" y="17860"/>
                </a:lnTo>
                <a:lnTo>
                  <a:pt x="0" y="17860"/>
                </a:lnTo>
                <a:lnTo>
                  <a:pt x="0" y="26789"/>
                </a:lnTo>
                <a:lnTo>
                  <a:pt x="0" y="35719"/>
                </a:lnTo>
                <a:lnTo>
                  <a:pt x="8929" y="44649"/>
                </a:lnTo>
                <a:lnTo>
                  <a:pt x="8929" y="62508"/>
                </a:lnTo>
                <a:lnTo>
                  <a:pt x="8929" y="62508"/>
                </a:lnTo>
                <a:lnTo>
                  <a:pt x="17859" y="71438"/>
                </a:lnTo>
                <a:lnTo>
                  <a:pt x="26789" y="71438"/>
                </a:lnTo>
                <a:lnTo>
                  <a:pt x="26789" y="62508"/>
                </a:lnTo>
                <a:lnTo>
                  <a:pt x="35719" y="53578"/>
                </a:lnTo>
                <a:lnTo>
                  <a:pt x="35719" y="44649"/>
                </a:lnTo>
                <a:lnTo>
                  <a:pt x="35719" y="35719"/>
                </a:lnTo>
                <a:lnTo>
                  <a:pt x="35719" y="17860"/>
                </a:lnTo>
                <a:lnTo>
                  <a:pt x="26789" y="8930"/>
                </a:lnTo>
                <a:lnTo>
                  <a:pt x="26789" y="8930"/>
                </a:lnTo>
                <a:lnTo>
                  <a:pt x="26789" y="0"/>
                </a:lnTo>
                <a:lnTo>
                  <a:pt x="17859" y="8930"/>
                </a:lnTo>
                <a:lnTo>
                  <a:pt x="17859" y="8930"/>
                </a:lnTo>
                <a:lnTo>
                  <a:pt x="17859" y="17860"/>
                </a:lnTo>
                <a:lnTo>
                  <a:pt x="17859" y="35719"/>
                </a:lnTo>
                <a:lnTo>
                  <a:pt x="17859" y="44649"/>
                </a:lnTo>
                <a:lnTo>
                  <a:pt x="17859" y="53578"/>
                </a:lnTo>
                <a:lnTo>
                  <a:pt x="26789" y="62508"/>
                </a:lnTo>
                <a:lnTo>
                  <a:pt x="26789" y="62508"/>
                </a:lnTo>
                <a:lnTo>
                  <a:pt x="26789" y="62508"/>
                </a:lnTo>
                <a:lnTo>
                  <a:pt x="35719" y="53578"/>
                </a:lnTo>
                <a:lnTo>
                  <a:pt x="35719" y="44649"/>
                </a:lnTo>
                <a:lnTo>
                  <a:pt x="35719" y="35719"/>
                </a:lnTo>
                <a:lnTo>
                  <a:pt x="35719" y="26789"/>
                </a:lnTo>
                <a:lnTo>
                  <a:pt x="35719" y="17860"/>
                </a:lnTo>
                <a:lnTo>
                  <a:pt x="35719" y="17860"/>
                </a:lnTo>
                <a:lnTo>
                  <a:pt x="26789" y="8930"/>
                </a:lnTo>
                <a:lnTo>
                  <a:pt x="17859" y="17860"/>
                </a:lnTo>
                <a:lnTo>
                  <a:pt x="17859" y="17860"/>
                </a:lnTo>
                <a:lnTo>
                  <a:pt x="8929" y="26789"/>
                </a:lnTo>
                <a:lnTo>
                  <a:pt x="8929" y="35719"/>
                </a:lnTo>
                <a:lnTo>
                  <a:pt x="8929" y="35719"/>
                </a:lnTo>
                <a:lnTo>
                  <a:pt x="17859" y="44649"/>
                </a:lnTo>
                <a:lnTo>
                  <a:pt x="17859" y="44649"/>
                </a:lnTo>
                <a:lnTo>
                  <a:pt x="26789" y="35719"/>
                </a:lnTo>
                <a:lnTo>
                  <a:pt x="26789" y="17860"/>
                </a:lnTo>
                <a:lnTo>
                  <a:pt x="26789" y="1786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Freeform 27"/>
          <p:cNvSpPr/>
          <p:nvPr/>
        </p:nvSpPr>
        <p:spPr>
          <a:xfrm>
            <a:off x="4714875" y="2911078"/>
            <a:ext cx="1" cy="26790"/>
          </a:xfrm>
          <a:custGeom>
            <a:avLst/>
            <a:gdLst/>
            <a:ahLst/>
            <a:cxnLst/>
            <a:rect l="0" t="0" r="0" b="0"/>
            <a:pathLst>
              <a:path w="1" h="26790">
                <a:moveTo>
                  <a:pt x="0" y="0"/>
                </a:moveTo>
                <a:lnTo>
                  <a:pt x="0" y="0"/>
                </a:lnTo>
                <a:lnTo>
                  <a:pt x="0" y="0"/>
                </a:lnTo>
                <a:lnTo>
                  <a:pt x="0" y="0"/>
                </a:lnTo>
                <a:lnTo>
                  <a:pt x="0" y="0"/>
                </a:lnTo>
                <a:lnTo>
                  <a:pt x="0" y="0"/>
                </a:lnTo>
                <a:lnTo>
                  <a:pt x="0" y="0"/>
                </a:lnTo>
                <a:lnTo>
                  <a:pt x="0" y="0"/>
                </a:lnTo>
                <a:lnTo>
                  <a:pt x="0" y="0"/>
                </a:lnTo>
                <a:lnTo>
                  <a:pt x="0" y="8929"/>
                </a:lnTo>
                <a:lnTo>
                  <a:pt x="0" y="8929"/>
                </a:lnTo>
                <a:lnTo>
                  <a:pt x="0" y="17859"/>
                </a:lnTo>
                <a:lnTo>
                  <a:pt x="0" y="17859"/>
                </a:lnTo>
                <a:lnTo>
                  <a:pt x="0" y="26789"/>
                </a:lnTo>
                <a:lnTo>
                  <a:pt x="0" y="26789"/>
                </a:lnTo>
                <a:lnTo>
                  <a:pt x="0" y="26789"/>
                </a:lnTo>
                <a:lnTo>
                  <a:pt x="0" y="26789"/>
                </a:lnTo>
                <a:lnTo>
                  <a:pt x="0" y="17859"/>
                </a:lnTo>
                <a:lnTo>
                  <a:pt x="0" y="17859"/>
                </a:lnTo>
                <a:lnTo>
                  <a:pt x="0" y="17859"/>
                </a:lnTo>
                <a:lnTo>
                  <a:pt x="0"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Freeform 28"/>
          <p:cNvSpPr/>
          <p:nvPr/>
        </p:nvSpPr>
        <p:spPr>
          <a:xfrm>
            <a:off x="3536156" y="3062882"/>
            <a:ext cx="151806" cy="232173"/>
          </a:xfrm>
          <a:custGeom>
            <a:avLst/>
            <a:gdLst/>
            <a:ahLst/>
            <a:cxnLst/>
            <a:rect l="0" t="0" r="0" b="0"/>
            <a:pathLst>
              <a:path w="151806" h="232173">
                <a:moveTo>
                  <a:pt x="44649" y="107157"/>
                </a:moveTo>
                <a:lnTo>
                  <a:pt x="44649" y="107157"/>
                </a:lnTo>
                <a:lnTo>
                  <a:pt x="35719" y="107157"/>
                </a:lnTo>
                <a:lnTo>
                  <a:pt x="35719" y="107157"/>
                </a:lnTo>
                <a:lnTo>
                  <a:pt x="26789" y="107157"/>
                </a:lnTo>
                <a:lnTo>
                  <a:pt x="17860" y="107157"/>
                </a:lnTo>
                <a:lnTo>
                  <a:pt x="17860" y="107157"/>
                </a:lnTo>
                <a:lnTo>
                  <a:pt x="8930" y="116086"/>
                </a:lnTo>
                <a:lnTo>
                  <a:pt x="8930" y="116086"/>
                </a:lnTo>
                <a:lnTo>
                  <a:pt x="0" y="125016"/>
                </a:lnTo>
                <a:lnTo>
                  <a:pt x="0" y="133946"/>
                </a:lnTo>
                <a:lnTo>
                  <a:pt x="0" y="142875"/>
                </a:lnTo>
                <a:lnTo>
                  <a:pt x="8930" y="160735"/>
                </a:lnTo>
                <a:lnTo>
                  <a:pt x="17860" y="187524"/>
                </a:lnTo>
                <a:lnTo>
                  <a:pt x="17860" y="205383"/>
                </a:lnTo>
                <a:lnTo>
                  <a:pt x="26789" y="223243"/>
                </a:lnTo>
                <a:lnTo>
                  <a:pt x="35719" y="232172"/>
                </a:lnTo>
                <a:lnTo>
                  <a:pt x="44649" y="232172"/>
                </a:lnTo>
                <a:lnTo>
                  <a:pt x="53578" y="232172"/>
                </a:lnTo>
                <a:lnTo>
                  <a:pt x="53578" y="223243"/>
                </a:lnTo>
                <a:lnTo>
                  <a:pt x="53578" y="205383"/>
                </a:lnTo>
                <a:lnTo>
                  <a:pt x="62508" y="178594"/>
                </a:lnTo>
                <a:lnTo>
                  <a:pt x="62508" y="160735"/>
                </a:lnTo>
                <a:lnTo>
                  <a:pt x="62508" y="125016"/>
                </a:lnTo>
                <a:lnTo>
                  <a:pt x="53578" y="98227"/>
                </a:lnTo>
                <a:lnTo>
                  <a:pt x="53578" y="71438"/>
                </a:lnTo>
                <a:lnTo>
                  <a:pt x="53578" y="44649"/>
                </a:lnTo>
                <a:lnTo>
                  <a:pt x="53578" y="26789"/>
                </a:lnTo>
                <a:lnTo>
                  <a:pt x="44649" y="8930"/>
                </a:lnTo>
                <a:lnTo>
                  <a:pt x="44649" y="8930"/>
                </a:lnTo>
                <a:lnTo>
                  <a:pt x="44649" y="0"/>
                </a:lnTo>
                <a:lnTo>
                  <a:pt x="44649" y="8930"/>
                </a:lnTo>
                <a:lnTo>
                  <a:pt x="44649" y="26789"/>
                </a:lnTo>
                <a:lnTo>
                  <a:pt x="53578" y="44649"/>
                </a:lnTo>
                <a:lnTo>
                  <a:pt x="53578" y="71438"/>
                </a:lnTo>
                <a:lnTo>
                  <a:pt x="62508" y="107157"/>
                </a:lnTo>
                <a:lnTo>
                  <a:pt x="71438" y="133946"/>
                </a:lnTo>
                <a:lnTo>
                  <a:pt x="80367" y="160735"/>
                </a:lnTo>
                <a:lnTo>
                  <a:pt x="98227" y="178594"/>
                </a:lnTo>
                <a:lnTo>
                  <a:pt x="107157" y="187524"/>
                </a:lnTo>
                <a:lnTo>
                  <a:pt x="125016" y="196454"/>
                </a:lnTo>
                <a:lnTo>
                  <a:pt x="133946" y="205383"/>
                </a:lnTo>
                <a:lnTo>
                  <a:pt x="142875" y="205383"/>
                </a:lnTo>
                <a:lnTo>
                  <a:pt x="151805" y="196454"/>
                </a:lnTo>
                <a:lnTo>
                  <a:pt x="151805" y="19645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Freeform 29"/>
          <p:cNvSpPr/>
          <p:nvPr/>
        </p:nvSpPr>
        <p:spPr>
          <a:xfrm>
            <a:off x="3679031" y="3125390"/>
            <a:ext cx="26790" cy="53579"/>
          </a:xfrm>
          <a:custGeom>
            <a:avLst/>
            <a:gdLst/>
            <a:ahLst/>
            <a:cxnLst/>
            <a:rect l="0" t="0" r="0" b="0"/>
            <a:pathLst>
              <a:path w="26790" h="53579">
                <a:moveTo>
                  <a:pt x="0" y="0"/>
                </a:moveTo>
                <a:lnTo>
                  <a:pt x="0" y="0"/>
                </a:lnTo>
                <a:lnTo>
                  <a:pt x="8930" y="0"/>
                </a:lnTo>
                <a:lnTo>
                  <a:pt x="8930" y="8930"/>
                </a:lnTo>
                <a:lnTo>
                  <a:pt x="8930" y="8930"/>
                </a:lnTo>
                <a:lnTo>
                  <a:pt x="8930" y="17860"/>
                </a:lnTo>
                <a:lnTo>
                  <a:pt x="8930" y="17860"/>
                </a:lnTo>
                <a:lnTo>
                  <a:pt x="8930" y="26789"/>
                </a:lnTo>
                <a:lnTo>
                  <a:pt x="17860" y="35719"/>
                </a:lnTo>
                <a:lnTo>
                  <a:pt x="17860" y="44649"/>
                </a:lnTo>
                <a:lnTo>
                  <a:pt x="26789" y="53578"/>
                </a:lnTo>
                <a:lnTo>
                  <a:pt x="26789" y="53578"/>
                </a:lnTo>
                <a:lnTo>
                  <a:pt x="26789" y="53578"/>
                </a:lnTo>
                <a:lnTo>
                  <a:pt x="26789" y="44649"/>
                </a:lnTo>
                <a:lnTo>
                  <a:pt x="26789" y="4464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Freeform 30"/>
          <p:cNvSpPr/>
          <p:nvPr/>
        </p:nvSpPr>
        <p:spPr>
          <a:xfrm>
            <a:off x="3616523" y="3027164"/>
            <a:ext cx="26791" cy="26790"/>
          </a:xfrm>
          <a:custGeom>
            <a:avLst/>
            <a:gdLst/>
            <a:ahLst/>
            <a:cxnLst/>
            <a:rect l="0" t="0" r="0" b="0"/>
            <a:pathLst>
              <a:path w="26791" h="26790">
                <a:moveTo>
                  <a:pt x="8930" y="26789"/>
                </a:moveTo>
                <a:lnTo>
                  <a:pt x="8930" y="17859"/>
                </a:lnTo>
                <a:lnTo>
                  <a:pt x="0" y="17859"/>
                </a:lnTo>
                <a:lnTo>
                  <a:pt x="0" y="8929"/>
                </a:lnTo>
                <a:lnTo>
                  <a:pt x="0" y="0"/>
                </a:lnTo>
                <a:lnTo>
                  <a:pt x="8930" y="0"/>
                </a:lnTo>
                <a:lnTo>
                  <a:pt x="8930" y="0"/>
                </a:lnTo>
                <a:lnTo>
                  <a:pt x="17860" y="0"/>
                </a:lnTo>
                <a:lnTo>
                  <a:pt x="26790" y="0"/>
                </a:lnTo>
                <a:lnTo>
                  <a:pt x="26790" y="8929"/>
                </a:lnTo>
                <a:lnTo>
                  <a:pt x="26790"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Freeform 31"/>
          <p:cNvSpPr/>
          <p:nvPr/>
        </p:nvSpPr>
        <p:spPr>
          <a:xfrm>
            <a:off x="3750469" y="3089671"/>
            <a:ext cx="35720" cy="116087"/>
          </a:xfrm>
          <a:custGeom>
            <a:avLst/>
            <a:gdLst/>
            <a:ahLst/>
            <a:cxnLst/>
            <a:rect l="0" t="0" r="0" b="0"/>
            <a:pathLst>
              <a:path w="35720" h="116087">
                <a:moveTo>
                  <a:pt x="17859" y="0"/>
                </a:moveTo>
                <a:lnTo>
                  <a:pt x="17859" y="0"/>
                </a:lnTo>
                <a:lnTo>
                  <a:pt x="8929" y="0"/>
                </a:lnTo>
                <a:lnTo>
                  <a:pt x="8929" y="8930"/>
                </a:lnTo>
                <a:lnTo>
                  <a:pt x="0" y="8930"/>
                </a:lnTo>
                <a:lnTo>
                  <a:pt x="0" y="17860"/>
                </a:lnTo>
                <a:lnTo>
                  <a:pt x="0" y="26790"/>
                </a:lnTo>
                <a:lnTo>
                  <a:pt x="0" y="35719"/>
                </a:lnTo>
                <a:lnTo>
                  <a:pt x="8929" y="35719"/>
                </a:lnTo>
                <a:lnTo>
                  <a:pt x="8929" y="35719"/>
                </a:lnTo>
                <a:lnTo>
                  <a:pt x="17859" y="35719"/>
                </a:lnTo>
                <a:lnTo>
                  <a:pt x="26789" y="35719"/>
                </a:lnTo>
                <a:lnTo>
                  <a:pt x="35719" y="35719"/>
                </a:lnTo>
                <a:lnTo>
                  <a:pt x="35719" y="35719"/>
                </a:lnTo>
                <a:lnTo>
                  <a:pt x="35719" y="44649"/>
                </a:lnTo>
                <a:lnTo>
                  <a:pt x="35719" y="53579"/>
                </a:lnTo>
                <a:lnTo>
                  <a:pt x="26789" y="71438"/>
                </a:lnTo>
                <a:lnTo>
                  <a:pt x="17859" y="89297"/>
                </a:lnTo>
                <a:lnTo>
                  <a:pt x="8929" y="107157"/>
                </a:lnTo>
                <a:lnTo>
                  <a:pt x="0" y="116086"/>
                </a:lnTo>
                <a:lnTo>
                  <a:pt x="0" y="116086"/>
                </a:lnTo>
                <a:lnTo>
                  <a:pt x="0" y="116086"/>
                </a:lnTo>
                <a:lnTo>
                  <a:pt x="0" y="107157"/>
                </a:lnTo>
                <a:lnTo>
                  <a:pt x="8929" y="89297"/>
                </a:lnTo>
                <a:lnTo>
                  <a:pt x="8929" y="71438"/>
                </a:lnTo>
                <a:lnTo>
                  <a:pt x="17859" y="53579"/>
                </a:lnTo>
                <a:lnTo>
                  <a:pt x="17859" y="5357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Freeform 32"/>
          <p:cNvSpPr/>
          <p:nvPr/>
        </p:nvSpPr>
        <p:spPr>
          <a:xfrm>
            <a:off x="3848695" y="3107531"/>
            <a:ext cx="53579" cy="187524"/>
          </a:xfrm>
          <a:custGeom>
            <a:avLst/>
            <a:gdLst/>
            <a:ahLst/>
            <a:cxnLst/>
            <a:rect l="0" t="0" r="0" b="0"/>
            <a:pathLst>
              <a:path w="53579" h="187524">
                <a:moveTo>
                  <a:pt x="0" y="0"/>
                </a:moveTo>
                <a:lnTo>
                  <a:pt x="0" y="0"/>
                </a:lnTo>
                <a:lnTo>
                  <a:pt x="0" y="8930"/>
                </a:lnTo>
                <a:lnTo>
                  <a:pt x="8930" y="8930"/>
                </a:lnTo>
                <a:lnTo>
                  <a:pt x="8930" y="17859"/>
                </a:lnTo>
                <a:lnTo>
                  <a:pt x="17860" y="35719"/>
                </a:lnTo>
                <a:lnTo>
                  <a:pt x="26789" y="53578"/>
                </a:lnTo>
                <a:lnTo>
                  <a:pt x="35719" y="80367"/>
                </a:lnTo>
                <a:lnTo>
                  <a:pt x="35719" y="107156"/>
                </a:lnTo>
                <a:lnTo>
                  <a:pt x="44649" y="125015"/>
                </a:lnTo>
                <a:lnTo>
                  <a:pt x="53578" y="151805"/>
                </a:lnTo>
                <a:lnTo>
                  <a:pt x="53578" y="169664"/>
                </a:lnTo>
                <a:lnTo>
                  <a:pt x="44649" y="178594"/>
                </a:lnTo>
                <a:lnTo>
                  <a:pt x="44649" y="187523"/>
                </a:lnTo>
                <a:lnTo>
                  <a:pt x="35719" y="178594"/>
                </a:lnTo>
                <a:lnTo>
                  <a:pt x="26789" y="169664"/>
                </a:lnTo>
                <a:lnTo>
                  <a:pt x="8930" y="142875"/>
                </a:lnTo>
                <a:lnTo>
                  <a:pt x="0" y="116086"/>
                </a:lnTo>
                <a:lnTo>
                  <a:pt x="0"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Freeform 33"/>
          <p:cNvSpPr/>
          <p:nvPr/>
        </p:nvSpPr>
        <p:spPr>
          <a:xfrm>
            <a:off x="3812977" y="3018234"/>
            <a:ext cx="35719" cy="8931"/>
          </a:xfrm>
          <a:custGeom>
            <a:avLst/>
            <a:gdLst/>
            <a:ahLst/>
            <a:cxnLst/>
            <a:rect l="0" t="0" r="0" b="0"/>
            <a:pathLst>
              <a:path w="35719" h="8931">
                <a:moveTo>
                  <a:pt x="8929" y="8930"/>
                </a:moveTo>
                <a:lnTo>
                  <a:pt x="8929" y="8930"/>
                </a:lnTo>
                <a:lnTo>
                  <a:pt x="8929" y="0"/>
                </a:lnTo>
                <a:lnTo>
                  <a:pt x="0" y="0"/>
                </a:lnTo>
                <a:lnTo>
                  <a:pt x="0" y="0"/>
                </a:lnTo>
                <a:lnTo>
                  <a:pt x="0" y="0"/>
                </a:lnTo>
                <a:lnTo>
                  <a:pt x="0" y="0"/>
                </a:lnTo>
                <a:lnTo>
                  <a:pt x="8929" y="0"/>
                </a:lnTo>
                <a:lnTo>
                  <a:pt x="8929" y="0"/>
                </a:lnTo>
                <a:lnTo>
                  <a:pt x="17859" y="0"/>
                </a:lnTo>
                <a:lnTo>
                  <a:pt x="26789" y="0"/>
                </a:lnTo>
                <a:lnTo>
                  <a:pt x="35718" y="8930"/>
                </a:lnTo>
                <a:lnTo>
                  <a:pt x="35718"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Freeform 34"/>
          <p:cNvSpPr/>
          <p:nvPr/>
        </p:nvSpPr>
        <p:spPr>
          <a:xfrm>
            <a:off x="3902273" y="3089671"/>
            <a:ext cx="44650" cy="62509"/>
          </a:xfrm>
          <a:custGeom>
            <a:avLst/>
            <a:gdLst/>
            <a:ahLst/>
            <a:cxnLst/>
            <a:rect l="0" t="0" r="0" b="0"/>
            <a:pathLst>
              <a:path w="44650" h="62509">
                <a:moveTo>
                  <a:pt x="8930" y="35719"/>
                </a:moveTo>
                <a:lnTo>
                  <a:pt x="8930" y="35719"/>
                </a:lnTo>
                <a:lnTo>
                  <a:pt x="8930" y="35719"/>
                </a:lnTo>
                <a:lnTo>
                  <a:pt x="8930" y="44649"/>
                </a:lnTo>
                <a:lnTo>
                  <a:pt x="8930" y="44649"/>
                </a:lnTo>
                <a:lnTo>
                  <a:pt x="8930" y="53579"/>
                </a:lnTo>
                <a:lnTo>
                  <a:pt x="17860" y="53579"/>
                </a:lnTo>
                <a:lnTo>
                  <a:pt x="17860" y="62508"/>
                </a:lnTo>
                <a:lnTo>
                  <a:pt x="26790" y="62508"/>
                </a:lnTo>
                <a:lnTo>
                  <a:pt x="35719" y="62508"/>
                </a:lnTo>
                <a:lnTo>
                  <a:pt x="44649" y="53579"/>
                </a:lnTo>
                <a:lnTo>
                  <a:pt x="44649" y="44649"/>
                </a:lnTo>
                <a:lnTo>
                  <a:pt x="44649" y="35719"/>
                </a:lnTo>
                <a:lnTo>
                  <a:pt x="44649" y="26790"/>
                </a:lnTo>
                <a:lnTo>
                  <a:pt x="44649" y="17860"/>
                </a:lnTo>
                <a:lnTo>
                  <a:pt x="35719" y="8930"/>
                </a:lnTo>
                <a:lnTo>
                  <a:pt x="26790" y="0"/>
                </a:lnTo>
                <a:lnTo>
                  <a:pt x="17860" y="0"/>
                </a:lnTo>
                <a:lnTo>
                  <a:pt x="8930" y="0"/>
                </a:lnTo>
                <a:lnTo>
                  <a:pt x="0" y="0"/>
                </a:lnTo>
                <a:lnTo>
                  <a:pt x="0" y="8930"/>
                </a:lnTo>
                <a:lnTo>
                  <a:pt x="0" y="17860"/>
                </a:lnTo>
                <a:lnTo>
                  <a:pt x="0" y="26790"/>
                </a:lnTo>
                <a:lnTo>
                  <a:pt x="17860" y="44649"/>
                </a:lnTo>
                <a:lnTo>
                  <a:pt x="26790" y="44649"/>
                </a:lnTo>
                <a:lnTo>
                  <a:pt x="35719" y="53579"/>
                </a:lnTo>
                <a:lnTo>
                  <a:pt x="35719" y="5357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Freeform 35"/>
          <p:cNvSpPr/>
          <p:nvPr/>
        </p:nvSpPr>
        <p:spPr>
          <a:xfrm>
            <a:off x="3982641" y="3089671"/>
            <a:ext cx="8930" cy="53580"/>
          </a:xfrm>
          <a:custGeom>
            <a:avLst/>
            <a:gdLst/>
            <a:ahLst/>
            <a:cxnLst/>
            <a:rect l="0" t="0" r="0" b="0"/>
            <a:pathLst>
              <a:path w="8930" h="53580">
                <a:moveTo>
                  <a:pt x="0" y="0"/>
                </a:moveTo>
                <a:lnTo>
                  <a:pt x="0" y="0"/>
                </a:lnTo>
                <a:lnTo>
                  <a:pt x="0" y="0"/>
                </a:lnTo>
                <a:lnTo>
                  <a:pt x="0" y="8930"/>
                </a:lnTo>
                <a:lnTo>
                  <a:pt x="0" y="17860"/>
                </a:lnTo>
                <a:lnTo>
                  <a:pt x="0" y="26790"/>
                </a:lnTo>
                <a:lnTo>
                  <a:pt x="0" y="35719"/>
                </a:lnTo>
                <a:lnTo>
                  <a:pt x="0" y="44649"/>
                </a:lnTo>
                <a:lnTo>
                  <a:pt x="8929" y="53579"/>
                </a:lnTo>
                <a:lnTo>
                  <a:pt x="8929" y="53579"/>
                </a:lnTo>
                <a:lnTo>
                  <a:pt x="8929" y="53579"/>
                </a:lnTo>
                <a:lnTo>
                  <a:pt x="8929" y="53579"/>
                </a:lnTo>
                <a:lnTo>
                  <a:pt x="8929" y="44649"/>
                </a:lnTo>
                <a:lnTo>
                  <a:pt x="8929" y="26790"/>
                </a:lnTo>
                <a:lnTo>
                  <a:pt x="8929" y="2679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Freeform 36"/>
          <p:cNvSpPr/>
          <p:nvPr/>
        </p:nvSpPr>
        <p:spPr>
          <a:xfrm>
            <a:off x="3955852" y="3027164"/>
            <a:ext cx="26790" cy="8930"/>
          </a:xfrm>
          <a:custGeom>
            <a:avLst/>
            <a:gdLst/>
            <a:ahLst/>
            <a:cxnLst/>
            <a:rect l="0" t="0" r="0" b="0"/>
            <a:pathLst>
              <a:path w="26790" h="8930">
                <a:moveTo>
                  <a:pt x="0" y="8929"/>
                </a:moveTo>
                <a:lnTo>
                  <a:pt x="0" y="8929"/>
                </a:lnTo>
                <a:lnTo>
                  <a:pt x="0" y="8929"/>
                </a:lnTo>
                <a:lnTo>
                  <a:pt x="0" y="8929"/>
                </a:lnTo>
                <a:lnTo>
                  <a:pt x="0" y="8929"/>
                </a:lnTo>
                <a:lnTo>
                  <a:pt x="8929" y="0"/>
                </a:lnTo>
                <a:lnTo>
                  <a:pt x="8929" y="0"/>
                </a:lnTo>
                <a:lnTo>
                  <a:pt x="17859" y="0"/>
                </a:lnTo>
                <a:lnTo>
                  <a:pt x="26789" y="0"/>
                </a:lnTo>
                <a:lnTo>
                  <a:pt x="26789" y="0"/>
                </a:lnTo>
                <a:lnTo>
                  <a:pt x="2678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Freeform 37"/>
          <p:cNvSpPr/>
          <p:nvPr/>
        </p:nvSpPr>
        <p:spPr>
          <a:xfrm>
            <a:off x="4027289" y="2982515"/>
            <a:ext cx="142876" cy="160736"/>
          </a:xfrm>
          <a:custGeom>
            <a:avLst/>
            <a:gdLst/>
            <a:ahLst/>
            <a:cxnLst/>
            <a:rect l="0" t="0" r="0" b="0"/>
            <a:pathLst>
              <a:path w="142876" h="160736">
                <a:moveTo>
                  <a:pt x="0" y="107156"/>
                </a:moveTo>
                <a:lnTo>
                  <a:pt x="0" y="116086"/>
                </a:lnTo>
                <a:lnTo>
                  <a:pt x="0" y="116086"/>
                </a:lnTo>
                <a:lnTo>
                  <a:pt x="0" y="125016"/>
                </a:lnTo>
                <a:lnTo>
                  <a:pt x="0" y="125016"/>
                </a:lnTo>
                <a:lnTo>
                  <a:pt x="8930" y="133946"/>
                </a:lnTo>
                <a:lnTo>
                  <a:pt x="8930" y="142875"/>
                </a:lnTo>
                <a:lnTo>
                  <a:pt x="17859" y="142875"/>
                </a:lnTo>
                <a:lnTo>
                  <a:pt x="17859" y="151805"/>
                </a:lnTo>
                <a:lnTo>
                  <a:pt x="26789" y="151805"/>
                </a:lnTo>
                <a:lnTo>
                  <a:pt x="26789" y="151805"/>
                </a:lnTo>
                <a:lnTo>
                  <a:pt x="26789" y="142875"/>
                </a:lnTo>
                <a:lnTo>
                  <a:pt x="26789" y="133946"/>
                </a:lnTo>
                <a:lnTo>
                  <a:pt x="35719" y="125016"/>
                </a:lnTo>
                <a:lnTo>
                  <a:pt x="35719" y="125016"/>
                </a:lnTo>
                <a:lnTo>
                  <a:pt x="35719" y="125016"/>
                </a:lnTo>
                <a:lnTo>
                  <a:pt x="44649" y="125016"/>
                </a:lnTo>
                <a:lnTo>
                  <a:pt x="44649" y="133946"/>
                </a:lnTo>
                <a:lnTo>
                  <a:pt x="53578" y="142875"/>
                </a:lnTo>
                <a:lnTo>
                  <a:pt x="53578" y="151805"/>
                </a:lnTo>
                <a:lnTo>
                  <a:pt x="62508" y="160735"/>
                </a:lnTo>
                <a:lnTo>
                  <a:pt x="71438" y="160735"/>
                </a:lnTo>
                <a:lnTo>
                  <a:pt x="71438" y="160735"/>
                </a:lnTo>
                <a:lnTo>
                  <a:pt x="80367" y="151805"/>
                </a:lnTo>
                <a:lnTo>
                  <a:pt x="80367" y="142875"/>
                </a:lnTo>
                <a:lnTo>
                  <a:pt x="80367" y="125016"/>
                </a:lnTo>
                <a:lnTo>
                  <a:pt x="80367" y="116086"/>
                </a:lnTo>
                <a:lnTo>
                  <a:pt x="71438" y="98227"/>
                </a:lnTo>
                <a:lnTo>
                  <a:pt x="62508" y="71438"/>
                </a:lnTo>
                <a:lnTo>
                  <a:pt x="62508" y="53578"/>
                </a:lnTo>
                <a:lnTo>
                  <a:pt x="53578" y="35719"/>
                </a:lnTo>
                <a:lnTo>
                  <a:pt x="44649" y="17860"/>
                </a:lnTo>
                <a:lnTo>
                  <a:pt x="44649" y="8930"/>
                </a:lnTo>
                <a:lnTo>
                  <a:pt x="44649" y="0"/>
                </a:lnTo>
                <a:lnTo>
                  <a:pt x="35719" y="8930"/>
                </a:lnTo>
                <a:lnTo>
                  <a:pt x="35719" y="26789"/>
                </a:lnTo>
                <a:lnTo>
                  <a:pt x="44649" y="44649"/>
                </a:lnTo>
                <a:lnTo>
                  <a:pt x="44649" y="62508"/>
                </a:lnTo>
                <a:lnTo>
                  <a:pt x="53578" y="89297"/>
                </a:lnTo>
                <a:lnTo>
                  <a:pt x="53578" y="107156"/>
                </a:lnTo>
                <a:lnTo>
                  <a:pt x="71438" y="125016"/>
                </a:lnTo>
                <a:lnTo>
                  <a:pt x="80367" y="142875"/>
                </a:lnTo>
                <a:lnTo>
                  <a:pt x="89297" y="151805"/>
                </a:lnTo>
                <a:lnTo>
                  <a:pt x="107156" y="160735"/>
                </a:lnTo>
                <a:lnTo>
                  <a:pt x="116086" y="160735"/>
                </a:lnTo>
                <a:lnTo>
                  <a:pt x="125016" y="151805"/>
                </a:lnTo>
                <a:lnTo>
                  <a:pt x="133945" y="151805"/>
                </a:lnTo>
                <a:lnTo>
                  <a:pt x="142875" y="142875"/>
                </a:lnTo>
                <a:lnTo>
                  <a:pt x="142875" y="14287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Freeform 38"/>
          <p:cNvSpPr/>
          <p:nvPr/>
        </p:nvSpPr>
        <p:spPr>
          <a:xfrm>
            <a:off x="4045148" y="3000375"/>
            <a:ext cx="98228" cy="62508"/>
          </a:xfrm>
          <a:custGeom>
            <a:avLst/>
            <a:gdLst/>
            <a:ahLst/>
            <a:cxnLst/>
            <a:rect l="0" t="0" r="0" b="0"/>
            <a:pathLst>
              <a:path w="98228" h="62508">
                <a:moveTo>
                  <a:pt x="0" y="62507"/>
                </a:moveTo>
                <a:lnTo>
                  <a:pt x="8930" y="53578"/>
                </a:lnTo>
                <a:lnTo>
                  <a:pt x="8930" y="44648"/>
                </a:lnTo>
                <a:lnTo>
                  <a:pt x="26790" y="35718"/>
                </a:lnTo>
                <a:lnTo>
                  <a:pt x="44649" y="26789"/>
                </a:lnTo>
                <a:lnTo>
                  <a:pt x="62508" y="17859"/>
                </a:lnTo>
                <a:lnTo>
                  <a:pt x="80368" y="8929"/>
                </a:lnTo>
                <a:lnTo>
                  <a:pt x="98227" y="0"/>
                </a:lnTo>
                <a:lnTo>
                  <a:pt x="98227"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Freeform 39"/>
          <p:cNvSpPr/>
          <p:nvPr/>
        </p:nvSpPr>
        <p:spPr>
          <a:xfrm>
            <a:off x="4232672" y="3000375"/>
            <a:ext cx="241102" cy="62508"/>
          </a:xfrm>
          <a:custGeom>
            <a:avLst/>
            <a:gdLst/>
            <a:ahLst/>
            <a:cxnLst/>
            <a:rect l="0" t="0" r="0" b="0"/>
            <a:pathLst>
              <a:path w="241102" h="62508">
                <a:moveTo>
                  <a:pt x="0" y="62507"/>
                </a:moveTo>
                <a:lnTo>
                  <a:pt x="0" y="62507"/>
                </a:lnTo>
                <a:lnTo>
                  <a:pt x="0" y="62507"/>
                </a:lnTo>
                <a:lnTo>
                  <a:pt x="0" y="62507"/>
                </a:lnTo>
                <a:lnTo>
                  <a:pt x="0" y="53578"/>
                </a:lnTo>
                <a:lnTo>
                  <a:pt x="8930" y="53578"/>
                </a:lnTo>
                <a:lnTo>
                  <a:pt x="17859" y="44648"/>
                </a:lnTo>
                <a:lnTo>
                  <a:pt x="44648" y="35718"/>
                </a:lnTo>
                <a:lnTo>
                  <a:pt x="62508" y="26789"/>
                </a:lnTo>
                <a:lnTo>
                  <a:pt x="98226" y="8929"/>
                </a:lnTo>
                <a:lnTo>
                  <a:pt x="125016" y="0"/>
                </a:lnTo>
                <a:lnTo>
                  <a:pt x="160734" y="0"/>
                </a:lnTo>
                <a:lnTo>
                  <a:pt x="187523" y="0"/>
                </a:lnTo>
                <a:lnTo>
                  <a:pt x="214312" y="8929"/>
                </a:lnTo>
                <a:lnTo>
                  <a:pt x="232172" y="17859"/>
                </a:lnTo>
                <a:lnTo>
                  <a:pt x="241101" y="35718"/>
                </a:lnTo>
                <a:lnTo>
                  <a:pt x="241101" y="3571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Freeform 40"/>
          <p:cNvSpPr/>
          <p:nvPr/>
        </p:nvSpPr>
        <p:spPr>
          <a:xfrm>
            <a:off x="4357688" y="2920007"/>
            <a:ext cx="125016" cy="169665"/>
          </a:xfrm>
          <a:custGeom>
            <a:avLst/>
            <a:gdLst/>
            <a:ahLst/>
            <a:cxnLst/>
            <a:rect l="0" t="0" r="0" b="0"/>
            <a:pathLst>
              <a:path w="125016" h="169665">
                <a:moveTo>
                  <a:pt x="8929" y="160735"/>
                </a:moveTo>
                <a:lnTo>
                  <a:pt x="8929" y="160735"/>
                </a:lnTo>
                <a:lnTo>
                  <a:pt x="0" y="160735"/>
                </a:lnTo>
                <a:lnTo>
                  <a:pt x="0" y="160735"/>
                </a:lnTo>
                <a:lnTo>
                  <a:pt x="0" y="169664"/>
                </a:lnTo>
                <a:lnTo>
                  <a:pt x="0" y="169664"/>
                </a:lnTo>
                <a:lnTo>
                  <a:pt x="0" y="169664"/>
                </a:lnTo>
                <a:lnTo>
                  <a:pt x="8929" y="160735"/>
                </a:lnTo>
                <a:lnTo>
                  <a:pt x="17859" y="160735"/>
                </a:lnTo>
                <a:lnTo>
                  <a:pt x="26789" y="151805"/>
                </a:lnTo>
                <a:lnTo>
                  <a:pt x="35718" y="142875"/>
                </a:lnTo>
                <a:lnTo>
                  <a:pt x="44648" y="133946"/>
                </a:lnTo>
                <a:lnTo>
                  <a:pt x="62507" y="133946"/>
                </a:lnTo>
                <a:lnTo>
                  <a:pt x="71437" y="133946"/>
                </a:lnTo>
                <a:lnTo>
                  <a:pt x="80367" y="142875"/>
                </a:lnTo>
                <a:lnTo>
                  <a:pt x="89296" y="142875"/>
                </a:lnTo>
                <a:lnTo>
                  <a:pt x="98226" y="142875"/>
                </a:lnTo>
                <a:lnTo>
                  <a:pt x="107156" y="142875"/>
                </a:lnTo>
                <a:lnTo>
                  <a:pt x="107156" y="142875"/>
                </a:lnTo>
                <a:lnTo>
                  <a:pt x="107156" y="133946"/>
                </a:lnTo>
                <a:lnTo>
                  <a:pt x="116085" y="116086"/>
                </a:lnTo>
                <a:lnTo>
                  <a:pt x="116085" y="89297"/>
                </a:lnTo>
                <a:lnTo>
                  <a:pt x="116085" y="71438"/>
                </a:lnTo>
                <a:lnTo>
                  <a:pt x="125015" y="44649"/>
                </a:lnTo>
                <a:lnTo>
                  <a:pt x="125015" y="26789"/>
                </a:lnTo>
                <a:lnTo>
                  <a:pt x="125015" y="17860"/>
                </a:lnTo>
                <a:lnTo>
                  <a:pt x="116085" y="0"/>
                </a:lnTo>
                <a:lnTo>
                  <a:pt x="116085" y="0"/>
                </a:lnTo>
                <a:lnTo>
                  <a:pt x="116085"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Freeform 41"/>
          <p:cNvSpPr/>
          <p:nvPr/>
        </p:nvSpPr>
        <p:spPr>
          <a:xfrm>
            <a:off x="4027289" y="6143624"/>
            <a:ext cx="1482329" cy="660798"/>
          </a:xfrm>
          <a:custGeom>
            <a:avLst/>
            <a:gdLst/>
            <a:ahLst/>
            <a:cxnLst/>
            <a:rect l="0" t="0" r="0" b="0"/>
            <a:pathLst>
              <a:path w="1482329" h="660798">
                <a:moveTo>
                  <a:pt x="1125141" y="187524"/>
                </a:moveTo>
                <a:lnTo>
                  <a:pt x="1116211" y="178594"/>
                </a:lnTo>
                <a:lnTo>
                  <a:pt x="1098352" y="178594"/>
                </a:lnTo>
                <a:lnTo>
                  <a:pt x="1089422" y="160735"/>
                </a:lnTo>
                <a:lnTo>
                  <a:pt x="1071563" y="142875"/>
                </a:lnTo>
                <a:lnTo>
                  <a:pt x="1053703" y="133946"/>
                </a:lnTo>
                <a:lnTo>
                  <a:pt x="1035844" y="116086"/>
                </a:lnTo>
                <a:lnTo>
                  <a:pt x="1009055" y="107156"/>
                </a:lnTo>
                <a:lnTo>
                  <a:pt x="982266" y="98227"/>
                </a:lnTo>
                <a:lnTo>
                  <a:pt x="955477" y="89297"/>
                </a:lnTo>
                <a:lnTo>
                  <a:pt x="919758" y="80367"/>
                </a:lnTo>
                <a:lnTo>
                  <a:pt x="875109" y="80367"/>
                </a:lnTo>
                <a:lnTo>
                  <a:pt x="830461" y="89297"/>
                </a:lnTo>
                <a:lnTo>
                  <a:pt x="785813" y="98227"/>
                </a:lnTo>
                <a:lnTo>
                  <a:pt x="723305" y="98227"/>
                </a:lnTo>
                <a:lnTo>
                  <a:pt x="669727" y="107156"/>
                </a:lnTo>
                <a:lnTo>
                  <a:pt x="607219" y="116086"/>
                </a:lnTo>
                <a:lnTo>
                  <a:pt x="535781" y="125016"/>
                </a:lnTo>
                <a:lnTo>
                  <a:pt x="473274" y="133946"/>
                </a:lnTo>
                <a:lnTo>
                  <a:pt x="401836" y="142875"/>
                </a:lnTo>
                <a:lnTo>
                  <a:pt x="339328" y="151805"/>
                </a:lnTo>
                <a:lnTo>
                  <a:pt x="276820" y="151805"/>
                </a:lnTo>
                <a:lnTo>
                  <a:pt x="223242" y="151805"/>
                </a:lnTo>
                <a:lnTo>
                  <a:pt x="169664" y="160735"/>
                </a:lnTo>
                <a:lnTo>
                  <a:pt x="125016" y="169664"/>
                </a:lnTo>
                <a:lnTo>
                  <a:pt x="80367" y="178594"/>
                </a:lnTo>
                <a:lnTo>
                  <a:pt x="53578" y="196453"/>
                </a:lnTo>
                <a:lnTo>
                  <a:pt x="26789" y="214313"/>
                </a:lnTo>
                <a:lnTo>
                  <a:pt x="8930" y="241102"/>
                </a:lnTo>
                <a:lnTo>
                  <a:pt x="0" y="258961"/>
                </a:lnTo>
                <a:lnTo>
                  <a:pt x="0" y="294680"/>
                </a:lnTo>
                <a:lnTo>
                  <a:pt x="8930" y="321469"/>
                </a:lnTo>
                <a:lnTo>
                  <a:pt x="17859" y="348258"/>
                </a:lnTo>
                <a:lnTo>
                  <a:pt x="26789" y="366117"/>
                </a:lnTo>
                <a:lnTo>
                  <a:pt x="44649" y="383977"/>
                </a:lnTo>
                <a:lnTo>
                  <a:pt x="62508" y="410766"/>
                </a:lnTo>
                <a:lnTo>
                  <a:pt x="80367" y="446485"/>
                </a:lnTo>
                <a:lnTo>
                  <a:pt x="116086" y="482203"/>
                </a:lnTo>
                <a:lnTo>
                  <a:pt x="151805" y="508992"/>
                </a:lnTo>
                <a:lnTo>
                  <a:pt x="187524" y="544711"/>
                </a:lnTo>
                <a:lnTo>
                  <a:pt x="232172" y="571500"/>
                </a:lnTo>
                <a:lnTo>
                  <a:pt x="258961" y="580430"/>
                </a:lnTo>
                <a:lnTo>
                  <a:pt x="294680" y="598289"/>
                </a:lnTo>
                <a:lnTo>
                  <a:pt x="330399" y="607219"/>
                </a:lnTo>
                <a:lnTo>
                  <a:pt x="383977" y="625078"/>
                </a:lnTo>
                <a:lnTo>
                  <a:pt x="437555" y="634008"/>
                </a:lnTo>
                <a:lnTo>
                  <a:pt x="500063" y="642938"/>
                </a:lnTo>
                <a:lnTo>
                  <a:pt x="553641" y="651867"/>
                </a:lnTo>
                <a:lnTo>
                  <a:pt x="616149" y="660797"/>
                </a:lnTo>
                <a:lnTo>
                  <a:pt x="678656" y="660797"/>
                </a:lnTo>
                <a:lnTo>
                  <a:pt x="741164" y="660797"/>
                </a:lnTo>
                <a:lnTo>
                  <a:pt x="803672" y="660797"/>
                </a:lnTo>
                <a:lnTo>
                  <a:pt x="866180" y="660797"/>
                </a:lnTo>
                <a:lnTo>
                  <a:pt x="928688" y="660797"/>
                </a:lnTo>
                <a:lnTo>
                  <a:pt x="991195" y="651867"/>
                </a:lnTo>
                <a:lnTo>
                  <a:pt x="1044774" y="642938"/>
                </a:lnTo>
                <a:lnTo>
                  <a:pt x="1098352" y="634008"/>
                </a:lnTo>
                <a:lnTo>
                  <a:pt x="1151930" y="625078"/>
                </a:lnTo>
                <a:lnTo>
                  <a:pt x="1196578" y="616149"/>
                </a:lnTo>
                <a:lnTo>
                  <a:pt x="1241227" y="598289"/>
                </a:lnTo>
                <a:lnTo>
                  <a:pt x="1339453" y="553641"/>
                </a:lnTo>
                <a:lnTo>
                  <a:pt x="1401961" y="500063"/>
                </a:lnTo>
                <a:lnTo>
                  <a:pt x="1446609" y="446485"/>
                </a:lnTo>
                <a:lnTo>
                  <a:pt x="1473399" y="383977"/>
                </a:lnTo>
                <a:lnTo>
                  <a:pt x="1482328" y="330399"/>
                </a:lnTo>
                <a:lnTo>
                  <a:pt x="1473399" y="285750"/>
                </a:lnTo>
                <a:lnTo>
                  <a:pt x="1446609" y="241102"/>
                </a:lnTo>
                <a:lnTo>
                  <a:pt x="1419820" y="205383"/>
                </a:lnTo>
                <a:lnTo>
                  <a:pt x="1384102" y="178594"/>
                </a:lnTo>
                <a:lnTo>
                  <a:pt x="1339453" y="151805"/>
                </a:lnTo>
                <a:lnTo>
                  <a:pt x="1294805" y="125016"/>
                </a:lnTo>
                <a:lnTo>
                  <a:pt x="1259086" y="98227"/>
                </a:lnTo>
                <a:lnTo>
                  <a:pt x="1214438" y="80367"/>
                </a:lnTo>
                <a:lnTo>
                  <a:pt x="1169789" y="62508"/>
                </a:lnTo>
                <a:lnTo>
                  <a:pt x="1143000" y="44649"/>
                </a:lnTo>
                <a:lnTo>
                  <a:pt x="1107281" y="26789"/>
                </a:lnTo>
                <a:lnTo>
                  <a:pt x="1089422" y="17860"/>
                </a:lnTo>
                <a:lnTo>
                  <a:pt x="1071563" y="0"/>
                </a:lnTo>
                <a:lnTo>
                  <a:pt x="1071563"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5978974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Perfect Relation for inducing the equivalence classes?</a:t>
            </a:r>
            <a:endParaRPr lang="en-US" dirty="0"/>
          </a:p>
        </p:txBody>
      </p:sp>
      <p:sp>
        <p:nvSpPr>
          <p:cNvPr id="3" name="Content Placeholder 2"/>
          <p:cNvSpPr>
            <a:spLocks noGrp="1"/>
          </p:cNvSpPr>
          <p:nvPr>
            <p:ph idx="1"/>
          </p:nvPr>
        </p:nvSpPr>
        <p:spPr/>
        <p:txBody>
          <a:bodyPr>
            <a:normAutofit lnSpcReduction="10000"/>
          </a:bodyPr>
          <a:lstStyle/>
          <a:p>
            <a:r>
              <a:rPr lang="en-US" dirty="0" smtClean="0"/>
              <a:t>Candidates</a:t>
            </a:r>
          </a:p>
          <a:p>
            <a:r>
              <a:rPr lang="en-US" dirty="0" err="1" smtClean="0"/>
              <a:t>R</a:t>
            </a:r>
            <a:r>
              <a:rPr lang="en-US" baseline="-25000" dirty="0" err="1" smtClean="0"/>
              <a:t>cov</a:t>
            </a:r>
            <a:r>
              <a:rPr lang="en-US" dirty="0" smtClean="0"/>
              <a:t> </a:t>
            </a:r>
            <a:r>
              <a:rPr lang="en-US" dirty="0"/>
              <a:t>- a R b if the program should </a:t>
            </a:r>
            <a:r>
              <a:rPr lang="en-US" dirty="0" smtClean="0"/>
              <a:t>execute the same statements for </a:t>
            </a:r>
            <a:r>
              <a:rPr lang="en-US" dirty="0"/>
              <a:t>both data vectors a and b</a:t>
            </a:r>
          </a:p>
          <a:p>
            <a:r>
              <a:rPr lang="en-US" dirty="0" err="1" smtClean="0"/>
              <a:t>R</a:t>
            </a:r>
            <a:r>
              <a:rPr lang="en-US" baseline="-25000" dirty="0" err="1" smtClean="0"/>
              <a:t>path</a:t>
            </a:r>
            <a:r>
              <a:rPr lang="en-US" dirty="0" smtClean="0"/>
              <a:t> - a R b if the program should follow the exact same path for both data vectors a and b</a:t>
            </a:r>
          </a:p>
          <a:p>
            <a:r>
              <a:rPr lang="en-US" dirty="0" err="1" smtClean="0"/>
              <a:t>R</a:t>
            </a:r>
            <a:r>
              <a:rPr lang="en-US" baseline="-25000" dirty="0" err="1" smtClean="0"/>
              <a:t>full</a:t>
            </a:r>
            <a:r>
              <a:rPr lang="en-US" dirty="0" smtClean="0"/>
              <a:t> </a:t>
            </a:r>
            <a:r>
              <a:rPr lang="en-US" dirty="0"/>
              <a:t>- a R b if the program should </a:t>
            </a:r>
            <a:r>
              <a:rPr lang="en-US" dirty="0" smtClean="0"/>
              <a:t>follow the same path and produce precisely the same output for </a:t>
            </a:r>
            <a:r>
              <a:rPr lang="en-US" dirty="0"/>
              <a:t>both data vectors a and b</a:t>
            </a:r>
          </a:p>
          <a:p>
            <a:endParaRPr lang="en-US" dirty="0"/>
          </a:p>
        </p:txBody>
      </p:sp>
      <p:sp>
        <p:nvSpPr>
          <p:cNvPr id="4" name="Date Placeholder 3"/>
          <p:cNvSpPr>
            <a:spLocks noGrp="1"/>
          </p:cNvSpPr>
          <p:nvPr>
            <p:ph type="dt" sz="half" idx="10"/>
          </p:nvPr>
        </p:nvSpPr>
        <p:spPr/>
        <p:txBody>
          <a:bodyPr/>
          <a:lstStyle/>
          <a:p>
            <a:fld id="{F4E3A3B8-E828-4B4B-9B69-5223E60A4589}" type="datetime1">
              <a:rPr lang="en-US" smtClean="0"/>
              <a:t>9/4/2013</a:t>
            </a:fld>
            <a:endParaRPr lang="en-US"/>
          </a:p>
        </p:txBody>
      </p:sp>
      <p:sp>
        <p:nvSpPr>
          <p:cNvPr id="5" name="Footer Placeholder 4"/>
          <p:cNvSpPr>
            <a:spLocks noGrp="1"/>
          </p:cNvSpPr>
          <p:nvPr>
            <p:ph type="ftr" sz="quarter" idx="11"/>
          </p:nvPr>
        </p:nvSpPr>
        <p:spPr/>
        <p:txBody>
          <a:bodyPr/>
          <a:lstStyle/>
          <a:p>
            <a:r>
              <a:rPr lang="en-US" dirty="0" smtClean="0"/>
              <a:t>I made this stuff up</a:t>
            </a:r>
          </a:p>
        </p:txBody>
      </p:sp>
      <p:sp>
        <p:nvSpPr>
          <p:cNvPr id="6" name="Slide Number Placeholder 5"/>
          <p:cNvSpPr>
            <a:spLocks noGrp="1"/>
          </p:cNvSpPr>
          <p:nvPr>
            <p:ph type="sldNum" sz="quarter" idx="12"/>
          </p:nvPr>
        </p:nvSpPr>
        <p:spPr/>
        <p:txBody>
          <a:bodyPr/>
          <a:lstStyle/>
          <a:p>
            <a:fld id="{5EA4A088-014F-4063-A783-67FAA4BA51CC}" type="slidenum">
              <a:rPr lang="en-US" smtClean="0"/>
              <a:t>8</a:t>
            </a:fld>
            <a:endParaRPr lang="en-US"/>
          </a:p>
        </p:txBody>
      </p:sp>
      <p:sp>
        <p:nvSpPr>
          <p:cNvPr id="7" name="Freeform 6"/>
          <p:cNvSpPr/>
          <p:nvPr/>
        </p:nvSpPr>
        <p:spPr>
          <a:xfrm>
            <a:off x="8045648" y="3107531"/>
            <a:ext cx="223243" cy="535782"/>
          </a:xfrm>
          <a:custGeom>
            <a:avLst/>
            <a:gdLst/>
            <a:ahLst/>
            <a:cxnLst/>
            <a:rect l="0" t="0" r="0" b="0"/>
            <a:pathLst>
              <a:path w="223243" h="535782">
                <a:moveTo>
                  <a:pt x="17860" y="0"/>
                </a:moveTo>
                <a:lnTo>
                  <a:pt x="17860" y="0"/>
                </a:lnTo>
                <a:lnTo>
                  <a:pt x="17860" y="0"/>
                </a:lnTo>
                <a:lnTo>
                  <a:pt x="17860" y="8930"/>
                </a:lnTo>
                <a:lnTo>
                  <a:pt x="17860" y="8930"/>
                </a:lnTo>
                <a:lnTo>
                  <a:pt x="8930" y="17859"/>
                </a:lnTo>
                <a:lnTo>
                  <a:pt x="8930" y="26789"/>
                </a:lnTo>
                <a:lnTo>
                  <a:pt x="8930" y="35719"/>
                </a:lnTo>
                <a:lnTo>
                  <a:pt x="8930" y="53578"/>
                </a:lnTo>
                <a:lnTo>
                  <a:pt x="8930" y="62508"/>
                </a:lnTo>
                <a:lnTo>
                  <a:pt x="8930" y="80367"/>
                </a:lnTo>
                <a:lnTo>
                  <a:pt x="8930" y="98226"/>
                </a:lnTo>
                <a:lnTo>
                  <a:pt x="8930" y="116086"/>
                </a:lnTo>
                <a:lnTo>
                  <a:pt x="17860" y="125015"/>
                </a:lnTo>
                <a:lnTo>
                  <a:pt x="17860" y="142875"/>
                </a:lnTo>
                <a:lnTo>
                  <a:pt x="17860" y="160734"/>
                </a:lnTo>
                <a:lnTo>
                  <a:pt x="17860" y="178594"/>
                </a:lnTo>
                <a:lnTo>
                  <a:pt x="17860" y="187523"/>
                </a:lnTo>
                <a:lnTo>
                  <a:pt x="17860" y="205383"/>
                </a:lnTo>
                <a:lnTo>
                  <a:pt x="17860" y="223242"/>
                </a:lnTo>
                <a:lnTo>
                  <a:pt x="17860" y="232172"/>
                </a:lnTo>
                <a:lnTo>
                  <a:pt x="17860" y="241101"/>
                </a:lnTo>
                <a:lnTo>
                  <a:pt x="17860" y="258961"/>
                </a:lnTo>
                <a:lnTo>
                  <a:pt x="17860" y="267890"/>
                </a:lnTo>
                <a:lnTo>
                  <a:pt x="17860" y="276820"/>
                </a:lnTo>
                <a:lnTo>
                  <a:pt x="17860" y="285750"/>
                </a:lnTo>
                <a:lnTo>
                  <a:pt x="17860" y="294680"/>
                </a:lnTo>
                <a:lnTo>
                  <a:pt x="26790" y="294680"/>
                </a:lnTo>
                <a:lnTo>
                  <a:pt x="26790" y="294680"/>
                </a:lnTo>
                <a:lnTo>
                  <a:pt x="35719" y="303609"/>
                </a:lnTo>
                <a:lnTo>
                  <a:pt x="44649" y="303609"/>
                </a:lnTo>
                <a:lnTo>
                  <a:pt x="44649" y="303609"/>
                </a:lnTo>
                <a:lnTo>
                  <a:pt x="62508" y="312539"/>
                </a:lnTo>
                <a:lnTo>
                  <a:pt x="62508" y="312539"/>
                </a:lnTo>
                <a:lnTo>
                  <a:pt x="80368" y="312539"/>
                </a:lnTo>
                <a:lnTo>
                  <a:pt x="89297" y="312539"/>
                </a:lnTo>
                <a:lnTo>
                  <a:pt x="98227" y="312539"/>
                </a:lnTo>
                <a:lnTo>
                  <a:pt x="116086" y="303609"/>
                </a:lnTo>
                <a:lnTo>
                  <a:pt x="125016" y="303609"/>
                </a:lnTo>
                <a:lnTo>
                  <a:pt x="133946" y="303609"/>
                </a:lnTo>
                <a:lnTo>
                  <a:pt x="142875" y="303609"/>
                </a:lnTo>
                <a:lnTo>
                  <a:pt x="151804" y="303609"/>
                </a:lnTo>
                <a:lnTo>
                  <a:pt x="151804" y="303609"/>
                </a:lnTo>
                <a:lnTo>
                  <a:pt x="160734" y="303609"/>
                </a:lnTo>
                <a:lnTo>
                  <a:pt x="169664" y="303609"/>
                </a:lnTo>
                <a:lnTo>
                  <a:pt x="169664" y="303609"/>
                </a:lnTo>
                <a:lnTo>
                  <a:pt x="178593" y="303609"/>
                </a:lnTo>
                <a:lnTo>
                  <a:pt x="187523" y="303609"/>
                </a:lnTo>
                <a:lnTo>
                  <a:pt x="187523" y="294680"/>
                </a:lnTo>
                <a:lnTo>
                  <a:pt x="196453" y="294680"/>
                </a:lnTo>
                <a:lnTo>
                  <a:pt x="196453" y="294680"/>
                </a:lnTo>
                <a:lnTo>
                  <a:pt x="205382" y="285750"/>
                </a:lnTo>
                <a:lnTo>
                  <a:pt x="205382" y="276820"/>
                </a:lnTo>
                <a:lnTo>
                  <a:pt x="214312" y="276820"/>
                </a:lnTo>
                <a:lnTo>
                  <a:pt x="214312" y="267890"/>
                </a:lnTo>
                <a:lnTo>
                  <a:pt x="214312" y="258961"/>
                </a:lnTo>
                <a:lnTo>
                  <a:pt x="214312" y="258961"/>
                </a:lnTo>
                <a:lnTo>
                  <a:pt x="214312" y="250031"/>
                </a:lnTo>
                <a:lnTo>
                  <a:pt x="214312" y="241101"/>
                </a:lnTo>
                <a:lnTo>
                  <a:pt x="214312" y="232172"/>
                </a:lnTo>
                <a:lnTo>
                  <a:pt x="223242" y="223242"/>
                </a:lnTo>
                <a:lnTo>
                  <a:pt x="223242" y="214312"/>
                </a:lnTo>
                <a:lnTo>
                  <a:pt x="214312" y="214312"/>
                </a:lnTo>
                <a:lnTo>
                  <a:pt x="214312" y="205383"/>
                </a:lnTo>
                <a:lnTo>
                  <a:pt x="214312" y="196453"/>
                </a:lnTo>
                <a:lnTo>
                  <a:pt x="214312" y="196453"/>
                </a:lnTo>
                <a:lnTo>
                  <a:pt x="205382" y="187523"/>
                </a:lnTo>
                <a:lnTo>
                  <a:pt x="205382" y="187523"/>
                </a:lnTo>
                <a:lnTo>
                  <a:pt x="205382" y="178594"/>
                </a:lnTo>
                <a:lnTo>
                  <a:pt x="205382" y="169664"/>
                </a:lnTo>
                <a:lnTo>
                  <a:pt x="196453" y="160734"/>
                </a:lnTo>
                <a:lnTo>
                  <a:pt x="196453" y="160734"/>
                </a:lnTo>
                <a:lnTo>
                  <a:pt x="196453" y="151805"/>
                </a:lnTo>
                <a:lnTo>
                  <a:pt x="196453" y="151805"/>
                </a:lnTo>
                <a:lnTo>
                  <a:pt x="187523" y="151805"/>
                </a:lnTo>
                <a:lnTo>
                  <a:pt x="187523" y="142875"/>
                </a:lnTo>
                <a:lnTo>
                  <a:pt x="178593" y="142875"/>
                </a:lnTo>
                <a:lnTo>
                  <a:pt x="178593" y="142875"/>
                </a:lnTo>
                <a:lnTo>
                  <a:pt x="169664" y="142875"/>
                </a:lnTo>
                <a:lnTo>
                  <a:pt x="160734" y="142875"/>
                </a:lnTo>
                <a:lnTo>
                  <a:pt x="160734" y="142875"/>
                </a:lnTo>
                <a:lnTo>
                  <a:pt x="151804" y="142875"/>
                </a:lnTo>
                <a:lnTo>
                  <a:pt x="151804" y="142875"/>
                </a:lnTo>
                <a:lnTo>
                  <a:pt x="142875" y="142875"/>
                </a:lnTo>
                <a:lnTo>
                  <a:pt x="142875" y="151805"/>
                </a:lnTo>
                <a:lnTo>
                  <a:pt x="125016" y="151805"/>
                </a:lnTo>
                <a:lnTo>
                  <a:pt x="116086" y="151805"/>
                </a:lnTo>
                <a:lnTo>
                  <a:pt x="107157" y="160734"/>
                </a:lnTo>
                <a:lnTo>
                  <a:pt x="98227" y="160734"/>
                </a:lnTo>
                <a:lnTo>
                  <a:pt x="89297" y="160734"/>
                </a:lnTo>
                <a:lnTo>
                  <a:pt x="71438" y="160734"/>
                </a:lnTo>
                <a:lnTo>
                  <a:pt x="62508" y="160734"/>
                </a:lnTo>
                <a:lnTo>
                  <a:pt x="53579" y="160734"/>
                </a:lnTo>
                <a:lnTo>
                  <a:pt x="53579" y="160734"/>
                </a:lnTo>
                <a:lnTo>
                  <a:pt x="44649" y="160734"/>
                </a:lnTo>
                <a:lnTo>
                  <a:pt x="44649" y="160734"/>
                </a:lnTo>
                <a:lnTo>
                  <a:pt x="44649" y="160734"/>
                </a:lnTo>
                <a:lnTo>
                  <a:pt x="35719" y="160734"/>
                </a:lnTo>
                <a:lnTo>
                  <a:pt x="35719" y="160734"/>
                </a:lnTo>
                <a:lnTo>
                  <a:pt x="35719" y="160734"/>
                </a:lnTo>
                <a:lnTo>
                  <a:pt x="35719" y="160734"/>
                </a:lnTo>
                <a:lnTo>
                  <a:pt x="35719" y="160734"/>
                </a:lnTo>
                <a:lnTo>
                  <a:pt x="26790" y="160734"/>
                </a:lnTo>
                <a:lnTo>
                  <a:pt x="26790" y="160734"/>
                </a:lnTo>
                <a:lnTo>
                  <a:pt x="17860" y="160734"/>
                </a:lnTo>
                <a:lnTo>
                  <a:pt x="17860" y="160734"/>
                </a:lnTo>
                <a:lnTo>
                  <a:pt x="17860" y="160734"/>
                </a:lnTo>
                <a:lnTo>
                  <a:pt x="8930" y="160734"/>
                </a:lnTo>
                <a:lnTo>
                  <a:pt x="8930" y="160734"/>
                </a:lnTo>
                <a:lnTo>
                  <a:pt x="8930" y="160734"/>
                </a:lnTo>
                <a:lnTo>
                  <a:pt x="8930" y="160734"/>
                </a:lnTo>
                <a:lnTo>
                  <a:pt x="0" y="160734"/>
                </a:lnTo>
                <a:lnTo>
                  <a:pt x="0" y="160734"/>
                </a:lnTo>
                <a:lnTo>
                  <a:pt x="0" y="160734"/>
                </a:lnTo>
                <a:lnTo>
                  <a:pt x="0" y="160734"/>
                </a:lnTo>
                <a:lnTo>
                  <a:pt x="0" y="169664"/>
                </a:lnTo>
                <a:lnTo>
                  <a:pt x="0" y="169664"/>
                </a:lnTo>
                <a:lnTo>
                  <a:pt x="0" y="169664"/>
                </a:lnTo>
                <a:lnTo>
                  <a:pt x="0" y="178594"/>
                </a:lnTo>
                <a:lnTo>
                  <a:pt x="0" y="178594"/>
                </a:lnTo>
                <a:lnTo>
                  <a:pt x="0" y="187523"/>
                </a:lnTo>
                <a:lnTo>
                  <a:pt x="8930" y="187523"/>
                </a:lnTo>
                <a:lnTo>
                  <a:pt x="8930" y="196453"/>
                </a:lnTo>
                <a:lnTo>
                  <a:pt x="8930" y="196453"/>
                </a:lnTo>
                <a:lnTo>
                  <a:pt x="8930" y="205383"/>
                </a:lnTo>
                <a:lnTo>
                  <a:pt x="8930" y="214312"/>
                </a:lnTo>
                <a:lnTo>
                  <a:pt x="8930" y="214312"/>
                </a:lnTo>
                <a:lnTo>
                  <a:pt x="8930" y="223242"/>
                </a:lnTo>
                <a:lnTo>
                  <a:pt x="8930" y="232172"/>
                </a:lnTo>
                <a:lnTo>
                  <a:pt x="8930" y="241101"/>
                </a:lnTo>
                <a:lnTo>
                  <a:pt x="8930" y="250031"/>
                </a:lnTo>
                <a:lnTo>
                  <a:pt x="8930" y="258961"/>
                </a:lnTo>
                <a:lnTo>
                  <a:pt x="8930" y="267890"/>
                </a:lnTo>
                <a:lnTo>
                  <a:pt x="8930" y="267890"/>
                </a:lnTo>
                <a:lnTo>
                  <a:pt x="8930" y="276820"/>
                </a:lnTo>
                <a:lnTo>
                  <a:pt x="8930" y="276820"/>
                </a:lnTo>
                <a:lnTo>
                  <a:pt x="8930" y="285750"/>
                </a:lnTo>
                <a:lnTo>
                  <a:pt x="8930" y="285750"/>
                </a:lnTo>
                <a:lnTo>
                  <a:pt x="8930" y="294680"/>
                </a:lnTo>
                <a:lnTo>
                  <a:pt x="8930" y="294680"/>
                </a:lnTo>
                <a:lnTo>
                  <a:pt x="8930" y="303609"/>
                </a:lnTo>
                <a:lnTo>
                  <a:pt x="8930" y="312539"/>
                </a:lnTo>
                <a:lnTo>
                  <a:pt x="8930" y="321469"/>
                </a:lnTo>
                <a:lnTo>
                  <a:pt x="8930" y="330398"/>
                </a:lnTo>
                <a:lnTo>
                  <a:pt x="8930" y="330398"/>
                </a:lnTo>
                <a:lnTo>
                  <a:pt x="8930" y="330398"/>
                </a:lnTo>
                <a:lnTo>
                  <a:pt x="8930" y="339328"/>
                </a:lnTo>
                <a:lnTo>
                  <a:pt x="17860" y="339328"/>
                </a:lnTo>
                <a:lnTo>
                  <a:pt x="17860" y="339328"/>
                </a:lnTo>
                <a:lnTo>
                  <a:pt x="17860" y="339328"/>
                </a:lnTo>
                <a:lnTo>
                  <a:pt x="26790" y="339328"/>
                </a:lnTo>
                <a:lnTo>
                  <a:pt x="26790" y="339328"/>
                </a:lnTo>
                <a:lnTo>
                  <a:pt x="35719" y="339328"/>
                </a:lnTo>
                <a:lnTo>
                  <a:pt x="35719" y="339328"/>
                </a:lnTo>
                <a:lnTo>
                  <a:pt x="44649" y="339328"/>
                </a:lnTo>
                <a:lnTo>
                  <a:pt x="53579" y="339328"/>
                </a:lnTo>
                <a:lnTo>
                  <a:pt x="53579" y="348258"/>
                </a:lnTo>
                <a:lnTo>
                  <a:pt x="62508" y="348258"/>
                </a:lnTo>
                <a:lnTo>
                  <a:pt x="71438" y="348258"/>
                </a:lnTo>
                <a:lnTo>
                  <a:pt x="80368" y="348258"/>
                </a:lnTo>
                <a:lnTo>
                  <a:pt x="89297" y="348258"/>
                </a:lnTo>
                <a:lnTo>
                  <a:pt x="89297" y="348258"/>
                </a:lnTo>
                <a:lnTo>
                  <a:pt x="98227" y="348258"/>
                </a:lnTo>
                <a:lnTo>
                  <a:pt x="107157" y="348258"/>
                </a:lnTo>
                <a:lnTo>
                  <a:pt x="116086" y="339328"/>
                </a:lnTo>
                <a:lnTo>
                  <a:pt x="125016" y="339328"/>
                </a:lnTo>
                <a:lnTo>
                  <a:pt x="133946" y="339328"/>
                </a:lnTo>
                <a:lnTo>
                  <a:pt x="142875" y="339328"/>
                </a:lnTo>
                <a:lnTo>
                  <a:pt x="151804" y="339328"/>
                </a:lnTo>
                <a:lnTo>
                  <a:pt x="160734" y="339328"/>
                </a:lnTo>
                <a:lnTo>
                  <a:pt x="160734" y="339328"/>
                </a:lnTo>
                <a:lnTo>
                  <a:pt x="169664" y="339328"/>
                </a:lnTo>
                <a:lnTo>
                  <a:pt x="178593" y="330398"/>
                </a:lnTo>
                <a:lnTo>
                  <a:pt x="178593" y="330398"/>
                </a:lnTo>
                <a:lnTo>
                  <a:pt x="187523" y="330398"/>
                </a:lnTo>
                <a:lnTo>
                  <a:pt x="187523" y="330398"/>
                </a:lnTo>
                <a:lnTo>
                  <a:pt x="187523" y="330398"/>
                </a:lnTo>
                <a:lnTo>
                  <a:pt x="187523" y="330398"/>
                </a:lnTo>
                <a:lnTo>
                  <a:pt x="187523" y="330398"/>
                </a:lnTo>
                <a:lnTo>
                  <a:pt x="196453" y="321469"/>
                </a:lnTo>
                <a:lnTo>
                  <a:pt x="196453" y="321469"/>
                </a:lnTo>
                <a:lnTo>
                  <a:pt x="205382" y="321469"/>
                </a:lnTo>
                <a:lnTo>
                  <a:pt x="205382" y="321469"/>
                </a:lnTo>
                <a:lnTo>
                  <a:pt x="205382" y="312539"/>
                </a:lnTo>
                <a:lnTo>
                  <a:pt x="214312" y="312539"/>
                </a:lnTo>
                <a:lnTo>
                  <a:pt x="214312" y="303609"/>
                </a:lnTo>
                <a:lnTo>
                  <a:pt x="214312" y="294680"/>
                </a:lnTo>
                <a:lnTo>
                  <a:pt x="214312" y="294680"/>
                </a:lnTo>
                <a:lnTo>
                  <a:pt x="214312" y="285750"/>
                </a:lnTo>
                <a:lnTo>
                  <a:pt x="214312" y="276820"/>
                </a:lnTo>
                <a:lnTo>
                  <a:pt x="214312" y="267890"/>
                </a:lnTo>
                <a:lnTo>
                  <a:pt x="214312" y="258961"/>
                </a:lnTo>
                <a:lnTo>
                  <a:pt x="205382" y="250031"/>
                </a:lnTo>
                <a:lnTo>
                  <a:pt x="205382" y="241101"/>
                </a:lnTo>
                <a:lnTo>
                  <a:pt x="205382" y="232172"/>
                </a:lnTo>
                <a:lnTo>
                  <a:pt x="196453" y="223242"/>
                </a:lnTo>
                <a:lnTo>
                  <a:pt x="196453" y="214312"/>
                </a:lnTo>
                <a:lnTo>
                  <a:pt x="196453" y="205383"/>
                </a:lnTo>
                <a:lnTo>
                  <a:pt x="196453" y="205383"/>
                </a:lnTo>
                <a:lnTo>
                  <a:pt x="205382" y="196453"/>
                </a:lnTo>
                <a:lnTo>
                  <a:pt x="205382" y="187523"/>
                </a:lnTo>
                <a:lnTo>
                  <a:pt x="205382" y="178594"/>
                </a:lnTo>
                <a:lnTo>
                  <a:pt x="205382" y="178594"/>
                </a:lnTo>
                <a:lnTo>
                  <a:pt x="205382" y="169664"/>
                </a:lnTo>
                <a:lnTo>
                  <a:pt x="205382" y="160734"/>
                </a:lnTo>
                <a:lnTo>
                  <a:pt x="205382" y="160734"/>
                </a:lnTo>
                <a:lnTo>
                  <a:pt x="205382" y="151805"/>
                </a:lnTo>
                <a:lnTo>
                  <a:pt x="205382" y="151805"/>
                </a:lnTo>
                <a:lnTo>
                  <a:pt x="205382" y="151805"/>
                </a:lnTo>
                <a:lnTo>
                  <a:pt x="205382" y="142875"/>
                </a:lnTo>
                <a:lnTo>
                  <a:pt x="205382" y="142875"/>
                </a:lnTo>
                <a:lnTo>
                  <a:pt x="196453" y="142875"/>
                </a:lnTo>
                <a:lnTo>
                  <a:pt x="196453" y="142875"/>
                </a:lnTo>
                <a:lnTo>
                  <a:pt x="196453" y="142875"/>
                </a:lnTo>
                <a:lnTo>
                  <a:pt x="196453" y="142875"/>
                </a:lnTo>
                <a:lnTo>
                  <a:pt x="196453" y="142875"/>
                </a:lnTo>
                <a:lnTo>
                  <a:pt x="196453" y="133945"/>
                </a:lnTo>
                <a:lnTo>
                  <a:pt x="187523" y="133945"/>
                </a:lnTo>
                <a:lnTo>
                  <a:pt x="187523" y="133945"/>
                </a:lnTo>
                <a:lnTo>
                  <a:pt x="178593" y="133945"/>
                </a:lnTo>
                <a:lnTo>
                  <a:pt x="178593" y="133945"/>
                </a:lnTo>
                <a:lnTo>
                  <a:pt x="169664" y="133945"/>
                </a:lnTo>
                <a:lnTo>
                  <a:pt x="151804" y="133945"/>
                </a:lnTo>
                <a:lnTo>
                  <a:pt x="142875" y="142875"/>
                </a:lnTo>
                <a:lnTo>
                  <a:pt x="133946" y="142875"/>
                </a:lnTo>
                <a:lnTo>
                  <a:pt x="125016" y="142875"/>
                </a:lnTo>
                <a:lnTo>
                  <a:pt x="116086" y="142875"/>
                </a:lnTo>
                <a:lnTo>
                  <a:pt x="98227" y="151805"/>
                </a:lnTo>
                <a:lnTo>
                  <a:pt x="89297" y="151805"/>
                </a:lnTo>
                <a:lnTo>
                  <a:pt x="71438" y="151805"/>
                </a:lnTo>
                <a:lnTo>
                  <a:pt x="62508" y="151805"/>
                </a:lnTo>
                <a:lnTo>
                  <a:pt x="44649" y="151805"/>
                </a:lnTo>
                <a:lnTo>
                  <a:pt x="35719" y="151805"/>
                </a:lnTo>
                <a:lnTo>
                  <a:pt x="26790" y="151805"/>
                </a:lnTo>
                <a:lnTo>
                  <a:pt x="26790" y="151805"/>
                </a:lnTo>
                <a:lnTo>
                  <a:pt x="17860" y="151805"/>
                </a:lnTo>
                <a:lnTo>
                  <a:pt x="17860" y="151805"/>
                </a:lnTo>
                <a:lnTo>
                  <a:pt x="17860" y="151805"/>
                </a:lnTo>
                <a:lnTo>
                  <a:pt x="8930" y="151805"/>
                </a:lnTo>
                <a:lnTo>
                  <a:pt x="8930" y="151805"/>
                </a:lnTo>
                <a:lnTo>
                  <a:pt x="8930" y="151805"/>
                </a:lnTo>
                <a:lnTo>
                  <a:pt x="8930" y="151805"/>
                </a:lnTo>
                <a:lnTo>
                  <a:pt x="8930" y="151805"/>
                </a:lnTo>
                <a:lnTo>
                  <a:pt x="8930" y="151805"/>
                </a:lnTo>
                <a:lnTo>
                  <a:pt x="8930" y="151805"/>
                </a:lnTo>
                <a:lnTo>
                  <a:pt x="8930" y="160734"/>
                </a:lnTo>
                <a:lnTo>
                  <a:pt x="8930" y="160734"/>
                </a:lnTo>
                <a:lnTo>
                  <a:pt x="8930" y="160734"/>
                </a:lnTo>
                <a:lnTo>
                  <a:pt x="8930" y="160734"/>
                </a:lnTo>
                <a:lnTo>
                  <a:pt x="8930" y="169664"/>
                </a:lnTo>
                <a:lnTo>
                  <a:pt x="8930" y="169664"/>
                </a:lnTo>
                <a:lnTo>
                  <a:pt x="8930" y="178594"/>
                </a:lnTo>
                <a:lnTo>
                  <a:pt x="17860" y="187523"/>
                </a:lnTo>
                <a:lnTo>
                  <a:pt x="17860" y="196453"/>
                </a:lnTo>
                <a:lnTo>
                  <a:pt x="17860" y="205383"/>
                </a:lnTo>
                <a:lnTo>
                  <a:pt x="17860" y="214312"/>
                </a:lnTo>
                <a:lnTo>
                  <a:pt x="17860" y="232172"/>
                </a:lnTo>
                <a:lnTo>
                  <a:pt x="17860" y="241101"/>
                </a:lnTo>
                <a:lnTo>
                  <a:pt x="17860" y="258961"/>
                </a:lnTo>
                <a:lnTo>
                  <a:pt x="8930" y="267890"/>
                </a:lnTo>
                <a:lnTo>
                  <a:pt x="8930" y="285750"/>
                </a:lnTo>
                <a:lnTo>
                  <a:pt x="8930" y="303609"/>
                </a:lnTo>
                <a:lnTo>
                  <a:pt x="8930" y="321469"/>
                </a:lnTo>
                <a:lnTo>
                  <a:pt x="8930" y="330398"/>
                </a:lnTo>
                <a:lnTo>
                  <a:pt x="8930" y="348258"/>
                </a:lnTo>
                <a:lnTo>
                  <a:pt x="8930" y="357187"/>
                </a:lnTo>
                <a:lnTo>
                  <a:pt x="8930" y="366117"/>
                </a:lnTo>
                <a:lnTo>
                  <a:pt x="8930" y="383976"/>
                </a:lnTo>
                <a:lnTo>
                  <a:pt x="8930" y="392906"/>
                </a:lnTo>
                <a:lnTo>
                  <a:pt x="8930" y="401836"/>
                </a:lnTo>
                <a:lnTo>
                  <a:pt x="8930" y="410765"/>
                </a:lnTo>
                <a:lnTo>
                  <a:pt x="8930" y="419695"/>
                </a:lnTo>
                <a:lnTo>
                  <a:pt x="8930" y="428625"/>
                </a:lnTo>
                <a:lnTo>
                  <a:pt x="8930" y="437555"/>
                </a:lnTo>
                <a:lnTo>
                  <a:pt x="8930" y="446484"/>
                </a:lnTo>
                <a:lnTo>
                  <a:pt x="8930" y="455414"/>
                </a:lnTo>
                <a:lnTo>
                  <a:pt x="8930" y="464344"/>
                </a:lnTo>
                <a:lnTo>
                  <a:pt x="8930" y="473273"/>
                </a:lnTo>
                <a:lnTo>
                  <a:pt x="8930" y="482203"/>
                </a:lnTo>
                <a:lnTo>
                  <a:pt x="0" y="491133"/>
                </a:lnTo>
                <a:lnTo>
                  <a:pt x="0" y="500062"/>
                </a:lnTo>
                <a:lnTo>
                  <a:pt x="0" y="508992"/>
                </a:lnTo>
                <a:lnTo>
                  <a:pt x="0" y="508992"/>
                </a:lnTo>
                <a:lnTo>
                  <a:pt x="0" y="517922"/>
                </a:lnTo>
                <a:lnTo>
                  <a:pt x="0" y="517922"/>
                </a:lnTo>
                <a:lnTo>
                  <a:pt x="0" y="526851"/>
                </a:lnTo>
                <a:lnTo>
                  <a:pt x="0" y="526851"/>
                </a:lnTo>
                <a:lnTo>
                  <a:pt x="0" y="526851"/>
                </a:lnTo>
                <a:lnTo>
                  <a:pt x="0" y="535781"/>
                </a:lnTo>
                <a:lnTo>
                  <a:pt x="0" y="535781"/>
                </a:lnTo>
                <a:lnTo>
                  <a:pt x="0" y="535781"/>
                </a:lnTo>
                <a:lnTo>
                  <a:pt x="0" y="535781"/>
                </a:lnTo>
                <a:lnTo>
                  <a:pt x="0" y="526851"/>
                </a:lnTo>
                <a:lnTo>
                  <a:pt x="0" y="526851"/>
                </a:lnTo>
                <a:lnTo>
                  <a:pt x="0" y="526851"/>
                </a:lnTo>
                <a:lnTo>
                  <a:pt x="0" y="526851"/>
                </a:lnTo>
                <a:lnTo>
                  <a:pt x="0" y="526851"/>
                </a:lnTo>
                <a:lnTo>
                  <a:pt x="0" y="526851"/>
                </a:lnTo>
                <a:lnTo>
                  <a:pt x="0" y="526851"/>
                </a:lnTo>
                <a:lnTo>
                  <a:pt x="0" y="526851"/>
                </a:lnTo>
                <a:lnTo>
                  <a:pt x="0" y="526851"/>
                </a:lnTo>
                <a:lnTo>
                  <a:pt x="0" y="526851"/>
                </a:lnTo>
                <a:lnTo>
                  <a:pt x="0" y="526851"/>
                </a:lnTo>
                <a:lnTo>
                  <a:pt x="0" y="517922"/>
                </a:lnTo>
                <a:lnTo>
                  <a:pt x="8930" y="508992"/>
                </a:lnTo>
                <a:lnTo>
                  <a:pt x="8930" y="508992"/>
                </a:lnTo>
                <a:lnTo>
                  <a:pt x="17860" y="508992"/>
                </a:lnTo>
                <a:lnTo>
                  <a:pt x="26790" y="508992"/>
                </a:lnTo>
                <a:lnTo>
                  <a:pt x="26790" y="50899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8393905" y="3080742"/>
            <a:ext cx="53580" cy="321470"/>
          </a:xfrm>
          <a:custGeom>
            <a:avLst/>
            <a:gdLst/>
            <a:ahLst/>
            <a:cxnLst/>
            <a:rect l="0" t="0" r="0" b="0"/>
            <a:pathLst>
              <a:path w="53580" h="321470">
                <a:moveTo>
                  <a:pt x="0" y="0"/>
                </a:moveTo>
                <a:lnTo>
                  <a:pt x="0" y="0"/>
                </a:lnTo>
                <a:lnTo>
                  <a:pt x="0" y="0"/>
                </a:lnTo>
                <a:lnTo>
                  <a:pt x="0" y="0"/>
                </a:lnTo>
                <a:lnTo>
                  <a:pt x="8930" y="8929"/>
                </a:lnTo>
                <a:lnTo>
                  <a:pt x="8930" y="26789"/>
                </a:lnTo>
                <a:lnTo>
                  <a:pt x="8930" y="62508"/>
                </a:lnTo>
                <a:lnTo>
                  <a:pt x="8930" y="98226"/>
                </a:lnTo>
                <a:lnTo>
                  <a:pt x="8930" y="151804"/>
                </a:lnTo>
                <a:lnTo>
                  <a:pt x="8930" y="205383"/>
                </a:lnTo>
                <a:lnTo>
                  <a:pt x="17860" y="250031"/>
                </a:lnTo>
                <a:lnTo>
                  <a:pt x="17860" y="285750"/>
                </a:lnTo>
                <a:lnTo>
                  <a:pt x="26790" y="312539"/>
                </a:lnTo>
                <a:lnTo>
                  <a:pt x="35719" y="321469"/>
                </a:lnTo>
                <a:lnTo>
                  <a:pt x="44649" y="312539"/>
                </a:lnTo>
                <a:lnTo>
                  <a:pt x="53579" y="294679"/>
                </a:lnTo>
                <a:lnTo>
                  <a:pt x="53579" y="29467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8447484" y="3214687"/>
            <a:ext cx="80368" cy="169665"/>
          </a:xfrm>
          <a:custGeom>
            <a:avLst/>
            <a:gdLst/>
            <a:ahLst/>
            <a:cxnLst/>
            <a:rect l="0" t="0" r="0" b="0"/>
            <a:pathLst>
              <a:path w="80368" h="169665">
                <a:moveTo>
                  <a:pt x="53578" y="8930"/>
                </a:moveTo>
                <a:lnTo>
                  <a:pt x="44648" y="17859"/>
                </a:lnTo>
                <a:lnTo>
                  <a:pt x="26789" y="44649"/>
                </a:lnTo>
                <a:lnTo>
                  <a:pt x="17859" y="71438"/>
                </a:lnTo>
                <a:lnTo>
                  <a:pt x="8929" y="107156"/>
                </a:lnTo>
                <a:lnTo>
                  <a:pt x="0" y="133945"/>
                </a:lnTo>
                <a:lnTo>
                  <a:pt x="0" y="151805"/>
                </a:lnTo>
                <a:lnTo>
                  <a:pt x="0" y="160734"/>
                </a:lnTo>
                <a:lnTo>
                  <a:pt x="17859" y="169664"/>
                </a:lnTo>
                <a:lnTo>
                  <a:pt x="35718" y="160734"/>
                </a:lnTo>
                <a:lnTo>
                  <a:pt x="53578" y="142875"/>
                </a:lnTo>
                <a:lnTo>
                  <a:pt x="62507" y="116086"/>
                </a:lnTo>
                <a:lnTo>
                  <a:pt x="80367" y="89297"/>
                </a:lnTo>
                <a:lnTo>
                  <a:pt x="80367" y="53578"/>
                </a:lnTo>
                <a:lnTo>
                  <a:pt x="80367" y="26789"/>
                </a:lnTo>
                <a:lnTo>
                  <a:pt x="62507" y="8930"/>
                </a:lnTo>
                <a:lnTo>
                  <a:pt x="53578" y="0"/>
                </a:lnTo>
                <a:lnTo>
                  <a:pt x="35718" y="8930"/>
                </a:lnTo>
                <a:lnTo>
                  <a:pt x="26789" y="35719"/>
                </a:lnTo>
                <a:lnTo>
                  <a:pt x="8929" y="62508"/>
                </a:lnTo>
                <a:lnTo>
                  <a:pt x="8929" y="89297"/>
                </a:lnTo>
                <a:lnTo>
                  <a:pt x="17859" y="107156"/>
                </a:lnTo>
                <a:lnTo>
                  <a:pt x="26789" y="125016"/>
                </a:lnTo>
                <a:lnTo>
                  <a:pt x="44648" y="116086"/>
                </a:lnTo>
                <a:lnTo>
                  <a:pt x="44648" y="116086"/>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8545710" y="3196828"/>
            <a:ext cx="116087" cy="151805"/>
          </a:xfrm>
          <a:custGeom>
            <a:avLst/>
            <a:gdLst/>
            <a:ahLst/>
            <a:cxnLst/>
            <a:rect l="0" t="0" r="0" b="0"/>
            <a:pathLst>
              <a:path w="116087" h="151805">
                <a:moveTo>
                  <a:pt x="53578" y="17859"/>
                </a:moveTo>
                <a:lnTo>
                  <a:pt x="44649" y="35718"/>
                </a:lnTo>
                <a:lnTo>
                  <a:pt x="44649" y="53578"/>
                </a:lnTo>
                <a:lnTo>
                  <a:pt x="35719" y="80367"/>
                </a:lnTo>
                <a:lnTo>
                  <a:pt x="26789" y="107156"/>
                </a:lnTo>
                <a:lnTo>
                  <a:pt x="35719" y="133945"/>
                </a:lnTo>
                <a:lnTo>
                  <a:pt x="44649" y="142875"/>
                </a:lnTo>
                <a:lnTo>
                  <a:pt x="62508" y="151804"/>
                </a:lnTo>
                <a:lnTo>
                  <a:pt x="80367" y="151804"/>
                </a:lnTo>
                <a:lnTo>
                  <a:pt x="98227" y="133945"/>
                </a:lnTo>
                <a:lnTo>
                  <a:pt x="107156" y="116086"/>
                </a:lnTo>
                <a:lnTo>
                  <a:pt x="116086" y="98226"/>
                </a:lnTo>
                <a:lnTo>
                  <a:pt x="116086" y="71437"/>
                </a:lnTo>
                <a:lnTo>
                  <a:pt x="107156" y="44648"/>
                </a:lnTo>
                <a:lnTo>
                  <a:pt x="89297" y="17859"/>
                </a:lnTo>
                <a:lnTo>
                  <a:pt x="62508" y="0"/>
                </a:lnTo>
                <a:lnTo>
                  <a:pt x="44649" y="0"/>
                </a:lnTo>
                <a:lnTo>
                  <a:pt x="17860" y="8929"/>
                </a:lnTo>
                <a:lnTo>
                  <a:pt x="8930" y="26789"/>
                </a:lnTo>
                <a:lnTo>
                  <a:pt x="0" y="44648"/>
                </a:lnTo>
                <a:lnTo>
                  <a:pt x="8930" y="53578"/>
                </a:lnTo>
                <a:lnTo>
                  <a:pt x="17860" y="71437"/>
                </a:lnTo>
                <a:lnTo>
                  <a:pt x="35719" y="71437"/>
                </a:lnTo>
                <a:lnTo>
                  <a:pt x="53578" y="62508"/>
                </a:lnTo>
                <a:lnTo>
                  <a:pt x="80367" y="53578"/>
                </a:lnTo>
                <a:lnTo>
                  <a:pt x="107156" y="35718"/>
                </a:lnTo>
                <a:lnTo>
                  <a:pt x="107156" y="3571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8697515" y="3152179"/>
            <a:ext cx="98227" cy="312540"/>
          </a:xfrm>
          <a:custGeom>
            <a:avLst/>
            <a:gdLst/>
            <a:ahLst/>
            <a:cxnLst/>
            <a:rect l="0" t="0" r="0" b="0"/>
            <a:pathLst>
              <a:path w="98227" h="312540">
                <a:moveTo>
                  <a:pt x="17859" y="8930"/>
                </a:moveTo>
                <a:lnTo>
                  <a:pt x="17859" y="17860"/>
                </a:lnTo>
                <a:lnTo>
                  <a:pt x="8930" y="26789"/>
                </a:lnTo>
                <a:lnTo>
                  <a:pt x="8930" y="44649"/>
                </a:lnTo>
                <a:lnTo>
                  <a:pt x="0" y="71438"/>
                </a:lnTo>
                <a:lnTo>
                  <a:pt x="0" y="107157"/>
                </a:lnTo>
                <a:lnTo>
                  <a:pt x="0" y="142875"/>
                </a:lnTo>
                <a:lnTo>
                  <a:pt x="0" y="187524"/>
                </a:lnTo>
                <a:lnTo>
                  <a:pt x="0" y="223242"/>
                </a:lnTo>
                <a:lnTo>
                  <a:pt x="0" y="258961"/>
                </a:lnTo>
                <a:lnTo>
                  <a:pt x="0" y="285750"/>
                </a:lnTo>
                <a:lnTo>
                  <a:pt x="8930" y="303610"/>
                </a:lnTo>
                <a:lnTo>
                  <a:pt x="8930" y="312539"/>
                </a:lnTo>
                <a:lnTo>
                  <a:pt x="8930" y="312539"/>
                </a:lnTo>
                <a:lnTo>
                  <a:pt x="8930" y="303610"/>
                </a:lnTo>
                <a:lnTo>
                  <a:pt x="8930" y="276821"/>
                </a:lnTo>
                <a:lnTo>
                  <a:pt x="8930" y="241102"/>
                </a:lnTo>
                <a:lnTo>
                  <a:pt x="0" y="187524"/>
                </a:lnTo>
                <a:lnTo>
                  <a:pt x="0" y="133946"/>
                </a:lnTo>
                <a:lnTo>
                  <a:pt x="8930" y="89297"/>
                </a:lnTo>
                <a:lnTo>
                  <a:pt x="26789" y="44649"/>
                </a:lnTo>
                <a:lnTo>
                  <a:pt x="44648" y="17860"/>
                </a:lnTo>
                <a:lnTo>
                  <a:pt x="62508" y="0"/>
                </a:lnTo>
                <a:lnTo>
                  <a:pt x="80367" y="0"/>
                </a:lnTo>
                <a:lnTo>
                  <a:pt x="89297" y="8930"/>
                </a:lnTo>
                <a:lnTo>
                  <a:pt x="98226" y="26789"/>
                </a:lnTo>
                <a:lnTo>
                  <a:pt x="98226" y="44649"/>
                </a:lnTo>
                <a:lnTo>
                  <a:pt x="89297" y="80367"/>
                </a:lnTo>
                <a:lnTo>
                  <a:pt x="71437" y="107157"/>
                </a:lnTo>
                <a:lnTo>
                  <a:pt x="53578" y="133946"/>
                </a:lnTo>
                <a:lnTo>
                  <a:pt x="35719" y="160735"/>
                </a:lnTo>
                <a:lnTo>
                  <a:pt x="26789" y="169664"/>
                </a:lnTo>
                <a:lnTo>
                  <a:pt x="26789" y="169664"/>
                </a:lnTo>
                <a:lnTo>
                  <a:pt x="26789" y="151805"/>
                </a:lnTo>
                <a:lnTo>
                  <a:pt x="35719" y="125016"/>
                </a:lnTo>
                <a:lnTo>
                  <a:pt x="44648" y="89297"/>
                </a:lnTo>
                <a:lnTo>
                  <a:pt x="44648"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8822530" y="3143250"/>
            <a:ext cx="53580" cy="187524"/>
          </a:xfrm>
          <a:custGeom>
            <a:avLst/>
            <a:gdLst/>
            <a:ahLst/>
            <a:cxnLst/>
            <a:rect l="0" t="0" r="0" b="0"/>
            <a:pathLst>
              <a:path w="53580" h="187524">
                <a:moveTo>
                  <a:pt x="35719" y="0"/>
                </a:moveTo>
                <a:lnTo>
                  <a:pt x="35719" y="0"/>
                </a:lnTo>
                <a:lnTo>
                  <a:pt x="35719" y="0"/>
                </a:lnTo>
                <a:lnTo>
                  <a:pt x="35719" y="0"/>
                </a:lnTo>
                <a:lnTo>
                  <a:pt x="35719" y="0"/>
                </a:lnTo>
                <a:lnTo>
                  <a:pt x="35719" y="0"/>
                </a:lnTo>
                <a:lnTo>
                  <a:pt x="35719" y="0"/>
                </a:lnTo>
                <a:lnTo>
                  <a:pt x="26790" y="0"/>
                </a:lnTo>
                <a:lnTo>
                  <a:pt x="26790" y="8929"/>
                </a:lnTo>
                <a:lnTo>
                  <a:pt x="26790" y="8929"/>
                </a:lnTo>
                <a:lnTo>
                  <a:pt x="35719" y="17859"/>
                </a:lnTo>
                <a:lnTo>
                  <a:pt x="35719" y="17859"/>
                </a:lnTo>
                <a:lnTo>
                  <a:pt x="35719" y="26789"/>
                </a:lnTo>
                <a:lnTo>
                  <a:pt x="44649" y="35718"/>
                </a:lnTo>
                <a:lnTo>
                  <a:pt x="44649" y="44648"/>
                </a:lnTo>
                <a:lnTo>
                  <a:pt x="53579" y="62507"/>
                </a:lnTo>
                <a:lnTo>
                  <a:pt x="53579" y="71437"/>
                </a:lnTo>
                <a:lnTo>
                  <a:pt x="53579" y="89296"/>
                </a:lnTo>
                <a:lnTo>
                  <a:pt x="53579" y="116086"/>
                </a:lnTo>
                <a:lnTo>
                  <a:pt x="44649" y="133945"/>
                </a:lnTo>
                <a:lnTo>
                  <a:pt x="35719" y="160734"/>
                </a:lnTo>
                <a:lnTo>
                  <a:pt x="17860" y="178593"/>
                </a:lnTo>
                <a:lnTo>
                  <a:pt x="0" y="187523"/>
                </a:lnTo>
                <a:lnTo>
                  <a:pt x="0" y="187523"/>
                </a:lnTo>
                <a:lnTo>
                  <a:pt x="0" y="18752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8420695" y="3527226"/>
            <a:ext cx="8930" cy="133946"/>
          </a:xfrm>
          <a:custGeom>
            <a:avLst/>
            <a:gdLst/>
            <a:ahLst/>
            <a:cxnLst/>
            <a:rect l="0" t="0" r="0" b="0"/>
            <a:pathLst>
              <a:path w="8930" h="133946">
                <a:moveTo>
                  <a:pt x="8929" y="0"/>
                </a:moveTo>
                <a:lnTo>
                  <a:pt x="8929" y="0"/>
                </a:lnTo>
                <a:lnTo>
                  <a:pt x="8929" y="0"/>
                </a:lnTo>
                <a:lnTo>
                  <a:pt x="8929" y="8930"/>
                </a:lnTo>
                <a:lnTo>
                  <a:pt x="0" y="26789"/>
                </a:lnTo>
                <a:lnTo>
                  <a:pt x="0" y="44649"/>
                </a:lnTo>
                <a:lnTo>
                  <a:pt x="0" y="62508"/>
                </a:lnTo>
                <a:lnTo>
                  <a:pt x="0" y="89297"/>
                </a:lnTo>
                <a:lnTo>
                  <a:pt x="0" y="107156"/>
                </a:lnTo>
                <a:lnTo>
                  <a:pt x="0" y="125016"/>
                </a:lnTo>
                <a:lnTo>
                  <a:pt x="0" y="133945"/>
                </a:lnTo>
                <a:lnTo>
                  <a:pt x="0" y="125016"/>
                </a:lnTo>
                <a:lnTo>
                  <a:pt x="0" y="116086"/>
                </a:lnTo>
                <a:lnTo>
                  <a:pt x="0" y="98227"/>
                </a:lnTo>
                <a:lnTo>
                  <a:pt x="0" y="9822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8376046" y="3482578"/>
            <a:ext cx="62509" cy="17860"/>
          </a:xfrm>
          <a:custGeom>
            <a:avLst/>
            <a:gdLst/>
            <a:ahLst/>
            <a:cxnLst/>
            <a:rect l="0" t="0" r="0" b="0"/>
            <a:pathLst>
              <a:path w="62509" h="17860">
                <a:moveTo>
                  <a:pt x="17859" y="0"/>
                </a:moveTo>
                <a:lnTo>
                  <a:pt x="17859" y="0"/>
                </a:lnTo>
                <a:lnTo>
                  <a:pt x="8930" y="0"/>
                </a:lnTo>
                <a:lnTo>
                  <a:pt x="0" y="0"/>
                </a:lnTo>
                <a:lnTo>
                  <a:pt x="0" y="8929"/>
                </a:lnTo>
                <a:lnTo>
                  <a:pt x="0" y="8929"/>
                </a:lnTo>
                <a:lnTo>
                  <a:pt x="8930" y="8929"/>
                </a:lnTo>
                <a:lnTo>
                  <a:pt x="17859" y="17859"/>
                </a:lnTo>
                <a:lnTo>
                  <a:pt x="26789" y="17859"/>
                </a:lnTo>
                <a:lnTo>
                  <a:pt x="35719" y="17859"/>
                </a:lnTo>
                <a:lnTo>
                  <a:pt x="44649" y="17859"/>
                </a:lnTo>
                <a:lnTo>
                  <a:pt x="62508" y="8929"/>
                </a:lnTo>
                <a:lnTo>
                  <a:pt x="62508" y="892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8492132" y="3527226"/>
            <a:ext cx="133946" cy="125017"/>
          </a:xfrm>
          <a:custGeom>
            <a:avLst/>
            <a:gdLst/>
            <a:ahLst/>
            <a:cxnLst/>
            <a:rect l="0" t="0" r="0" b="0"/>
            <a:pathLst>
              <a:path w="133946" h="125017">
                <a:moveTo>
                  <a:pt x="0" y="8930"/>
                </a:moveTo>
                <a:lnTo>
                  <a:pt x="0" y="8930"/>
                </a:lnTo>
                <a:lnTo>
                  <a:pt x="0" y="8930"/>
                </a:lnTo>
                <a:lnTo>
                  <a:pt x="0" y="17860"/>
                </a:lnTo>
                <a:lnTo>
                  <a:pt x="0" y="35719"/>
                </a:lnTo>
                <a:lnTo>
                  <a:pt x="0" y="53578"/>
                </a:lnTo>
                <a:lnTo>
                  <a:pt x="0" y="71438"/>
                </a:lnTo>
                <a:lnTo>
                  <a:pt x="0" y="89297"/>
                </a:lnTo>
                <a:lnTo>
                  <a:pt x="0" y="107156"/>
                </a:lnTo>
                <a:lnTo>
                  <a:pt x="0" y="116086"/>
                </a:lnTo>
                <a:lnTo>
                  <a:pt x="0" y="125016"/>
                </a:lnTo>
                <a:lnTo>
                  <a:pt x="0" y="116086"/>
                </a:lnTo>
                <a:lnTo>
                  <a:pt x="8930" y="107156"/>
                </a:lnTo>
                <a:lnTo>
                  <a:pt x="17859" y="89297"/>
                </a:lnTo>
                <a:lnTo>
                  <a:pt x="26789" y="71438"/>
                </a:lnTo>
                <a:lnTo>
                  <a:pt x="35719" y="44649"/>
                </a:lnTo>
                <a:lnTo>
                  <a:pt x="44648" y="26789"/>
                </a:lnTo>
                <a:lnTo>
                  <a:pt x="53578" y="8930"/>
                </a:lnTo>
                <a:lnTo>
                  <a:pt x="71438" y="0"/>
                </a:lnTo>
                <a:lnTo>
                  <a:pt x="80367" y="8930"/>
                </a:lnTo>
                <a:lnTo>
                  <a:pt x="89297" y="17860"/>
                </a:lnTo>
                <a:lnTo>
                  <a:pt x="98227" y="35719"/>
                </a:lnTo>
                <a:lnTo>
                  <a:pt x="98227" y="62508"/>
                </a:lnTo>
                <a:lnTo>
                  <a:pt x="98227" y="80367"/>
                </a:lnTo>
                <a:lnTo>
                  <a:pt x="98227" y="98227"/>
                </a:lnTo>
                <a:lnTo>
                  <a:pt x="98227" y="116086"/>
                </a:lnTo>
                <a:lnTo>
                  <a:pt x="98227" y="125016"/>
                </a:lnTo>
                <a:lnTo>
                  <a:pt x="107156" y="116086"/>
                </a:lnTo>
                <a:lnTo>
                  <a:pt x="125016" y="107156"/>
                </a:lnTo>
                <a:lnTo>
                  <a:pt x="133945" y="89297"/>
                </a:lnTo>
                <a:lnTo>
                  <a:pt x="133945" y="89297"/>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8661796" y="3500437"/>
            <a:ext cx="116087" cy="151806"/>
          </a:xfrm>
          <a:custGeom>
            <a:avLst/>
            <a:gdLst/>
            <a:ahLst/>
            <a:cxnLst/>
            <a:rect l="0" t="0" r="0" b="0"/>
            <a:pathLst>
              <a:path w="116087" h="151806">
                <a:moveTo>
                  <a:pt x="26789" y="0"/>
                </a:moveTo>
                <a:lnTo>
                  <a:pt x="26789" y="0"/>
                </a:lnTo>
                <a:lnTo>
                  <a:pt x="17859" y="0"/>
                </a:lnTo>
                <a:lnTo>
                  <a:pt x="17859" y="8930"/>
                </a:lnTo>
                <a:lnTo>
                  <a:pt x="8930" y="35719"/>
                </a:lnTo>
                <a:lnTo>
                  <a:pt x="0" y="53578"/>
                </a:lnTo>
                <a:lnTo>
                  <a:pt x="0" y="89297"/>
                </a:lnTo>
                <a:lnTo>
                  <a:pt x="0" y="116086"/>
                </a:lnTo>
                <a:lnTo>
                  <a:pt x="0" y="133945"/>
                </a:lnTo>
                <a:lnTo>
                  <a:pt x="8930" y="151805"/>
                </a:lnTo>
                <a:lnTo>
                  <a:pt x="17859" y="151805"/>
                </a:lnTo>
                <a:lnTo>
                  <a:pt x="26789" y="151805"/>
                </a:lnTo>
                <a:lnTo>
                  <a:pt x="44649" y="142875"/>
                </a:lnTo>
                <a:lnTo>
                  <a:pt x="62508" y="125016"/>
                </a:lnTo>
                <a:lnTo>
                  <a:pt x="80367" y="98227"/>
                </a:lnTo>
                <a:lnTo>
                  <a:pt x="98227" y="71438"/>
                </a:lnTo>
                <a:lnTo>
                  <a:pt x="107156" y="35719"/>
                </a:lnTo>
                <a:lnTo>
                  <a:pt x="116086" y="0"/>
                </a:lnTo>
                <a:lnTo>
                  <a:pt x="11608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8760023" y="3375421"/>
            <a:ext cx="53579" cy="303611"/>
          </a:xfrm>
          <a:custGeom>
            <a:avLst/>
            <a:gdLst/>
            <a:ahLst/>
            <a:cxnLst/>
            <a:rect l="0" t="0" r="0" b="0"/>
            <a:pathLst>
              <a:path w="53579" h="303611">
                <a:moveTo>
                  <a:pt x="8929" y="0"/>
                </a:moveTo>
                <a:lnTo>
                  <a:pt x="8929" y="0"/>
                </a:lnTo>
                <a:lnTo>
                  <a:pt x="17859" y="0"/>
                </a:lnTo>
                <a:lnTo>
                  <a:pt x="17859" y="8930"/>
                </a:lnTo>
                <a:lnTo>
                  <a:pt x="8929" y="17860"/>
                </a:lnTo>
                <a:lnTo>
                  <a:pt x="8929" y="44649"/>
                </a:lnTo>
                <a:lnTo>
                  <a:pt x="0" y="80368"/>
                </a:lnTo>
                <a:lnTo>
                  <a:pt x="0" y="125016"/>
                </a:lnTo>
                <a:lnTo>
                  <a:pt x="8929" y="160735"/>
                </a:lnTo>
                <a:lnTo>
                  <a:pt x="8929" y="205383"/>
                </a:lnTo>
                <a:lnTo>
                  <a:pt x="17859" y="241102"/>
                </a:lnTo>
                <a:lnTo>
                  <a:pt x="17859" y="276821"/>
                </a:lnTo>
                <a:lnTo>
                  <a:pt x="26789" y="294680"/>
                </a:lnTo>
                <a:lnTo>
                  <a:pt x="35718" y="303610"/>
                </a:lnTo>
                <a:lnTo>
                  <a:pt x="35718" y="303610"/>
                </a:lnTo>
                <a:lnTo>
                  <a:pt x="44648" y="303610"/>
                </a:lnTo>
                <a:lnTo>
                  <a:pt x="53578" y="294680"/>
                </a:lnTo>
                <a:lnTo>
                  <a:pt x="53578" y="294680"/>
                </a:lnTo>
                <a:lnTo>
                  <a:pt x="53578" y="29468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8902898" y="3652242"/>
            <a:ext cx="17860" cy="26790"/>
          </a:xfrm>
          <a:custGeom>
            <a:avLst/>
            <a:gdLst/>
            <a:ahLst/>
            <a:cxnLst/>
            <a:rect l="0" t="0" r="0" b="0"/>
            <a:pathLst>
              <a:path w="17860" h="26790">
                <a:moveTo>
                  <a:pt x="0" y="0"/>
                </a:moveTo>
                <a:lnTo>
                  <a:pt x="8929" y="8929"/>
                </a:lnTo>
                <a:lnTo>
                  <a:pt x="8929" y="8929"/>
                </a:lnTo>
                <a:lnTo>
                  <a:pt x="8929" y="17859"/>
                </a:lnTo>
                <a:lnTo>
                  <a:pt x="17859" y="17859"/>
                </a:lnTo>
                <a:lnTo>
                  <a:pt x="17859" y="17859"/>
                </a:lnTo>
                <a:lnTo>
                  <a:pt x="17859" y="26789"/>
                </a:lnTo>
                <a:lnTo>
                  <a:pt x="17859" y="26789"/>
                </a:lnTo>
                <a:lnTo>
                  <a:pt x="17859" y="26789"/>
                </a:lnTo>
                <a:lnTo>
                  <a:pt x="17859" y="17859"/>
                </a:lnTo>
                <a:lnTo>
                  <a:pt x="17859" y="1785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3304351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Choose Relation Wisely</a:t>
            </a:r>
            <a:endParaRPr lang="en-US" dirty="0"/>
          </a:p>
        </p:txBody>
      </p:sp>
      <p:sp>
        <p:nvSpPr>
          <p:cNvPr id="3" name="Content Placeholder 2"/>
          <p:cNvSpPr>
            <a:spLocks noGrp="1"/>
          </p:cNvSpPr>
          <p:nvPr>
            <p:ph idx="1"/>
          </p:nvPr>
        </p:nvSpPr>
        <p:spPr/>
        <p:txBody>
          <a:bodyPr/>
          <a:lstStyle/>
          <a:p>
            <a:r>
              <a:rPr lang="en-US" dirty="0" smtClean="0"/>
              <a:t>Triangle problem</a:t>
            </a:r>
          </a:p>
          <a:p>
            <a:r>
              <a:rPr lang="en-US" dirty="0" smtClean="0"/>
              <a:t>(5,5,5) </a:t>
            </a:r>
            <a:r>
              <a:rPr lang="en-US" dirty="0" smtClean="0">
                <a:sym typeface="Wingdings" pitchFamily="2" charset="2"/>
              </a:rPr>
              <a:t> equilateral but then are</a:t>
            </a:r>
          </a:p>
          <a:p>
            <a:r>
              <a:rPr lang="en-US" dirty="0" smtClean="0">
                <a:sym typeface="Wingdings" pitchFamily="2" charset="2"/>
              </a:rPr>
              <a:t>(6,6,6) and (100,100,100) adding anything?</a:t>
            </a:r>
          </a:p>
          <a:p>
            <a:r>
              <a:rPr lang="en-US" dirty="0" smtClean="0">
                <a:sym typeface="Wingdings" pitchFamily="2" charset="2"/>
              </a:rPr>
              <a:t>Are they treated the same by the program?</a:t>
            </a:r>
          </a:p>
          <a:p>
            <a:r>
              <a:rPr lang="en-US" dirty="0" smtClean="0">
                <a:sym typeface="Wingdings" pitchFamily="2" charset="2"/>
              </a:rPr>
              <a:t>i.e. do they follow the same execution path through the program graph (=control flow graph)</a:t>
            </a:r>
            <a:endParaRPr lang="en-US" dirty="0"/>
          </a:p>
        </p:txBody>
      </p:sp>
      <p:sp>
        <p:nvSpPr>
          <p:cNvPr id="4" name="Date Placeholder 3"/>
          <p:cNvSpPr>
            <a:spLocks noGrp="1"/>
          </p:cNvSpPr>
          <p:nvPr>
            <p:ph type="dt" sz="half" idx="10"/>
          </p:nvPr>
        </p:nvSpPr>
        <p:spPr/>
        <p:txBody>
          <a:bodyPr/>
          <a:lstStyle/>
          <a:p>
            <a:fld id="{F4E3A3B8-E828-4B4B-9B69-5223E60A4589}" type="datetime1">
              <a:rPr lang="en-US" smtClean="0"/>
              <a:t>9/4/2013</a:t>
            </a:fld>
            <a:endParaRPr lang="en-US"/>
          </a:p>
        </p:txBody>
      </p:sp>
      <p:sp>
        <p:nvSpPr>
          <p:cNvPr id="5" name="Footer Placeholder 4"/>
          <p:cNvSpPr>
            <a:spLocks noGrp="1"/>
          </p:cNvSpPr>
          <p:nvPr>
            <p:ph type="ftr" sz="quarter" idx="11"/>
          </p:nvPr>
        </p:nvSpPr>
        <p:spPr/>
        <p:txBody>
          <a:bodyPr/>
          <a:lstStyle/>
          <a:p>
            <a:endParaRPr lang="en-US" dirty="0" smtClean="0"/>
          </a:p>
        </p:txBody>
      </p:sp>
      <p:sp>
        <p:nvSpPr>
          <p:cNvPr id="6" name="Slide Number Placeholder 5"/>
          <p:cNvSpPr>
            <a:spLocks noGrp="1"/>
          </p:cNvSpPr>
          <p:nvPr>
            <p:ph type="sldNum" sz="quarter" idx="12"/>
          </p:nvPr>
        </p:nvSpPr>
        <p:spPr/>
        <p:txBody>
          <a:bodyPr/>
          <a:lstStyle/>
          <a:p>
            <a:fld id="{5EA4A088-014F-4063-A783-67FAA4BA51CC}" type="slidenum">
              <a:rPr lang="en-US" smtClean="0"/>
              <a:t>9</a:t>
            </a:fld>
            <a:endParaRPr lang="en-US"/>
          </a:p>
        </p:txBody>
      </p:sp>
      <p:sp>
        <p:nvSpPr>
          <p:cNvPr id="7" name="Freeform 6"/>
          <p:cNvSpPr/>
          <p:nvPr/>
        </p:nvSpPr>
        <p:spPr>
          <a:xfrm>
            <a:off x="6474023" y="1518047"/>
            <a:ext cx="160736" cy="285751"/>
          </a:xfrm>
          <a:custGeom>
            <a:avLst/>
            <a:gdLst/>
            <a:ahLst/>
            <a:cxnLst/>
            <a:rect l="0" t="0" r="0" b="0"/>
            <a:pathLst>
              <a:path w="160736" h="285751">
                <a:moveTo>
                  <a:pt x="0" y="0"/>
                </a:moveTo>
                <a:lnTo>
                  <a:pt x="0" y="0"/>
                </a:lnTo>
                <a:lnTo>
                  <a:pt x="8930" y="0"/>
                </a:lnTo>
                <a:lnTo>
                  <a:pt x="8930" y="0"/>
                </a:lnTo>
                <a:lnTo>
                  <a:pt x="8930" y="0"/>
                </a:lnTo>
                <a:lnTo>
                  <a:pt x="8930" y="8929"/>
                </a:lnTo>
                <a:lnTo>
                  <a:pt x="17860" y="8929"/>
                </a:lnTo>
                <a:lnTo>
                  <a:pt x="17860" y="26789"/>
                </a:lnTo>
                <a:lnTo>
                  <a:pt x="17860" y="44648"/>
                </a:lnTo>
                <a:lnTo>
                  <a:pt x="26790" y="80367"/>
                </a:lnTo>
                <a:lnTo>
                  <a:pt x="26790" y="107156"/>
                </a:lnTo>
                <a:lnTo>
                  <a:pt x="26790" y="142875"/>
                </a:lnTo>
                <a:lnTo>
                  <a:pt x="35719" y="169664"/>
                </a:lnTo>
                <a:lnTo>
                  <a:pt x="35719" y="196453"/>
                </a:lnTo>
                <a:lnTo>
                  <a:pt x="35719" y="214312"/>
                </a:lnTo>
                <a:lnTo>
                  <a:pt x="35719" y="232172"/>
                </a:lnTo>
                <a:lnTo>
                  <a:pt x="26790" y="241101"/>
                </a:lnTo>
                <a:lnTo>
                  <a:pt x="26790" y="241101"/>
                </a:lnTo>
                <a:lnTo>
                  <a:pt x="35719" y="232172"/>
                </a:lnTo>
                <a:lnTo>
                  <a:pt x="35719" y="214312"/>
                </a:lnTo>
                <a:lnTo>
                  <a:pt x="35719" y="187523"/>
                </a:lnTo>
                <a:lnTo>
                  <a:pt x="44649" y="160734"/>
                </a:lnTo>
                <a:lnTo>
                  <a:pt x="62508" y="142875"/>
                </a:lnTo>
                <a:lnTo>
                  <a:pt x="71438" y="125015"/>
                </a:lnTo>
                <a:lnTo>
                  <a:pt x="89297" y="107156"/>
                </a:lnTo>
                <a:lnTo>
                  <a:pt x="107157" y="107156"/>
                </a:lnTo>
                <a:lnTo>
                  <a:pt x="133946" y="107156"/>
                </a:lnTo>
                <a:lnTo>
                  <a:pt x="142875" y="125015"/>
                </a:lnTo>
                <a:lnTo>
                  <a:pt x="151805" y="142875"/>
                </a:lnTo>
                <a:lnTo>
                  <a:pt x="160735" y="169664"/>
                </a:lnTo>
                <a:lnTo>
                  <a:pt x="151805" y="205382"/>
                </a:lnTo>
                <a:lnTo>
                  <a:pt x="142875" y="241101"/>
                </a:lnTo>
                <a:lnTo>
                  <a:pt x="125016" y="267890"/>
                </a:lnTo>
                <a:lnTo>
                  <a:pt x="116086" y="285750"/>
                </a:lnTo>
                <a:lnTo>
                  <a:pt x="116086" y="28575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6581180" y="1741289"/>
            <a:ext cx="26790" cy="53579"/>
          </a:xfrm>
          <a:custGeom>
            <a:avLst/>
            <a:gdLst/>
            <a:ahLst/>
            <a:cxnLst/>
            <a:rect l="0" t="0" r="0" b="0"/>
            <a:pathLst>
              <a:path w="26790" h="53579">
                <a:moveTo>
                  <a:pt x="0" y="53578"/>
                </a:moveTo>
                <a:lnTo>
                  <a:pt x="8929" y="26789"/>
                </a:lnTo>
                <a:lnTo>
                  <a:pt x="26789" y="0"/>
                </a:lnTo>
                <a:lnTo>
                  <a:pt x="26789"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6741914" y="1562695"/>
            <a:ext cx="116087" cy="80368"/>
          </a:xfrm>
          <a:custGeom>
            <a:avLst/>
            <a:gdLst/>
            <a:ahLst/>
            <a:cxnLst/>
            <a:rect l="0" t="0" r="0" b="0"/>
            <a:pathLst>
              <a:path w="116087" h="80368">
                <a:moveTo>
                  <a:pt x="0" y="80367"/>
                </a:moveTo>
                <a:lnTo>
                  <a:pt x="0" y="80367"/>
                </a:lnTo>
                <a:lnTo>
                  <a:pt x="0" y="80367"/>
                </a:lnTo>
                <a:lnTo>
                  <a:pt x="8930" y="71438"/>
                </a:lnTo>
                <a:lnTo>
                  <a:pt x="17859" y="62508"/>
                </a:lnTo>
                <a:lnTo>
                  <a:pt x="35719" y="53578"/>
                </a:lnTo>
                <a:lnTo>
                  <a:pt x="53578" y="44649"/>
                </a:lnTo>
                <a:lnTo>
                  <a:pt x="71438" y="35719"/>
                </a:lnTo>
                <a:lnTo>
                  <a:pt x="89297" y="26789"/>
                </a:lnTo>
                <a:lnTo>
                  <a:pt x="98227" y="17859"/>
                </a:lnTo>
                <a:lnTo>
                  <a:pt x="116086" y="8930"/>
                </a:lnTo>
                <a:lnTo>
                  <a:pt x="116086" y="0"/>
                </a:lnTo>
                <a:lnTo>
                  <a:pt x="116086"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6759773" y="1509117"/>
            <a:ext cx="62509" cy="223243"/>
          </a:xfrm>
          <a:custGeom>
            <a:avLst/>
            <a:gdLst/>
            <a:ahLst/>
            <a:cxnLst/>
            <a:rect l="0" t="0" r="0" b="0"/>
            <a:pathLst>
              <a:path w="62509" h="223243">
                <a:moveTo>
                  <a:pt x="35719" y="0"/>
                </a:moveTo>
                <a:lnTo>
                  <a:pt x="26790" y="0"/>
                </a:lnTo>
                <a:lnTo>
                  <a:pt x="17860" y="8930"/>
                </a:lnTo>
                <a:lnTo>
                  <a:pt x="17860" y="17859"/>
                </a:lnTo>
                <a:lnTo>
                  <a:pt x="8930" y="35719"/>
                </a:lnTo>
                <a:lnTo>
                  <a:pt x="0" y="62508"/>
                </a:lnTo>
                <a:lnTo>
                  <a:pt x="0" y="89297"/>
                </a:lnTo>
                <a:lnTo>
                  <a:pt x="0" y="116086"/>
                </a:lnTo>
                <a:lnTo>
                  <a:pt x="8930" y="151805"/>
                </a:lnTo>
                <a:lnTo>
                  <a:pt x="17860" y="178594"/>
                </a:lnTo>
                <a:lnTo>
                  <a:pt x="17860" y="196453"/>
                </a:lnTo>
                <a:lnTo>
                  <a:pt x="35719" y="214312"/>
                </a:lnTo>
                <a:lnTo>
                  <a:pt x="44649" y="223242"/>
                </a:lnTo>
                <a:lnTo>
                  <a:pt x="44649" y="223242"/>
                </a:lnTo>
                <a:lnTo>
                  <a:pt x="53579" y="205383"/>
                </a:lnTo>
                <a:lnTo>
                  <a:pt x="62508" y="187523"/>
                </a:lnTo>
                <a:lnTo>
                  <a:pt x="62508" y="187523"/>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6947297" y="1437679"/>
            <a:ext cx="241102" cy="205384"/>
          </a:xfrm>
          <a:custGeom>
            <a:avLst/>
            <a:gdLst/>
            <a:ahLst/>
            <a:cxnLst/>
            <a:rect l="0" t="0" r="0" b="0"/>
            <a:pathLst>
              <a:path w="241102" h="205384">
                <a:moveTo>
                  <a:pt x="71437" y="0"/>
                </a:moveTo>
                <a:lnTo>
                  <a:pt x="62508" y="0"/>
                </a:lnTo>
                <a:lnTo>
                  <a:pt x="62508" y="8930"/>
                </a:lnTo>
                <a:lnTo>
                  <a:pt x="53578" y="17860"/>
                </a:lnTo>
                <a:lnTo>
                  <a:pt x="35719" y="35719"/>
                </a:lnTo>
                <a:lnTo>
                  <a:pt x="26789" y="62508"/>
                </a:lnTo>
                <a:lnTo>
                  <a:pt x="8930" y="89297"/>
                </a:lnTo>
                <a:lnTo>
                  <a:pt x="0" y="125016"/>
                </a:lnTo>
                <a:lnTo>
                  <a:pt x="0" y="160735"/>
                </a:lnTo>
                <a:lnTo>
                  <a:pt x="8930" y="178594"/>
                </a:lnTo>
                <a:lnTo>
                  <a:pt x="26789" y="196454"/>
                </a:lnTo>
                <a:lnTo>
                  <a:pt x="53578" y="205383"/>
                </a:lnTo>
                <a:lnTo>
                  <a:pt x="98226" y="205383"/>
                </a:lnTo>
                <a:lnTo>
                  <a:pt x="133945" y="196454"/>
                </a:lnTo>
                <a:lnTo>
                  <a:pt x="169664" y="169665"/>
                </a:lnTo>
                <a:lnTo>
                  <a:pt x="196453" y="142875"/>
                </a:lnTo>
                <a:lnTo>
                  <a:pt x="223242" y="107157"/>
                </a:lnTo>
                <a:lnTo>
                  <a:pt x="241101" y="71438"/>
                </a:lnTo>
                <a:lnTo>
                  <a:pt x="241101" y="71438"/>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7384852" y="1276945"/>
            <a:ext cx="285751" cy="214314"/>
          </a:xfrm>
          <a:custGeom>
            <a:avLst/>
            <a:gdLst/>
            <a:ahLst/>
            <a:cxnLst/>
            <a:rect l="0" t="0" r="0" b="0"/>
            <a:pathLst>
              <a:path w="285751" h="214314">
                <a:moveTo>
                  <a:pt x="0" y="53578"/>
                </a:moveTo>
                <a:lnTo>
                  <a:pt x="0" y="53578"/>
                </a:lnTo>
                <a:lnTo>
                  <a:pt x="0" y="53578"/>
                </a:lnTo>
                <a:lnTo>
                  <a:pt x="0" y="53578"/>
                </a:lnTo>
                <a:lnTo>
                  <a:pt x="0" y="53578"/>
                </a:lnTo>
                <a:lnTo>
                  <a:pt x="8929" y="53578"/>
                </a:lnTo>
                <a:lnTo>
                  <a:pt x="17859" y="53578"/>
                </a:lnTo>
                <a:lnTo>
                  <a:pt x="35718" y="53578"/>
                </a:lnTo>
                <a:lnTo>
                  <a:pt x="62507" y="44649"/>
                </a:lnTo>
                <a:lnTo>
                  <a:pt x="98226" y="35719"/>
                </a:lnTo>
                <a:lnTo>
                  <a:pt x="133945" y="17860"/>
                </a:lnTo>
                <a:lnTo>
                  <a:pt x="169664" y="8930"/>
                </a:lnTo>
                <a:lnTo>
                  <a:pt x="196453" y="0"/>
                </a:lnTo>
                <a:lnTo>
                  <a:pt x="214312" y="8930"/>
                </a:lnTo>
                <a:lnTo>
                  <a:pt x="223242" y="35719"/>
                </a:lnTo>
                <a:lnTo>
                  <a:pt x="214312" y="71438"/>
                </a:lnTo>
                <a:lnTo>
                  <a:pt x="187523" y="116086"/>
                </a:lnTo>
                <a:lnTo>
                  <a:pt x="160734" y="151805"/>
                </a:lnTo>
                <a:lnTo>
                  <a:pt x="142875" y="187524"/>
                </a:lnTo>
                <a:lnTo>
                  <a:pt x="133945" y="205383"/>
                </a:lnTo>
                <a:lnTo>
                  <a:pt x="133945" y="214313"/>
                </a:lnTo>
                <a:lnTo>
                  <a:pt x="151804" y="196453"/>
                </a:lnTo>
                <a:lnTo>
                  <a:pt x="169664" y="169664"/>
                </a:lnTo>
                <a:lnTo>
                  <a:pt x="205382" y="125016"/>
                </a:lnTo>
                <a:lnTo>
                  <a:pt x="250031" y="71438"/>
                </a:lnTo>
                <a:lnTo>
                  <a:pt x="285750" y="26789"/>
                </a:lnTo>
                <a:lnTo>
                  <a:pt x="285750" y="26789"/>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7893844" y="1000125"/>
            <a:ext cx="44649" cy="321470"/>
          </a:xfrm>
          <a:custGeom>
            <a:avLst/>
            <a:gdLst/>
            <a:ahLst/>
            <a:cxnLst/>
            <a:rect l="0" t="0" r="0" b="0"/>
            <a:pathLst>
              <a:path w="44649" h="321470">
                <a:moveTo>
                  <a:pt x="8929" y="0"/>
                </a:moveTo>
                <a:lnTo>
                  <a:pt x="8929" y="0"/>
                </a:lnTo>
                <a:lnTo>
                  <a:pt x="8929" y="17859"/>
                </a:lnTo>
                <a:lnTo>
                  <a:pt x="8929" y="35719"/>
                </a:lnTo>
                <a:lnTo>
                  <a:pt x="17859" y="71437"/>
                </a:lnTo>
                <a:lnTo>
                  <a:pt x="17859" y="107156"/>
                </a:lnTo>
                <a:lnTo>
                  <a:pt x="17859" y="151805"/>
                </a:lnTo>
                <a:lnTo>
                  <a:pt x="26789" y="187523"/>
                </a:lnTo>
                <a:lnTo>
                  <a:pt x="26789" y="232172"/>
                </a:lnTo>
                <a:lnTo>
                  <a:pt x="35719" y="258961"/>
                </a:lnTo>
                <a:lnTo>
                  <a:pt x="35719" y="285750"/>
                </a:lnTo>
                <a:lnTo>
                  <a:pt x="44648" y="303609"/>
                </a:lnTo>
                <a:lnTo>
                  <a:pt x="44648" y="321469"/>
                </a:lnTo>
                <a:lnTo>
                  <a:pt x="44648" y="321469"/>
                </a:lnTo>
                <a:lnTo>
                  <a:pt x="35719" y="312539"/>
                </a:lnTo>
                <a:lnTo>
                  <a:pt x="26789" y="303609"/>
                </a:lnTo>
                <a:lnTo>
                  <a:pt x="17859" y="276820"/>
                </a:lnTo>
                <a:lnTo>
                  <a:pt x="0" y="241102"/>
                </a:lnTo>
                <a:lnTo>
                  <a:pt x="0" y="241102"/>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7697391" y="955476"/>
            <a:ext cx="357188" cy="196455"/>
          </a:xfrm>
          <a:custGeom>
            <a:avLst/>
            <a:gdLst/>
            <a:ahLst/>
            <a:cxnLst/>
            <a:rect l="0" t="0" r="0" b="0"/>
            <a:pathLst>
              <a:path w="357188" h="196455">
                <a:moveTo>
                  <a:pt x="26789" y="196454"/>
                </a:moveTo>
                <a:lnTo>
                  <a:pt x="17859" y="196454"/>
                </a:lnTo>
                <a:lnTo>
                  <a:pt x="8929" y="196454"/>
                </a:lnTo>
                <a:lnTo>
                  <a:pt x="0" y="196454"/>
                </a:lnTo>
                <a:lnTo>
                  <a:pt x="0" y="187524"/>
                </a:lnTo>
                <a:lnTo>
                  <a:pt x="8929" y="178594"/>
                </a:lnTo>
                <a:lnTo>
                  <a:pt x="35718" y="160735"/>
                </a:lnTo>
                <a:lnTo>
                  <a:pt x="71437" y="133946"/>
                </a:lnTo>
                <a:lnTo>
                  <a:pt x="133945" y="107157"/>
                </a:lnTo>
                <a:lnTo>
                  <a:pt x="187523" y="71438"/>
                </a:lnTo>
                <a:lnTo>
                  <a:pt x="250031" y="44649"/>
                </a:lnTo>
                <a:lnTo>
                  <a:pt x="294679" y="26790"/>
                </a:lnTo>
                <a:lnTo>
                  <a:pt x="330398" y="8930"/>
                </a:lnTo>
                <a:lnTo>
                  <a:pt x="348257" y="0"/>
                </a:lnTo>
                <a:lnTo>
                  <a:pt x="357187" y="0"/>
                </a:lnTo>
                <a:lnTo>
                  <a:pt x="357187" y="8930"/>
                </a:lnTo>
                <a:lnTo>
                  <a:pt x="357187"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8027789" y="955476"/>
            <a:ext cx="267891" cy="321470"/>
          </a:xfrm>
          <a:custGeom>
            <a:avLst/>
            <a:gdLst/>
            <a:ahLst/>
            <a:cxnLst/>
            <a:rect l="0" t="0" r="0" b="0"/>
            <a:pathLst>
              <a:path w="267891" h="321470">
                <a:moveTo>
                  <a:pt x="8930" y="71438"/>
                </a:moveTo>
                <a:lnTo>
                  <a:pt x="8930" y="71438"/>
                </a:lnTo>
                <a:lnTo>
                  <a:pt x="0" y="71438"/>
                </a:lnTo>
                <a:lnTo>
                  <a:pt x="0" y="80368"/>
                </a:lnTo>
                <a:lnTo>
                  <a:pt x="8930" y="89297"/>
                </a:lnTo>
                <a:lnTo>
                  <a:pt x="8930" y="116086"/>
                </a:lnTo>
                <a:lnTo>
                  <a:pt x="17859" y="142875"/>
                </a:lnTo>
                <a:lnTo>
                  <a:pt x="26789" y="169665"/>
                </a:lnTo>
                <a:lnTo>
                  <a:pt x="35719" y="205383"/>
                </a:lnTo>
                <a:lnTo>
                  <a:pt x="35719" y="232172"/>
                </a:lnTo>
                <a:lnTo>
                  <a:pt x="44649" y="258961"/>
                </a:lnTo>
                <a:lnTo>
                  <a:pt x="44649" y="285751"/>
                </a:lnTo>
                <a:lnTo>
                  <a:pt x="44649" y="303610"/>
                </a:lnTo>
                <a:lnTo>
                  <a:pt x="44649" y="303610"/>
                </a:lnTo>
                <a:lnTo>
                  <a:pt x="35719" y="303610"/>
                </a:lnTo>
                <a:lnTo>
                  <a:pt x="35719" y="294680"/>
                </a:lnTo>
                <a:lnTo>
                  <a:pt x="26789" y="276821"/>
                </a:lnTo>
                <a:lnTo>
                  <a:pt x="26789" y="241102"/>
                </a:lnTo>
                <a:lnTo>
                  <a:pt x="17859" y="205383"/>
                </a:lnTo>
                <a:lnTo>
                  <a:pt x="17859" y="169665"/>
                </a:lnTo>
                <a:lnTo>
                  <a:pt x="26789" y="125016"/>
                </a:lnTo>
                <a:lnTo>
                  <a:pt x="35719" y="89297"/>
                </a:lnTo>
                <a:lnTo>
                  <a:pt x="35719" y="62508"/>
                </a:lnTo>
                <a:lnTo>
                  <a:pt x="44649" y="53579"/>
                </a:lnTo>
                <a:lnTo>
                  <a:pt x="53578" y="53579"/>
                </a:lnTo>
                <a:lnTo>
                  <a:pt x="62508" y="71438"/>
                </a:lnTo>
                <a:lnTo>
                  <a:pt x="62508" y="89297"/>
                </a:lnTo>
                <a:lnTo>
                  <a:pt x="71438" y="125016"/>
                </a:lnTo>
                <a:lnTo>
                  <a:pt x="71438" y="169665"/>
                </a:lnTo>
                <a:lnTo>
                  <a:pt x="71438" y="205383"/>
                </a:lnTo>
                <a:lnTo>
                  <a:pt x="71438" y="241102"/>
                </a:lnTo>
                <a:lnTo>
                  <a:pt x="71438" y="276821"/>
                </a:lnTo>
                <a:lnTo>
                  <a:pt x="80367" y="303610"/>
                </a:lnTo>
                <a:lnTo>
                  <a:pt x="80367" y="312540"/>
                </a:lnTo>
                <a:lnTo>
                  <a:pt x="80367" y="321469"/>
                </a:lnTo>
                <a:lnTo>
                  <a:pt x="80367" y="321469"/>
                </a:lnTo>
                <a:lnTo>
                  <a:pt x="89297" y="303610"/>
                </a:lnTo>
                <a:lnTo>
                  <a:pt x="98227" y="276821"/>
                </a:lnTo>
                <a:lnTo>
                  <a:pt x="98227" y="232172"/>
                </a:lnTo>
                <a:lnTo>
                  <a:pt x="107156" y="187524"/>
                </a:lnTo>
                <a:lnTo>
                  <a:pt x="116086" y="133946"/>
                </a:lnTo>
                <a:lnTo>
                  <a:pt x="116086" y="80368"/>
                </a:lnTo>
                <a:lnTo>
                  <a:pt x="125016" y="35719"/>
                </a:lnTo>
                <a:lnTo>
                  <a:pt x="133945" y="8930"/>
                </a:lnTo>
                <a:lnTo>
                  <a:pt x="142875" y="0"/>
                </a:lnTo>
                <a:lnTo>
                  <a:pt x="151805" y="0"/>
                </a:lnTo>
                <a:lnTo>
                  <a:pt x="160734" y="17860"/>
                </a:lnTo>
                <a:lnTo>
                  <a:pt x="160734" y="53579"/>
                </a:lnTo>
                <a:lnTo>
                  <a:pt x="169663" y="89297"/>
                </a:lnTo>
                <a:lnTo>
                  <a:pt x="169663" y="125016"/>
                </a:lnTo>
                <a:lnTo>
                  <a:pt x="178593" y="169665"/>
                </a:lnTo>
                <a:lnTo>
                  <a:pt x="187523" y="196454"/>
                </a:lnTo>
                <a:lnTo>
                  <a:pt x="187523" y="223243"/>
                </a:lnTo>
                <a:lnTo>
                  <a:pt x="187523" y="250032"/>
                </a:lnTo>
                <a:lnTo>
                  <a:pt x="196452" y="258961"/>
                </a:lnTo>
                <a:lnTo>
                  <a:pt x="205382" y="267891"/>
                </a:lnTo>
                <a:lnTo>
                  <a:pt x="205382" y="258961"/>
                </a:lnTo>
                <a:lnTo>
                  <a:pt x="214312" y="241102"/>
                </a:lnTo>
                <a:lnTo>
                  <a:pt x="214312" y="205383"/>
                </a:lnTo>
                <a:lnTo>
                  <a:pt x="214312" y="160735"/>
                </a:lnTo>
                <a:lnTo>
                  <a:pt x="223241" y="116086"/>
                </a:lnTo>
                <a:lnTo>
                  <a:pt x="241101" y="71438"/>
                </a:lnTo>
                <a:lnTo>
                  <a:pt x="250031" y="35719"/>
                </a:lnTo>
                <a:lnTo>
                  <a:pt x="267890" y="8930"/>
                </a:lnTo>
                <a:lnTo>
                  <a:pt x="267890"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8277820" y="848320"/>
            <a:ext cx="178594" cy="357189"/>
          </a:xfrm>
          <a:custGeom>
            <a:avLst/>
            <a:gdLst/>
            <a:ahLst/>
            <a:cxnLst/>
            <a:rect l="0" t="0" r="0" b="0"/>
            <a:pathLst>
              <a:path w="178594" h="357189">
                <a:moveTo>
                  <a:pt x="35718" y="62508"/>
                </a:moveTo>
                <a:lnTo>
                  <a:pt x="35718" y="62508"/>
                </a:lnTo>
                <a:lnTo>
                  <a:pt x="26789" y="62508"/>
                </a:lnTo>
                <a:lnTo>
                  <a:pt x="17859" y="62508"/>
                </a:lnTo>
                <a:lnTo>
                  <a:pt x="8929" y="71438"/>
                </a:lnTo>
                <a:lnTo>
                  <a:pt x="8929" y="80367"/>
                </a:lnTo>
                <a:lnTo>
                  <a:pt x="8929" y="98227"/>
                </a:lnTo>
                <a:lnTo>
                  <a:pt x="0" y="125016"/>
                </a:lnTo>
                <a:lnTo>
                  <a:pt x="8929" y="160735"/>
                </a:lnTo>
                <a:lnTo>
                  <a:pt x="8929" y="196453"/>
                </a:lnTo>
                <a:lnTo>
                  <a:pt x="17859" y="241102"/>
                </a:lnTo>
                <a:lnTo>
                  <a:pt x="26789" y="285750"/>
                </a:lnTo>
                <a:lnTo>
                  <a:pt x="26789" y="312539"/>
                </a:lnTo>
                <a:lnTo>
                  <a:pt x="35718" y="339328"/>
                </a:lnTo>
                <a:lnTo>
                  <a:pt x="35718" y="357188"/>
                </a:lnTo>
                <a:lnTo>
                  <a:pt x="35718" y="357188"/>
                </a:lnTo>
                <a:lnTo>
                  <a:pt x="35718" y="357188"/>
                </a:lnTo>
                <a:lnTo>
                  <a:pt x="35718" y="348258"/>
                </a:lnTo>
                <a:lnTo>
                  <a:pt x="35718" y="312539"/>
                </a:lnTo>
                <a:lnTo>
                  <a:pt x="26789" y="276821"/>
                </a:lnTo>
                <a:lnTo>
                  <a:pt x="26789" y="223242"/>
                </a:lnTo>
                <a:lnTo>
                  <a:pt x="26789" y="169664"/>
                </a:lnTo>
                <a:lnTo>
                  <a:pt x="26789" y="116086"/>
                </a:lnTo>
                <a:lnTo>
                  <a:pt x="26789" y="71438"/>
                </a:lnTo>
                <a:lnTo>
                  <a:pt x="35718" y="35719"/>
                </a:lnTo>
                <a:lnTo>
                  <a:pt x="44648" y="17860"/>
                </a:lnTo>
                <a:lnTo>
                  <a:pt x="53578" y="0"/>
                </a:lnTo>
                <a:lnTo>
                  <a:pt x="53578" y="0"/>
                </a:lnTo>
                <a:lnTo>
                  <a:pt x="62507" y="0"/>
                </a:lnTo>
                <a:lnTo>
                  <a:pt x="62507" y="8930"/>
                </a:lnTo>
                <a:lnTo>
                  <a:pt x="71437" y="17860"/>
                </a:lnTo>
                <a:lnTo>
                  <a:pt x="71437" y="44649"/>
                </a:lnTo>
                <a:lnTo>
                  <a:pt x="80367" y="71438"/>
                </a:lnTo>
                <a:lnTo>
                  <a:pt x="98226" y="107156"/>
                </a:lnTo>
                <a:lnTo>
                  <a:pt x="116085" y="151805"/>
                </a:lnTo>
                <a:lnTo>
                  <a:pt x="133945" y="196453"/>
                </a:lnTo>
                <a:lnTo>
                  <a:pt x="142875" y="241102"/>
                </a:lnTo>
                <a:lnTo>
                  <a:pt x="160734" y="276821"/>
                </a:lnTo>
                <a:lnTo>
                  <a:pt x="169664" y="303610"/>
                </a:lnTo>
                <a:lnTo>
                  <a:pt x="178593" y="321469"/>
                </a:lnTo>
                <a:lnTo>
                  <a:pt x="178593" y="330399"/>
                </a:lnTo>
                <a:lnTo>
                  <a:pt x="178593" y="330399"/>
                </a:lnTo>
                <a:lnTo>
                  <a:pt x="169664" y="321469"/>
                </a:lnTo>
                <a:lnTo>
                  <a:pt x="160734" y="303610"/>
                </a:lnTo>
                <a:lnTo>
                  <a:pt x="142875" y="276821"/>
                </a:lnTo>
                <a:lnTo>
                  <a:pt x="116085" y="241102"/>
                </a:lnTo>
                <a:lnTo>
                  <a:pt x="89296" y="205383"/>
                </a:lnTo>
                <a:lnTo>
                  <a:pt x="71437" y="178594"/>
                </a:lnTo>
                <a:lnTo>
                  <a:pt x="44648" y="169664"/>
                </a:lnTo>
                <a:lnTo>
                  <a:pt x="17859" y="178594"/>
                </a:lnTo>
                <a:lnTo>
                  <a:pt x="17859" y="17859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8242101" y="928687"/>
            <a:ext cx="196454" cy="196455"/>
          </a:xfrm>
          <a:custGeom>
            <a:avLst/>
            <a:gdLst/>
            <a:ahLst/>
            <a:cxnLst/>
            <a:rect l="0" t="0" r="0" b="0"/>
            <a:pathLst>
              <a:path w="196454" h="196455">
                <a:moveTo>
                  <a:pt x="0" y="187524"/>
                </a:moveTo>
                <a:lnTo>
                  <a:pt x="8929" y="187524"/>
                </a:lnTo>
                <a:lnTo>
                  <a:pt x="26789" y="196454"/>
                </a:lnTo>
                <a:lnTo>
                  <a:pt x="44648" y="187524"/>
                </a:lnTo>
                <a:lnTo>
                  <a:pt x="71437" y="178594"/>
                </a:lnTo>
                <a:lnTo>
                  <a:pt x="98226" y="169664"/>
                </a:lnTo>
                <a:lnTo>
                  <a:pt x="125015" y="160735"/>
                </a:lnTo>
                <a:lnTo>
                  <a:pt x="142875" y="151805"/>
                </a:lnTo>
                <a:lnTo>
                  <a:pt x="160734" y="133946"/>
                </a:lnTo>
                <a:lnTo>
                  <a:pt x="178594" y="116086"/>
                </a:lnTo>
                <a:lnTo>
                  <a:pt x="187523" y="98227"/>
                </a:lnTo>
                <a:lnTo>
                  <a:pt x="187523" y="62508"/>
                </a:lnTo>
                <a:lnTo>
                  <a:pt x="196453" y="35719"/>
                </a:lnTo>
                <a:lnTo>
                  <a:pt x="196453" y="0"/>
                </a:lnTo>
                <a:lnTo>
                  <a:pt x="196453" y="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8420695" y="839391"/>
            <a:ext cx="312540" cy="241102"/>
          </a:xfrm>
          <a:custGeom>
            <a:avLst/>
            <a:gdLst/>
            <a:ahLst/>
            <a:cxnLst/>
            <a:rect l="0" t="0" r="0" b="0"/>
            <a:pathLst>
              <a:path w="312540" h="241102">
                <a:moveTo>
                  <a:pt x="17859" y="8929"/>
                </a:moveTo>
                <a:lnTo>
                  <a:pt x="17859" y="8929"/>
                </a:lnTo>
                <a:lnTo>
                  <a:pt x="17859" y="0"/>
                </a:lnTo>
                <a:lnTo>
                  <a:pt x="8929" y="0"/>
                </a:lnTo>
                <a:lnTo>
                  <a:pt x="0" y="0"/>
                </a:lnTo>
                <a:lnTo>
                  <a:pt x="0" y="0"/>
                </a:lnTo>
                <a:lnTo>
                  <a:pt x="0" y="8929"/>
                </a:lnTo>
                <a:lnTo>
                  <a:pt x="8929" y="17859"/>
                </a:lnTo>
                <a:lnTo>
                  <a:pt x="17859" y="26789"/>
                </a:lnTo>
                <a:lnTo>
                  <a:pt x="35718" y="44648"/>
                </a:lnTo>
                <a:lnTo>
                  <a:pt x="62507" y="71437"/>
                </a:lnTo>
                <a:lnTo>
                  <a:pt x="89296" y="98226"/>
                </a:lnTo>
                <a:lnTo>
                  <a:pt x="116085" y="133945"/>
                </a:lnTo>
                <a:lnTo>
                  <a:pt x="151804" y="160734"/>
                </a:lnTo>
                <a:lnTo>
                  <a:pt x="178593" y="187523"/>
                </a:lnTo>
                <a:lnTo>
                  <a:pt x="214312" y="205382"/>
                </a:lnTo>
                <a:lnTo>
                  <a:pt x="232171" y="232171"/>
                </a:lnTo>
                <a:lnTo>
                  <a:pt x="258960" y="241101"/>
                </a:lnTo>
                <a:lnTo>
                  <a:pt x="276820" y="241101"/>
                </a:lnTo>
                <a:lnTo>
                  <a:pt x="285750" y="232171"/>
                </a:lnTo>
                <a:lnTo>
                  <a:pt x="294679" y="214312"/>
                </a:lnTo>
                <a:lnTo>
                  <a:pt x="303609" y="187523"/>
                </a:lnTo>
                <a:lnTo>
                  <a:pt x="312539" y="151804"/>
                </a:lnTo>
                <a:lnTo>
                  <a:pt x="312539" y="116085"/>
                </a:lnTo>
                <a:lnTo>
                  <a:pt x="312539" y="116085"/>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8492132" y="785812"/>
            <a:ext cx="62509" cy="491134"/>
          </a:xfrm>
          <a:custGeom>
            <a:avLst/>
            <a:gdLst/>
            <a:ahLst/>
            <a:cxnLst/>
            <a:rect l="0" t="0" r="0" b="0"/>
            <a:pathLst>
              <a:path w="62509" h="491134">
                <a:moveTo>
                  <a:pt x="62508" y="0"/>
                </a:moveTo>
                <a:lnTo>
                  <a:pt x="53578" y="8930"/>
                </a:lnTo>
                <a:lnTo>
                  <a:pt x="44648" y="26789"/>
                </a:lnTo>
                <a:lnTo>
                  <a:pt x="35719" y="53579"/>
                </a:lnTo>
                <a:lnTo>
                  <a:pt x="17859" y="98227"/>
                </a:lnTo>
                <a:lnTo>
                  <a:pt x="8930" y="151805"/>
                </a:lnTo>
                <a:lnTo>
                  <a:pt x="8930" y="214313"/>
                </a:lnTo>
                <a:lnTo>
                  <a:pt x="0" y="285750"/>
                </a:lnTo>
                <a:lnTo>
                  <a:pt x="8930" y="357188"/>
                </a:lnTo>
                <a:lnTo>
                  <a:pt x="17859" y="410766"/>
                </a:lnTo>
                <a:lnTo>
                  <a:pt x="17859" y="455415"/>
                </a:lnTo>
                <a:lnTo>
                  <a:pt x="17859" y="482204"/>
                </a:lnTo>
                <a:lnTo>
                  <a:pt x="17859" y="491133"/>
                </a:lnTo>
                <a:lnTo>
                  <a:pt x="8930" y="473274"/>
                </a:lnTo>
                <a:lnTo>
                  <a:pt x="8930" y="473274"/>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a:off x="7911703" y="1196578"/>
            <a:ext cx="982266" cy="348259"/>
          </a:xfrm>
          <a:custGeom>
            <a:avLst/>
            <a:gdLst/>
            <a:ahLst/>
            <a:cxnLst/>
            <a:rect l="0" t="0" r="0" b="0"/>
            <a:pathLst>
              <a:path w="982266" h="348259">
                <a:moveTo>
                  <a:pt x="0" y="348258"/>
                </a:moveTo>
                <a:lnTo>
                  <a:pt x="0" y="348258"/>
                </a:lnTo>
                <a:lnTo>
                  <a:pt x="0" y="339328"/>
                </a:lnTo>
                <a:lnTo>
                  <a:pt x="0" y="339328"/>
                </a:lnTo>
                <a:lnTo>
                  <a:pt x="17860" y="330398"/>
                </a:lnTo>
                <a:lnTo>
                  <a:pt x="44649" y="303609"/>
                </a:lnTo>
                <a:lnTo>
                  <a:pt x="107156" y="276820"/>
                </a:lnTo>
                <a:lnTo>
                  <a:pt x="187524" y="232172"/>
                </a:lnTo>
                <a:lnTo>
                  <a:pt x="303609" y="196453"/>
                </a:lnTo>
                <a:lnTo>
                  <a:pt x="437554" y="142875"/>
                </a:lnTo>
                <a:lnTo>
                  <a:pt x="544710" y="116086"/>
                </a:lnTo>
                <a:lnTo>
                  <a:pt x="625077" y="89297"/>
                </a:lnTo>
                <a:lnTo>
                  <a:pt x="687585" y="80367"/>
                </a:lnTo>
                <a:lnTo>
                  <a:pt x="741163" y="62508"/>
                </a:lnTo>
                <a:lnTo>
                  <a:pt x="812601" y="44649"/>
                </a:lnTo>
                <a:lnTo>
                  <a:pt x="884038" y="26789"/>
                </a:lnTo>
                <a:lnTo>
                  <a:pt x="937617" y="8930"/>
                </a:lnTo>
                <a:lnTo>
                  <a:pt x="973335" y="8930"/>
                </a:lnTo>
                <a:lnTo>
                  <a:pt x="982265" y="0"/>
                </a:lnTo>
                <a:lnTo>
                  <a:pt x="955476" y="8930"/>
                </a:lnTo>
                <a:lnTo>
                  <a:pt x="955476" y="8930"/>
                </a:lnTo>
              </a:path>
            </a:pathLst>
          </a:custGeom>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3873021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917</TotalTime>
  <Words>1522</Words>
  <Application>Microsoft Office PowerPoint</Application>
  <PresentationFormat>On-screen Show (4:3)</PresentationFormat>
  <Paragraphs>210</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CSCE 747 Software Testing and Quality Assurance</vt:lpstr>
      <vt:lpstr>PowerPoint Presentation</vt:lpstr>
      <vt:lpstr>Equivalence Class Testing</vt:lpstr>
      <vt:lpstr>Failings of Boundary Value Testing</vt:lpstr>
      <vt:lpstr>Weak robust equivalence class testing</vt:lpstr>
      <vt:lpstr>afferent/central/efferent</vt:lpstr>
      <vt:lpstr>Equivalence Classes</vt:lpstr>
      <vt:lpstr>Perfect Relation for inducing the equivalence classes?</vt:lpstr>
      <vt:lpstr>Choose Relation Wisely</vt:lpstr>
      <vt:lpstr>Finding the Equivalence classes</vt:lpstr>
      <vt:lpstr>Weak Normal Equivalence Class Testing</vt:lpstr>
      <vt:lpstr>Strong Normal Equivalence Class Testing</vt:lpstr>
      <vt:lpstr>Weak Robust Equivalence Class Testing</vt:lpstr>
      <vt:lpstr>Strong robust equivalence class test cases</vt:lpstr>
      <vt:lpstr>Equivalence Class Test Cases for the Triangle Problem</vt:lpstr>
      <vt:lpstr>For Robustness</vt:lpstr>
      <vt:lpstr>PowerPoint Presentation</vt:lpstr>
      <vt:lpstr>Equivalence Based on Input Space</vt:lpstr>
      <vt:lpstr>Do they make a triangle.</vt:lpstr>
      <vt:lpstr>Equivalence Class Test Cases for the NextDate Function</vt:lpstr>
      <vt:lpstr>Equivalence Class Test Cases for the Commission Problem</vt:lpstr>
      <vt:lpstr>Weak Robust test cases</vt:lpstr>
      <vt:lpstr>PowerPoint Presentation</vt:lpstr>
      <vt:lpstr>Output Range Equivalence Class Test Cases</vt:lpstr>
      <vt:lpstr>Guidelines and Observations</vt:lpstr>
      <vt:lpstr>Guidelines and Observations (continued)</vt:lpstr>
      <vt:lpstr>References</vt:lpstr>
      <vt:lpstr>PowerPoint Presentation</vt:lpstr>
      <vt:lpstr>PowerPoint Presentation</vt:lpstr>
      <vt:lpstr>PowerPoint Presentation</vt:lpstr>
      <vt:lpstr>PowerPoint Presentation</vt:lpstr>
    </vt:vector>
  </TitlesOfParts>
  <Company>University of South Carolina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CSCE 747 Software Testing and Quality Assurance</dc:title>
  <dc:creator>MATTHEWS, MANTON M</dc:creator>
  <cp:lastModifiedBy>STUDIO</cp:lastModifiedBy>
  <cp:revision>43</cp:revision>
  <cp:lastPrinted>2013-08-28T15:48:30Z</cp:lastPrinted>
  <dcterms:created xsi:type="dcterms:W3CDTF">2013-08-23T15:17:19Z</dcterms:created>
  <dcterms:modified xsi:type="dcterms:W3CDTF">2013-09-04T15:22:20Z</dcterms:modified>
</cp:coreProperties>
</file>