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3" r:id="rId3"/>
    <p:sldId id="335" r:id="rId4"/>
    <p:sldId id="338" r:id="rId5"/>
    <p:sldId id="337" r:id="rId6"/>
    <p:sldId id="332" r:id="rId7"/>
    <p:sldId id="334" r:id="rId8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1" cy="365760"/>
          </a:xfrm>
          <a:prstGeom prst="rect">
            <a:avLst/>
          </a:prstGeom>
        </p:spPr>
        <p:txBody>
          <a:bodyPr vert="horz" lIns="96664" tIns="48331" rIns="96664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1" cy="365760"/>
          </a:xfrm>
          <a:prstGeom prst="rect">
            <a:avLst/>
          </a:prstGeom>
        </p:spPr>
        <p:txBody>
          <a:bodyPr vert="horz" lIns="96664" tIns="48331" rIns="96664" bIns="48331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1" cy="365760"/>
          </a:xfrm>
          <a:prstGeom prst="rect">
            <a:avLst/>
          </a:prstGeom>
        </p:spPr>
        <p:txBody>
          <a:bodyPr vert="horz" lIns="96664" tIns="48331" rIns="96664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1" cy="365760"/>
          </a:xfrm>
          <a:prstGeom prst="rect">
            <a:avLst/>
          </a:prstGeom>
        </p:spPr>
        <p:txBody>
          <a:bodyPr vert="horz" lIns="96664" tIns="48331" rIns="96664" bIns="48331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7A307-6551-4A40-9AE9-E1E5EBDA059E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8" y="3475038"/>
            <a:ext cx="7680325" cy="32908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24600"/>
            <a:ext cx="2133600" cy="365125"/>
          </a:xfrm>
        </p:spPr>
        <p:txBody>
          <a:bodyPr/>
          <a:lstStyle/>
          <a:p>
            <a:fld id="{2596E73F-6637-47F5-B918-FC4576512EBE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6AF8F-B633-4351-A75A-F3AF7F99808C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DD02-E6DC-4AC8-97B7-F4A6353E2A8E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3B8-E828-4B4B-9B69-5223E60A4589}" type="datetime1">
              <a:rPr lang="en-US" smtClean="0"/>
              <a:t>10/28/2013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1D42-80BF-474E-817C-BFB55635F6B6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</p:spPr>
        <p:txBody>
          <a:bodyPr/>
          <a:lstStyle/>
          <a:p>
            <a:fld id="{84FFD439-0553-42AB-9F33-8F7AA9F80298}" type="datetime1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A67-369A-40BF-91CF-EB08F8921C48}" type="datetime1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BE1CA-01F5-4B5E-9D20-B5D389B4A4A7}" type="datetime1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D041C-7B1A-4C56-8258-3639C6CDB578}" type="datetime1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EA8D-08E4-4CEC-A290-2459BA8A7C50}" type="datetime1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DA34-5337-42BA-BBB8-2B2693ACCFAB}" type="datetime1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DF51-2653-488F-BF2D-7D0D4FB74E6E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Top 10 Open Source Bug Tracking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45794" y="6324600"/>
            <a:ext cx="19881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/>
                </a:solidFill>
              </a:rPr>
              <a:t>Bug Tracking Tools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smtClean="0">
                <a:solidFill>
                  <a:srgbClr val="C00000"/>
                </a:solidFill>
              </a:rPr>
              <a:t>Lecture 03b </a:t>
            </a:r>
            <a:r>
              <a:rPr lang="en-US" b="1" dirty="0" smtClean="0">
                <a:solidFill>
                  <a:srgbClr val="C00000"/>
                </a:solidFill>
              </a:rPr>
              <a:t>– Bug Tracking Systems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943600"/>
            <a:ext cx="2133600" cy="365125"/>
          </a:xfrm>
        </p:spPr>
        <p:txBody>
          <a:bodyPr/>
          <a:lstStyle/>
          <a:p>
            <a:fld id="{689F05D4-A2C6-4702-90BE-AC65012B0782}" type="datetime1">
              <a:rPr lang="en-US" b="1" smtClean="0">
                <a:solidFill>
                  <a:srgbClr val="C00000"/>
                </a:solidFill>
              </a:rPr>
              <a:t>10/28/2013</a:t>
            </a:fld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6027539" y="375047"/>
            <a:ext cx="35720" cy="232173"/>
          </a:xfrm>
          <a:custGeom>
            <a:avLst/>
            <a:gdLst/>
            <a:ahLst/>
            <a:cxnLst/>
            <a:rect l="0" t="0" r="0" b="0"/>
            <a:pathLst>
              <a:path w="35720" h="23217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17859" y="98226"/>
                </a:lnTo>
                <a:lnTo>
                  <a:pt x="17859" y="125015"/>
                </a:lnTo>
                <a:lnTo>
                  <a:pt x="17859" y="151805"/>
                </a:lnTo>
                <a:lnTo>
                  <a:pt x="26789" y="169664"/>
                </a:lnTo>
                <a:lnTo>
                  <a:pt x="26789" y="196453"/>
                </a:lnTo>
                <a:lnTo>
                  <a:pt x="26789" y="214312"/>
                </a:lnTo>
                <a:lnTo>
                  <a:pt x="26789" y="223242"/>
                </a:lnTo>
                <a:lnTo>
                  <a:pt x="26789" y="232172"/>
                </a:lnTo>
                <a:lnTo>
                  <a:pt x="35719" y="232172"/>
                </a:lnTo>
                <a:lnTo>
                  <a:pt x="35719" y="232172"/>
                </a:lnTo>
                <a:lnTo>
                  <a:pt x="35719" y="223242"/>
                </a:lnTo>
                <a:lnTo>
                  <a:pt x="26789" y="214312"/>
                </a:lnTo>
                <a:lnTo>
                  <a:pt x="17859" y="187523"/>
                </a:lnTo>
                <a:lnTo>
                  <a:pt x="17859" y="160734"/>
                </a:lnTo>
                <a:lnTo>
                  <a:pt x="1785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840016" y="303609"/>
            <a:ext cx="366118" cy="312540"/>
          </a:xfrm>
          <a:custGeom>
            <a:avLst/>
            <a:gdLst/>
            <a:ahLst/>
            <a:cxnLst/>
            <a:rect l="0" t="0" r="0" b="0"/>
            <a:pathLst>
              <a:path w="366118" h="312540">
                <a:moveTo>
                  <a:pt x="62507" y="89297"/>
                </a:moveTo>
                <a:lnTo>
                  <a:pt x="53578" y="89297"/>
                </a:lnTo>
                <a:lnTo>
                  <a:pt x="44648" y="89297"/>
                </a:lnTo>
                <a:lnTo>
                  <a:pt x="35718" y="98227"/>
                </a:lnTo>
                <a:lnTo>
                  <a:pt x="26789" y="98227"/>
                </a:lnTo>
                <a:lnTo>
                  <a:pt x="17859" y="107157"/>
                </a:lnTo>
                <a:lnTo>
                  <a:pt x="8929" y="107157"/>
                </a:lnTo>
                <a:lnTo>
                  <a:pt x="8929" y="107157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29" y="107157"/>
                </a:lnTo>
                <a:lnTo>
                  <a:pt x="17859" y="107157"/>
                </a:lnTo>
                <a:lnTo>
                  <a:pt x="26789" y="98227"/>
                </a:lnTo>
                <a:lnTo>
                  <a:pt x="53578" y="89297"/>
                </a:lnTo>
                <a:lnTo>
                  <a:pt x="71437" y="71438"/>
                </a:lnTo>
                <a:lnTo>
                  <a:pt x="107156" y="53578"/>
                </a:lnTo>
                <a:lnTo>
                  <a:pt x="133945" y="44649"/>
                </a:lnTo>
                <a:lnTo>
                  <a:pt x="151804" y="35719"/>
                </a:lnTo>
                <a:lnTo>
                  <a:pt x="178593" y="26789"/>
                </a:lnTo>
                <a:lnTo>
                  <a:pt x="187523" y="17860"/>
                </a:lnTo>
                <a:lnTo>
                  <a:pt x="214312" y="8930"/>
                </a:lnTo>
                <a:lnTo>
                  <a:pt x="250031" y="8930"/>
                </a:lnTo>
                <a:lnTo>
                  <a:pt x="276820" y="0"/>
                </a:lnTo>
                <a:lnTo>
                  <a:pt x="285750" y="8930"/>
                </a:lnTo>
                <a:lnTo>
                  <a:pt x="285750" y="26789"/>
                </a:lnTo>
                <a:lnTo>
                  <a:pt x="276820" y="44649"/>
                </a:lnTo>
                <a:lnTo>
                  <a:pt x="258961" y="71438"/>
                </a:lnTo>
                <a:lnTo>
                  <a:pt x="232172" y="98227"/>
                </a:lnTo>
                <a:lnTo>
                  <a:pt x="214312" y="116086"/>
                </a:lnTo>
                <a:lnTo>
                  <a:pt x="196453" y="133946"/>
                </a:lnTo>
                <a:lnTo>
                  <a:pt x="178593" y="151805"/>
                </a:lnTo>
                <a:lnTo>
                  <a:pt x="178593" y="151805"/>
                </a:lnTo>
                <a:lnTo>
                  <a:pt x="178593" y="151805"/>
                </a:lnTo>
                <a:lnTo>
                  <a:pt x="196453" y="151805"/>
                </a:lnTo>
                <a:lnTo>
                  <a:pt x="214312" y="133946"/>
                </a:lnTo>
                <a:lnTo>
                  <a:pt x="241101" y="125016"/>
                </a:lnTo>
                <a:lnTo>
                  <a:pt x="267890" y="116086"/>
                </a:lnTo>
                <a:lnTo>
                  <a:pt x="303609" y="107157"/>
                </a:lnTo>
                <a:lnTo>
                  <a:pt x="330398" y="98227"/>
                </a:lnTo>
                <a:lnTo>
                  <a:pt x="348257" y="107157"/>
                </a:lnTo>
                <a:lnTo>
                  <a:pt x="366117" y="116086"/>
                </a:lnTo>
                <a:lnTo>
                  <a:pt x="366117" y="125016"/>
                </a:lnTo>
                <a:lnTo>
                  <a:pt x="366117" y="142875"/>
                </a:lnTo>
                <a:lnTo>
                  <a:pt x="348257" y="169664"/>
                </a:lnTo>
                <a:lnTo>
                  <a:pt x="330398" y="205383"/>
                </a:lnTo>
                <a:lnTo>
                  <a:pt x="294679" y="232172"/>
                </a:lnTo>
                <a:lnTo>
                  <a:pt x="258961" y="258961"/>
                </a:lnTo>
                <a:lnTo>
                  <a:pt x="223242" y="285750"/>
                </a:lnTo>
                <a:lnTo>
                  <a:pt x="196453" y="303610"/>
                </a:lnTo>
                <a:lnTo>
                  <a:pt x="178593" y="312539"/>
                </a:lnTo>
                <a:lnTo>
                  <a:pt x="169664" y="312539"/>
                </a:lnTo>
                <a:lnTo>
                  <a:pt x="178593" y="303610"/>
                </a:lnTo>
                <a:lnTo>
                  <a:pt x="187523" y="285750"/>
                </a:lnTo>
                <a:lnTo>
                  <a:pt x="205382" y="267891"/>
                </a:lnTo>
                <a:lnTo>
                  <a:pt x="232172" y="241102"/>
                </a:lnTo>
                <a:lnTo>
                  <a:pt x="232172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Bugzilla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Bugzilla</a:t>
            </a:r>
            <a:r>
              <a:rPr lang="en-US" dirty="0" smtClean="0"/>
              <a:t> is </a:t>
            </a:r>
            <a:r>
              <a:rPr lang="en-US" dirty="0"/>
              <a:t>used by various big open source projects to track their bugs. For example, </a:t>
            </a:r>
            <a:endParaRPr lang="en-US" dirty="0" smtClean="0"/>
          </a:p>
          <a:p>
            <a:pPr lvl="1"/>
            <a:r>
              <a:rPr lang="en-US" dirty="0" smtClean="0"/>
              <a:t>Linux </a:t>
            </a:r>
            <a:r>
              <a:rPr lang="en-US" dirty="0"/>
              <a:t>kernel </a:t>
            </a:r>
            <a:r>
              <a:rPr lang="en-US" dirty="0" smtClean="0"/>
              <a:t>development team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Apache </a:t>
            </a:r>
            <a:r>
              <a:rPr lang="en-US" dirty="0"/>
              <a:t>development team, </a:t>
            </a:r>
            <a:endParaRPr lang="en-US" dirty="0" smtClean="0"/>
          </a:p>
          <a:p>
            <a:pPr lvl="1"/>
            <a:r>
              <a:rPr lang="en-US" dirty="0" smtClean="0"/>
              <a:t>GNOME </a:t>
            </a:r>
            <a:r>
              <a:rPr lang="en-US" dirty="0"/>
              <a:t>development team uses </a:t>
            </a:r>
            <a:r>
              <a:rPr lang="en-US" dirty="0" err="1"/>
              <a:t>bugzilla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Red </a:t>
            </a:r>
            <a:r>
              <a:rPr lang="en-US" dirty="0"/>
              <a:t>Hat also uses </a:t>
            </a:r>
            <a:r>
              <a:rPr lang="en-US" dirty="0" err="1"/>
              <a:t>bugzilla</a:t>
            </a:r>
            <a:r>
              <a:rPr lang="en-US" dirty="0"/>
              <a:t> to </a:t>
            </a:r>
            <a:r>
              <a:rPr lang="en-US" dirty="0" smtClean="0"/>
              <a:t>track the </a:t>
            </a:r>
            <a:r>
              <a:rPr lang="en-US" dirty="0"/>
              <a:t>issues found in Red Hat Distribution system.</a:t>
            </a:r>
          </a:p>
          <a:p>
            <a:r>
              <a:rPr lang="en-US" dirty="0" err="1"/>
              <a:t>Bugzilla</a:t>
            </a:r>
            <a:r>
              <a:rPr lang="en-US" dirty="0"/>
              <a:t> is written in Perl, and works on various databases including MySQL and Oracle.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3B8-E828-4B4B-9B69-5223E60A4589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38112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5518547" y="830461"/>
            <a:ext cx="151806" cy="26790"/>
          </a:xfrm>
          <a:custGeom>
            <a:avLst/>
            <a:gdLst/>
            <a:ahLst/>
            <a:cxnLst/>
            <a:rect l="0" t="0" r="0" b="0"/>
            <a:pathLst>
              <a:path w="151806" h="26790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8930" y="17859"/>
                </a:lnTo>
                <a:lnTo>
                  <a:pt x="26789" y="17859"/>
                </a:lnTo>
                <a:lnTo>
                  <a:pt x="35719" y="8930"/>
                </a:lnTo>
                <a:lnTo>
                  <a:pt x="62508" y="8930"/>
                </a:lnTo>
                <a:lnTo>
                  <a:pt x="80367" y="0"/>
                </a:lnTo>
                <a:lnTo>
                  <a:pt x="107156" y="0"/>
                </a:lnTo>
                <a:lnTo>
                  <a:pt x="125016" y="0"/>
                </a:lnTo>
                <a:lnTo>
                  <a:pt x="133945" y="0"/>
                </a:lnTo>
                <a:lnTo>
                  <a:pt x="151805" y="8930"/>
                </a:lnTo>
                <a:lnTo>
                  <a:pt x="15180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875734" y="473273"/>
            <a:ext cx="267892" cy="437556"/>
          </a:xfrm>
          <a:custGeom>
            <a:avLst/>
            <a:gdLst/>
            <a:ahLst/>
            <a:cxnLst/>
            <a:rect l="0" t="0" r="0" b="0"/>
            <a:pathLst>
              <a:path w="267892" h="437556">
                <a:moveTo>
                  <a:pt x="17860" y="133946"/>
                </a:moveTo>
                <a:lnTo>
                  <a:pt x="17860" y="125016"/>
                </a:lnTo>
                <a:lnTo>
                  <a:pt x="1786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8930" y="133946"/>
                </a:lnTo>
                <a:lnTo>
                  <a:pt x="8930" y="151805"/>
                </a:lnTo>
                <a:lnTo>
                  <a:pt x="8930" y="169665"/>
                </a:lnTo>
                <a:lnTo>
                  <a:pt x="8930" y="205383"/>
                </a:lnTo>
                <a:lnTo>
                  <a:pt x="0" y="241102"/>
                </a:lnTo>
                <a:lnTo>
                  <a:pt x="0" y="276821"/>
                </a:lnTo>
                <a:lnTo>
                  <a:pt x="0" y="312539"/>
                </a:lnTo>
                <a:lnTo>
                  <a:pt x="0" y="339328"/>
                </a:lnTo>
                <a:lnTo>
                  <a:pt x="0" y="366118"/>
                </a:lnTo>
                <a:lnTo>
                  <a:pt x="0" y="383977"/>
                </a:lnTo>
                <a:lnTo>
                  <a:pt x="0" y="383977"/>
                </a:lnTo>
                <a:lnTo>
                  <a:pt x="0" y="392907"/>
                </a:lnTo>
                <a:lnTo>
                  <a:pt x="0" y="392907"/>
                </a:lnTo>
                <a:lnTo>
                  <a:pt x="0" y="383977"/>
                </a:lnTo>
                <a:lnTo>
                  <a:pt x="0" y="375047"/>
                </a:lnTo>
                <a:lnTo>
                  <a:pt x="0" y="357188"/>
                </a:lnTo>
                <a:lnTo>
                  <a:pt x="0" y="330399"/>
                </a:lnTo>
                <a:lnTo>
                  <a:pt x="0" y="303610"/>
                </a:lnTo>
                <a:lnTo>
                  <a:pt x="0" y="267891"/>
                </a:lnTo>
                <a:lnTo>
                  <a:pt x="8930" y="232172"/>
                </a:lnTo>
                <a:lnTo>
                  <a:pt x="8930" y="196454"/>
                </a:lnTo>
                <a:lnTo>
                  <a:pt x="17860" y="151805"/>
                </a:lnTo>
                <a:lnTo>
                  <a:pt x="35719" y="116086"/>
                </a:lnTo>
                <a:lnTo>
                  <a:pt x="44649" y="89297"/>
                </a:lnTo>
                <a:lnTo>
                  <a:pt x="53579" y="71438"/>
                </a:lnTo>
                <a:lnTo>
                  <a:pt x="62508" y="62508"/>
                </a:lnTo>
                <a:lnTo>
                  <a:pt x="62508" y="62508"/>
                </a:lnTo>
                <a:lnTo>
                  <a:pt x="71438" y="80368"/>
                </a:lnTo>
                <a:lnTo>
                  <a:pt x="71438" y="107157"/>
                </a:lnTo>
                <a:lnTo>
                  <a:pt x="71438" y="142875"/>
                </a:lnTo>
                <a:lnTo>
                  <a:pt x="71438" y="187524"/>
                </a:lnTo>
                <a:lnTo>
                  <a:pt x="71438" y="232172"/>
                </a:lnTo>
                <a:lnTo>
                  <a:pt x="71438" y="276821"/>
                </a:lnTo>
                <a:lnTo>
                  <a:pt x="71438" y="321469"/>
                </a:lnTo>
                <a:lnTo>
                  <a:pt x="71438" y="357188"/>
                </a:lnTo>
                <a:lnTo>
                  <a:pt x="71438" y="383977"/>
                </a:lnTo>
                <a:lnTo>
                  <a:pt x="80368" y="392907"/>
                </a:lnTo>
                <a:lnTo>
                  <a:pt x="80368" y="401836"/>
                </a:lnTo>
                <a:lnTo>
                  <a:pt x="89297" y="392907"/>
                </a:lnTo>
                <a:lnTo>
                  <a:pt x="89297" y="375047"/>
                </a:lnTo>
                <a:lnTo>
                  <a:pt x="98227" y="348258"/>
                </a:lnTo>
                <a:lnTo>
                  <a:pt x="107157" y="312539"/>
                </a:lnTo>
                <a:lnTo>
                  <a:pt x="107157" y="267891"/>
                </a:lnTo>
                <a:lnTo>
                  <a:pt x="125016" y="223243"/>
                </a:lnTo>
                <a:lnTo>
                  <a:pt x="133946" y="169665"/>
                </a:lnTo>
                <a:lnTo>
                  <a:pt x="142875" y="116086"/>
                </a:lnTo>
                <a:lnTo>
                  <a:pt x="151805" y="71438"/>
                </a:lnTo>
                <a:lnTo>
                  <a:pt x="169664" y="35719"/>
                </a:lnTo>
                <a:lnTo>
                  <a:pt x="178594" y="8930"/>
                </a:lnTo>
                <a:lnTo>
                  <a:pt x="187524" y="0"/>
                </a:lnTo>
                <a:lnTo>
                  <a:pt x="196454" y="0"/>
                </a:lnTo>
                <a:lnTo>
                  <a:pt x="196454" y="8930"/>
                </a:lnTo>
                <a:lnTo>
                  <a:pt x="196454" y="35719"/>
                </a:lnTo>
                <a:lnTo>
                  <a:pt x="196454" y="71438"/>
                </a:lnTo>
                <a:lnTo>
                  <a:pt x="187524" y="125016"/>
                </a:lnTo>
                <a:lnTo>
                  <a:pt x="187524" y="178594"/>
                </a:lnTo>
                <a:lnTo>
                  <a:pt x="187524" y="250032"/>
                </a:lnTo>
                <a:lnTo>
                  <a:pt x="187524" y="303610"/>
                </a:lnTo>
                <a:lnTo>
                  <a:pt x="196454" y="357188"/>
                </a:lnTo>
                <a:lnTo>
                  <a:pt x="205383" y="401836"/>
                </a:lnTo>
                <a:lnTo>
                  <a:pt x="214313" y="428625"/>
                </a:lnTo>
                <a:lnTo>
                  <a:pt x="232172" y="437555"/>
                </a:lnTo>
                <a:lnTo>
                  <a:pt x="241102" y="428625"/>
                </a:lnTo>
                <a:lnTo>
                  <a:pt x="258961" y="410766"/>
                </a:lnTo>
                <a:lnTo>
                  <a:pt x="267891" y="366118"/>
                </a:lnTo>
                <a:lnTo>
                  <a:pt x="267891" y="3661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161484" y="669727"/>
            <a:ext cx="125017" cy="178594"/>
          </a:xfrm>
          <a:custGeom>
            <a:avLst/>
            <a:gdLst/>
            <a:ahLst/>
            <a:cxnLst/>
            <a:rect l="0" t="0" r="0" b="0"/>
            <a:pathLst>
              <a:path w="125017" h="178594">
                <a:moveTo>
                  <a:pt x="53579" y="0"/>
                </a:moveTo>
                <a:lnTo>
                  <a:pt x="44649" y="0"/>
                </a:lnTo>
                <a:lnTo>
                  <a:pt x="26789" y="17859"/>
                </a:lnTo>
                <a:lnTo>
                  <a:pt x="17860" y="35718"/>
                </a:lnTo>
                <a:lnTo>
                  <a:pt x="8930" y="62507"/>
                </a:lnTo>
                <a:lnTo>
                  <a:pt x="0" y="89296"/>
                </a:lnTo>
                <a:lnTo>
                  <a:pt x="8930" y="125015"/>
                </a:lnTo>
                <a:lnTo>
                  <a:pt x="17860" y="151804"/>
                </a:lnTo>
                <a:lnTo>
                  <a:pt x="26789" y="169664"/>
                </a:lnTo>
                <a:lnTo>
                  <a:pt x="44649" y="178593"/>
                </a:lnTo>
                <a:lnTo>
                  <a:pt x="62508" y="178593"/>
                </a:lnTo>
                <a:lnTo>
                  <a:pt x="80368" y="169664"/>
                </a:lnTo>
                <a:lnTo>
                  <a:pt x="98227" y="151804"/>
                </a:lnTo>
                <a:lnTo>
                  <a:pt x="116086" y="133945"/>
                </a:lnTo>
                <a:lnTo>
                  <a:pt x="125016" y="107156"/>
                </a:lnTo>
                <a:lnTo>
                  <a:pt x="125016" y="89296"/>
                </a:lnTo>
                <a:lnTo>
                  <a:pt x="125016" y="62507"/>
                </a:lnTo>
                <a:lnTo>
                  <a:pt x="116086" y="44648"/>
                </a:lnTo>
                <a:lnTo>
                  <a:pt x="98227" y="26789"/>
                </a:lnTo>
                <a:lnTo>
                  <a:pt x="80368" y="17859"/>
                </a:lnTo>
                <a:lnTo>
                  <a:pt x="53579" y="17859"/>
                </a:lnTo>
                <a:lnTo>
                  <a:pt x="44649" y="26789"/>
                </a:lnTo>
                <a:lnTo>
                  <a:pt x="26789" y="35718"/>
                </a:lnTo>
                <a:lnTo>
                  <a:pt x="26789" y="53578"/>
                </a:lnTo>
                <a:lnTo>
                  <a:pt x="35719" y="53578"/>
                </a:lnTo>
                <a:lnTo>
                  <a:pt x="44649" y="62507"/>
                </a:lnTo>
                <a:lnTo>
                  <a:pt x="4464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349008" y="553641"/>
            <a:ext cx="303610" cy="285751"/>
          </a:xfrm>
          <a:custGeom>
            <a:avLst/>
            <a:gdLst/>
            <a:ahLst/>
            <a:cxnLst/>
            <a:rect l="0" t="0" r="0" b="0"/>
            <a:pathLst>
              <a:path w="303610" h="285751">
                <a:moveTo>
                  <a:pt x="0" y="80367"/>
                </a:moveTo>
                <a:lnTo>
                  <a:pt x="0" y="89297"/>
                </a:lnTo>
                <a:lnTo>
                  <a:pt x="0" y="80367"/>
                </a:lnTo>
                <a:lnTo>
                  <a:pt x="8930" y="80367"/>
                </a:lnTo>
                <a:lnTo>
                  <a:pt x="17859" y="71437"/>
                </a:lnTo>
                <a:lnTo>
                  <a:pt x="35719" y="62507"/>
                </a:lnTo>
                <a:lnTo>
                  <a:pt x="62508" y="44648"/>
                </a:lnTo>
                <a:lnTo>
                  <a:pt x="98226" y="26789"/>
                </a:lnTo>
                <a:lnTo>
                  <a:pt x="133945" y="8929"/>
                </a:lnTo>
                <a:lnTo>
                  <a:pt x="169664" y="8929"/>
                </a:lnTo>
                <a:lnTo>
                  <a:pt x="187523" y="0"/>
                </a:lnTo>
                <a:lnTo>
                  <a:pt x="205383" y="8929"/>
                </a:lnTo>
                <a:lnTo>
                  <a:pt x="196453" y="35718"/>
                </a:lnTo>
                <a:lnTo>
                  <a:pt x="187523" y="80367"/>
                </a:lnTo>
                <a:lnTo>
                  <a:pt x="169664" y="125015"/>
                </a:lnTo>
                <a:lnTo>
                  <a:pt x="151805" y="169664"/>
                </a:lnTo>
                <a:lnTo>
                  <a:pt x="133945" y="205382"/>
                </a:lnTo>
                <a:lnTo>
                  <a:pt x="125015" y="241101"/>
                </a:lnTo>
                <a:lnTo>
                  <a:pt x="125015" y="267890"/>
                </a:lnTo>
                <a:lnTo>
                  <a:pt x="133945" y="285750"/>
                </a:lnTo>
                <a:lnTo>
                  <a:pt x="151805" y="285750"/>
                </a:lnTo>
                <a:lnTo>
                  <a:pt x="178594" y="285750"/>
                </a:lnTo>
                <a:lnTo>
                  <a:pt x="205383" y="276820"/>
                </a:lnTo>
                <a:lnTo>
                  <a:pt x="232172" y="258960"/>
                </a:lnTo>
                <a:lnTo>
                  <a:pt x="258961" y="241101"/>
                </a:lnTo>
                <a:lnTo>
                  <a:pt x="285750" y="223242"/>
                </a:lnTo>
                <a:lnTo>
                  <a:pt x="294680" y="196453"/>
                </a:lnTo>
                <a:lnTo>
                  <a:pt x="303609" y="178593"/>
                </a:lnTo>
                <a:lnTo>
                  <a:pt x="303609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57938" y="660797"/>
            <a:ext cx="285751" cy="89298"/>
          </a:xfrm>
          <a:custGeom>
            <a:avLst/>
            <a:gdLst/>
            <a:ahLst/>
            <a:cxnLst/>
            <a:rect l="0" t="0" r="0" b="0"/>
            <a:pathLst>
              <a:path w="285751" h="89298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8929" y="89297"/>
                </a:lnTo>
                <a:lnTo>
                  <a:pt x="26789" y="80367"/>
                </a:lnTo>
                <a:lnTo>
                  <a:pt x="53578" y="62508"/>
                </a:lnTo>
                <a:lnTo>
                  <a:pt x="98226" y="44648"/>
                </a:lnTo>
                <a:lnTo>
                  <a:pt x="133945" y="26789"/>
                </a:lnTo>
                <a:lnTo>
                  <a:pt x="178593" y="17859"/>
                </a:lnTo>
                <a:lnTo>
                  <a:pt x="223242" y="8930"/>
                </a:lnTo>
                <a:lnTo>
                  <a:pt x="258960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15125" y="651867"/>
            <a:ext cx="53579" cy="187525"/>
          </a:xfrm>
          <a:custGeom>
            <a:avLst/>
            <a:gdLst/>
            <a:ahLst/>
            <a:cxnLst/>
            <a:rect l="0" t="0" r="0" b="0"/>
            <a:pathLst>
              <a:path w="53579" h="187525">
                <a:moveTo>
                  <a:pt x="17859" y="0"/>
                </a:moveTo>
                <a:lnTo>
                  <a:pt x="17859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0" y="80367"/>
                </a:lnTo>
                <a:lnTo>
                  <a:pt x="0" y="98227"/>
                </a:lnTo>
                <a:lnTo>
                  <a:pt x="0" y="125016"/>
                </a:lnTo>
                <a:lnTo>
                  <a:pt x="8930" y="142875"/>
                </a:lnTo>
                <a:lnTo>
                  <a:pt x="17859" y="160734"/>
                </a:lnTo>
                <a:lnTo>
                  <a:pt x="26789" y="178594"/>
                </a:lnTo>
                <a:lnTo>
                  <a:pt x="35719" y="187524"/>
                </a:lnTo>
                <a:lnTo>
                  <a:pt x="53578" y="187524"/>
                </a:lnTo>
                <a:lnTo>
                  <a:pt x="5357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15125" y="491133"/>
            <a:ext cx="53579" cy="35720"/>
          </a:xfrm>
          <a:custGeom>
            <a:avLst/>
            <a:gdLst/>
            <a:ahLst/>
            <a:cxnLst/>
            <a:rect l="0" t="0" r="0" b="0"/>
            <a:pathLst>
              <a:path w="53579" h="35720">
                <a:moveTo>
                  <a:pt x="26789" y="0"/>
                </a:moveTo>
                <a:lnTo>
                  <a:pt x="17859" y="8929"/>
                </a:lnTo>
                <a:lnTo>
                  <a:pt x="17859" y="8929"/>
                </a:lnTo>
                <a:lnTo>
                  <a:pt x="893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35719"/>
                </a:lnTo>
                <a:lnTo>
                  <a:pt x="53578" y="35719"/>
                </a:lnTo>
                <a:lnTo>
                  <a:pt x="5357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02648" y="455414"/>
            <a:ext cx="26791" cy="392907"/>
          </a:xfrm>
          <a:custGeom>
            <a:avLst/>
            <a:gdLst/>
            <a:ahLst/>
            <a:cxnLst/>
            <a:rect l="0" t="0" r="0" b="0"/>
            <a:pathLst>
              <a:path w="26791" h="392907">
                <a:moveTo>
                  <a:pt x="26790" y="0"/>
                </a:moveTo>
                <a:lnTo>
                  <a:pt x="17860" y="0"/>
                </a:lnTo>
                <a:lnTo>
                  <a:pt x="17860" y="8930"/>
                </a:lnTo>
                <a:lnTo>
                  <a:pt x="17860" y="17859"/>
                </a:lnTo>
                <a:lnTo>
                  <a:pt x="8930" y="44648"/>
                </a:lnTo>
                <a:lnTo>
                  <a:pt x="8930" y="80367"/>
                </a:lnTo>
                <a:lnTo>
                  <a:pt x="0" y="116086"/>
                </a:lnTo>
                <a:lnTo>
                  <a:pt x="0" y="169664"/>
                </a:lnTo>
                <a:lnTo>
                  <a:pt x="0" y="214313"/>
                </a:lnTo>
                <a:lnTo>
                  <a:pt x="0" y="258961"/>
                </a:lnTo>
                <a:lnTo>
                  <a:pt x="0" y="303609"/>
                </a:lnTo>
                <a:lnTo>
                  <a:pt x="8930" y="339328"/>
                </a:lnTo>
                <a:lnTo>
                  <a:pt x="8930" y="375047"/>
                </a:lnTo>
                <a:lnTo>
                  <a:pt x="17860" y="392906"/>
                </a:lnTo>
                <a:lnTo>
                  <a:pt x="17860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072313" y="375047"/>
            <a:ext cx="44649" cy="500063"/>
          </a:xfrm>
          <a:custGeom>
            <a:avLst/>
            <a:gdLst/>
            <a:ahLst/>
            <a:cxnLst/>
            <a:rect l="0" t="0" r="0" b="0"/>
            <a:pathLst>
              <a:path w="44649" h="500063">
                <a:moveTo>
                  <a:pt x="44648" y="0"/>
                </a:moveTo>
                <a:lnTo>
                  <a:pt x="44648" y="8930"/>
                </a:lnTo>
                <a:lnTo>
                  <a:pt x="35718" y="26789"/>
                </a:lnTo>
                <a:lnTo>
                  <a:pt x="35718" y="53578"/>
                </a:lnTo>
                <a:lnTo>
                  <a:pt x="26789" y="89297"/>
                </a:lnTo>
                <a:lnTo>
                  <a:pt x="17859" y="142875"/>
                </a:lnTo>
                <a:lnTo>
                  <a:pt x="8929" y="205383"/>
                </a:lnTo>
                <a:lnTo>
                  <a:pt x="0" y="267891"/>
                </a:lnTo>
                <a:lnTo>
                  <a:pt x="0" y="330398"/>
                </a:lnTo>
                <a:lnTo>
                  <a:pt x="0" y="383976"/>
                </a:lnTo>
                <a:lnTo>
                  <a:pt x="8929" y="428625"/>
                </a:lnTo>
                <a:lnTo>
                  <a:pt x="17859" y="464344"/>
                </a:lnTo>
                <a:lnTo>
                  <a:pt x="17859" y="482203"/>
                </a:lnTo>
                <a:lnTo>
                  <a:pt x="26789" y="500062"/>
                </a:lnTo>
                <a:lnTo>
                  <a:pt x="26789" y="5000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170539" y="634008"/>
            <a:ext cx="142876" cy="267891"/>
          </a:xfrm>
          <a:custGeom>
            <a:avLst/>
            <a:gdLst/>
            <a:ahLst/>
            <a:cxnLst/>
            <a:rect l="0" t="0" r="0" b="0"/>
            <a:pathLst>
              <a:path w="142876" h="267891">
                <a:moveTo>
                  <a:pt x="98227" y="17859"/>
                </a:moveTo>
                <a:lnTo>
                  <a:pt x="98227" y="8930"/>
                </a:lnTo>
                <a:lnTo>
                  <a:pt x="89297" y="8930"/>
                </a:lnTo>
                <a:lnTo>
                  <a:pt x="89297" y="0"/>
                </a:lnTo>
                <a:lnTo>
                  <a:pt x="80367" y="8930"/>
                </a:lnTo>
                <a:lnTo>
                  <a:pt x="71438" y="17859"/>
                </a:lnTo>
                <a:lnTo>
                  <a:pt x="53578" y="35719"/>
                </a:lnTo>
                <a:lnTo>
                  <a:pt x="35719" y="62508"/>
                </a:lnTo>
                <a:lnTo>
                  <a:pt x="26789" y="98226"/>
                </a:lnTo>
                <a:lnTo>
                  <a:pt x="17859" y="133945"/>
                </a:lnTo>
                <a:lnTo>
                  <a:pt x="8930" y="169664"/>
                </a:lnTo>
                <a:lnTo>
                  <a:pt x="0" y="187523"/>
                </a:lnTo>
                <a:lnTo>
                  <a:pt x="0" y="214312"/>
                </a:lnTo>
                <a:lnTo>
                  <a:pt x="0" y="223242"/>
                </a:lnTo>
                <a:lnTo>
                  <a:pt x="8930" y="232172"/>
                </a:lnTo>
                <a:lnTo>
                  <a:pt x="17859" y="232172"/>
                </a:lnTo>
                <a:lnTo>
                  <a:pt x="26789" y="223242"/>
                </a:lnTo>
                <a:lnTo>
                  <a:pt x="44649" y="205383"/>
                </a:lnTo>
                <a:lnTo>
                  <a:pt x="53578" y="196453"/>
                </a:lnTo>
                <a:lnTo>
                  <a:pt x="62508" y="187523"/>
                </a:lnTo>
                <a:lnTo>
                  <a:pt x="80367" y="178593"/>
                </a:lnTo>
                <a:lnTo>
                  <a:pt x="80367" y="178593"/>
                </a:lnTo>
                <a:lnTo>
                  <a:pt x="89297" y="187523"/>
                </a:lnTo>
                <a:lnTo>
                  <a:pt x="89297" y="205383"/>
                </a:lnTo>
                <a:lnTo>
                  <a:pt x="98227" y="223242"/>
                </a:lnTo>
                <a:lnTo>
                  <a:pt x="98227" y="241101"/>
                </a:lnTo>
                <a:lnTo>
                  <a:pt x="107156" y="258961"/>
                </a:lnTo>
                <a:lnTo>
                  <a:pt x="116086" y="258961"/>
                </a:lnTo>
                <a:lnTo>
                  <a:pt x="133945" y="267890"/>
                </a:lnTo>
                <a:lnTo>
                  <a:pt x="142875" y="258961"/>
                </a:lnTo>
                <a:lnTo>
                  <a:pt x="142875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152555" y="1026914"/>
            <a:ext cx="62509" cy="276821"/>
          </a:xfrm>
          <a:custGeom>
            <a:avLst/>
            <a:gdLst/>
            <a:ahLst/>
            <a:cxnLst/>
            <a:rect l="0" t="0" r="0" b="0"/>
            <a:pathLst>
              <a:path w="62509" h="276821">
                <a:moveTo>
                  <a:pt x="8929" y="0"/>
                </a:moveTo>
                <a:lnTo>
                  <a:pt x="8929" y="8930"/>
                </a:lnTo>
                <a:lnTo>
                  <a:pt x="8929" y="17859"/>
                </a:lnTo>
                <a:lnTo>
                  <a:pt x="8929" y="35719"/>
                </a:lnTo>
                <a:lnTo>
                  <a:pt x="0" y="62508"/>
                </a:lnTo>
                <a:lnTo>
                  <a:pt x="8929" y="89297"/>
                </a:lnTo>
                <a:lnTo>
                  <a:pt x="8929" y="125016"/>
                </a:lnTo>
                <a:lnTo>
                  <a:pt x="8929" y="169664"/>
                </a:lnTo>
                <a:lnTo>
                  <a:pt x="17859" y="205383"/>
                </a:lnTo>
                <a:lnTo>
                  <a:pt x="26789" y="232172"/>
                </a:lnTo>
                <a:lnTo>
                  <a:pt x="35718" y="258961"/>
                </a:lnTo>
                <a:lnTo>
                  <a:pt x="44648" y="267891"/>
                </a:lnTo>
                <a:lnTo>
                  <a:pt x="53578" y="276820"/>
                </a:lnTo>
                <a:lnTo>
                  <a:pt x="62508" y="276820"/>
                </a:lnTo>
                <a:lnTo>
                  <a:pt x="62508" y="267891"/>
                </a:lnTo>
                <a:lnTo>
                  <a:pt x="62508" y="250031"/>
                </a:lnTo>
                <a:lnTo>
                  <a:pt x="62508" y="223242"/>
                </a:lnTo>
                <a:lnTo>
                  <a:pt x="44648" y="187523"/>
                </a:lnTo>
                <a:lnTo>
                  <a:pt x="44648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848945" y="937617"/>
            <a:ext cx="517923" cy="223243"/>
          </a:xfrm>
          <a:custGeom>
            <a:avLst/>
            <a:gdLst/>
            <a:ahLst/>
            <a:cxnLst/>
            <a:rect l="0" t="0" r="0" b="0"/>
            <a:pathLst>
              <a:path w="517923" h="223243">
                <a:moveTo>
                  <a:pt x="0" y="178594"/>
                </a:moveTo>
                <a:lnTo>
                  <a:pt x="0" y="169664"/>
                </a:lnTo>
                <a:lnTo>
                  <a:pt x="8930" y="169664"/>
                </a:lnTo>
                <a:lnTo>
                  <a:pt x="26789" y="160734"/>
                </a:lnTo>
                <a:lnTo>
                  <a:pt x="53578" y="142875"/>
                </a:lnTo>
                <a:lnTo>
                  <a:pt x="89297" y="116086"/>
                </a:lnTo>
                <a:lnTo>
                  <a:pt x="142875" y="89297"/>
                </a:lnTo>
                <a:lnTo>
                  <a:pt x="214313" y="62508"/>
                </a:lnTo>
                <a:lnTo>
                  <a:pt x="285750" y="35719"/>
                </a:lnTo>
                <a:lnTo>
                  <a:pt x="357188" y="17859"/>
                </a:lnTo>
                <a:lnTo>
                  <a:pt x="419696" y="0"/>
                </a:lnTo>
                <a:lnTo>
                  <a:pt x="473274" y="0"/>
                </a:lnTo>
                <a:lnTo>
                  <a:pt x="508993" y="0"/>
                </a:lnTo>
                <a:lnTo>
                  <a:pt x="517922" y="17859"/>
                </a:lnTo>
                <a:lnTo>
                  <a:pt x="508993" y="35719"/>
                </a:lnTo>
                <a:lnTo>
                  <a:pt x="473274" y="71438"/>
                </a:lnTo>
                <a:lnTo>
                  <a:pt x="437555" y="107156"/>
                </a:lnTo>
                <a:lnTo>
                  <a:pt x="383977" y="133945"/>
                </a:lnTo>
                <a:lnTo>
                  <a:pt x="339328" y="169664"/>
                </a:lnTo>
                <a:lnTo>
                  <a:pt x="285750" y="196453"/>
                </a:lnTo>
                <a:lnTo>
                  <a:pt x="250032" y="214313"/>
                </a:lnTo>
                <a:lnTo>
                  <a:pt x="223243" y="223242"/>
                </a:lnTo>
                <a:lnTo>
                  <a:pt x="205383" y="223242"/>
                </a:lnTo>
                <a:lnTo>
                  <a:pt x="205383" y="223242"/>
                </a:lnTo>
                <a:lnTo>
                  <a:pt x="214313" y="214313"/>
                </a:lnTo>
                <a:lnTo>
                  <a:pt x="241102" y="196453"/>
                </a:lnTo>
                <a:lnTo>
                  <a:pt x="276821" y="178594"/>
                </a:lnTo>
                <a:lnTo>
                  <a:pt x="276821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304359" y="1160859"/>
            <a:ext cx="125017" cy="151806"/>
          </a:xfrm>
          <a:custGeom>
            <a:avLst/>
            <a:gdLst/>
            <a:ahLst/>
            <a:cxnLst/>
            <a:rect l="0" t="0" r="0" b="0"/>
            <a:pathLst>
              <a:path w="125017" h="151806">
                <a:moveTo>
                  <a:pt x="0" y="8930"/>
                </a:moveTo>
                <a:lnTo>
                  <a:pt x="0" y="17860"/>
                </a:lnTo>
                <a:lnTo>
                  <a:pt x="0" y="17860"/>
                </a:lnTo>
                <a:lnTo>
                  <a:pt x="0" y="35719"/>
                </a:lnTo>
                <a:lnTo>
                  <a:pt x="8930" y="44649"/>
                </a:lnTo>
                <a:lnTo>
                  <a:pt x="17860" y="71438"/>
                </a:lnTo>
                <a:lnTo>
                  <a:pt x="26789" y="98227"/>
                </a:lnTo>
                <a:lnTo>
                  <a:pt x="44649" y="116086"/>
                </a:lnTo>
                <a:lnTo>
                  <a:pt x="53579" y="133946"/>
                </a:lnTo>
                <a:lnTo>
                  <a:pt x="62508" y="151805"/>
                </a:lnTo>
                <a:lnTo>
                  <a:pt x="62508" y="151805"/>
                </a:lnTo>
                <a:lnTo>
                  <a:pt x="62508" y="151805"/>
                </a:lnTo>
                <a:lnTo>
                  <a:pt x="62508" y="142875"/>
                </a:lnTo>
                <a:lnTo>
                  <a:pt x="53579" y="133946"/>
                </a:lnTo>
                <a:lnTo>
                  <a:pt x="53579" y="107157"/>
                </a:lnTo>
                <a:lnTo>
                  <a:pt x="53579" y="89297"/>
                </a:lnTo>
                <a:lnTo>
                  <a:pt x="53579" y="62508"/>
                </a:lnTo>
                <a:lnTo>
                  <a:pt x="62508" y="44649"/>
                </a:lnTo>
                <a:lnTo>
                  <a:pt x="71438" y="26789"/>
                </a:lnTo>
                <a:lnTo>
                  <a:pt x="89297" y="17860"/>
                </a:lnTo>
                <a:lnTo>
                  <a:pt x="107157" y="893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491883" y="1160859"/>
            <a:ext cx="125016" cy="98228"/>
          </a:xfrm>
          <a:custGeom>
            <a:avLst/>
            <a:gdLst/>
            <a:ahLst/>
            <a:cxnLst/>
            <a:rect l="0" t="0" r="0" b="0"/>
            <a:pathLst>
              <a:path w="125016" h="98228">
                <a:moveTo>
                  <a:pt x="44648" y="0"/>
                </a:moveTo>
                <a:lnTo>
                  <a:pt x="44648" y="8930"/>
                </a:lnTo>
                <a:lnTo>
                  <a:pt x="35719" y="17860"/>
                </a:lnTo>
                <a:lnTo>
                  <a:pt x="17859" y="26789"/>
                </a:lnTo>
                <a:lnTo>
                  <a:pt x="8930" y="35719"/>
                </a:lnTo>
                <a:lnTo>
                  <a:pt x="0" y="53578"/>
                </a:lnTo>
                <a:lnTo>
                  <a:pt x="8930" y="71438"/>
                </a:lnTo>
                <a:lnTo>
                  <a:pt x="17859" y="80368"/>
                </a:lnTo>
                <a:lnTo>
                  <a:pt x="26789" y="89297"/>
                </a:lnTo>
                <a:lnTo>
                  <a:pt x="44648" y="98227"/>
                </a:lnTo>
                <a:lnTo>
                  <a:pt x="62508" y="98227"/>
                </a:lnTo>
                <a:lnTo>
                  <a:pt x="80367" y="89297"/>
                </a:lnTo>
                <a:lnTo>
                  <a:pt x="98226" y="80368"/>
                </a:lnTo>
                <a:lnTo>
                  <a:pt x="116086" y="62508"/>
                </a:lnTo>
                <a:lnTo>
                  <a:pt x="125015" y="53578"/>
                </a:lnTo>
                <a:lnTo>
                  <a:pt x="125015" y="35719"/>
                </a:lnTo>
                <a:lnTo>
                  <a:pt x="116086" y="26789"/>
                </a:lnTo>
                <a:lnTo>
                  <a:pt x="98226" y="17860"/>
                </a:lnTo>
                <a:lnTo>
                  <a:pt x="71437" y="17860"/>
                </a:lnTo>
                <a:lnTo>
                  <a:pt x="53578" y="17860"/>
                </a:lnTo>
                <a:lnTo>
                  <a:pt x="35719" y="26789"/>
                </a:lnTo>
                <a:lnTo>
                  <a:pt x="17859" y="35719"/>
                </a:lnTo>
                <a:lnTo>
                  <a:pt x="17859" y="44649"/>
                </a:lnTo>
                <a:lnTo>
                  <a:pt x="26789" y="44649"/>
                </a:lnTo>
                <a:lnTo>
                  <a:pt x="44648" y="44649"/>
                </a:lnTo>
                <a:lnTo>
                  <a:pt x="62508" y="44649"/>
                </a:lnTo>
                <a:lnTo>
                  <a:pt x="6250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616898" y="1143000"/>
            <a:ext cx="107158" cy="330399"/>
          </a:xfrm>
          <a:custGeom>
            <a:avLst/>
            <a:gdLst/>
            <a:ahLst/>
            <a:cxnLst/>
            <a:rect l="0" t="0" r="0" b="0"/>
            <a:pathLst>
              <a:path w="107158" h="330399">
                <a:moveTo>
                  <a:pt x="98227" y="0"/>
                </a:moveTo>
                <a:lnTo>
                  <a:pt x="89297" y="8930"/>
                </a:lnTo>
                <a:lnTo>
                  <a:pt x="89297" y="8930"/>
                </a:lnTo>
                <a:lnTo>
                  <a:pt x="89297" y="17859"/>
                </a:lnTo>
                <a:lnTo>
                  <a:pt x="80368" y="26789"/>
                </a:lnTo>
                <a:lnTo>
                  <a:pt x="80368" y="44648"/>
                </a:lnTo>
                <a:lnTo>
                  <a:pt x="89297" y="62508"/>
                </a:lnTo>
                <a:lnTo>
                  <a:pt x="89297" y="98227"/>
                </a:lnTo>
                <a:lnTo>
                  <a:pt x="98227" y="133945"/>
                </a:lnTo>
                <a:lnTo>
                  <a:pt x="98227" y="169664"/>
                </a:lnTo>
                <a:lnTo>
                  <a:pt x="107157" y="205383"/>
                </a:lnTo>
                <a:lnTo>
                  <a:pt x="107157" y="241102"/>
                </a:lnTo>
                <a:lnTo>
                  <a:pt x="107157" y="276820"/>
                </a:lnTo>
                <a:lnTo>
                  <a:pt x="98227" y="303609"/>
                </a:lnTo>
                <a:lnTo>
                  <a:pt x="89297" y="312539"/>
                </a:lnTo>
                <a:lnTo>
                  <a:pt x="80368" y="330398"/>
                </a:lnTo>
                <a:lnTo>
                  <a:pt x="71438" y="321469"/>
                </a:lnTo>
                <a:lnTo>
                  <a:pt x="53579" y="303609"/>
                </a:lnTo>
                <a:lnTo>
                  <a:pt x="44649" y="276820"/>
                </a:lnTo>
                <a:lnTo>
                  <a:pt x="26790" y="223242"/>
                </a:lnTo>
                <a:lnTo>
                  <a:pt x="17860" y="169664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70477" y="982266"/>
            <a:ext cx="98227" cy="44649"/>
          </a:xfrm>
          <a:custGeom>
            <a:avLst/>
            <a:gdLst/>
            <a:ahLst/>
            <a:cxnLst/>
            <a:rect l="0" t="0" r="0" b="0"/>
            <a:pathLst>
              <a:path w="98227" h="44649">
                <a:moveTo>
                  <a:pt x="0" y="44648"/>
                </a:moveTo>
                <a:lnTo>
                  <a:pt x="8929" y="44648"/>
                </a:lnTo>
                <a:lnTo>
                  <a:pt x="8929" y="35718"/>
                </a:lnTo>
                <a:lnTo>
                  <a:pt x="8929" y="35718"/>
                </a:lnTo>
                <a:lnTo>
                  <a:pt x="8929" y="17859"/>
                </a:lnTo>
                <a:lnTo>
                  <a:pt x="8929" y="8929"/>
                </a:lnTo>
                <a:lnTo>
                  <a:pt x="17859" y="8929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44648" y="8929"/>
                </a:lnTo>
                <a:lnTo>
                  <a:pt x="62507" y="17859"/>
                </a:lnTo>
                <a:lnTo>
                  <a:pt x="80367" y="26789"/>
                </a:lnTo>
                <a:lnTo>
                  <a:pt x="98226" y="44648"/>
                </a:lnTo>
                <a:lnTo>
                  <a:pt x="98226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813352" y="1143000"/>
            <a:ext cx="142876" cy="142876"/>
          </a:xfrm>
          <a:custGeom>
            <a:avLst/>
            <a:gdLst/>
            <a:ahLst/>
            <a:cxnLst/>
            <a:rect l="0" t="0" r="0" b="0"/>
            <a:pathLst>
              <a:path w="142876" h="142876">
                <a:moveTo>
                  <a:pt x="0" y="53578"/>
                </a:move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71437"/>
                </a:lnTo>
                <a:lnTo>
                  <a:pt x="8929" y="80367"/>
                </a:lnTo>
                <a:lnTo>
                  <a:pt x="17859" y="80367"/>
                </a:lnTo>
                <a:lnTo>
                  <a:pt x="26789" y="71437"/>
                </a:lnTo>
                <a:lnTo>
                  <a:pt x="44648" y="62508"/>
                </a:lnTo>
                <a:lnTo>
                  <a:pt x="62507" y="53578"/>
                </a:lnTo>
                <a:lnTo>
                  <a:pt x="80367" y="44648"/>
                </a:lnTo>
                <a:lnTo>
                  <a:pt x="89296" y="35719"/>
                </a:lnTo>
                <a:lnTo>
                  <a:pt x="89296" y="17859"/>
                </a:lnTo>
                <a:lnTo>
                  <a:pt x="89296" y="8930"/>
                </a:lnTo>
                <a:lnTo>
                  <a:pt x="89296" y="0"/>
                </a:lnTo>
                <a:lnTo>
                  <a:pt x="71437" y="0"/>
                </a:lnTo>
                <a:lnTo>
                  <a:pt x="62507" y="8930"/>
                </a:lnTo>
                <a:lnTo>
                  <a:pt x="44648" y="26789"/>
                </a:lnTo>
                <a:lnTo>
                  <a:pt x="26789" y="44648"/>
                </a:lnTo>
                <a:lnTo>
                  <a:pt x="17859" y="62508"/>
                </a:lnTo>
                <a:lnTo>
                  <a:pt x="17859" y="80367"/>
                </a:lnTo>
                <a:lnTo>
                  <a:pt x="17859" y="107156"/>
                </a:lnTo>
                <a:lnTo>
                  <a:pt x="35718" y="116086"/>
                </a:lnTo>
                <a:lnTo>
                  <a:pt x="44648" y="133945"/>
                </a:lnTo>
                <a:lnTo>
                  <a:pt x="71437" y="142875"/>
                </a:lnTo>
                <a:lnTo>
                  <a:pt x="89296" y="142875"/>
                </a:lnTo>
                <a:lnTo>
                  <a:pt x="116086" y="142875"/>
                </a:lnTo>
                <a:lnTo>
                  <a:pt x="142875" y="133945"/>
                </a:lnTo>
                <a:lnTo>
                  <a:pt x="14287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991945" y="991195"/>
            <a:ext cx="205384" cy="321470"/>
          </a:xfrm>
          <a:custGeom>
            <a:avLst/>
            <a:gdLst/>
            <a:ahLst/>
            <a:cxnLst/>
            <a:rect l="0" t="0" r="0" b="0"/>
            <a:pathLst>
              <a:path w="205384" h="321470">
                <a:moveTo>
                  <a:pt x="26789" y="151805"/>
                </a:moveTo>
                <a:lnTo>
                  <a:pt x="26789" y="160735"/>
                </a:lnTo>
                <a:lnTo>
                  <a:pt x="17860" y="169664"/>
                </a:lnTo>
                <a:lnTo>
                  <a:pt x="8930" y="187524"/>
                </a:lnTo>
                <a:lnTo>
                  <a:pt x="0" y="214313"/>
                </a:lnTo>
                <a:lnTo>
                  <a:pt x="0" y="241102"/>
                </a:lnTo>
                <a:lnTo>
                  <a:pt x="0" y="250032"/>
                </a:lnTo>
                <a:lnTo>
                  <a:pt x="8930" y="267891"/>
                </a:lnTo>
                <a:lnTo>
                  <a:pt x="17860" y="276821"/>
                </a:lnTo>
                <a:lnTo>
                  <a:pt x="35719" y="276821"/>
                </a:lnTo>
                <a:lnTo>
                  <a:pt x="62508" y="276821"/>
                </a:lnTo>
                <a:lnTo>
                  <a:pt x="89297" y="267891"/>
                </a:lnTo>
                <a:lnTo>
                  <a:pt x="116086" y="241102"/>
                </a:lnTo>
                <a:lnTo>
                  <a:pt x="142875" y="223242"/>
                </a:lnTo>
                <a:lnTo>
                  <a:pt x="169664" y="196453"/>
                </a:lnTo>
                <a:lnTo>
                  <a:pt x="187524" y="169664"/>
                </a:lnTo>
                <a:lnTo>
                  <a:pt x="196453" y="133946"/>
                </a:lnTo>
                <a:lnTo>
                  <a:pt x="205383" y="107156"/>
                </a:lnTo>
                <a:lnTo>
                  <a:pt x="205383" y="71438"/>
                </a:lnTo>
                <a:lnTo>
                  <a:pt x="196453" y="44649"/>
                </a:lnTo>
                <a:lnTo>
                  <a:pt x="187524" y="17860"/>
                </a:lnTo>
                <a:lnTo>
                  <a:pt x="169664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25016" y="17860"/>
                </a:lnTo>
                <a:lnTo>
                  <a:pt x="116086" y="35719"/>
                </a:lnTo>
                <a:lnTo>
                  <a:pt x="107157" y="62508"/>
                </a:lnTo>
                <a:lnTo>
                  <a:pt x="107157" y="98227"/>
                </a:lnTo>
                <a:lnTo>
                  <a:pt x="116086" y="133946"/>
                </a:lnTo>
                <a:lnTo>
                  <a:pt x="125016" y="169664"/>
                </a:lnTo>
                <a:lnTo>
                  <a:pt x="142875" y="196453"/>
                </a:lnTo>
                <a:lnTo>
                  <a:pt x="160735" y="232172"/>
                </a:lnTo>
                <a:lnTo>
                  <a:pt x="169664" y="258961"/>
                </a:lnTo>
                <a:lnTo>
                  <a:pt x="187524" y="285750"/>
                </a:lnTo>
                <a:lnTo>
                  <a:pt x="196453" y="294680"/>
                </a:lnTo>
                <a:lnTo>
                  <a:pt x="205383" y="312539"/>
                </a:lnTo>
                <a:lnTo>
                  <a:pt x="205383" y="321469"/>
                </a:lnTo>
                <a:lnTo>
                  <a:pt x="205383" y="321469"/>
                </a:lnTo>
                <a:lnTo>
                  <a:pt x="196453" y="312539"/>
                </a:lnTo>
                <a:lnTo>
                  <a:pt x="187524" y="294680"/>
                </a:lnTo>
                <a:lnTo>
                  <a:pt x="187524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974086" y="1053703"/>
            <a:ext cx="348259" cy="53579"/>
          </a:xfrm>
          <a:custGeom>
            <a:avLst/>
            <a:gdLst/>
            <a:ahLst/>
            <a:cxnLst/>
            <a:rect l="0" t="0" r="0" b="0"/>
            <a:pathLst>
              <a:path w="348259" h="53579">
                <a:moveTo>
                  <a:pt x="0" y="53578"/>
                </a:moveTo>
                <a:lnTo>
                  <a:pt x="8930" y="53578"/>
                </a:lnTo>
                <a:lnTo>
                  <a:pt x="26789" y="44648"/>
                </a:lnTo>
                <a:lnTo>
                  <a:pt x="62508" y="44648"/>
                </a:lnTo>
                <a:lnTo>
                  <a:pt x="98227" y="44648"/>
                </a:lnTo>
                <a:lnTo>
                  <a:pt x="151805" y="44648"/>
                </a:lnTo>
                <a:lnTo>
                  <a:pt x="196453" y="35719"/>
                </a:lnTo>
                <a:lnTo>
                  <a:pt x="250031" y="26789"/>
                </a:lnTo>
                <a:lnTo>
                  <a:pt x="285750" y="17859"/>
                </a:lnTo>
                <a:lnTo>
                  <a:pt x="312539" y="17859"/>
                </a:lnTo>
                <a:lnTo>
                  <a:pt x="339328" y="8930"/>
                </a:lnTo>
                <a:lnTo>
                  <a:pt x="348258" y="0"/>
                </a:lnTo>
                <a:lnTo>
                  <a:pt x="34825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661422" y="0"/>
            <a:ext cx="2089548" cy="1535907"/>
          </a:xfrm>
          <a:custGeom>
            <a:avLst/>
            <a:gdLst/>
            <a:ahLst/>
            <a:cxnLst/>
            <a:rect l="0" t="0" r="0" b="0"/>
            <a:pathLst>
              <a:path w="2089548" h="1535907">
                <a:moveTo>
                  <a:pt x="1732359" y="276820"/>
                </a:moveTo>
                <a:lnTo>
                  <a:pt x="1723430" y="267891"/>
                </a:lnTo>
                <a:lnTo>
                  <a:pt x="1714500" y="267891"/>
                </a:lnTo>
                <a:lnTo>
                  <a:pt x="1705570" y="258961"/>
                </a:lnTo>
                <a:lnTo>
                  <a:pt x="1705570" y="250031"/>
                </a:lnTo>
                <a:lnTo>
                  <a:pt x="1696641" y="241102"/>
                </a:lnTo>
                <a:lnTo>
                  <a:pt x="1678781" y="241102"/>
                </a:lnTo>
                <a:lnTo>
                  <a:pt x="1669851" y="223242"/>
                </a:lnTo>
                <a:lnTo>
                  <a:pt x="1651992" y="214312"/>
                </a:lnTo>
                <a:lnTo>
                  <a:pt x="1625203" y="196453"/>
                </a:lnTo>
                <a:lnTo>
                  <a:pt x="1607344" y="178594"/>
                </a:lnTo>
                <a:lnTo>
                  <a:pt x="1580555" y="160734"/>
                </a:lnTo>
                <a:lnTo>
                  <a:pt x="1553766" y="151805"/>
                </a:lnTo>
                <a:lnTo>
                  <a:pt x="1518047" y="133945"/>
                </a:lnTo>
                <a:lnTo>
                  <a:pt x="1491258" y="107156"/>
                </a:lnTo>
                <a:lnTo>
                  <a:pt x="1455539" y="98227"/>
                </a:lnTo>
                <a:lnTo>
                  <a:pt x="1419820" y="80367"/>
                </a:lnTo>
                <a:lnTo>
                  <a:pt x="1375172" y="62508"/>
                </a:lnTo>
                <a:lnTo>
                  <a:pt x="1339453" y="44648"/>
                </a:lnTo>
                <a:lnTo>
                  <a:pt x="1294805" y="26789"/>
                </a:lnTo>
                <a:lnTo>
                  <a:pt x="1250156" y="17859"/>
                </a:lnTo>
                <a:lnTo>
                  <a:pt x="1205508" y="8930"/>
                </a:lnTo>
                <a:lnTo>
                  <a:pt x="1160859" y="0"/>
                </a:lnTo>
                <a:lnTo>
                  <a:pt x="1116211" y="0"/>
                </a:lnTo>
                <a:lnTo>
                  <a:pt x="1071562" y="0"/>
                </a:lnTo>
                <a:lnTo>
                  <a:pt x="1026914" y="0"/>
                </a:lnTo>
                <a:lnTo>
                  <a:pt x="973336" y="0"/>
                </a:lnTo>
                <a:lnTo>
                  <a:pt x="928687" y="0"/>
                </a:lnTo>
                <a:lnTo>
                  <a:pt x="884039" y="0"/>
                </a:lnTo>
                <a:lnTo>
                  <a:pt x="839391" y="0"/>
                </a:lnTo>
                <a:lnTo>
                  <a:pt x="794742" y="0"/>
                </a:lnTo>
                <a:lnTo>
                  <a:pt x="750094" y="0"/>
                </a:lnTo>
                <a:lnTo>
                  <a:pt x="705445" y="0"/>
                </a:lnTo>
                <a:lnTo>
                  <a:pt x="660797" y="0"/>
                </a:lnTo>
                <a:lnTo>
                  <a:pt x="616148" y="0"/>
                </a:lnTo>
                <a:lnTo>
                  <a:pt x="571500" y="8930"/>
                </a:lnTo>
                <a:lnTo>
                  <a:pt x="526851" y="26789"/>
                </a:lnTo>
                <a:lnTo>
                  <a:pt x="491133" y="44648"/>
                </a:lnTo>
                <a:lnTo>
                  <a:pt x="446484" y="53578"/>
                </a:lnTo>
                <a:lnTo>
                  <a:pt x="410766" y="80367"/>
                </a:lnTo>
                <a:lnTo>
                  <a:pt x="375047" y="98227"/>
                </a:lnTo>
                <a:lnTo>
                  <a:pt x="339328" y="116086"/>
                </a:lnTo>
                <a:lnTo>
                  <a:pt x="312539" y="133945"/>
                </a:lnTo>
                <a:lnTo>
                  <a:pt x="241101" y="187523"/>
                </a:lnTo>
                <a:lnTo>
                  <a:pt x="187523" y="232172"/>
                </a:lnTo>
                <a:lnTo>
                  <a:pt x="142875" y="267891"/>
                </a:lnTo>
                <a:lnTo>
                  <a:pt x="107156" y="312539"/>
                </a:lnTo>
                <a:lnTo>
                  <a:pt x="89297" y="348258"/>
                </a:lnTo>
                <a:lnTo>
                  <a:pt x="62508" y="383977"/>
                </a:lnTo>
                <a:lnTo>
                  <a:pt x="53578" y="410766"/>
                </a:lnTo>
                <a:lnTo>
                  <a:pt x="35719" y="446484"/>
                </a:lnTo>
                <a:lnTo>
                  <a:pt x="26789" y="482203"/>
                </a:lnTo>
                <a:lnTo>
                  <a:pt x="17859" y="517922"/>
                </a:lnTo>
                <a:lnTo>
                  <a:pt x="8930" y="553641"/>
                </a:lnTo>
                <a:lnTo>
                  <a:pt x="0" y="589359"/>
                </a:lnTo>
                <a:lnTo>
                  <a:pt x="0" y="625078"/>
                </a:lnTo>
                <a:lnTo>
                  <a:pt x="0" y="660797"/>
                </a:lnTo>
                <a:lnTo>
                  <a:pt x="0" y="705445"/>
                </a:lnTo>
                <a:lnTo>
                  <a:pt x="0" y="741164"/>
                </a:lnTo>
                <a:lnTo>
                  <a:pt x="8930" y="785812"/>
                </a:lnTo>
                <a:lnTo>
                  <a:pt x="8930" y="830461"/>
                </a:lnTo>
                <a:lnTo>
                  <a:pt x="8930" y="866180"/>
                </a:lnTo>
                <a:lnTo>
                  <a:pt x="17859" y="910828"/>
                </a:lnTo>
                <a:lnTo>
                  <a:pt x="17859" y="946547"/>
                </a:lnTo>
                <a:lnTo>
                  <a:pt x="26789" y="982266"/>
                </a:lnTo>
                <a:lnTo>
                  <a:pt x="35719" y="1017984"/>
                </a:lnTo>
                <a:lnTo>
                  <a:pt x="44648" y="1062633"/>
                </a:lnTo>
                <a:lnTo>
                  <a:pt x="53578" y="1098351"/>
                </a:lnTo>
                <a:lnTo>
                  <a:pt x="71437" y="1125141"/>
                </a:lnTo>
                <a:lnTo>
                  <a:pt x="80367" y="1160859"/>
                </a:lnTo>
                <a:lnTo>
                  <a:pt x="107156" y="1196578"/>
                </a:lnTo>
                <a:lnTo>
                  <a:pt x="125016" y="1223367"/>
                </a:lnTo>
                <a:lnTo>
                  <a:pt x="142875" y="1259086"/>
                </a:lnTo>
                <a:lnTo>
                  <a:pt x="160734" y="1285875"/>
                </a:lnTo>
                <a:lnTo>
                  <a:pt x="178594" y="1312664"/>
                </a:lnTo>
                <a:lnTo>
                  <a:pt x="205383" y="1339453"/>
                </a:lnTo>
                <a:lnTo>
                  <a:pt x="223242" y="1357313"/>
                </a:lnTo>
                <a:lnTo>
                  <a:pt x="250031" y="1384102"/>
                </a:lnTo>
                <a:lnTo>
                  <a:pt x="276820" y="1401961"/>
                </a:lnTo>
                <a:lnTo>
                  <a:pt x="312539" y="1419820"/>
                </a:lnTo>
                <a:lnTo>
                  <a:pt x="339328" y="1437679"/>
                </a:lnTo>
                <a:lnTo>
                  <a:pt x="375047" y="1455539"/>
                </a:lnTo>
                <a:lnTo>
                  <a:pt x="410766" y="1473398"/>
                </a:lnTo>
                <a:lnTo>
                  <a:pt x="446484" y="1482328"/>
                </a:lnTo>
                <a:lnTo>
                  <a:pt x="482203" y="1500187"/>
                </a:lnTo>
                <a:lnTo>
                  <a:pt x="517922" y="1509117"/>
                </a:lnTo>
                <a:lnTo>
                  <a:pt x="562570" y="1518047"/>
                </a:lnTo>
                <a:lnTo>
                  <a:pt x="598289" y="1526976"/>
                </a:lnTo>
                <a:lnTo>
                  <a:pt x="642937" y="1526976"/>
                </a:lnTo>
                <a:lnTo>
                  <a:pt x="678656" y="1526976"/>
                </a:lnTo>
                <a:lnTo>
                  <a:pt x="723305" y="1526976"/>
                </a:lnTo>
                <a:lnTo>
                  <a:pt x="767953" y="1535906"/>
                </a:lnTo>
                <a:lnTo>
                  <a:pt x="812601" y="1535906"/>
                </a:lnTo>
                <a:lnTo>
                  <a:pt x="857250" y="1535906"/>
                </a:lnTo>
                <a:lnTo>
                  <a:pt x="901898" y="1535906"/>
                </a:lnTo>
                <a:lnTo>
                  <a:pt x="946547" y="1535906"/>
                </a:lnTo>
                <a:lnTo>
                  <a:pt x="1000125" y="1535906"/>
                </a:lnTo>
                <a:lnTo>
                  <a:pt x="1044773" y="1526976"/>
                </a:lnTo>
                <a:lnTo>
                  <a:pt x="1089422" y="1518047"/>
                </a:lnTo>
                <a:lnTo>
                  <a:pt x="1134070" y="1509117"/>
                </a:lnTo>
                <a:lnTo>
                  <a:pt x="1178719" y="1500187"/>
                </a:lnTo>
                <a:lnTo>
                  <a:pt x="1223367" y="1491258"/>
                </a:lnTo>
                <a:lnTo>
                  <a:pt x="1268016" y="1491258"/>
                </a:lnTo>
                <a:lnTo>
                  <a:pt x="1303734" y="1491258"/>
                </a:lnTo>
                <a:lnTo>
                  <a:pt x="1348383" y="1491258"/>
                </a:lnTo>
                <a:lnTo>
                  <a:pt x="1393031" y="1491258"/>
                </a:lnTo>
                <a:lnTo>
                  <a:pt x="1428750" y="1491258"/>
                </a:lnTo>
                <a:lnTo>
                  <a:pt x="1473398" y="1491258"/>
                </a:lnTo>
                <a:lnTo>
                  <a:pt x="1518047" y="1482328"/>
                </a:lnTo>
                <a:lnTo>
                  <a:pt x="1553766" y="1473398"/>
                </a:lnTo>
                <a:lnTo>
                  <a:pt x="1589484" y="1464469"/>
                </a:lnTo>
                <a:lnTo>
                  <a:pt x="1625203" y="1446609"/>
                </a:lnTo>
                <a:lnTo>
                  <a:pt x="1660922" y="1428750"/>
                </a:lnTo>
                <a:lnTo>
                  <a:pt x="1696641" y="1410890"/>
                </a:lnTo>
                <a:lnTo>
                  <a:pt x="1732359" y="1393031"/>
                </a:lnTo>
                <a:lnTo>
                  <a:pt x="1759148" y="1375172"/>
                </a:lnTo>
                <a:lnTo>
                  <a:pt x="1794867" y="1366242"/>
                </a:lnTo>
                <a:lnTo>
                  <a:pt x="1821656" y="1348383"/>
                </a:lnTo>
                <a:lnTo>
                  <a:pt x="1848445" y="1339453"/>
                </a:lnTo>
                <a:lnTo>
                  <a:pt x="1875234" y="1330523"/>
                </a:lnTo>
                <a:lnTo>
                  <a:pt x="1902023" y="1321594"/>
                </a:lnTo>
                <a:lnTo>
                  <a:pt x="1928812" y="1312664"/>
                </a:lnTo>
                <a:lnTo>
                  <a:pt x="1946672" y="1294805"/>
                </a:lnTo>
                <a:lnTo>
                  <a:pt x="1973461" y="1285875"/>
                </a:lnTo>
                <a:lnTo>
                  <a:pt x="1991320" y="1268016"/>
                </a:lnTo>
                <a:lnTo>
                  <a:pt x="2009180" y="1250156"/>
                </a:lnTo>
                <a:lnTo>
                  <a:pt x="2027039" y="1232297"/>
                </a:lnTo>
                <a:lnTo>
                  <a:pt x="2035969" y="1205508"/>
                </a:lnTo>
                <a:lnTo>
                  <a:pt x="2044898" y="1187648"/>
                </a:lnTo>
                <a:lnTo>
                  <a:pt x="2053828" y="1169789"/>
                </a:lnTo>
                <a:lnTo>
                  <a:pt x="2062758" y="1151930"/>
                </a:lnTo>
                <a:lnTo>
                  <a:pt x="2071687" y="1134070"/>
                </a:lnTo>
                <a:lnTo>
                  <a:pt x="2080617" y="1116211"/>
                </a:lnTo>
                <a:lnTo>
                  <a:pt x="2080617" y="1098351"/>
                </a:lnTo>
                <a:lnTo>
                  <a:pt x="2080617" y="1071562"/>
                </a:lnTo>
                <a:lnTo>
                  <a:pt x="2089547" y="1053703"/>
                </a:lnTo>
                <a:lnTo>
                  <a:pt x="2089547" y="1026914"/>
                </a:lnTo>
                <a:lnTo>
                  <a:pt x="2089547" y="1009055"/>
                </a:lnTo>
                <a:lnTo>
                  <a:pt x="2080617" y="982266"/>
                </a:lnTo>
                <a:lnTo>
                  <a:pt x="2080617" y="955476"/>
                </a:lnTo>
                <a:lnTo>
                  <a:pt x="2071687" y="928687"/>
                </a:lnTo>
                <a:lnTo>
                  <a:pt x="2062758" y="901898"/>
                </a:lnTo>
                <a:lnTo>
                  <a:pt x="2053828" y="884039"/>
                </a:lnTo>
                <a:lnTo>
                  <a:pt x="2044898" y="857250"/>
                </a:lnTo>
                <a:lnTo>
                  <a:pt x="2035969" y="839391"/>
                </a:lnTo>
                <a:lnTo>
                  <a:pt x="2027039" y="812601"/>
                </a:lnTo>
                <a:lnTo>
                  <a:pt x="2018109" y="785812"/>
                </a:lnTo>
                <a:lnTo>
                  <a:pt x="2000250" y="759023"/>
                </a:lnTo>
                <a:lnTo>
                  <a:pt x="1991320" y="732234"/>
                </a:lnTo>
                <a:lnTo>
                  <a:pt x="1982391" y="705445"/>
                </a:lnTo>
                <a:lnTo>
                  <a:pt x="1973461" y="678656"/>
                </a:lnTo>
                <a:lnTo>
                  <a:pt x="1964531" y="642938"/>
                </a:lnTo>
                <a:lnTo>
                  <a:pt x="1955601" y="607219"/>
                </a:lnTo>
                <a:lnTo>
                  <a:pt x="1937742" y="571500"/>
                </a:lnTo>
                <a:lnTo>
                  <a:pt x="1928812" y="544711"/>
                </a:lnTo>
                <a:lnTo>
                  <a:pt x="1910953" y="517922"/>
                </a:lnTo>
                <a:lnTo>
                  <a:pt x="1902023" y="491133"/>
                </a:lnTo>
                <a:lnTo>
                  <a:pt x="1884164" y="464344"/>
                </a:lnTo>
                <a:lnTo>
                  <a:pt x="1875234" y="446484"/>
                </a:lnTo>
                <a:lnTo>
                  <a:pt x="1866305" y="419695"/>
                </a:lnTo>
                <a:lnTo>
                  <a:pt x="1857375" y="401836"/>
                </a:lnTo>
                <a:lnTo>
                  <a:pt x="1848445" y="383977"/>
                </a:lnTo>
                <a:lnTo>
                  <a:pt x="1839516" y="366117"/>
                </a:lnTo>
                <a:lnTo>
                  <a:pt x="1830586" y="348258"/>
                </a:lnTo>
                <a:lnTo>
                  <a:pt x="1821656" y="339328"/>
                </a:lnTo>
                <a:lnTo>
                  <a:pt x="1812726" y="321469"/>
                </a:lnTo>
                <a:lnTo>
                  <a:pt x="1803797" y="294680"/>
                </a:lnTo>
                <a:lnTo>
                  <a:pt x="1794867" y="276820"/>
                </a:lnTo>
                <a:lnTo>
                  <a:pt x="1777008" y="250031"/>
                </a:lnTo>
                <a:lnTo>
                  <a:pt x="1759148" y="232172"/>
                </a:lnTo>
                <a:lnTo>
                  <a:pt x="1741289" y="214312"/>
                </a:lnTo>
                <a:lnTo>
                  <a:pt x="1741289" y="214312"/>
                </a:lnTo>
                <a:lnTo>
                  <a:pt x="174128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063008" y="5286375"/>
            <a:ext cx="759024" cy="71439"/>
          </a:xfrm>
          <a:custGeom>
            <a:avLst/>
            <a:gdLst/>
            <a:ahLst/>
            <a:cxnLst/>
            <a:rect l="0" t="0" r="0" b="0"/>
            <a:pathLst>
              <a:path w="759024" h="71439">
                <a:moveTo>
                  <a:pt x="44648" y="35719"/>
                </a:moveTo>
                <a:lnTo>
                  <a:pt x="44648" y="35719"/>
                </a:lnTo>
                <a:lnTo>
                  <a:pt x="44648" y="35719"/>
                </a:lnTo>
                <a:lnTo>
                  <a:pt x="44648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26789" y="35719"/>
                </a:lnTo>
                <a:lnTo>
                  <a:pt x="26789" y="35719"/>
                </a:lnTo>
                <a:lnTo>
                  <a:pt x="17859" y="35719"/>
                </a:lnTo>
                <a:lnTo>
                  <a:pt x="17859" y="26789"/>
                </a:lnTo>
                <a:lnTo>
                  <a:pt x="17859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17859" y="26789"/>
                </a:lnTo>
                <a:lnTo>
                  <a:pt x="26789" y="26789"/>
                </a:lnTo>
                <a:lnTo>
                  <a:pt x="44648" y="17859"/>
                </a:lnTo>
                <a:lnTo>
                  <a:pt x="53578" y="17859"/>
                </a:lnTo>
                <a:lnTo>
                  <a:pt x="71437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5" y="8930"/>
                </a:lnTo>
                <a:lnTo>
                  <a:pt x="151805" y="0"/>
                </a:lnTo>
                <a:lnTo>
                  <a:pt x="169664" y="0"/>
                </a:lnTo>
                <a:lnTo>
                  <a:pt x="196453" y="0"/>
                </a:lnTo>
                <a:lnTo>
                  <a:pt x="223242" y="0"/>
                </a:lnTo>
                <a:lnTo>
                  <a:pt x="250031" y="0"/>
                </a:lnTo>
                <a:lnTo>
                  <a:pt x="276820" y="0"/>
                </a:lnTo>
                <a:lnTo>
                  <a:pt x="303609" y="0"/>
                </a:lnTo>
                <a:lnTo>
                  <a:pt x="330398" y="0"/>
                </a:lnTo>
                <a:lnTo>
                  <a:pt x="366117" y="0"/>
                </a:lnTo>
                <a:lnTo>
                  <a:pt x="392906" y="8930"/>
                </a:lnTo>
                <a:lnTo>
                  <a:pt x="419695" y="8930"/>
                </a:lnTo>
                <a:lnTo>
                  <a:pt x="455414" y="17859"/>
                </a:lnTo>
                <a:lnTo>
                  <a:pt x="491133" y="17859"/>
                </a:lnTo>
                <a:lnTo>
                  <a:pt x="517922" y="26789"/>
                </a:lnTo>
                <a:lnTo>
                  <a:pt x="553640" y="26789"/>
                </a:lnTo>
                <a:lnTo>
                  <a:pt x="589359" y="35719"/>
                </a:lnTo>
                <a:lnTo>
                  <a:pt x="616148" y="35719"/>
                </a:lnTo>
                <a:lnTo>
                  <a:pt x="642937" y="35719"/>
                </a:lnTo>
                <a:lnTo>
                  <a:pt x="669726" y="35719"/>
                </a:lnTo>
                <a:lnTo>
                  <a:pt x="687586" y="35719"/>
                </a:lnTo>
                <a:lnTo>
                  <a:pt x="714375" y="35719"/>
                </a:lnTo>
                <a:lnTo>
                  <a:pt x="732234" y="35719"/>
                </a:lnTo>
                <a:lnTo>
                  <a:pt x="741164" y="35719"/>
                </a:lnTo>
                <a:lnTo>
                  <a:pt x="750094" y="35719"/>
                </a:lnTo>
                <a:lnTo>
                  <a:pt x="759023" y="35719"/>
                </a:lnTo>
                <a:lnTo>
                  <a:pt x="759023" y="44648"/>
                </a:lnTo>
                <a:lnTo>
                  <a:pt x="759023" y="44648"/>
                </a:lnTo>
                <a:lnTo>
                  <a:pt x="759023" y="44648"/>
                </a:lnTo>
                <a:lnTo>
                  <a:pt x="759023" y="53578"/>
                </a:lnTo>
                <a:lnTo>
                  <a:pt x="759023" y="53578"/>
                </a:lnTo>
                <a:lnTo>
                  <a:pt x="759023" y="62508"/>
                </a:lnTo>
                <a:lnTo>
                  <a:pt x="750094" y="62508"/>
                </a:lnTo>
                <a:lnTo>
                  <a:pt x="750094" y="71438"/>
                </a:lnTo>
                <a:lnTo>
                  <a:pt x="741164" y="62508"/>
                </a:lnTo>
                <a:lnTo>
                  <a:pt x="74116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830961" y="4857750"/>
            <a:ext cx="241103" cy="89298"/>
          </a:xfrm>
          <a:custGeom>
            <a:avLst/>
            <a:gdLst/>
            <a:ahLst/>
            <a:cxnLst/>
            <a:rect l="0" t="0" r="0" b="0"/>
            <a:pathLst>
              <a:path w="241103" h="89298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17859"/>
                </a:lnTo>
                <a:lnTo>
                  <a:pt x="62508" y="26789"/>
                </a:lnTo>
                <a:lnTo>
                  <a:pt x="71437" y="26789"/>
                </a:lnTo>
                <a:lnTo>
                  <a:pt x="89297" y="35719"/>
                </a:lnTo>
                <a:lnTo>
                  <a:pt x="98227" y="35719"/>
                </a:lnTo>
                <a:lnTo>
                  <a:pt x="107156" y="44648"/>
                </a:lnTo>
                <a:lnTo>
                  <a:pt x="125016" y="44648"/>
                </a:lnTo>
                <a:lnTo>
                  <a:pt x="133945" y="53578"/>
                </a:lnTo>
                <a:lnTo>
                  <a:pt x="142875" y="62508"/>
                </a:lnTo>
                <a:lnTo>
                  <a:pt x="160734" y="62508"/>
                </a:lnTo>
                <a:lnTo>
                  <a:pt x="169664" y="71438"/>
                </a:lnTo>
                <a:lnTo>
                  <a:pt x="178594" y="80367"/>
                </a:lnTo>
                <a:lnTo>
                  <a:pt x="187523" y="80367"/>
                </a:lnTo>
                <a:lnTo>
                  <a:pt x="196453" y="89297"/>
                </a:lnTo>
                <a:lnTo>
                  <a:pt x="205383" y="89297"/>
                </a:lnTo>
                <a:lnTo>
                  <a:pt x="214312" y="89297"/>
                </a:lnTo>
                <a:lnTo>
                  <a:pt x="223242" y="89297"/>
                </a:lnTo>
                <a:lnTo>
                  <a:pt x="232172" y="89297"/>
                </a:lnTo>
                <a:lnTo>
                  <a:pt x="232172" y="89297"/>
                </a:lnTo>
                <a:lnTo>
                  <a:pt x="241102" y="89297"/>
                </a:lnTo>
                <a:lnTo>
                  <a:pt x="241102" y="89297"/>
                </a:lnTo>
                <a:lnTo>
                  <a:pt x="24110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902398" y="4786312"/>
            <a:ext cx="71439" cy="223244"/>
          </a:xfrm>
          <a:custGeom>
            <a:avLst/>
            <a:gdLst/>
            <a:ahLst/>
            <a:cxnLst/>
            <a:rect l="0" t="0" r="0" b="0"/>
            <a:pathLst>
              <a:path w="71439" h="223244">
                <a:moveTo>
                  <a:pt x="71438" y="0"/>
                </a:moveTo>
                <a:lnTo>
                  <a:pt x="7143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9" y="8930"/>
                </a:lnTo>
                <a:lnTo>
                  <a:pt x="53579" y="8930"/>
                </a:lnTo>
                <a:lnTo>
                  <a:pt x="53579" y="26789"/>
                </a:lnTo>
                <a:lnTo>
                  <a:pt x="44649" y="35719"/>
                </a:lnTo>
                <a:lnTo>
                  <a:pt x="44649" y="44649"/>
                </a:lnTo>
                <a:lnTo>
                  <a:pt x="35719" y="62508"/>
                </a:lnTo>
                <a:lnTo>
                  <a:pt x="35719" y="71438"/>
                </a:lnTo>
                <a:lnTo>
                  <a:pt x="26790" y="89297"/>
                </a:lnTo>
                <a:lnTo>
                  <a:pt x="17860" y="107157"/>
                </a:lnTo>
                <a:lnTo>
                  <a:pt x="17860" y="125016"/>
                </a:lnTo>
                <a:lnTo>
                  <a:pt x="8930" y="151805"/>
                </a:lnTo>
                <a:lnTo>
                  <a:pt x="8930" y="160735"/>
                </a:lnTo>
                <a:lnTo>
                  <a:pt x="8930" y="178594"/>
                </a:lnTo>
                <a:lnTo>
                  <a:pt x="0" y="196454"/>
                </a:lnTo>
                <a:lnTo>
                  <a:pt x="0" y="196454"/>
                </a:lnTo>
                <a:lnTo>
                  <a:pt x="8930" y="205383"/>
                </a:lnTo>
                <a:lnTo>
                  <a:pt x="8930" y="214313"/>
                </a:lnTo>
                <a:lnTo>
                  <a:pt x="8930" y="223243"/>
                </a:lnTo>
                <a:lnTo>
                  <a:pt x="17860" y="223243"/>
                </a:lnTo>
                <a:lnTo>
                  <a:pt x="26790" y="223243"/>
                </a:lnTo>
                <a:lnTo>
                  <a:pt x="26790" y="223243"/>
                </a:lnTo>
                <a:lnTo>
                  <a:pt x="26790" y="2232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21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Bugzilla</a:t>
            </a:r>
            <a:r>
              <a:rPr lang="en-US" dirty="0"/>
              <a:t>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Bugzilla</a:t>
            </a:r>
            <a:r>
              <a:rPr lang="en-US" dirty="0"/>
              <a:t> Features:</a:t>
            </a:r>
          </a:p>
          <a:p>
            <a:pPr lvl="1"/>
            <a:r>
              <a:rPr lang="en-US" dirty="0"/>
              <a:t>Time tracking</a:t>
            </a:r>
          </a:p>
          <a:p>
            <a:pPr lvl="1"/>
            <a:r>
              <a:rPr lang="en-US" dirty="0"/>
              <a:t>Private attachment and commenting</a:t>
            </a:r>
          </a:p>
          <a:p>
            <a:pPr lvl="1"/>
            <a:r>
              <a:rPr lang="en-US" dirty="0"/>
              <a:t>Flexible reporting and charting. Including ability to </a:t>
            </a:r>
            <a:r>
              <a:rPr lang="en-US" dirty="0" err="1"/>
              <a:t>to</a:t>
            </a:r>
            <a:r>
              <a:rPr lang="en-US" dirty="0"/>
              <a:t> scheduled reports and receive it via email.</a:t>
            </a:r>
          </a:p>
          <a:p>
            <a:pPr lvl="1"/>
            <a:r>
              <a:rPr lang="en-US" dirty="0"/>
              <a:t>Add custom fields and workflows.</a:t>
            </a:r>
          </a:p>
          <a:p>
            <a:r>
              <a:rPr lang="en-US" dirty="0" smtClean="0"/>
              <a:t>Additional </a:t>
            </a:r>
            <a:r>
              <a:rPr lang="en-US" dirty="0"/>
              <a:t>Info:</a:t>
            </a:r>
          </a:p>
          <a:p>
            <a:r>
              <a:rPr lang="en-US" dirty="0"/>
              <a:t>Home Page: http://www.bugzilla.org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3B8-E828-4B4B-9B69-5223E60A4589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3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464844" y="5714999"/>
            <a:ext cx="98227" cy="17861"/>
          </a:xfrm>
          <a:custGeom>
            <a:avLst/>
            <a:gdLst/>
            <a:ahLst/>
            <a:cxnLst/>
            <a:rect l="0" t="0" r="0" b="0"/>
            <a:pathLst>
              <a:path w="98227" h="17861">
                <a:moveTo>
                  <a:pt x="0" y="17860"/>
                </a:moveTo>
                <a:lnTo>
                  <a:pt x="0" y="17860"/>
                </a:lnTo>
                <a:lnTo>
                  <a:pt x="17859" y="17860"/>
                </a:lnTo>
                <a:lnTo>
                  <a:pt x="35719" y="8930"/>
                </a:lnTo>
                <a:lnTo>
                  <a:pt x="53578" y="8930"/>
                </a:lnTo>
                <a:lnTo>
                  <a:pt x="71437" y="8930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625578" y="5714999"/>
            <a:ext cx="2589611" cy="125017"/>
          </a:xfrm>
          <a:custGeom>
            <a:avLst/>
            <a:gdLst/>
            <a:ahLst/>
            <a:cxnLst/>
            <a:rect l="0" t="0" r="0" b="0"/>
            <a:pathLst>
              <a:path w="2589611" h="125017">
                <a:moveTo>
                  <a:pt x="0" y="0"/>
                </a:moveTo>
                <a:lnTo>
                  <a:pt x="35719" y="8930"/>
                </a:lnTo>
                <a:lnTo>
                  <a:pt x="71438" y="8930"/>
                </a:lnTo>
                <a:lnTo>
                  <a:pt x="107156" y="17860"/>
                </a:lnTo>
                <a:lnTo>
                  <a:pt x="151805" y="17860"/>
                </a:lnTo>
                <a:lnTo>
                  <a:pt x="187524" y="17860"/>
                </a:lnTo>
                <a:lnTo>
                  <a:pt x="232172" y="26789"/>
                </a:lnTo>
                <a:lnTo>
                  <a:pt x="276820" y="26789"/>
                </a:lnTo>
                <a:lnTo>
                  <a:pt x="321469" y="35719"/>
                </a:lnTo>
                <a:lnTo>
                  <a:pt x="366117" y="35719"/>
                </a:lnTo>
                <a:lnTo>
                  <a:pt x="419695" y="44649"/>
                </a:lnTo>
                <a:lnTo>
                  <a:pt x="473274" y="44649"/>
                </a:lnTo>
                <a:lnTo>
                  <a:pt x="526852" y="53578"/>
                </a:lnTo>
                <a:lnTo>
                  <a:pt x="580430" y="62508"/>
                </a:lnTo>
                <a:lnTo>
                  <a:pt x="642938" y="71438"/>
                </a:lnTo>
                <a:lnTo>
                  <a:pt x="705445" y="71438"/>
                </a:lnTo>
                <a:lnTo>
                  <a:pt x="767953" y="71438"/>
                </a:lnTo>
                <a:lnTo>
                  <a:pt x="839391" y="71438"/>
                </a:lnTo>
                <a:lnTo>
                  <a:pt x="901899" y="80367"/>
                </a:lnTo>
                <a:lnTo>
                  <a:pt x="973336" y="80367"/>
                </a:lnTo>
                <a:lnTo>
                  <a:pt x="1044774" y="89297"/>
                </a:lnTo>
                <a:lnTo>
                  <a:pt x="1116211" y="89297"/>
                </a:lnTo>
                <a:lnTo>
                  <a:pt x="1196578" y="89297"/>
                </a:lnTo>
                <a:lnTo>
                  <a:pt x="1268016" y="98227"/>
                </a:lnTo>
                <a:lnTo>
                  <a:pt x="1348383" y="98227"/>
                </a:lnTo>
                <a:lnTo>
                  <a:pt x="1428750" y="98227"/>
                </a:lnTo>
                <a:lnTo>
                  <a:pt x="1509117" y="107156"/>
                </a:lnTo>
                <a:lnTo>
                  <a:pt x="1589485" y="107156"/>
                </a:lnTo>
                <a:lnTo>
                  <a:pt x="1669852" y="116086"/>
                </a:lnTo>
                <a:lnTo>
                  <a:pt x="1750219" y="116086"/>
                </a:lnTo>
                <a:lnTo>
                  <a:pt x="1839516" y="116086"/>
                </a:lnTo>
                <a:lnTo>
                  <a:pt x="1919883" y="116086"/>
                </a:lnTo>
                <a:lnTo>
                  <a:pt x="2000250" y="107156"/>
                </a:lnTo>
                <a:lnTo>
                  <a:pt x="2080617" y="107156"/>
                </a:lnTo>
                <a:lnTo>
                  <a:pt x="2152055" y="107156"/>
                </a:lnTo>
                <a:lnTo>
                  <a:pt x="2232422" y="107156"/>
                </a:lnTo>
                <a:lnTo>
                  <a:pt x="2303860" y="107156"/>
                </a:lnTo>
                <a:lnTo>
                  <a:pt x="2375297" y="107156"/>
                </a:lnTo>
                <a:lnTo>
                  <a:pt x="2437805" y="107156"/>
                </a:lnTo>
                <a:lnTo>
                  <a:pt x="2500313" y="116086"/>
                </a:lnTo>
                <a:lnTo>
                  <a:pt x="2553891" y="125016"/>
                </a:lnTo>
                <a:lnTo>
                  <a:pt x="2589610" y="125016"/>
                </a:lnTo>
                <a:lnTo>
                  <a:pt x="258961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965156" y="1500187"/>
            <a:ext cx="276822" cy="562572"/>
          </a:xfrm>
          <a:custGeom>
            <a:avLst/>
            <a:gdLst/>
            <a:ahLst/>
            <a:cxnLst/>
            <a:rect l="0" t="0" r="0" b="0"/>
            <a:pathLst>
              <a:path w="276822" h="562572">
                <a:moveTo>
                  <a:pt x="276821" y="98227"/>
                </a:moveTo>
                <a:lnTo>
                  <a:pt x="267891" y="98227"/>
                </a:lnTo>
                <a:lnTo>
                  <a:pt x="267891" y="98227"/>
                </a:lnTo>
                <a:lnTo>
                  <a:pt x="267891" y="98227"/>
                </a:lnTo>
                <a:lnTo>
                  <a:pt x="258961" y="89297"/>
                </a:lnTo>
                <a:lnTo>
                  <a:pt x="250032" y="89297"/>
                </a:lnTo>
                <a:lnTo>
                  <a:pt x="250032" y="71438"/>
                </a:lnTo>
                <a:lnTo>
                  <a:pt x="241102" y="62508"/>
                </a:lnTo>
                <a:lnTo>
                  <a:pt x="241102" y="53578"/>
                </a:lnTo>
                <a:lnTo>
                  <a:pt x="232172" y="35719"/>
                </a:lnTo>
                <a:lnTo>
                  <a:pt x="223242" y="17860"/>
                </a:lnTo>
                <a:lnTo>
                  <a:pt x="214313" y="8930"/>
                </a:lnTo>
                <a:lnTo>
                  <a:pt x="196453" y="0"/>
                </a:lnTo>
                <a:lnTo>
                  <a:pt x="187524" y="0"/>
                </a:lnTo>
                <a:lnTo>
                  <a:pt x="169664" y="0"/>
                </a:lnTo>
                <a:lnTo>
                  <a:pt x="160735" y="0"/>
                </a:lnTo>
                <a:lnTo>
                  <a:pt x="142875" y="17860"/>
                </a:lnTo>
                <a:lnTo>
                  <a:pt x="133946" y="35719"/>
                </a:lnTo>
                <a:lnTo>
                  <a:pt x="125016" y="53578"/>
                </a:lnTo>
                <a:lnTo>
                  <a:pt x="125016" y="80367"/>
                </a:lnTo>
                <a:lnTo>
                  <a:pt x="125016" y="125016"/>
                </a:lnTo>
                <a:lnTo>
                  <a:pt x="133946" y="169664"/>
                </a:lnTo>
                <a:lnTo>
                  <a:pt x="151805" y="223242"/>
                </a:lnTo>
                <a:lnTo>
                  <a:pt x="169664" y="276821"/>
                </a:lnTo>
                <a:lnTo>
                  <a:pt x="196453" y="330399"/>
                </a:lnTo>
                <a:lnTo>
                  <a:pt x="214313" y="383977"/>
                </a:lnTo>
                <a:lnTo>
                  <a:pt x="232172" y="428625"/>
                </a:lnTo>
                <a:lnTo>
                  <a:pt x="250032" y="464344"/>
                </a:lnTo>
                <a:lnTo>
                  <a:pt x="258961" y="500063"/>
                </a:lnTo>
                <a:lnTo>
                  <a:pt x="258961" y="526852"/>
                </a:lnTo>
                <a:lnTo>
                  <a:pt x="258961" y="544711"/>
                </a:lnTo>
                <a:lnTo>
                  <a:pt x="241102" y="562571"/>
                </a:lnTo>
                <a:lnTo>
                  <a:pt x="223242" y="562571"/>
                </a:lnTo>
                <a:lnTo>
                  <a:pt x="196453" y="562571"/>
                </a:lnTo>
                <a:lnTo>
                  <a:pt x="160735" y="544711"/>
                </a:lnTo>
                <a:lnTo>
                  <a:pt x="116086" y="517922"/>
                </a:lnTo>
                <a:lnTo>
                  <a:pt x="80367" y="491133"/>
                </a:lnTo>
                <a:lnTo>
                  <a:pt x="44649" y="464344"/>
                </a:lnTo>
                <a:lnTo>
                  <a:pt x="17860" y="446485"/>
                </a:lnTo>
                <a:lnTo>
                  <a:pt x="0" y="437555"/>
                </a:lnTo>
                <a:lnTo>
                  <a:pt x="0" y="428625"/>
                </a:lnTo>
                <a:lnTo>
                  <a:pt x="8930" y="428625"/>
                </a:lnTo>
                <a:lnTo>
                  <a:pt x="35719" y="419696"/>
                </a:lnTo>
                <a:lnTo>
                  <a:pt x="62508" y="410766"/>
                </a:lnTo>
                <a:lnTo>
                  <a:pt x="107157" y="392907"/>
                </a:lnTo>
                <a:lnTo>
                  <a:pt x="142875" y="375047"/>
                </a:lnTo>
                <a:lnTo>
                  <a:pt x="187524" y="357188"/>
                </a:lnTo>
                <a:lnTo>
                  <a:pt x="232172" y="339328"/>
                </a:lnTo>
                <a:lnTo>
                  <a:pt x="258961" y="321469"/>
                </a:lnTo>
                <a:lnTo>
                  <a:pt x="276821" y="303610"/>
                </a:lnTo>
                <a:lnTo>
                  <a:pt x="276821" y="3036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277695" y="1669851"/>
            <a:ext cx="116087" cy="250033"/>
          </a:xfrm>
          <a:custGeom>
            <a:avLst/>
            <a:gdLst/>
            <a:ahLst/>
            <a:cxnLst/>
            <a:rect l="0" t="0" r="0" b="0"/>
            <a:pathLst>
              <a:path w="116087" h="250033">
                <a:moveTo>
                  <a:pt x="0" y="107157"/>
                </a:moveTo>
                <a:lnTo>
                  <a:pt x="8930" y="116086"/>
                </a:lnTo>
                <a:lnTo>
                  <a:pt x="8930" y="133946"/>
                </a:lnTo>
                <a:lnTo>
                  <a:pt x="17860" y="151805"/>
                </a:lnTo>
                <a:lnTo>
                  <a:pt x="26789" y="178594"/>
                </a:lnTo>
                <a:lnTo>
                  <a:pt x="35719" y="205383"/>
                </a:lnTo>
                <a:lnTo>
                  <a:pt x="44649" y="223243"/>
                </a:lnTo>
                <a:lnTo>
                  <a:pt x="53578" y="241102"/>
                </a:lnTo>
                <a:lnTo>
                  <a:pt x="62508" y="250032"/>
                </a:lnTo>
                <a:lnTo>
                  <a:pt x="62508" y="250032"/>
                </a:lnTo>
                <a:lnTo>
                  <a:pt x="71438" y="250032"/>
                </a:lnTo>
                <a:lnTo>
                  <a:pt x="71438" y="232172"/>
                </a:lnTo>
                <a:lnTo>
                  <a:pt x="71438" y="214313"/>
                </a:lnTo>
                <a:lnTo>
                  <a:pt x="71438" y="178594"/>
                </a:lnTo>
                <a:lnTo>
                  <a:pt x="71438" y="133946"/>
                </a:lnTo>
                <a:lnTo>
                  <a:pt x="62508" y="98227"/>
                </a:lnTo>
                <a:lnTo>
                  <a:pt x="71438" y="62508"/>
                </a:lnTo>
                <a:lnTo>
                  <a:pt x="71438" y="35719"/>
                </a:lnTo>
                <a:lnTo>
                  <a:pt x="80368" y="17860"/>
                </a:lnTo>
                <a:lnTo>
                  <a:pt x="80368" y="8930"/>
                </a:lnTo>
                <a:lnTo>
                  <a:pt x="89297" y="0"/>
                </a:lnTo>
                <a:lnTo>
                  <a:pt x="98227" y="0"/>
                </a:lnTo>
                <a:lnTo>
                  <a:pt x="10715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393781" y="1687711"/>
            <a:ext cx="169665" cy="151805"/>
          </a:xfrm>
          <a:custGeom>
            <a:avLst/>
            <a:gdLst/>
            <a:ahLst/>
            <a:cxnLst/>
            <a:rect l="0" t="0" r="0" b="0"/>
            <a:pathLst>
              <a:path w="169665" h="151805">
                <a:moveTo>
                  <a:pt x="0" y="125015"/>
                </a:moveTo>
                <a:lnTo>
                  <a:pt x="0" y="125015"/>
                </a:lnTo>
                <a:lnTo>
                  <a:pt x="8930" y="125015"/>
                </a:lnTo>
                <a:lnTo>
                  <a:pt x="17860" y="125015"/>
                </a:lnTo>
                <a:lnTo>
                  <a:pt x="26789" y="116086"/>
                </a:lnTo>
                <a:lnTo>
                  <a:pt x="44649" y="98226"/>
                </a:lnTo>
                <a:lnTo>
                  <a:pt x="53578" y="89297"/>
                </a:lnTo>
                <a:lnTo>
                  <a:pt x="71438" y="62508"/>
                </a:lnTo>
                <a:lnTo>
                  <a:pt x="80367" y="44648"/>
                </a:lnTo>
                <a:lnTo>
                  <a:pt x="89297" y="26789"/>
                </a:lnTo>
                <a:lnTo>
                  <a:pt x="89297" y="8929"/>
                </a:lnTo>
                <a:lnTo>
                  <a:pt x="89297" y="0"/>
                </a:lnTo>
                <a:lnTo>
                  <a:pt x="80367" y="0"/>
                </a:lnTo>
                <a:lnTo>
                  <a:pt x="71438" y="8929"/>
                </a:lnTo>
                <a:lnTo>
                  <a:pt x="62508" y="26789"/>
                </a:lnTo>
                <a:lnTo>
                  <a:pt x="53578" y="53578"/>
                </a:lnTo>
                <a:lnTo>
                  <a:pt x="53578" y="80367"/>
                </a:lnTo>
                <a:lnTo>
                  <a:pt x="53578" y="107156"/>
                </a:lnTo>
                <a:lnTo>
                  <a:pt x="53578" y="133945"/>
                </a:lnTo>
                <a:lnTo>
                  <a:pt x="62508" y="142875"/>
                </a:lnTo>
                <a:lnTo>
                  <a:pt x="80367" y="151804"/>
                </a:lnTo>
                <a:lnTo>
                  <a:pt x="98227" y="142875"/>
                </a:lnTo>
                <a:lnTo>
                  <a:pt x="116086" y="133945"/>
                </a:lnTo>
                <a:lnTo>
                  <a:pt x="142875" y="116086"/>
                </a:lnTo>
                <a:lnTo>
                  <a:pt x="160735" y="89297"/>
                </a:lnTo>
                <a:lnTo>
                  <a:pt x="169664" y="62508"/>
                </a:lnTo>
                <a:lnTo>
                  <a:pt x="16966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527727" y="1375172"/>
            <a:ext cx="258962" cy="428626"/>
          </a:xfrm>
          <a:custGeom>
            <a:avLst/>
            <a:gdLst/>
            <a:ahLst/>
            <a:cxnLst/>
            <a:rect l="0" t="0" r="0" b="0"/>
            <a:pathLst>
              <a:path w="258962" h="428626">
                <a:moveTo>
                  <a:pt x="0" y="419695"/>
                </a:moveTo>
                <a:lnTo>
                  <a:pt x="0" y="419695"/>
                </a:lnTo>
                <a:lnTo>
                  <a:pt x="0" y="419695"/>
                </a:lnTo>
                <a:lnTo>
                  <a:pt x="0" y="428625"/>
                </a:lnTo>
                <a:lnTo>
                  <a:pt x="8929" y="419695"/>
                </a:lnTo>
                <a:lnTo>
                  <a:pt x="17859" y="410765"/>
                </a:lnTo>
                <a:lnTo>
                  <a:pt x="26789" y="401836"/>
                </a:lnTo>
                <a:lnTo>
                  <a:pt x="44648" y="375047"/>
                </a:lnTo>
                <a:lnTo>
                  <a:pt x="62507" y="357187"/>
                </a:lnTo>
                <a:lnTo>
                  <a:pt x="80367" y="330398"/>
                </a:lnTo>
                <a:lnTo>
                  <a:pt x="89296" y="303609"/>
                </a:lnTo>
                <a:lnTo>
                  <a:pt x="98226" y="276820"/>
                </a:lnTo>
                <a:lnTo>
                  <a:pt x="98226" y="258961"/>
                </a:lnTo>
                <a:lnTo>
                  <a:pt x="89296" y="258961"/>
                </a:lnTo>
                <a:lnTo>
                  <a:pt x="80367" y="258961"/>
                </a:lnTo>
                <a:lnTo>
                  <a:pt x="71437" y="276820"/>
                </a:lnTo>
                <a:lnTo>
                  <a:pt x="62507" y="303609"/>
                </a:lnTo>
                <a:lnTo>
                  <a:pt x="53578" y="330398"/>
                </a:lnTo>
                <a:lnTo>
                  <a:pt x="53578" y="357187"/>
                </a:lnTo>
                <a:lnTo>
                  <a:pt x="53578" y="383976"/>
                </a:lnTo>
                <a:lnTo>
                  <a:pt x="62507" y="392906"/>
                </a:lnTo>
                <a:lnTo>
                  <a:pt x="80367" y="401836"/>
                </a:lnTo>
                <a:lnTo>
                  <a:pt x="98226" y="401836"/>
                </a:lnTo>
                <a:lnTo>
                  <a:pt x="116086" y="392906"/>
                </a:lnTo>
                <a:lnTo>
                  <a:pt x="133945" y="375047"/>
                </a:lnTo>
                <a:lnTo>
                  <a:pt x="160734" y="348257"/>
                </a:lnTo>
                <a:lnTo>
                  <a:pt x="178593" y="321468"/>
                </a:lnTo>
                <a:lnTo>
                  <a:pt x="196453" y="285750"/>
                </a:lnTo>
                <a:lnTo>
                  <a:pt x="196453" y="250031"/>
                </a:lnTo>
                <a:lnTo>
                  <a:pt x="205382" y="205382"/>
                </a:lnTo>
                <a:lnTo>
                  <a:pt x="196453" y="151804"/>
                </a:lnTo>
                <a:lnTo>
                  <a:pt x="187523" y="107156"/>
                </a:lnTo>
                <a:lnTo>
                  <a:pt x="178593" y="53578"/>
                </a:lnTo>
                <a:lnTo>
                  <a:pt x="160734" y="17859"/>
                </a:lnTo>
                <a:lnTo>
                  <a:pt x="151804" y="0"/>
                </a:lnTo>
                <a:lnTo>
                  <a:pt x="133945" y="0"/>
                </a:lnTo>
                <a:lnTo>
                  <a:pt x="125015" y="8930"/>
                </a:lnTo>
                <a:lnTo>
                  <a:pt x="116086" y="26789"/>
                </a:lnTo>
                <a:lnTo>
                  <a:pt x="107156" y="62507"/>
                </a:lnTo>
                <a:lnTo>
                  <a:pt x="107156" y="98226"/>
                </a:lnTo>
                <a:lnTo>
                  <a:pt x="116086" y="142875"/>
                </a:lnTo>
                <a:lnTo>
                  <a:pt x="133945" y="187523"/>
                </a:lnTo>
                <a:lnTo>
                  <a:pt x="142875" y="223242"/>
                </a:lnTo>
                <a:lnTo>
                  <a:pt x="169664" y="258961"/>
                </a:lnTo>
                <a:lnTo>
                  <a:pt x="187523" y="285750"/>
                </a:lnTo>
                <a:lnTo>
                  <a:pt x="205382" y="303609"/>
                </a:lnTo>
                <a:lnTo>
                  <a:pt x="223242" y="312539"/>
                </a:lnTo>
                <a:lnTo>
                  <a:pt x="241101" y="312539"/>
                </a:lnTo>
                <a:lnTo>
                  <a:pt x="250031" y="303609"/>
                </a:lnTo>
                <a:lnTo>
                  <a:pt x="258961" y="276820"/>
                </a:lnTo>
                <a:lnTo>
                  <a:pt x="258961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813477" y="1482328"/>
            <a:ext cx="178594" cy="250032"/>
          </a:xfrm>
          <a:custGeom>
            <a:avLst/>
            <a:gdLst/>
            <a:ahLst/>
            <a:cxnLst/>
            <a:rect l="0" t="0" r="0" b="0"/>
            <a:pathLst>
              <a:path w="178594" h="250032">
                <a:moveTo>
                  <a:pt x="0" y="80367"/>
                </a:moveTo>
                <a:lnTo>
                  <a:pt x="0" y="89297"/>
                </a:lnTo>
                <a:lnTo>
                  <a:pt x="8929" y="89297"/>
                </a:lnTo>
                <a:lnTo>
                  <a:pt x="8929" y="98226"/>
                </a:lnTo>
                <a:lnTo>
                  <a:pt x="17859" y="107156"/>
                </a:lnTo>
                <a:lnTo>
                  <a:pt x="26789" y="107156"/>
                </a:lnTo>
                <a:lnTo>
                  <a:pt x="35718" y="98226"/>
                </a:lnTo>
                <a:lnTo>
                  <a:pt x="44648" y="98226"/>
                </a:lnTo>
                <a:lnTo>
                  <a:pt x="62507" y="80367"/>
                </a:lnTo>
                <a:lnTo>
                  <a:pt x="71437" y="62508"/>
                </a:lnTo>
                <a:lnTo>
                  <a:pt x="80367" y="44648"/>
                </a:lnTo>
                <a:lnTo>
                  <a:pt x="89296" y="17859"/>
                </a:lnTo>
                <a:lnTo>
                  <a:pt x="98226" y="8930"/>
                </a:lnTo>
                <a:lnTo>
                  <a:pt x="98226" y="0"/>
                </a:lnTo>
                <a:lnTo>
                  <a:pt x="98226" y="0"/>
                </a:lnTo>
                <a:lnTo>
                  <a:pt x="98226" y="8930"/>
                </a:lnTo>
                <a:lnTo>
                  <a:pt x="98226" y="35719"/>
                </a:lnTo>
                <a:lnTo>
                  <a:pt x="107156" y="62508"/>
                </a:lnTo>
                <a:lnTo>
                  <a:pt x="116086" y="89297"/>
                </a:lnTo>
                <a:lnTo>
                  <a:pt x="125015" y="125016"/>
                </a:lnTo>
                <a:lnTo>
                  <a:pt x="133945" y="160734"/>
                </a:lnTo>
                <a:lnTo>
                  <a:pt x="151804" y="187523"/>
                </a:lnTo>
                <a:lnTo>
                  <a:pt x="160734" y="214312"/>
                </a:lnTo>
                <a:lnTo>
                  <a:pt x="178593" y="232172"/>
                </a:lnTo>
                <a:lnTo>
                  <a:pt x="178593" y="250031"/>
                </a:lnTo>
                <a:lnTo>
                  <a:pt x="178593" y="250031"/>
                </a:lnTo>
                <a:lnTo>
                  <a:pt x="169664" y="241101"/>
                </a:lnTo>
                <a:lnTo>
                  <a:pt x="160734" y="241101"/>
                </a:lnTo>
                <a:lnTo>
                  <a:pt x="160734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349133" y="2089547"/>
            <a:ext cx="241102" cy="250032"/>
          </a:xfrm>
          <a:custGeom>
            <a:avLst/>
            <a:gdLst/>
            <a:ahLst/>
            <a:cxnLst/>
            <a:rect l="0" t="0" r="0" b="0"/>
            <a:pathLst>
              <a:path w="241102" h="250032">
                <a:moveTo>
                  <a:pt x="89297" y="0"/>
                </a:moveTo>
                <a:lnTo>
                  <a:pt x="8036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29"/>
                </a:lnTo>
                <a:lnTo>
                  <a:pt x="44648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8930" y="125015"/>
                </a:lnTo>
                <a:lnTo>
                  <a:pt x="0" y="160734"/>
                </a:lnTo>
                <a:lnTo>
                  <a:pt x="0" y="196453"/>
                </a:lnTo>
                <a:lnTo>
                  <a:pt x="8930" y="223242"/>
                </a:lnTo>
                <a:lnTo>
                  <a:pt x="17859" y="241101"/>
                </a:lnTo>
                <a:lnTo>
                  <a:pt x="26789" y="250031"/>
                </a:lnTo>
                <a:lnTo>
                  <a:pt x="44648" y="241101"/>
                </a:lnTo>
                <a:lnTo>
                  <a:pt x="62508" y="223242"/>
                </a:lnTo>
                <a:lnTo>
                  <a:pt x="89297" y="196453"/>
                </a:lnTo>
                <a:lnTo>
                  <a:pt x="107156" y="160734"/>
                </a:lnTo>
                <a:lnTo>
                  <a:pt x="116086" y="125015"/>
                </a:lnTo>
                <a:lnTo>
                  <a:pt x="125015" y="98226"/>
                </a:lnTo>
                <a:lnTo>
                  <a:pt x="133945" y="80367"/>
                </a:lnTo>
                <a:lnTo>
                  <a:pt x="133945" y="71437"/>
                </a:lnTo>
                <a:lnTo>
                  <a:pt x="142875" y="80367"/>
                </a:lnTo>
                <a:lnTo>
                  <a:pt x="142875" y="107156"/>
                </a:lnTo>
                <a:lnTo>
                  <a:pt x="142875" y="133945"/>
                </a:lnTo>
                <a:lnTo>
                  <a:pt x="151805" y="160734"/>
                </a:lnTo>
                <a:lnTo>
                  <a:pt x="151805" y="178593"/>
                </a:lnTo>
                <a:lnTo>
                  <a:pt x="160734" y="196453"/>
                </a:lnTo>
                <a:lnTo>
                  <a:pt x="178594" y="205382"/>
                </a:lnTo>
                <a:lnTo>
                  <a:pt x="187523" y="205382"/>
                </a:lnTo>
                <a:lnTo>
                  <a:pt x="205383" y="196453"/>
                </a:lnTo>
                <a:lnTo>
                  <a:pt x="223242" y="178593"/>
                </a:lnTo>
                <a:lnTo>
                  <a:pt x="232172" y="160734"/>
                </a:lnTo>
                <a:lnTo>
                  <a:pt x="241101" y="125015"/>
                </a:lnTo>
                <a:lnTo>
                  <a:pt x="241101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554516" y="1973461"/>
            <a:ext cx="133946" cy="187524"/>
          </a:xfrm>
          <a:custGeom>
            <a:avLst/>
            <a:gdLst/>
            <a:ahLst/>
            <a:cxnLst/>
            <a:rect l="0" t="0" r="0" b="0"/>
            <a:pathLst>
              <a:path w="133946" h="187524">
                <a:moveTo>
                  <a:pt x="0" y="98226"/>
                </a:moveTo>
                <a:lnTo>
                  <a:pt x="0" y="107156"/>
                </a:lnTo>
                <a:lnTo>
                  <a:pt x="8929" y="116086"/>
                </a:lnTo>
                <a:lnTo>
                  <a:pt x="8929" y="133945"/>
                </a:lnTo>
                <a:lnTo>
                  <a:pt x="26789" y="151804"/>
                </a:lnTo>
                <a:lnTo>
                  <a:pt x="35718" y="169664"/>
                </a:lnTo>
                <a:lnTo>
                  <a:pt x="44648" y="178593"/>
                </a:lnTo>
                <a:lnTo>
                  <a:pt x="62507" y="187523"/>
                </a:lnTo>
                <a:lnTo>
                  <a:pt x="80367" y="187523"/>
                </a:lnTo>
                <a:lnTo>
                  <a:pt x="98226" y="187523"/>
                </a:lnTo>
                <a:lnTo>
                  <a:pt x="116086" y="178593"/>
                </a:lnTo>
                <a:lnTo>
                  <a:pt x="125015" y="160734"/>
                </a:lnTo>
                <a:lnTo>
                  <a:pt x="133945" y="133945"/>
                </a:lnTo>
                <a:lnTo>
                  <a:pt x="133945" y="107156"/>
                </a:lnTo>
                <a:lnTo>
                  <a:pt x="133945" y="71437"/>
                </a:lnTo>
                <a:lnTo>
                  <a:pt x="125015" y="44648"/>
                </a:lnTo>
                <a:lnTo>
                  <a:pt x="116086" y="17859"/>
                </a:lnTo>
                <a:lnTo>
                  <a:pt x="116086" y="8929"/>
                </a:lnTo>
                <a:lnTo>
                  <a:pt x="107156" y="0"/>
                </a:lnTo>
                <a:lnTo>
                  <a:pt x="107156" y="8929"/>
                </a:lnTo>
                <a:lnTo>
                  <a:pt x="98226" y="8929"/>
                </a:lnTo>
                <a:lnTo>
                  <a:pt x="107156" y="17859"/>
                </a:lnTo>
                <a:lnTo>
                  <a:pt x="107156" y="26789"/>
                </a:lnTo>
                <a:lnTo>
                  <a:pt x="107156" y="26789"/>
                </a:lnTo>
                <a:lnTo>
                  <a:pt x="116086" y="26789"/>
                </a:lnTo>
                <a:lnTo>
                  <a:pt x="125015" y="17859"/>
                </a:lnTo>
                <a:lnTo>
                  <a:pt x="12501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750969" y="1919883"/>
            <a:ext cx="187524" cy="160735"/>
          </a:xfrm>
          <a:custGeom>
            <a:avLst/>
            <a:gdLst/>
            <a:ahLst/>
            <a:cxnLst/>
            <a:rect l="0" t="0" r="0" b="0"/>
            <a:pathLst>
              <a:path w="187524" h="160735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62507"/>
                </a:lnTo>
                <a:lnTo>
                  <a:pt x="0" y="89296"/>
                </a:lnTo>
                <a:lnTo>
                  <a:pt x="0" y="116086"/>
                </a:lnTo>
                <a:lnTo>
                  <a:pt x="8929" y="133945"/>
                </a:lnTo>
                <a:lnTo>
                  <a:pt x="17859" y="151804"/>
                </a:lnTo>
                <a:lnTo>
                  <a:pt x="26789" y="160734"/>
                </a:lnTo>
                <a:lnTo>
                  <a:pt x="35719" y="160734"/>
                </a:lnTo>
                <a:lnTo>
                  <a:pt x="53578" y="160734"/>
                </a:lnTo>
                <a:lnTo>
                  <a:pt x="62508" y="151804"/>
                </a:lnTo>
                <a:lnTo>
                  <a:pt x="71437" y="133945"/>
                </a:lnTo>
                <a:lnTo>
                  <a:pt x="89297" y="107156"/>
                </a:lnTo>
                <a:lnTo>
                  <a:pt x="98226" y="80367"/>
                </a:lnTo>
                <a:lnTo>
                  <a:pt x="98226" y="53578"/>
                </a:lnTo>
                <a:lnTo>
                  <a:pt x="107156" y="35718"/>
                </a:lnTo>
                <a:lnTo>
                  <a:pt x="107156" y="26789"/>
                </a:lnTo>
                <a:lnTo>
                  <a:pt x="107156" y="26789"/>
                </a:lnTo>
                <a:lnTo>
                  <a:pt x="107156" y="44648"/>
                </a:lnTo>
                <a:lnTo>
                  <a:pt x="107156" y="62507"/>
                </a:lnTo>
                <a:lnTo>
                  <a:pt x="116086" y="80367"/>
                </a:lnTo>
                <a:lnTo>
                  <a:pt x="116086" y="98226"/>
                </a:lnTo>
                <a:lnTo>
                  <a:pt x="125015" y="107156"/>
                </a:lnTo>
                <a:lnTo>
                  <a:pt x="125015" y="125015"/>
                </a:lnTo>
                <a:lnTo>
                  <a:pt x="142875" y="133945"/>
                </a:lnTo>
                <a:lnTo>
                  <a:pt x="151804" y="133945"/>
                </a:lnTo>
                <a:lnTo>
                  <a:pt x="169664" y="133945"/>
                </a:lnTo>
                <a:lnTo>
                  <a:pt x="187523" y="116086"/>
                </a:lnTo>
                <a:lnTo>
                  <a:pt x="187523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929563" y="1928812"/>
            <a:ext cx="44649" cy="89298"/>
          </a:xfrm>
          <a:custGeom>
            <a:avLst/>
            <a:gdLst/>
            <a:ahLst/>
            <a:cxnLst/>
            <a:rect l="0" t="0" r="0" b="0"/>
            <a:pathLst>
              <a:path w="44649" h="89298">
                <a:moveTo>
                  <a:pt x="17859" y="0"/>
                </a:moveTo>
                <a:lnTo>
                  <a:pt x="8929" y="0"/>
                </a:lnTo>
                <a:lnTo>
                  <a:pt x="8929" y="17860"/>
                </a:lnTo>
                <a:lnTo>
                  <a:pt x="0" y="35719"/>
                </a:lnTo>
                <a:lnTo>
                  <a:pt x="0" y="53578"/>
                </a:lnTo>
                <a:lnTo>
                  <a:pt x="0" y="62508"/>
                </a:lnTo>
                <a:lnTo>
                  <a:pt x="8929" y="80367"/>
                </a:lnTo>
                <a:lnTo>
                  <a:pt x="8929" y="89297"/>
                </a:lnTo>
                <a:lnTo>
                  <a:pt x="17859" y="89297"/>
                </a:lnTo>
                <a:lnTo>
                  <a:pt x="26789" y="89297"/>
                </a:lnTo>
                <a:lnTo>
                  <a:pt x="35718" y="89297"/>
                </a:lnTo>
                <a:lnTo>
                  <a:pt x="35718" y="80367"/>
                </a:lnTo>
                <a:lnTo>
                  <a:pt x="44648" y="62508"/>
                </a:lnTo>
                <a:lnTo>
                  <a:pt x="44648" y="44649"/>
                </a:lnTo>
                <a:lnTo>
                  <a:pt x="44648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858125" y="1785937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947422" y="1669851"/>
            <a:ext cx="187524" cy="321470"/>
          </a:xfrm>
          <a:custGeom>
            <a:avLst/>
            <a:gdLst/>
            <a:ahLst/>
            <a:cxnLst/>
            <a:rect l="0" t="0" r="0" b="0"/>
            <a:pathLst>
              <a:path w="187524" h="321470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59" y="35719"/>
                </a:lnTo>
                <a:lnTo>
                  <a:pt x="26789" y="62508"/>
                </a:lnTo>
                <a:lnTo>
                  <a:pt x="35719" y="98227"/>
                </a:lnTo>
                <a:lnTo>
                  <a:pt x="53578" y="151805"/>
                </a:lnTo>
                <a:lnTo>
                  <a:pt x="71437" y="196453"/>
                </a:lnTo>
                <a:lnTo>
                  <a:pt x="89297" y="232172"/>
                </a:lnTo>
                <a:lnTo>
                  <a:pt x="116086" y="267891"/>
                </a:lnTo>
                <a:lnTo>
                  <a:pt x="133945" y="294680"/>
                </a:lnTo>
                <a:lnTo>
                  <a:pt x="151805" y="312539"/>
                </a:lnTo>
                <a:lnTo>
                  <a:pt x="160734" y="321469"/>
                </a:lnTo>
                <a:lnTo>
                  <a:pt x="178594" y="312539"/>
                </a:lnTo>
                <a:lnTo>
                  <a:pt x="178594" y="303610"/>
                </a:lnTo>
                <a:lnTo>
                  <a:pt x="187523" y="276821"/>
                </a:lnTo>
                <a:lnTo>
                  <a:pt x="187523" y="250032"/>
                </a:lnTo>
                <a:lnTo>
                  <a:pt x="187523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152805" y="1759148"/>
            <a:ext cx="125016" cy="187525"/>
          </a:xfrm>
          <a:custGeom>
            <a:avLst/>
            <a:gdLst/>
            <a:ahLst/>
            <a:cxnLst/>
            <a:rect l="0" t="0" r="0" b="0"/>
            <a:pathLst>
              <a:path w="125016" h="187525">
                <a:moveTo>
                  <a:pt x="35718" y="8930"/>
                </a:moveTo>
                <a:lnTo>
                  <a:pt x="35718" y="8930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0" y="35719"/>
                </a:lnTo>
                <a:lnTo>
                  <a:pt x="0" y="71438"/>
                </a:lnTo>
                <a:lnTo>
                  <a:pt x="0" y="98227"/>
                </a:lnTo>
                <a:lnTo>
                  <a:pt x="0" y="133946"/>
                </a:lnTo>
                <a:lnTo>
                  <a:pt x="0" y="160735"/>
                </a:lnTo>
                <a:lnTo>
                  <a:pt x="0" y="178594"/>
                </a:lnTo>
                <a:lnTo>
                  <a:pt x="0" y="187524"/>
                </a:lnTo>
                <a:lnTo>
                  <a:pt x="8929" y="187524"/>
                </a:lnTo>
                <a:lnTo>
                  <a:pt x="17859" y="187524"/>
                </a:lnTo>
                <a:lnTo>
                  <a:pt x="26789" y="169664"/>
                </a:lnTo>
                <a:lnTo>
                  <a:pt x="35718" y="151805"/>
                </a:lnTo>
                <a:lnTo>
                  <a:pt x="44647" y="125016"/>
                </a:lnTo>
                <a:lnTo>
                  <a:pt x="53577" y="98227"/>
                </a:lnTo>
                <a:lnTo>
                  <a:pt x="62507" y="89297"/>
                </a:lnTo>
                <a:lnTo>
                  <a:pt x="71436" y="71438"/>
                </a:lnTo>
                <a:lnTo>
                  <a:pt x="80366" y="71438"/>
                </a:lnTo>
                <a:lnTo>
                  <a:pt x="89296" y="71438"/>
                </a:lnTo>
                <a:lnTo>
                  <a:pt x="89296" y="80367"/>
                </a:lnTo>
                <a:lnTo>
                  <a:pt x="98225" y="89297"/>
                </a:lnTo>
                <a:lnTo>
                  <a:pt x="98225" y="98227"/>
                </a:lnTo>
                <a:lnTo>
                  <a:pt x="107155" y="107156"/>
                </a:lnTo>
                <a:lnTo>
                  <a:pt x="107155" y="107156"/>
                </a:lnTo>
                <a:lnTo>
                  <a:pt x="116085" y="107156"/>
                </a:lnTo>
                <a:lnTo>
                  <a:pt x="125015" y="98227"/>
                </a:lnTo>
                <a:lnTo>
                  <a:pt x="125015" y="89297"/>
                </a:lnTo>
                <a:lnTo>
                  <a:pt x="125015" y="71438"/>
                </a:lnTo>
                <a:lnTo>
                  <a:pt x="12501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206382" y="1562695"/>
            <a:ext cx="196454" cy="267892"/>
          </a:xfrm>
          <a:custGeom>
            <a:avLst/>
            <a:gdLst/>
            <a:ahLst/>
            <a:cxnLst/>
            <a:rect l="0" t="0" r="0" b="0"/>
            <a:pathLst>
              <a:path w="196454" h="267892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9"/>
                </a:lnTo>
                <a:lnTo>
                  <a:pt x="17859" y="71438"/>
                </a:lnTo>
                <a:lnTo>
                  <a:pt x="35719" y="98227"/>
                </a:lnTo>
                <a:lnTo>
                  <a:pt x="44648" y="142875"/>
                </a:lnTo>
                <a:lnTo>
                  <a:pt x="71438" y="178594"/>
                </a:lnTo>
                <a:lnTo>
                  <a:pt x="80367" y="214313"/>
                </a:lnTo>
                <a:lnTo>
                  <a:pt x="98227" y="241102"/>
                </a:lnTo>
                <a:lnTo>
                  <a:pt x="107156" y="258961"/>
                </a:lnTo>
                <a:lnTo>
                  <a:pt x="116086" y="267891"/>
                </a:lnTo>
                <a:lnTo>
                  <a:pt x="116086" y="267891"/>
                </a:lnTo>
                <a:lnTo>
                  <a:pt x="125016" y="258961"/>
                </a:lnTo>
                <a:lnTo>
                  <a:pt x="125016" y="241102"/>
                </a:lnTo>
                <a:lnTo>
                  <a:pt x="125016" y="214313"/>
                </a:lnTo>
                <a:lnTo>
                  <a:pt x="125016" y="178594"/>
                </a:lnTo>
                <a:lnTo>
                  <a:pt x="133945" y="142875"/>
                </a:lnTo>
                <a:lnTo>
                  <a:pt x="142875" y="116086"/>
                </a:lnTo>
                <a:lnTo>
                  <a:pt x="151805" y="89297"/>
                </a:lnTo>
                <a:lnTo>
                  <a:pt x="169664" y="80367"/>
                </a:lnTo>
                <a:lnTo>
                  <a:pt x="178594" y="80367"/>
                </a:lnTo>
                <a:lnTo>
                  <a:pt x="196453" y="80367"/>
                </a:lnTo>
                <a:lnTo>
                  <a:pt x="196453" y="98227"/>
                </a:lnTo>
                <a:lnTo>
                  <a:pt x="196453" y="116086"/>
                </a:lnTo>
                <a:lnTo>
                  <a:pt x="196453" y="142875"/>
                </a:lnTo>
                <a:lnTo>
                  <a:pt x="187523" y="169664"/>
                </a:lnTo>
                <a:lnTo>
                  <a:pt x="178594" y="187524"/>
                </a:lnTo>
                <a:lnTo>
                  <a:pt x="160734" y="214313"/>
                </a:lnTo>
                <a:lnTo>
                  <a:pt x="151805" y="232172"/>
                </a:lnTo>
                <a:lnTo>
                  <a:pt x="142875" y="241102"/>
                </a:lnTo>
                <a:lnTo>
                  <a:pt x="133945" y="232172"/>
                </a:lnTo>
                <a:lnTo>
                  <a:pt x="142875" y="223242"/>
                </a:lnTo>
                <a:lnTo>
                  <a:pt x="142875" y="196453"/>
                </a:lnTo>
                <a:lnTo>
                  <a:pt x="160734" y="160734"/>
                </a:lnTo>
                <a:lnTo>
                  <a:pt x="169664" y="116086"/>
                </a:lnTo>
                <a:lnTo>
                  <a:pt x="169664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420695" y="1419820"/>
            <a:ext cx="80368" cy="339329"/>
          </a:xfrm>
          <a:custGeom>
            <a:avLst/>
            <a:gdLst/>
            <a:ahLst/>
            <a:cxnLst/>
            <a:rect l="0" t="0" r="0" b="0"/>
            <a:pathLst>
              <a:path w="80368" h="339329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8929" y="98227"/>
                </a:lnTo>
                <a:lnTo>
                  <a:pt x="8929" y="133945"/>
                </a:lnTo>
                <a:lnTo>
                  <a:pt x="17859" y="178594"/>
                </a:lnTo>
                <a:lnTo>
                  <a:pt x="26789" y="223242"/>
                </a:lnTo>
                <a:lnTo>
                  <a:pt x="35718" y="267891"/>
                </a:lnTo>
                <a:lnTo>
                  <a:pt x="44648" y="303609"/>
                </a:lnTo>
                <a:lnTo>
                  <a:pt x="53578" y="321469"/>
                </a:lnTo>
                <a:lnTo>
                  <a:pt x="71437" y="330399"/>
                </a:lnTo>
                <a:lnTo>
                  <a:pt x="71437" y="339328"/>
                </a:lnTo>
                <a:lnTo>
                  <a:pt x="80367" y="330399"/>
                </a:lnTo>
                <a:lnTo>
                  <a:pt x="80367" y="312539"/>
                </a:lnTo>
                <a:lnTo>
                  <a:pt x="80367" y="285750"/>
                </a:lnTo>
                <a:lnTo>
                  <a:pt x="80367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492132" y="1580554"/>
            <a:ext cx="160735" cy="142876"/>
          </a:xfrm>
          <a:custGeom>
            <a:avLst/>
            <a:gdLst/>
            <a:ahLst/>
            <a:cxnLst/>
            <a:rect l="0" t="0" r="0" b="0"/>
            <a:pathLst>
              <a:path w="160735" h="142876">
                <a:moveTo>
                  <a:pt x="0" y="89297"/>
                </a:moveTo>
                <a:lnTo>
                  <a:pt x="0" y="98227"/>
                </a:lnTo>
                <a:lnTo>
                  <a:pt x="8930" y="98227"/>
                </a:lnTo>
                <a:lnTo>
                  <a:pt x="17859" y="98227"/>
                </a:lnTo>
                <a:lnTo>
                  <a:pt x="26789" y="98227"/>
                </a:lnTo>
                <a:lnTo>
                  <a:pt x="44648" y="89297"/>
                </a:lnTo>
                <a:lnTo>
                  <a:pt x="62508" y="80368"/>
                </a:lnTo>
                <a:lnTo>
                  <a:pt x="80367" y="71438"/>
                </a:lnTo>
                <a:lnTo>
                  <a:pt x="89297" y="53579"/>
                </a:lnTo>
                <a:lnTo>
                  <a:pt x="107156" y="44649"/>
                </a:lnTo>
                <a:lnTo>
                  <a:pt x="125016" y="26790"/>
                </a:lnTo>
                <a:lnTo>
                  <a:pt x="125016" y="8930"/>
                </a:lnTo>
                <a:lnTo>
                  <a:pt x="133945" y="0"/>
                </a:lnTo>
                <a:lnTo>
                  <a:pt x="125016" y="0"/>
                </a:lnTo>
                <a:lnTo>
                  <a:pt x="125016" y="8930"/>
                </a:lnTo>
                <a:lnTo>
                  <a:pt x="107156" y="26790"/>
                </a:lnTo>
                <a:lnTo>
                  <a:pt x="107156" y="44649"/>
                </a:lnTo>
                <a:lnTo>
                  <a:pt x="98227" y="62508"/>
                </a:lnTo>
                <a:lnTo>
                  <a:pt x="89297" y="89297"/>
                </a:lnTo>
                <a:lnTo>
                  <a:pt x="89297" y="107157"/>
                </a:lnTo>
                <a:lnTo>
                  <a:pt x="89297" y="125016"/>
                </a:lnTo>
                <a:lnTo>
                  <a:pt x="107156" y="133946"/>
                </a:lnTo>
                <a:lnTo>
                  <a:pt x="116086" y="142875"/>
                </a:lnTo>
                <a:lnTo>
                  <a:pt x="133945" y="142875"/>
                </a:lnTo>
                <a:lnTo>
                  <a:pt x="151805" y="133946"/>
                </a:lnTo>
                <a:lnTo>
                  <a:pt x="160734" y="125016"/>
                </a:lnTo>
                <a:lnTo>
                  <a:pt x="16073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482953" y="1437679"/>
            <a:ext cx="830462" cy="982267"/>
          </a:xfrm>
          <a:custGeom>
            <a:avLst/>
            <a:gdLst/>
            <a:ahLst/>
            <a:cxnLst/>
            <a:rect l="0" t="0" r="0" b="0"/>
            <a:pathLst>
              <a:path w="830462" h="982267">
                <a:moveTo>
                  <a:pt x="455414" y="0"/>
                </a:moveTo>
                <a:lnTo>
                  <a:pt x="455414" y="0"/>
                </a:lnTo>
                <a:lnTo>
                  <a:pt x="446485" y="0"/>
                </a:lnTo>
                <a:lnTo>
                  <a:pt x="437555" y="0"/>
                </a:lnTo>
                <a:lnTo>
                  <a:pt x="428625" y="8930"/>
                </a:lnTo>
                <a:lnTo>
                  <a:pt x="419695" y="26790"/>
                </a:lnTo>
                <a:lnTo>
                  <a:pt x="410766" y="53579"/>
                </a:lnTo>
                <a:lnTo>
                  <a:pt x="392906" y="80368"/>
                </a:lnTo>
                <a:lnTo>
                  <a:pt x="366117" y="116086"/>
                </a:lnTo>
                <a:lnTo>
                  <a:pt x="330399" y="160735"/>
                </a:lnTo>
                <a:lnTo>
                  <a:pt x="303610" y="205383"/>
                </a:lnTo>
                <a:lnTo>
                  <a:pt x="267891" y="250032"/>
                </a:lnTo>
                <a:lnTo>
                  <a:pt x="232172" y="294680"/>
                </a:lnTo>
                <a:lnTo>
                  <a:pt x="187524" y="339329"/>
                </a:lnTo>
                <a:lnTo>
                  <a:pt x="151805" y="375047"/>
                </a:lnTo>
                <a:lnTo>
                  <a:pt x="116086" y="410766"/>
                </a:lnTo>
                <a:lnTo>
                  <a:pt x="80367" y="446485"/>
                </a:lnTo>
                <a:lnTo>
                  <a:pt x="53578" y="473274"/>
                </a:lnTo>
                <a:lnTo>
                  <a:pt x="26789" y="491133"/>
                </a:lnTo>
                <a:lnTo>
                  <a:pt x="17860" y="517922"/>
                </a:lnTo>
                <a:lnTo>
                  <a:pt x="8930" y="526852"/>
                </a:lnTo>
                <a:lnTo>
                  <a:pt x="0" y="544711"/>
                </a:lnTo>
                <a:lnTo>
                  <a:pt x="0" y="553641"/>
                </a:lnTo>
                <a:lnTo>
                  <a:pt x="8930" y="562571"/>
                </a:lnTo>
                <a:lnTo>
                  <a:pt x="17860" y="580430"/>
                </a:lnTo>
                <a:lnTo>
                  <a:pt x="35719" y="598290"/>
                </a:lnTo>
                <a:lnTo>
                  <a:pt x="62508" y="625079"/>
                </a:lnTo>
                <a:lnTo>
                  <a:pt x="98227" y="660797"/>
                </a:lnTo>
                <a:lnTo>
                  <a:pt x="160735" y="705446"/>
                </a:lnTo>
                <a:lnTo>
                  <a:pt x="223242" y="759024"/>
                </a:lnTo>
                <a:lnTo>
                  <a:pt x="312539" y="821532"/>
                </a:lnTo>
                <a:lnTo>
                  <a:pt x="410766" y="875110"/>
                </a:lnTo>
                <a:lnTo>
                  <a:pt x="517922" y="928688"/>
                </a:lnTo>
                <a:lnTo>
                  <a:pt x="625078" y="955477"/>
                </a:lnTo>
                <a:lnTo>
                  <a:pt x="714375" y="973336"/>
                </a:lnTo>
                <a:lnTo>
                  <a:pt x="785813" y="982266"/>
                </a:lnTo>
                <a:lnTo>
                  <a:pt x="821531" y="973336"/>
                </a:lnTo>
                <a:lnTo>
                  <a:pt x="830461" y="964407"/>
                </a:lnTo>
                <a:lnTo>
                  <a:pt x="830461" y="9644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009805" y="4071937"/>
            <a:ext cx="392907" cy="26790"/>
          </a:xfrm>
          <a:custGeom>
            <a:avLst/>
            <a:gdLst/>
            <a:ahLst/>
            <a:cxnLst/>
            <a:rect l="0" t="0" r="0" b="0"/>
            <a:pathLst>
              <a:path w="392907" h="26790">
                <a:moveTo>
                  <a:pt x="0" y="26789"/>
                </a:moveTo>
                <a:lnTo>
                  <a:pt x="0" y="26789"/>
                </a:lnTo>
                <a:lnTo>
                  <a:pt x="8929" y="17859"/>
                </a:lnTo>
                <a:lnTo>
                  <a:pt x="17859" y="17859"/>
                </a:lnTo>
                <a:lnTo>
                  <a:pt x="26789" y="8930"/>
                </a:lnTo>
                <a:lnTo>
                  <a:pt x="44648" y="0"/>
                </a:lnTo>
                <a:lnTo>
                  <a:pt x="62508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69664" y="8930"/>
                </a:lnTo>
                <a:lnTo>
                  <a:pt x="205383" y="8930"/>
                </a:lnTo>
                <a:lnTo>
                  <a:pt x="241101" y="17859"/>
                </a:lnTo>
                <a:lnTo>
                  <a:pt x="285750" y="17859"/>
                </a:lnTo>
                <a:lnTo>
                  <a:pt x="339328" y="26789"/>
                </a:lnTo>
                <a:lnTo>
                  <a:pt x="392906" y="26789"/>
                </a:lnTo>
                <a:lnTo>
                  <a:pt x="39290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518797" y="4089796"/>
            <a:ext cx="884039" cy="8931"/>
          </a:xfrm>
          <a:custGeom>
            <a:avLst/>
            <a:gdLst/>
            <a:ahLst/>
            <a:cxnLst/>
            <a:rect l="0" t="0" r="0" b="0"/>
            <a:pathLst>
              <a:path w="884039" h="8931">
                <a:moveTo>
                  <a:pt x="0" y="8930"/>
                </a:moveTo>
                <a:lnTo>
                  <a:pt x="62508" y="8930"/>
                </a:lnTo>
                <a:lnTo>
                  <a:pt x="125016" y="8930"/>
                </a:lnTo>
                <a:lnTo>
                  <a:pt x="196453" y="8930"/>
                </a:lnTo>
                <a:lnTo>
                  <a:pt x="258961" y="8930"/>
                </a:lnTo>
                <a:lnTo>
                  <a:pt x="339328" y="8930"/>
                </a:lnTo>
                <a:lnTo>
                  <a:pt x="401836" y="8930"/>
                </a:lnTo>
                <a:lnTo>
                  <a:pt x="482203" y="8930"/>
                </a:lnTo>
                <a:lnTo>
                  <a:pt x="553641" y="0"/>
                </a:lnTo>
                <a:lnTo>
                  <a:pt x="616148" y="0"/>
                </a:lnTo>
                <a:lnTo>
                  <a:pt x="678655" y="0"/>
                </a:lnTo>
                <a:lnTo>
                  <a:pt x="732233" y="0"/>
                </a:lnTo>
                <a:lnTo>
                  <a:pt x="776882" y="0"/>
                </a:lnTo>
                <a:lnTo>
                  <a:pt x="821530" y="0"/>
                </a:lnTo>
                <a:lnTo>
                  <a:pt x="857249" y="0"/>
                </a:lnTo>
                <a:lnTo>
                  <a:pt x="875108" y="0"/>
                </a:lnTo>
                <a:lnTo>
                  <a:pt x="884038" y="0"/>
                </a:lnTo>
                <a:lnTo>
                  <a:pt x="875108" y="8930"/>
                </a:lnTo>
                <a:lnTo>
                  <a:pt x="857249" y="8930"/>
                </a:lnTo>
                <a:lnTo>
                  <a:pt x="85724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125266" y="3991570"/>
            <a:ext cx="2402087" cy="53579"/>
          </a:xfrm>
          <a:custGeom>
            <a:avLst/>
            <a:gdLst/>
            <a:ahLst/>
            <a:cxnLst/>
            <a:rect l="0" t="0" r="0" b="0"/>
            <a:pathLst>
              <a:path w="2402087" h="53579">
                <a:moveTo>
                  <a:pt x="0" y="53578"/>
                </a:moveTo>
                <a:lnTo>
                  <a:pt x="0" y="53578"/>
                </a:lnTo>
                <a:lnTo>
                  <a:pt x="8929" y="44648"/>
                </a:lnTo>
                <a:lnTo>
                  <a:pt x="8929" y="44648"/>
                </a:lnTo>
                <a:lnTo>
                  <a:pt x="17859" y="35719"/>
                </a:lnTo>
                <a:lnTo>
                  <a:pt x="26789" y="26789"/>
                </a:lnTo>
                <a:lnTo>
                  <a:pt x="35718" y="26789"/>
                </a:lnTo>
                <a:lnTo>
                  <a:pt x="62507" y="17859"/>
                </a:lnTo>
                <a:lnTo>
                  <a:pt x="80367" y="17859"/>
                </a:lnTo>
                <a:lnTo>
                  <a:pt x="107156" y="8930"/>
                </a:lnTo>
                <a:lnTo>
                  <a:pt x="142875" y="8930"/>
                </a:lnTo>
                <a:lnTo>
                  <a:pt x="187523" y="8930"/>
                </a:lnTo>
                <a:lnTo>
                  <a:pt x="232172" y="0"/>
                </a:lnTo>
                <a:lnTo>
                  <a:pt x="285750" y="0"/>
                </a:lnTo>
                <a:lnTo>
                  <a:pt x="339328" y="0"/>
                </a:lnTo>
                <a:lnTo>
                  <a:pt x="401836" y="0"/>
                </a:lnTo>
                <a:lnTo>
                  <a:pt x="464343" y="0"/>
                </a:lnTo>
                <a:lnTo>
                  <a:pt x="535781" y="0"/>
                </a:lnTo>
                <a:lnTo>
                  <a:pt x="607218" y="0"/>
                </a:lnTo>
                <a:lnTo>
                  <a:pt x="687586" y="0"/>
                </a:lnTo>
                <a:lnTo>
                  <a:pt x="767953" y="0"/>
                </a:lnTo>
                <a:lnTo>
                  <a:pt x="857250" y="0"/>
                </a:lnTo>
                <a:lnTo>
                  <a:pt x="937617" y="0"/>
                </a:lnTo>
                <a:lnTo>
                  <a:pt x="1035843" y="0"/>
                </a:lnTo>
                <a:lnTo>
                  <a:pt x="1125140" y="0"/>
                </a:lnTo>
                <a:lnTo>
                  <a:pt x="1214437" y="0"/>
                </a:lnTo>
                <a:lnTo>
                  <a:pt x="1303734" y="0"/>
                </a:lnTo>
                <a:lnTo>
                  <a:pt x="1401961" y="8930"/>
                </a:lnTo>
                <a:lnTo>
                  <a:pt x="1491257" y="8930"/>
                </a:lnTo>
                <a:lnTo>
                  <a:pt x="1589484" y="8930"/>
                </a:lnTo>
                <a:lnTo>
                  <a:pt x="1678781" y="8930"/>
                </a:lnTo>
                <a:lnTo>
                  <a:pt x="1768078" y="8930"/>
                </a:lnTo>
                <a:lnTo>
                  <a:pt x="1857375" y="8930"/>
                </a:lnTo>
                <a:lnTo>
                  <a:pt x="1937742" y="0"/>
                </a:lnTo>
                <a:lnTo>
                  <a:pt x="2018109" y="0"/>
                </a:lnTo>
                <a:lnTo>
                  <a:pt x="2089547" y="0"/>
                </a:lnTo>
                <a:lnTo>
                  <a:pt x="2160984" y="8930"/>
                </a:lnTo>
                <a:lnTo>
                  <a:pt x="2223492" y="8930"/>
                </a:lnTo>
                <a:lnTo>
                  <a:pt x="2277070" y="17859"/>
                </a:lnTo>
                <a:lnTo>
                  <a:pt x="2330648" y="17859"/>
                </a:lnTo>
                <a:lnTo>
                  <a:pt x="2375297" y="26789"/>
                </a:lnTo>
                <a:lnTo>
                  <a:pt x="2402086" y="26789"/>
                </a:lnTo>
                <a:lnTo>
                  <a:pt x="240208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8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Mantis       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Mantis </a:t>
            </a:r>
            <a:r>
              <a:rPr lang="en-US" dirty="0"/>
              <a:t>issue tracking system is written in PHP, and works on </a:t>
            </a:r>
            <a:r>
              <a:rPr lang="en-US" dirty="0" smtClean="0"/>
              <a:t>various databases </a:t>
            </a:r>
            <a:r>
              <a:rPr lang="en-US" dirty="0"/>
              <a:t>including MySQL, MS SQL, </a:t>
            </a:r>
            <a:r>
              <a:rPr lang="en-US" dirty="0" err="1"/>
              <a:t>PostgreSQL</a:t>
            </a:r>
            <a:r>
              <a:rPr lang="en-US" dirty="0"/>
              <a:t>.</a:t>
            </a:r>
          </a:p>
          <a:p>
            <a:r>
              <a:rPr lang="en-US" dirty="0"/>
              <a:t>Mantis Features:</a:t>
            </a:r>
          </a:p>
          <a:p>
            <a:pPr lvl="1"/>
            <a:r>
              <a:rPr lang="en-US" dirty="0"/>
              <a:t>Source code integration</a:t>
            </a:r>
          </a:p>
          <a:p>
            <a:pPr lvl="1"/>
            <a:r>
              <a:rPr lang="en-US" dirty="0"/>
              <a:t>Time tracking</a:t>
            </a:r>
          </a:p>
          <a:p>
            <a:pPr lvl="1"/>
            <a:r>
              <a:rPr lang="en-US" dirty="0"/>
              <a:t>Issue relationship graph</a:t>
            </a:r>
          </a:p>
          <a:p>
            <a:pPr lvl="1"/>
            <a:r>
              <a:rPr lang="en-US" dirty="0"/>
              <a:t>Custom fields and workflow</a:t>
            </a:r>
          </a:p>
          <a:p>
            <a:pPr lvl="1"/>
            <a:r>
              <a:rPr lang="en-US" dirty="0"/>
              <a:t>Anonymous access</a:t>
            </a:r>
          </a:p>
          <a:p>
            <a:r>
              <a:rPr lang="en-US" dirty="0" smtClean="0"/>
              <a:t>Additional </a:t>
            </a:r>
            <a:r>
              <a:rPr lang="en-US" dirty="0"/>
              <a:t>Info:</a:t>
            </a:r>
          </a:p>
          <a:p>
            <a:pPr lvl="1"/>
            <a:r>
              <a:rPr lang="en-US" dirty="0"/>
              <a:t>Home Page: http://www.mantisbt.org</a:t>
            </a:r>
          </a:p>
          <a:p>
            <a:pPr lvl="1"/>
            <a:r>
              <a:rPr lang="en-US" dirty="0"/>
              <a:t>Stable Release: 1.2.2</a:t>
            </a:r>
          </a:p>
          <a:p>
            <a:pPr lvl="1"/>
            <a:r>
              <a:rPr lang="en-US" dirty="0"/>
              <a:t>License: GNU </a:t>
            </a:r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3B8-E828-4B4B-9B69-5223E60A4589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76200"/>
            <a:ext cx="35147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6831211" y="1473398"/>
            <a:ext cx="839392" cy="526853"/>
          </a:xfrm>
          <a:custGeom>
            <a:avLst/>
            <a:gdLst/>
            <a:ahLst/>
            <a:cxnLst/>
            <a:rect l="0" t="0" r="0" b="0"/>
            <a:pathLst>
              <a:path w="839392" h="526853">
                <a:moveTo>
                  <a:pt x="607219" y="71438"/>
                </a:moveTo>
                <a:lnTo>
                  <a:pt x="607219" y="71438"/>
                </a:lnTo>
                <a:lnTo>
                  <a:pt x="607219" y="71438"/>
                </a:lnTo>
                <a:lnTo>
                  <a:pt x="607219" y="62508"/>
                </a:lnTo>
                <a:lnTo>
                  <a:pt x="598289" y="62508"/>
                </a:lnTo>
                <a:lnTo>
                  <a:pt x="598289" y="62508"/>
                </a:lnTo>
                <a:lnTo>
                  <a:pt x="598289" y="53578"/>
                </a:lnTo>
                <a:lnTo>
                  <a:pt x="589359" y="44649"/>
                </a:lnTo>
                <a:lnTo>
                  <a:pt x="580430" y="44649"/>
                </a:lnTo>
                <a:lnTo>
                  <a:pt x="571500" y="35719"/>
                </a:lnTo>
                <a:lnTo>
                  <a:pt x="562570" y="35719"/>
                </a:lnTo>
                <a:lnTo>
                  <a:pt x="553641" y="26789"/>
                </a:lnTo>
                <a:lnTo>
                  <a:pt x="544711" y="26789"/>
                </a:lnTo>
                <a:lnTo>
                  <a:pt x="535781" y="17860"/>
                </a:lnTo>
                <a:lnTo>
                  <a:pt x="517922" y="8930"/>
                </a:lnTo>
                <a:lnTo>
                  <a:pt x="508992" y="8930"/>
                </a:lnTo>
                <a:lnTo>
                  <a:pt x="491133" y="8930"/>
                </a:lnTo>
                <a:lnTo>
                  <a:pt x="473273" y="0"/>
                </a:lnTo>
                <a:lnTo>
                  <a:pt x="464344" y="0"/>
                </a:lnTo>
                <a:lnTo>
                  <a:pt x="446484" y="0"/>
                </a:lnTo>
                <a:lnTo>
                  <a:pt x="428625" y="0"/>
                </a:lnTo>
                <a:lnTo>
                  <a:pt x="410766" y="0"/>
                </a:lnTo>
                <a:lnTo>
                  <a:pt x="392906" y="0"/>
                </a:lnTo>
                <a:lnTo>
                  <a:pt x="375047" y="8930"/>
                </a:lnTo>
                <a:lnTo>
                  <a:pt x="357187" y="8930"/>
                </a:lnTo>
                <a:lnTo>
                  <a:pt x="330398" y="8930"/>
                </a:lnTo>
                <a:lnTo>
                  <a:pt x="312539" y="8930"/>
                </a:lnTo>
                <a:lnTo>
                  <a:pt x="285750" y="17860"/>
                </a:lnTo>
                <a:lnTo>
                  <a:pt x="258961" y="17860"/>
                </a:lnTo>
                <a:lnTo>
                  <a:pt x="232172" y="26789"/>
                </a:lnTo>
                <a:lnTo>
                  <a:pt x="214312" y="26789"/>
                </a:lnTo>
                <a:lnTo>
                  <a:pt x="187523" y="35719"/>
                </a:lnTo>
                <a:lnTo>
                  <a:pt x="169664" y="53578"/>
                </a:lnTo>
                <a:lnTo>
                  <a:pt x="151805" y="62508"/>
                </a:lnTo>
                <a:lnTo>
                  <a:pt x="125016" y="71438"/>
                </a:lnTo>
                <a:lnTo>
                  <a:pt x="107156" y="80367"/>
                </a:lnTo>
                <a:lnTo>
                  <a:pt x="89297" y="98227"/>
                </a:lnTo>
                <a:lnTo>
                  <a:pt x="71437" y="116086"/>
                </a:lnTo>
                <a:lnTo>
                  <a:pt x="53578" y="125016"/>
                </a:lnTo>
                <a:lnTo>
                  <a:pt x="44648" y="142875"/>
                </a:lnTo>
                <a:lnTo>
                  <a:pt x="26789" y="160735"/>
                </a:lnTo>
                <a:lnTo>
                  <a:pt x="17859" y="178594"/>
                </a:lnTo>
                <a:lnTo>
                  <a:pt x="8930" y="196453"/>
                </a:lnTo>
                <a:lnTo>
                  <a:pt x="0" y="214313"/>
                </a:lnTo>
                <a:lnTo>
                  <a:pt x="0" y="232172"/>
                </a:lnTo>
                <a:lnTo>
                  <a:pt x="0" y="250031"/>
                </a:lnTo>
                <a:lnTo>
                  <a:pt x="0" y="267891"/>
                </a:lnTo>
                <a:lnTo>
                  <a:pt x="8930" y="285750"/>
                </a:lnTo>
                <a:lnTo>
                  <a:pt x="8930" y="303610"/>
                </a:lnTo>
                <a:lnTo>
                  <a:pt x="17859" y="321469"/>
                </a:lnTo>
                <a:lnTo>
                  <a:pt x="26789" y="330399"/>
                </a:lnTo>
                <a:lnTo>
                  <a:pt x="35719" y="348258"/>
                </a:lnTo>
                <a:lnTo>
                  <a:pt x="53578" y="366117"/>
                </a:lnTo>
                <a:lnTo>
                  <a:pt x="62508" y="383977"/>
                </a:lnTo>
                <a:lnTo>
                  <a:pt x="71437" y="401836"/>
                </a:lnTo>
                <a:lnTo>
                  <a:pt x="89297" y="419696"/>
                </a:lnTo>
                <a:lnTo>
                  <a:pt x="107156" y="428625"/>
                </a:lnTo>
                <a:lnTo>
                  <a:pt x="125016" y="446485"/>
                </a:lnTo>
                <a:lnTo>
                  <a:pt x="142875" y="455414"/>
                </a:lnTo>
                <a:lnTo>
                  <a:pt x="160734" y="473274"/>
                </a:lnTo>
                <a:lnTo>
                  <a:pt x="187523" y="482203"/>
                </a:lnTo>
                <a:lnTo>
                  <a:pt x="205383" y="491133"/>
                </a:lnTo>
                <a:lnTo>
                  <a:pt x="232172" y="500063"/>
                </a:lnTo>
                <a:lnTo>
                  <a:pt x="258961" y="508992"/>
                </a:lnTo>
                <a:lnTo>
                  <a:pt x="285750" y="508992"/>
                </a:lnTo>
                <a:lnTo>
                  <a:pt x="312539" y="517922"/>
                </a:lnTo>
                <a:lnTo>
                  <a:pt x="348258" y="517922"/>
                </a:lnTo>
                <a:lnTo>
                  <a:pt x="375047" y="526852"/>
                </a:lnTo>
                <a:lnTo>
                  <a:pt x="410766" y="526852"/>
                </a:lnTo>
                <a:lnTo>
                  <a:pt x="446484" y="526852"/>
                </a:lnTo>
                <a:lnTo>
                  <a:pt x="473273" y="526852"/>
                </a:lnTo>
                <a:lnTo>
                  <a:pt x="508992" y="526852"/>
                </a:lnTo>
                <a:lnTo>
                  <a:pt x="544711" y="517922"/>
                </a:lnTo>
                <a:lnTo>
                  <a:pt x="580430" y="517922"/>
                </a:lnTo>
                <a:lnTo>
                  <a:pt x="607219" y="508992"/>
                </a:lnTo>
                <a:lnTo>
                  <a:pt x="634008" y="500063"/>
                </a:lnTo>
                <a:lnTo>
                  <a:pt x="660797" y="491133"/>
                </a:lnTo>
                <a:lnTo>
                  <a:pt x="687586" y="482203"/>
                </a:lnTo>
                <a:lnTo>
                  <a:pt x="714375" y="473274"/>
                </a:lnTo>
                <a:lnTo>
                  <a:pt x="741164" y="455414"/>
                </a:lnTo>
                <a:lnTo>
                  <a:pt x="759023" y="437555"/>
                </a:lnTo>
                <a:lnTo>
                  <a:pt x="776883" y="428625"/>
                </a:lnTo>
                <a:lnTo>
                  <a:pt x="794742" y="401836"/>
                </a:lnTo>
                <a:lnTo>
                  <a:pt x="803672" y="383977"/>
                </a:lnTo>
                <a:lnTo>
                  <a:pt x="812602" y="366117"/>
                </a:lnTo>
                <a:lnTo>
                  <a:pt x="830461" y="348258"/>
                </a:lnTo>
                <a:lnTo>
                  <a:pt x="830461" y="321469"/>
                </a:lnTo>
                <a:lnTo>
                  <a:pt x="839391" y="303610"/>
                </a:lnTo>
                <a:lnTo>
                  <a:pt x="839391" y="276821"/>
                </a:lnTo>
                <a:lnTo>
                  <a:pt x="839391" y="258961"/>
                </a:lnTo>
                <a:lnTo>
                  <a:pt x="830461" y="232172"/>
                </a:lnTo>
                <a:lnTo>
                  <a:pt x="821531" y="214313"/>
                </a:lnTo>
                <a:lnTo>
                  <a:pt x="803672" y="187524"/>
                </a:lnTo>
                <a:lnTo>
                  <a:pt x="785812" y="169664"/>
                </a:lnTo>
                <a:lnTo>
                  <a:pt x="767953" y="151805"/>
                </a:lnTo>
                <a:lnTo>
                  <a:pt x="750094" y="133946"/>
                </a:lnTo>
                <a:lnTo>
                  <a:pt x="714375" y="125016"/>
                </a:lnTo>
                <a:lnTo>
                  <a:pt x="687586" y="107156"/>
                </a:lnTo>
                <a:lnTo>
                  <a:pt x="660797" y="98227"/>
                </a:lnTo>
                <a:lnTo>
                  <a:pt x="634008" y="89297"/>
                </a:lnTo>
                <a:lnTo>
                  <a:pt x="598289" y="80367"/>
                </a:lnTo>
                <a:lnTo>
                  <a:pt x="571500" y="71438"/>
                </a:lnTo>
                <a:lnTo>
                  <a:pt x="535781" y="62508"/>
                </a:lnTo>
                <a:lnTo>
                  <a:pt x="508992" y="53578"/>
                </a:lnTo>
                <a:lnTo>
                  <a:pt x="482203" y="53578"/>
                </a:lnTo>
                <a:lnTo>
                  <a:pt x="455414" y="53578"/>
                </a:lnTo>
                <a:lnTo>
                  <a:pt x="428625" y="53578"/>
                </a:lnTo>
                <a:lnTo>
                  <a:pt x="392906" y="53578"/>
                </a:lnTo>
                <a:lnTo>
                  <a:pt x="366117" y="53578"/>
                </a:lnTo>
                <a:lnTo>
                  <a:pt x="339328" y="62508"/>
                </a:lnTo>
                <a:lnTo>
                  <a:pt x="33932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866805" y="2160984"/>
            <a:ext cx="901899" cy="80368"/>
          </a:xfrm>
          <a:custGeom>
            <a:avLst/>
            <a:gdLst/>
            <a:ahLst/>
            <a:cxnLst/>
            <a:rect l="0" t="0" r="0" b="0"/>
            <a:pathLst>
              <a:path w="901899" h="80368">
                <a:moveTo>
                  <a:pt x="17859" y="80367"/>
                </a:moveTo>
                <a:lnTo>
                  <a:pt x="17859" y="80367"/>
                </a:lnTo>
                <a:lnTo>
                  <a:pt x="17859" y="71438"/>
                </a:lnTo>
                <a:lnTo>
                  <a:pt x="1785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0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8929" y="62508"/>
                </a:lnTo>
                <a:lnTo>
                  <a:pt x="8929" y="71438"/>
                </a:lnTo>
                <a:lnTo>
                  <a:pt x="17859" y="71438"/>
                </a:lnTo>
                <a:lnTo>
                  <a:pt x="26789" y="71438"/>
                </a:lnTo>
                <a:lnTo>
                  <a:pt x="44648" y="71438"/>
                </a:lnTo>
                <a:lnTo>
                  <a:pt x="62508" y="62508"/>
                </a:lnTo>
                <a:lnTo>
                  <a:pt x="71437" y="62508"/>
                </a:lnTo>
                <a:lnTo>
                  <a:pt x="98226" y="62508"/>
                </a:lnTo>
                <a:lnTo>
                  <a:pt x="125015" y="53578"/>
                </a:lnTo>
                <a:lnTo>
                  <a:pt x="151804" y="44649"/>
                </a:lnTo>
                <a:lnTo>
                  <a:pt x="187523" y="44649"/>
                </a:lnTo>
                <a:lnTo>
                  <a:pt x="223242" y="35719"/>
                </a:lnTo>
                <a:lnTo>
                  <a:pt x="267890" y="35719"/>
                </a:lnTo>
                <a:lnTo>
                  <a:pt x="303609" y="35719"/>
                </a:lnTo>
                <a:lnTo>
                  <a:pt x="339328" y="26789"/>
                </a:lnTo>
                <a:lnTo>
                  <a:pt x="383976" y="26789"/>
                </a:lnTo>
                <a:lnTo>
                  <a:pt x="419695" y="26789"/>
                </a:lnTo>
                <a:lnTo>
                  <a:pt x="464343" y="26789"/>
                </a:lnTo>
                <a:lnTo>
                  <a:pt x="500062" y="26789"/>
                </a:lnTo>
                <a:lnTo>
                  <a:pt x="544711" y="26789"/>
                </a:lnTo>
                <a:lnTo>
                  <a:pt x="589359" y="17860"/>
                </a:lnTo>
                <a:lnTo>
                  <a:pt x="625078" y="17860"/>
                </a:lnTo>
                <a:lnTo>
                  <a:pt x="669726" y="17860"/>
                </a:lnTo>
                <a:lnTo>
                  <a:pt x="705445" y="8930"/>
                </a:lnTo>
                <a:lnTo>
                  <a:pt x="741164" y="8930"/>
                </a:lnTo>
                <a:lnTo>
                  <a:pt x="776883" y="0"/>
                </a:lnTo>
                <a:lnTo>
                  <a:pt x="803672" y="0"/>
                </a:lnTo>
                <a:lnTo>
                  <a:pt x="830461" y="0"/>
                </a:lnTo>
                <a:lnTo>
                  <a:pt x="857250" y="8930"/>
                </a:lnTo>
                <a:lnTo>
                  <a:pt x="866179" y="8930"/>
                </a:lnTo>
                <a:lnTo>
                  <a:pt x="884039" y="8930"/>
                </a:lnTo>
                <a:lnTo>
                  <a:pt x="892968" y="8930"/>
                </a:lnTo>
                <a:lnTo>
                  <a:pt x="901898" y="17860"/>
                </a:lnTo>
                <a:lnTo>
                  <a:pt x="901898" y="17860"/>
                </a:lnTo>
                <a:lnTo>
                  <a:pt x="901898" y="17860"/>
                </a:lnTo>
                <a:lnTo>
                  <a:pt x="901898" y="26789"/>
                </a:lnTo>
                <a:lnTo>
                  <a:pt x="901898" y="26789"/>
                </a:lnTo>
                <a:lnTo>
                  <a:pt x="901898" y="26789"/>
                </a:lnTo>
                <a:lnTo>
                  <a:pt x="901898" y="26789"/>
                </a:lnTo>
                <a:lnTo>
                  <a:pt x="901898" y="26789"/>
                </a:lnTo>
                <a:lnTo>
                  <a:pt x="901898" y="26789"/>
                </a:lnTo>
                <a:lnTo>
                  <a:pt x="892968" y="26789"/>
                </a:lnTo>
                <a:lnTo>
                  <a:pt x="892968" y="26789"/>
                </a:lnTo>
                <a:lnTo>
                  <a:pt x="89296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259711" y="2268140"/>
            <a:ext cx="26790" cy="464345"/>
          </a:xfrm>
          <a:custGeom>
            <a:avLst/>
            <a:gdLst/>
            <a:ahLst/>
            <a:cxnLst/>
            <a:rect l="0" t="0" r="0" b="0"/>
            <a:pathLst>
              <a:path w="26790" h="464345">
                <a:moveTo>
                  <a:pt x="26789" y="8930"/>
                </a:move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53579"/>
                </a:lnTo>
                <a:lnTo>
                  <a:pt x="8930" y="71438"/>
                </a:lnTo>
                <a:lnTo>
                  <a:pt x="8930" y="89297"/>
                </a:lnTo>
                <a:lnTo>
                  <a:pt x="0" y="107157"/>
                </a:lnTo>
                <a:lnTo>
                  <a:pt x="0" y="13394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205383"/>
                </a:lnTo>
                <a:lnTo>
                  <a:pt x="8930" y="223243"/>
                </a:lnTo>
                <a:lnTo>
                  <a:pt x="8930" y="250032"/>
                </a:lnTo>
                <a:lnTo>
                  <a:pt x="8930" y="276821"/>
                </a:lnTo>
                <a:lnTo>
                  <a:pt x="8930" y="303610"/>
                </a:lnTo>
                <a:lnTo>
                  <a:pt x="8930" y="330399"/>
                </a:lnTo>
                <a:lnTo>
                  <a:pt x="8930" y="357188"/>
                </a:lnTo>
                <a:lnTo>
                  <a:pt x="8930" y="383977"/>
                </a:lnTo>
                <a:lnTo>
                  <a:pt x="17859" y="401837"/>
                </a:lnTo>
                <a:lnTo>
                  <a:pt x="17859" y="419696"/>
                </a:lnTo>
                <a:lnTo>
                  <a:pt x="17859" y="437555"/>
                </a:lnTo>
                <a:lnTo>
                  <a:pt x="17859" y="446485"/>
                </a:lnTo>
                <a:lnTo>
                  <a:pt x="17859" y="455415"/>
                </a:lnTo>
                <a:lnTo>
                  <a:pt x="17859" y="455415"/>
                </a:lnTo>
                <a:lnTo>
                  <a:pt x="17859" y="464344"/>
                </a:lnTo>
                <a:lnTo>
                  <a:pt x="17859" y="464344"/>
                </a:lnTo>
                <a:lnTo>
                  <a:pt x="17859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107906" y="2794992"/>
            <a:ext cx="250033" cy="250032"/>
          </a:xfrm>
          <a:custGeom>
            <a:avLst/>
            <a:gdLst/>
            <a:ahLst/>
            <a:cxnLst/>
            <a:rect l="0" t="0" r="0" b="0"/>
            <a:pathLst>
              <a:path w="250033" h="250032">
                <a:moveTo>
                  <a:pt x="35719" y="8929"/>
                </a:moveTo>
                <a:lnTo>
                  <a:pt x="35719" y="8929"/>
                </a:lnTo>
                <a:lnTo>
                  <a:pt x="35719" y="8929"/>
                </a:lnTo>
                <a:lnTo>
                  <a:pt x="35719" y="0"/>
                </a:lnTo>
                <a:lnTo>
                  <a:pt x="3571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44649" y="8929"/>
                </a:lnTo>
                <a:lnTo>
                  <a:pt x="35719" y="17859"/>
                </a:lnTo>
                <a:lnTo>
                  <a:pt x="35719" y="26789"/>
                </a:lnTo>
                <a:lnTo>
                  <a:pt x="35719" y="44648"/>
                </a:lnTo>
                <a:lnTo>
                  <a:pt x="35719" y="71437"/>
                </a:lnTo>
                <a:lnTo>
                  <a:pt x="26789" y="98226"/>
                </a:lnTo>
                <a:lnTo>
                  <a:pt x="26789" y="133945"/>
                </a:lnTo>
                <a:lnTo>
                  <a:pt x="17860" y="169664"/>
                </a:lnTo>
                <a:lnTo>
                  <a:pt x="8930" y="196453"/>
                </a:lnTo>
                <a:lnTo>
                  <a:pt x="8930" y="214312"/>
                </a:lnTo>
                <a:lnTo>
                  <a:pt x="8930" y="232172"/>
                </a:lnTo>
                <a:lnTo>
                  <a:pt x="0" y="250031"/>
                </a:lnTo>
                <a:lnTo>
                  <a:pt x="0" y="250031"/>
                </a:lnTo>
                <a:lnTo>
                  <a:pt x="8930" y="250031"/>
                </a:lnTo>
                <a:lnTo>
                  <a:pt x="8930" y="241101"/>
                </a:lnTo>
                <a:lnTo>
                  <a:pt x="17860" y="232172"/>
                </a:lnTo>
                <a:lnTo>
                  <a:pt x="26789" y="223242"/>
                </a:lnTo>
                <a:lnTo>
                  <a:pt x="35719" y="214312"/>
                </a:lnTo>
                <a:lnTo>
                  <a:pt x="53578" y="205383"/>
                </a:lnTo>
                <a:lnTo>
                  <a:pt x="71438" y="205383"/>
                </a:lnTo>
                <a:lnTo>
                  <a:pt x="89297" y="205383"/>
                </a:lnTo>
                <a:lnTo>
                  <a:pt x="107157" y="205383"/>
                </a:lnTo>
                <a:lnTo>
                  <a:pt x="125016" y="205383"/>
                </a:lnTo>
                <a:lnTo>
                  <a:pt x="142875" y="214312"/>
                </a:lnTo>
                <a:lnTo>
                  <a:pt x="151805" y="223242"/>
                </a:lnTo>
                <a:lnTo>
                  <a:pt x="169664" y="223242"/>
                </a:lnTo>
                <a:lnTo>
                  <a:pt x="187524" y="223242"/>
                </a:lnTo>
                <a:lnTo>
                  <a:pt x="205383" y="223242"/>
                </a:lnTo>
                <a:lnTo>
                  <a:pt x="214313" y="214312"/>
                </a:lnTo>
                <a:lnTo>
                  <a:pt x="223242" y="205383"/>
                </a:lnTo>
                <a:lnTo>
                  <a:pt x="241102" y="187523"/>
                </a:lnTo>
                <a:lnTo>
                  <a:pt x="241102" y="160734"/>
                </a:lnTo>
                <a:lnTo>
                  <a:pt x="250032" y="142875"/>
                </a:lnTo>
                <a:lnTo>
                  <a:pt x="25003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93656" y="2857500"/>
            <a:ext cx="17861" cy="160735"/>
          </a:xfrm>
          <a:custGeom>
            <a:avLst/>
            <a:gdLst/>
            <a:ahLst/>
            <a:cxnLst/>
            <a:rect l="0" t="0" r="0" b="0"/>
            <a:pathLst>
              <a:path w="17861" h="160735">
                <a:moveTo>
                  <a:pt x="8930" y="0"/>
                </a:moveTo>
                <a:lnTo>
                  <a:pt x="8930" y="0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62507"/>
                </a:lnTo>
                <a:lnTo>
                  <a:pt x="8930" y="89296"/>
                </a:lnTo>
                <a:lnTo>
                  <a:pt x="893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8930" y="160734"/>
                </a:lnTo>
                <a:lnTo>
                  <a:pt x="8930" y="160734"/>
                </a:lnTo>
                <a:lnTo>
                  <a:pt x="8930" y="151804"/>
                </a:lnTo>
                <a:lnTo>
                  <a:pt x="17860" y="142875"/>
                </a:lnTo>
                <a:lnTo>
                  <a:pt x="17860" y="116086"/>
                </a:lnTo>
                <a:lnTo>
                  <a:pt x="17860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402586" y="2705695"/>
            <a:ext cx="53579" cy="8931"/>
          </a:xfrm>
          <a:custGeom>
            <a:avLst/>
            <a:gdLst/>
            <a:ahLst/>
            <a:cxnLst/>
            <a:rect l="0" t="0" r="0" b="0"/>
            <a:pathLst>
              <a:path w="53579" h="893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581180" y="2830711"/>
            <a:ext cx="205384" cy="178594"/>
          </a:xfrm>
          <a:custGeom>
            <a:avLst/>
            <a:gdLst/>
            <a:ahLst/>
            <a:cxnLst/>
            <a:rect l="0" t="0" r="0" b="0"/>
            <a:pathLst>
              <a:path w="205384" h="178594">
                <a:moveTo>
                  <a:pt x="0" y="17859"/>
                </a:move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8929"/>
                </a:lnTo>
                <a:lnTo>
                  <a:pt x="26789" y="17859"/>
                </a:lnTo>
                <a:lnTo>
                  <a:pt x="26789" y="26789"/>
                </a:lnTo>
                <a:lnTo>
                  <a:pt x="26789" y="53578"/>
                </a:lnTo>
                <a:lnTo>
                  <a:pt x="26789" y="80367"/>
                </a:lnTo>
                <a:lnTo>
                  <a:pt x="17859" y="107156"/>
                </a:lnTo>
                <a:lnTo>
                  <a:pt x="8929" y="142875"/>
                </a:lnTo>
                <a:lnTo>
                  <a:pt x="0" y="160734"/>
                </a:lnTo>
                <a:lnTo>
                  <a:pt x="0" y="178593"/>
                </a:lnTo>
                <a:lnTo>
                  <a:pt x="0" y="178593"/>
                </a:lnTo>
                <a:lnTo>
                  <a:pt x="8929" y="169664"/>
                </a:lnTo>
                <a:lnTo>
                  <a:pt x="17859" y="151804"/>
                </a:lnTo>
                <a:lnTo>
                  <a:pt x="35718" y="125015"/>
                </a:lnTo>
                <a:lnTo>
                  <a:pt x="53578" y="98226"/>
                </a:lnTo>
                <a:lnTo>
                  <a:pt x="71437" y="62507"/>
                </a:lnTo>
                <a:lnTo>
                  <a:pt x="89297" y="35718"/>
                </a:lnTo>
                <a:lnTo>
                  <a:pt x="107156" y="17859"/>
                </a:lnTo>
                <a:lnTo>
                  <a:pt x="125015" y="0"/>
                </a:lnTo>
                <a:lnTo>
                  <a:pt x="133945" y="0"/>
                </a:lnTo>
                <a:lnTo>
                  <a:pt x="151804" y="8929"/>
                </a:lnTo>
                <a:lnTo>
                  <a:pt x="151804" y="17859"/>
                </a:lnTo>
                <a:lnTo>
                  <a:pt x="160734" y="44648"/>
                </a:lnTo>
                <a:lnTo>
                  <a:pt x="160734" y="80367"/>
                </a:lnTo>
                <a:lnTo>
                  <a:pt x="160734" y="98226"/>
                </a:lnTo>
                <a:lnTo>
                  <a:pt x="160734" y="125015"/>
                </a:lnTo>
                <a:lnTo>
                  <a:pt x="160734" y="142875"/>
                </a:lnTo>
                <a:lnTo>
                  <a:pt x="169664" y="142875"/>
                </a:lnTo>
                <a:lnTo>
                  <a:pt x="178593" y="142875"/>
                </a:lnTo>
                <a:lnTo>
                  <a:pt x="196453" y="125015"/>
                </a:lnTo>
                <a:lnTo>
                  <a:pt x="205383" y="116085"/>
                </a:lnTo>
                <a:lnTo>
                  <a:pt x="205383" y="1160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884789" y="2821781"/>
            <a:ext cx="250032" cy="196454"/>
          </a:xfrm>
          <a:custGeom>
            <a:avLst/>
            <a:gdLst/>
            <a:ahLst/>
            <a:cxnLst/>
            <a:rect l="0" t="0" r="0" b="0"/>
            <a:pathLst>
              <a:path w="250032" h="196454">
                <a:moveTo>
                  <a:pt x="26789" y="17859"/>
                </a:move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17859"/>
                </a:lnTo>
                <a:lnTo>
                  <a:pt x="17859" y="35719"/>
                </a:lnTo>
                <a:lnTo>
                  <a:pt x="893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0" y="125015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33945"/>
                </a:lnTo>
                <a:lnTo>
                  <a:pt x="17859" y="125015"/>
                </a:lnTo>
                <a:lnTo>
                  <a:pt x="35719" y="116086"/>
                </a:lnTo>
                <a:lnTo>
                  <a:pt x="44649" y="107156"/>
                </a:lnTo>
                <a:lnTo>
                  <a:pt x="62508" y="89297"/>
                </a:lnTo>
                <a:lnTo>
                  <a:pt x="71438" y="71437"/>
                </a:lnTo>
                <a:lnTo>
                  <a:pt x="80367" y="53578"/>
                </a:lnTo>
                <a:lnTo>
                  <a:pt x="89297" y="35719"/>
                </a:lnTo>
                <a:lnTo>
                  <a:pt x="98227" y="26789"/>
                </a:lnTo>
                <a:lnTo>
                  <a:pt x="107156" y="17859"/>
                </a:lnTo>
                <a:lnTo>
                  <a:pt x="107156" y="17859"/>
                </a:lnTo>
                <a:lnTo>
                  <a:pt x="107156" y="35719"/>
                </a:lnTo>
                <a:lnTo>
                  <a:pt x="107156" y="62508"/>
                </a:lnTo>
                <a:lnTo>
                  <a:pt x="107156" y="98226"/>
                </a:lnTo>
                <a:lnTo>
                  <a:pt x="107156" y="133945"/>
                </a:lnTo>
                <a:lnTo>
                  <a:pt x="107156" y="160734"/>
                </a:lnTo>
                <a:lnTo>
                  <a:pt x="116086" y="178594"/>
                </a:lnTo>
                <a:lnTo>
                  <a:pt x="133945" y="187523"/>
                </a:lnTo>
                <a:lnTo>
                  <a:pt x="151805" y="196453"/>
                </a:lnTo>
                <a:lnTo>
                  <a:pt x="178594" y="187523"/>
                </a:lnTo>
                <a:lnTo>
                  <a:pt x="205383" y="169664"/>
                </a:lnTo>
                <a:lnTo>
                  <a:pt x="232172" y="142875"/>
                </a:lnTo>
                <a:lnTo>
                  <a:pt x="250031" y="116086"/>
                </a:lnTo>
                <a:lnTo>
                  <a:pt x="250031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61609" y="2821781"/>
            <a:ext cx="214314" cy="276821"/>
          </a:xfrm>
          <a:custGeom>
            <a:avLst/>
            <a:gdLst/>
            <a:ahLst/>
            <a:cxnLst/>
            <a:rect l="0" t="0" r="0" b="0"/>
            <a:pathLst>
              <a:path w="214314" h="276821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8930" y="44648"/>
                </a:lnTo>
                <a:lnTo>
                  <a:pt x="17860" y="71437"/>
                </a:lnTo>
                <a:lnTo>
                  <a:pt x="26789" y="98226"/>
                </a:lnTo>
                <a:lnTo>
                  <a:pt x="35719" y="133945"/>
                </a:lnTo>
                <a:lnTo>
                  <a:pt x="44649" y="178594"/>
                </a:lnTo>
                <a:lnTo>
                  <a:pt x="62508" y="214312"/>
                </a:lnTo>
                <a:lnTo>
                  <a:pt x="80368" y="241101"/>
                </a:lnTo>
                <a:lnTo>
                  <a:pt x="98227" y="258961"/>
                </a:lnTo>
                <a:lnTo>
                  <a:pt x="125016" y="276820"/>
                </a:lnTo>
                <a:lnTo>
                  <a:pt x="151805" y="276820"/>
                </a:lnTo>
                <a:lnTo>
                  <a:pt x="178594" y="267890"/>
                </a:lnTo>
                <a:lnTo>
                  <a:pt x="196454" y="250031"/>
                </a:lnTo>
                <a:lnTo>
                  <a:pt x="214313" y="232172"/>
                </a:lnTo>
                <a:lnTo>
                  <a:pt x="214313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179469" y="2937867"/>
            <a:ext cx="133946" cy="187524"/>
          </a:xfrm>
          <a:custGeom>
            <a:avLst/>
            <a:gdLst/>
            <a:ahLst/>
            <a:cxnLst/>
            <a:rect l="0" t="0" r="0" b="0"/>
            <a:pathLst>
              <a:path w="133946" h="187524">
                <a:moveTo>
                  <a:pt x="133945" y="0"/>
                </a:moveTo>
                <a:lnTo>
                  <a:pt x="116086" y="17859"/>
                </a:lnTo>
                <a:lnTo>
                  <a:pt x="98226" y="44648"/>
                </a:lnTo>
                <a:lnTo>
                  <a:pt x="71437" y="89297"/>
                </a:lnTo>
                <a:lnTo>
                  <a:pt x="44648" y="133945"/>
                </a:lnTo>
                <a:lnTo>
                  <a:pt x="26789" y="169664"/>
                </a:lnTo>
                <a:lnTo>
                  <a:pt x="8929" y="187523"/>
                </a:lnTo>
                <a:lnTo>
                  <a:pt x="0" y="187523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974086" y="2277070"/>
            <a:ext cx="1009056" cy="8931"/>
          </a:xfrm>
          <a:custGeom>
            <a:avLst/>
            <a:gdLst/>
            <a:ahLst/>
            <a:cxnLst/>
            <a:rect l="0" t="0" r="0" b="0"/>
            <a:pathLst>
              <a:path w="1009056" h="893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6" y="8930"/>
                </a:lnTo>
                <a:lnTo>
                  <a:pt x="151805" y="8930"/>
                </a:lnTo>
                <a:lnTo>
                  <a:pt x="178594" y="8930"/>
                </a:lnTo>
                <a:lnTo>
                  <a:pt x="196453" y="8930"/>
                </a:lnTo>
                <a:lnTo>
                  <a:pt x="223242" y="8930"/>
                </a:lnTo>
                <a:lnTo>
                  <a:pt x="258961" y="8930"/>
                </a:lnTo>
                <a:lnTo>
                  <a:pt x="294680" y="8930"/>
                </a:lnTo>
                <a:lnTo>
                  <a:pt x="330398" y="8930"/>
                </a:lnTo>
                <a:lnTo>
                  <a:pt x="366117" y="8930"/>
                </a:lnTo>
                <a:lnTo>
                  <a:pt x="410766" y="8930"/>
                </a:lnTo>
                <a:lnTo>
                  <a:pt x="446484" y="8930"/>
                </a:lnTo>
                <a:lnTo>
                  <a:pt x="491133" y="8930"/>
                </a:lnTo>
                <a:lnTo>
                  <a:pt x="535781" y="8930"/>
                </a:lnTo>
                <a:lnTo>
                  <a:pt x="580430" y="0"/>
                </a:lnTo>
                <a:lnTo>
                  <a:pt x="616148" y="0"/>
                </a:lnTo>
                <a:lnTo>
                  <a:pt x="669727" y="0"/>
                </a:lnTo>
                <a:lnTo>
                  <a:pt x="714375" y="0"/>
                </a:lnTo>
                <a:lnTo>
                  <a:pt x="750094" y="0"/>
                </a:lnTo>
                <a:lnTo>
                  <a:pt x="794742" y="0"/>
                </a:lnTo>
                <a:lnTo>
                  <a:pt x="830461" y="0"/>
                </a:lnTo>
                <a:lnTo>
                  <a:pt x="866180" y="0"/>
                </a:lnTo>
                <a:lnTo>
                  <a:pt x="901898" y="0"/>
                </a:lnTo>
                <a:lnTo>
                  <a:pt x="928687" y="0"/>
                </a:lnTo>
                <a:lnTo>
                  <a:pt x="955477" y="0"/>
                </a:lnTo>
                <a:lnTo>
                  <a:pt x="982266" y="8930"/>
                </a:lnTo>
                <a:lnTo>
                  <a:pt x="991195" y="8930"/>
                </a:lnTo>
                <a:lnTo>
                  <a:pt x="1009055" y="8930"/>
                </a:lnTo>
                <a:lnTo>
                  <a:pt x="100905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928688" y="2491383"/>
            <a:ext cx="1562696" cy="35720"/>
          </a:xfrm>
          <a:custGeom>
            <a:avLst/>
            <a:gdLst/>
            <a:ahLst/>
            <a:cxnLst/>
            <a:rect l="0" t="0" r="0" b="0"/>
            <a:pathLst>
              <a:path w="1562696" h="3572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26789" y="17859"/>
                </a:lnTo>
                <a:lnTo>
                  <a:pt x="26789" y="17859"/>
                </a:lnTo>
                <a:lnTo>
                  <a:pt x="35718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53578" y="17859"/>
                </a:lnTo>
                <a:lnTo>
                  <a:pt x="71437" y="8930"/>
                </a:lnTo>
                <a:lnTo>
                  <a:pt x="80367" y="8930"/>
                </a:lnTo>
                <a:lnTo>
                  <a:pt x="89296" y="8930"/>
                </a:lnTo>
                <a:lnTo>
                  <a:pt x="98226" y="0"/>
                </a:lnTo>
                <a:lnTo>
                  <a:pt x="10715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60734" y="8930"/>
                </a:lnTo>
                <a:lnTo>
                  <a:pt x="178593" y="8930"/>
                </a:lnTo>
                <a:lnTo>
                  <a:pt x="196453" y="8930"/>
                </a:lnTo>
                <a:lnTo>
                  <a:pt x="205382" y="8930"/>
                </a:lnTo>
                <a:lnTo>
                  <a:pt x="223242" y="8930"/>
                </a:lnTo>
                <a:lnTo>
                  <a:pt x="241101" y="8930"/>
                </a:lnTo>
                <a:lnTo>
                  <a:pt x="267890" y="8930"/>
                </a:lnTo>
                <a:lnTo>
                  <a:pt x="285750" y="8930"/>
                </a:lnTo>
                <a:lnTo>
                  <a:pt x="303609" y="8930"/>
                </a:lnTo>
                <a:lnTo>
                  <a:pt x="321468" y="8930"/>
                </a:lnTo>
                <a:lnTo>
                  <a:pt x="348257" y="17859"/>
                </a:lnTo>
                <a:lnTo>
                  <a:pt x="366117" y="17859"/>
                </a:lnTo>
                <a:lnTo>
                  <a:pt x="383976" y="17859"/>
                </a:lnTo>
                <a:lnTo>
                  <a:pt x="410765" y="17859"/>
                </a:lnTo>
                <a:lnTo>
                  <a:pt x="437554" y="26789"/>
                </a:lnTo>
                <a:lnTo>
                  <a:pt x="464343" y="26789"/>
                </a:lnTo>
                <a:lnTo>
                  <a:pt x="482203" y="26789"/>
                </a:lnTo>
                <a:lnTo>
                  <a:pt x="508992" y="26789"/>
                </a:lnTo>
                <a:lnTo>
                  <a:pt x="535781" y="35719"/>
                </a:lnTo>
                <a:lnTo>
                  <a:pt x="562570" y="35719"/>
                </a:lnTo>
                <a:lnTo>
                  <a:pt x="589359" y="35719"/>
                </a:lnTo>
                <a:lnTo>
                  <a:pt x="625078" y="35719"/>
                </a:lnTo>
                <a:lnTo>
                  <a:pt x="651867" y="35719"/>
                </a:lnTo>
                <a:lnTo>
                  <a:pt x="687585" y="35719"/>
                </a:lnTo>
                <a:lnTo>
                  <a:pt x="714375" y="35719"/>
                </a:lnTo>
                <a:lnTo>
                  <a:pt x="750093" y="35719"/>
                </a:lnTo>
                <a:lnTo>
                  <a:pt x="785812" y="26789"/>
                </a:lnTo>
                <a:lnTo>
                  <a:pt x="830460" y="26789"/>
                </a:lnTo>
                <a:lnTo>
                  <a:pt x="866179" y="26789"/>
                </a:lnTo>
                <a:lnTo>
                  <a:pt x="901898" y="26789"/>
                </a:lnTo>
                <a:lnTo>
                  <a:pt x="937617" y="26789"/>
                </a:lnTo>
                <a:lnTo>
                  <a:pt x="982265" y="17859"/>
                </a:lnTo>
                <a:lnTo>
                  <a:pt x="1017984" y="17859"/>
                </a:lnTo>
                <a:lnTo>
                  <a:pt x="1062632" y="17859"/>
                </a:lnTo>
                <a:lnTo>
                  <a:pt x="1098351" y="17859"/>
                </a:lnTo>
                <a:lnTo>
                  <a:pt x="1143000" y="8930"/>
                </a:lnTo>
                <a:lnTo>
                  <a:pt x="1187648" y="8930"/>
                </a:lnTo>
                <a:lnTo>
                  <a:pt x="1223367" y="8930"/>
                </a:lnTo>
                <a:lnTo>
                  <a:pt x="1259085" y="8930"/>
                </a:lnTo>
                <a:lnTo>
                  <a:pt x="1303734" y="8930"/>
                </a:lnTo>
                <a:lnTo>
                  <a:pt x="1339453" y="8930"/>
                </a:lnTo>
                <a:lnTo>
                  <a:pt x="1375171" y="8930"/>
                </a:lnTo>
                <a:lnTo>
                  <a:pt x="1401960" y="8930"/>
                </a:lnTo>
                <a:lnTo>
                  <a:pt x="1437679" y="8930"/>
                </a:lnTo>
                <a:lnTo>
                  <a:pt x="1473398" y="8930"/>
                </a:lnTo>
                <a:lnTo>
                  <a:pt x="1509117" y="8930"/>
                </a:lnTo>
                <a:lnTo>
                  <a:pt x="1535906" y="8930"/>
                </a:lnTo>
                <a:lnTo>
                  <a:pt x="1562695" y="0"/>
                </a:lnTo>
                <a:lnTo>
                  <a:pt x="156269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911078" y="2241351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902148" y="2241351"/>
            <a:ext cx="17861" cy="321470"/>
          </a:xfrm>
          <a:custGeom>
            <a:avLst/>
            <a:gdLst/>
            <a:ahLst/>
            <a:cxnLst/>
            <a:rect l="0" t="0" r="0" b="0"/>
            <a:pathLst>
              <a:path w="17861" h="3214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80368"/>
                </a:lnTo>
                <a:lnTo>
                  <a:pt x="8930" y="125016"/>
                </a:lnTo>
                <a:lnTo>
                  <a:pt x="17860" y="169664"/>
                </a:lnTo>
                <a:lnTo>
                  <a:pt x="17860" y="223243"/>
                </a:lnTo>
                <a:lnTo>
                  <a:pt x="17860" y="267891"/>
                </a:lnTo>
                <a:lnTo>
                  <a:pt x="17860" y="294680"/>
                </a:lnTo>
                <a:lnTo>
                  <a:pt x="17860" y="312540"/>
                </a:lnTo>
                <a:lnTo>
                  <a:pt x="17860" y="321469"/>
                </a:lnTo>
                <a:lnTo>
                  <a:pt x="17860" y="312540"/>
                </a:lnTo>
                <a:lnTo>
                  <a:pt x="8930" y="303610"/>
                </a:lnTo>
                <a:lnTo>
                  <a:pt x="8930" y="276821"/>
                </a:lnTo>
                <a:lnTo>
                  <a:pt x="0" y="250032"/>
                </a:lnTo>
                <a:lnTo>
                  <a:pt x="0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803922" y="2268140"/>
            <a:ext cx="196454" cy="169665"/>
          </a:xfrm>
          <a:custGeom>
            <a:avLst/>
            <a:gdLst/>
            <a:ahLst/>
            <a:cxnLst/>
            <a:rect l="0" t="0" r="0" b="0"/>
            <a:pathLst>
              <a:path w="196454" h="169665">
                <a:moveTo>
                  <a:pt x="0" y="44649"/>
                </a:moveTo>
                <a:lnTo>
                  <a:pt x="0" y="44649"/>
                </a:lnTo>
                <a:lnTo>
                  <a:pt x="8930" y="44649"/>
                </a:lnTo>
                <a:lnTo>
                  <a:pt x="17859" y="35719"/>
                </a:lnTo>
                <a:lnTo>
                  <a:pt x="35719" y="26789"/>
                </a:lnTo>
                <a:lnTo>
                  <a:pt x="62508" y="8930"/>
                </a:lnTo>
                <a:lnTo>
                  <a:pt x="89297" y="8930"/>
                </a:lnTo>
                <a:lnTo>
                  <a:pt x="116086" y="0"/>
                </a:lnTo>
                <a:lnTo>
                  <a:pt x="142875" y="0"/>
                </a:lnTo>
                <a:lnTo>
                  <a:pt x="169664" y="8930"/>
                </a:lnTo>
                <a:lnTo>
                  <a:pt x="187523" y="26789"/>
                </a:lnTo>
                <a:lnTo>
                  <a:pt x="196453" y="44649"/>
                </a:lnTo>
                <a:lnTo>
                  <a:pt x="196453" y="71438"/>
                </a:lnTo>
                <a:lnTo>
                  <a:pt x="196453" y="98227"/>
                </a:lnTo>
                <a:lnTo>
                  <a:pt x="178594" y="125016"/>
                </a:lnTo>
                <a:lnTo>
                  <a:pt x="169664" y="142875"/>
                </a:lnTo>
                <a:lnTo>
                  <a:pt x="151805" y="160735"/>
                </a:lnTo>
                <a:lnTo>
                  <a:pt x="125016" y="169664"/>
                </a:lnTo>
                <a:lnTo>
                  <a:pt x="116086" y="169664"/>
                </a:lnTo>
                <a:lnTo>
                  <a:pt x="98226" y="160735"/>
                </a:lnTo>
                <a:lnTo>
                  <a:pt x="89297" y="151805"/>
                </a:lnTo>
                <a:lnTo>
                  <a:pt x="89297" y="133946"/>
                </a:lnTo>
                <a:lnTo>
                  <a:pt x="89297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062883" y="2294929"/>
            <a:ext cx="116087" cy="187525"/>
          </a:xfrm>
          <a:custGeom>
            <a:avLst/>
            <a:gdLst/>
            <a:ahLst/>
            <a:cxnLst/>
            <a:rect l="0" t="0" r="0" b="0"/>
            <a:pathLst>
              <a:path w="116087" h="187525">
                <a:moveTo>
                  <a:pt x="0" y="26790"/>
                </a:moveTo>
                <a:lnTo>
                  <a:pt x="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35719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89297"/>
                </a:lnTo>
                <a:lnTo>
                  <a:pt x="17859" y="116086"/>
                </a:lnTo>
                <a:lnTo>
                  <a:pt x="17859" y="142875"/>
                </a:lnTo>
                <a:lnTo>
                  <a:pt x="17859" y="169665"/>
                </a:lnTo>
                <a:lnTo>
                  <a:pt x="17859" y="178594"/>
                </a:lnTo>
                <a:lnTo>
                  <a:pt x="17859" y="187524"/>
                </a:lnTo>
                <a:lnTo>
                  <a:pt x="17859" y="178594"/>
                </a:lnTo>
                <a:lnTo>
                  <a:pt x="17859" y="169665"/>
                </a:lnTo>
                <a:lnTo>
                  <a:pt x="26789" y="142875"/>
                </a:lnTo>
                <a:lnTo>
                  <a:pt x="26789" y="116086"/>
                </a:lnTo>
                <a:lnTo>
                  <a:pt x="35719" y="89297"/>
                </a:lnTo>
                <a:lnTo>
                  <a:pt x="44648" y="62508"/>
                </a:lnTo>
                <a:lnTo>
                  <a:pt x="53578" y="35719"/>
                </a:lnTo>
                <a:lnTo>
                  <a:pt x="71437" y="17860"/>
                </a:lnTo>
                <a:lnTo>
                  <a:pt x="89297" y="8930"/>
                </a:lnTo>
                <a:lnTo>
                  <a:pt x="107156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214688" y="2312789"/>
            <a:ext cx="89297" cy="169665"/>
          </a:xfrm>
          <a:custGeom>
            <a:avLst/>
            <a:gdLst/>
            <a:ahLst/>
            <a:cxnLst/>
            <a:rect l="0" t="0" r="0" b="0"/>
            <a:pathLst>
              <a:path w="89297" h="169665">
                <a:moveTo>
                  <a:pt x="17859" y="0"/>
                </a:moveTo>
                <a:lnTo>
                  <a:pt x="17859" y="0"/>
                </a:lnTo>
                <a:lnTo>
                  <a:pt x="8929" y="17859"/>
                </a:lnTo>
                <a:lnTo>
                  <a:pt x="8929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29" y="142875"/>
                </a:lnTo>
                <a:lnTo>
                  <a:pt x="17859" y="151805"/>
                </a:lnTo>
                <a:lnTo>
                  <a:pt x="26789" y="160734"/>
                </a:lnTo>
                <a:lnTo>
                  <a:pt x="44648" y="169664"/>
                </a:lnTo>
                <a:lnTo>
                  <a:pt x="62507" y="160734"/>
                </a:lnTo>
                <a:lnTo>
                  <a:pt x="71437" y="151805"/>
                </a:lnTo>
                <a:lnTo>
                  <a:pt x="80367" y="133945"/>
                </a:lnTo>
                <a:lnTo>
                  <a:pt x="89296" y="116086"/>
                </a:lnTo>
                <a:lnTo>
                  <a:pt x="89296" y="98226"/>
                </a:lnTo>
                <a:lnTo>
                  <a:pt x="80367" y="80367"/>
                </a:lnTo>
                <a:lnTo>
                  <a:pt x="71437" y="62508"/>
                </a:lnTo>
                <a:lnTo>
                  <a:pt x="53578" y="44648"/>
                </a:lnTo>
                <a:lnTo>
                  <a:pt x="35718" y="35719"/>
                </a:lnTo>
                <a:lnTo>
                  <a:pt x="3571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080742" y="2268140"/>
            <a:ext cx="98228" cy="196455"/>
          </a:xfrm>
          <a:custGeom>
            <a:avLst/>
            <a:gdLst/>
            <a:ahLst/>
            <a:cxnLst/>
            <a:rect l="0" t="0" r="0" b="0"/>
            <a:pathLst>
              <a:path w="98228" h="196455">
                <a:moveTo>
                  <a:pt x="89297" y="35719"/>
                </a:moveTo>
                <a:lnTo>
                  <a:pt x="89297" y="35719"/>
                </a:lnTo>
                <a:lnTo>
                  <a:pt x="80367" y="26789"/>
                </a:lnTo>
                <a:lnTo>
                  <a:pt x="80367" y="26789"/>
                </a:lnTo>
                <a:lnTo>
                  <a:pt x="71438" y="8930"/>
                </a:lnTo>
                <a:lnTo>
                  <a:pt x="71438" y="8930"/>
                </a:lnTo>
                <a:lnTo>
                  <a:pt x="62508" y="0"/>
                </a:lnTo>
                <a:lnTo>
                  <a:pt x="53578" y="0"/>
                </a:lnTo>
                <a:lnTo>
                  <a:pt x="53578" y="8930"/>
                </a:lnTo>
                <a:lnTo>
                  <a:pt x="44649" y="8930"/>
                </a:lnTo>
                <a:lnTo>
                  <a:pt x="35719" y="26789"/>
                </a:lnTo>
                <a:lnTo>
                  <a:pt x="26789" y="44649"/>
                </a:lnTo>
                <a:lnTo>
                  <a:pt x="17860" y="71438"/>
                </a:lnTo>
                <a:lnTo>
                  <a:pt x="8930" y="107157"/>
                </a:lnTo>
                <a:lnTo>
                  <a:pt x="0" y="133946"/>
                </a:lnTo>
                <a:lnTo>
                  <a:pt x="0" y="160735"/>
                </a:lnTo>
                <a:lnTo>
                  <a:pt x="0" y="178594"/>
                </a:lnTo>
                <a:lnTo>
                  <a:pt x="8930" y="196454"/>
                </a:lnTo>
                <a:lnTo>
                  <a:pt x="17860" y="196454"/>
                </a:lnTo>
                <a:lnTo>
                  <a:pt x="35719" y="196454"/>
                </a:lnTo>
                <a:lnTo>
                  <a:pt x="53578" y="196454"/>
                </a:lnTo>
                <a:lnTo>
                  <a:pt x="71438" y="178594"/>
                </a:lnTo>
                <a:lnTo>
                  <a:pt x="89297" y="160735"/>
                </a:lnTo>
                <a:lnTo>
                  <a:pt x="98227" y="133946"/>
                </a:lnTo>
                <a:lnTo>
                  <a:pt x="98227" y="116086"/>
                </a:lnTo>
                <a:lnTo>
                  <a:pt x="98227" y="89297"/>
                </a:lnTo>
                <a:lnTo>
                  <a:pt x="98227" y="71438"/>
                </a:lnTo>
                <a:lnTo>
                  <a:pt x="89297" y="53579"/>
                </a:lnTo>
                <a:lnTo>
                  <a:pt x="71438" y="44649"/>
                </a:lnTo>
                <a:lnTo>
                  <a:pt x="62508" y="35719"/>
                </a:lnTo>
                <a:lnTo>
                  <a:pt x="53578" y="35719"/>
                </a:lnTo>
                <a:lnTo>
                  <a:pt x="53578" y="35719"/>
                </a:lnTo>
                <a:lnTo>
                  <a:pt x="62508" y="35719"/>
                </a:lnTo>
                <a:lnTo>
                  <a:pt x="71438" y="26789"/>
                </a:lnTo>
                <a:lnTo>
                  <a:pt x="7143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232547" y="2259211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142875" y="17859"/>
                </a:moveTo>
                <a:lnTo>
                  <a:pt x="142875" y="8929"/>
                </a:lnTo>
                <a:lnTo>
                  <a:pt x="142875" y="8929"/>
                </a:lnTo>
                <a:lnTo>
                  <a:pt x="133945" y="0"/>
                </a:lnTo>
                <a:lnTo>
                  <a:pt x="133945" y="0"/>
                </a:lnTo>
                <a:lnTo>
                  <a:pt x="125016" y="0"/>
                </a:lnTo>
                <a:lnTo>
                  <a:pt x="107156" y="0"/>
                </a:lnTo>
                <a:lnTo>
                  <a:pt x="89297" y="8929"/>
                </a:lnTo>
                <a:lnTo>
                  <a:pt x="62508" y="17859"/>
                </a:lnTo>
                <a:lnTo>
                  <a:pt x="44648" y="35718"/>
                </a:lnTo>
                <a:lnTo>
                  <a:pt x="26789" y="44648"/>
                </a:lnTo>
                <a:lnTo>
                  <a:pt x="8930" y="62508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8930" y="98226"/>
                </a:lnTo>
                <a:lnTo>
                  <a:pt x="17859" y="107156"/>
                </a:lnTo>
                <a:lnTo>
                  <a:pt x="35719" y="116086"/>
                </a:lnTo>
                <a:lnTo>
                  <a:pt x="53578" y="125015"/>
                </a:lnTo>
                <a:lnTo>
                  <a:pt x="71437" y="133945"/>
                </a:lnTo>
                <a:lnTo>
                  <a:pt x="80367" y="142875"/>
                </a:lnTo>
                <a:lnTo>
                  <a:pt x="89297" y="160734"/>
                </a:lnTo>
                <a:lnTo>
                  <a:pt x="98226" y="169664"/>
                </a:lnTo>
                <a:lnTo>
                  <a:pt x="98226" y="187523"/>
                </a:lnTo>
                <a:lnTo>
                  <a:pt x="89297" y="205383"/>
                </a:lnTo>
                <a:lnTo>
                  <a:pt x="71437" y="214312"/>
                </a:lnTo>
                <a:lnTo>
                  <a:pt x="53578" y="223242"/>
                </a:lnTo>
                <a:lnTo>
                  <a:pt x="44648" y="223242"/>
                </a:lnTo>
                <a:lnTo>
                  <a:pt x="26789" y="214312"/>
                </a:lnTo>
                <a:lnTo>
                  <a:pt x="17859" y="205383"/>
                </a:lnTo>
                <a:lnTo>
                  <a:pt x="17859" y="187523"/>
                </a:lnTo>
                <a:lnTo>
                  <a:pt x="17859" y="169664"/>
                </a:lnTo>
                <a:lnTo>
                  <a:pt x="26789" y="151804"/>
                </a:lnTo>
                <a:lnTo>
                  <a:pt x="44648" y="125015"/>
                </a:lnTo>
                <a:lnTo>
                  <a:pt x="44648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437930" y="2178844"/>
            <a:ext cx="133946" cy="330399"/>
          </a:xfrm>
          <a:custGeom>
            <a:avLst/>
            <a:gdLst/>
            <a:ahLst/>
            <a:cxnLst/>
            <a:rect l="0" t="0" r="0" b="0"/>
            <a:pathLst>
              <a:path w="133946" h="330399">
                <a:moveTo>
                  <a:pt x="35718" y="8929"/>
                </a:moveTo>
                <a:lnTo>
                  <a:pt x="35718" y="8929"/>
                </a:lnTo>
                <a:lnTo>
                  <a:pt x="35718" y="0"/>
                </a:lnTo>
                <a:lnTo>
                  <a:pt x="35718" y="0"/>
                </a:lnTo>
                <a:lnTo>
                  <a:pt x="35718" y="8929"/>
                </a:lnTo>
                <a:lnTo>
                  <a:pt x="26789" y="17859"/>
                </a:lnTo>
                <a:lnTo>
                  <a:pt x="17859" y="35718"/>
                </a:lnTo>
                <a:lnTo>
                  <a:pt x="8929" y="71437"/>
                </a:lnTo>
                <a:lnTo>
                  <a:pt x="8929" y="107156"/>
                </a:lnTo>
                <a:lnTo>
                  <a:pt x="0" y="151804"/>
                </a:lnTo>
                <a:lnTo>
                  <a:pt x="0" y="196453"/>
                </a:lnTo>
                <a:lnTo>
                  <a:pt x="0" y="232171"/>
                </a:lnTo>
                <a:lnTo>
                  <a:pt x="8929" y="267890"/>
                </a:lnTo>
                <a:lnTo>
                  <a:pt x="17859" y="294679"/>
                </a:lnTo>
                <a:lnTo>
                  <a:pt x="26789" y="312539"/>
                </a:lnTo>
                <a:lnTo>
                  <a:pt x="44648" y="330398"/>
                </a:lnTo>
                <a:lnTo>
                  <a:pt x="71437" y="330398"/>
                </a:lnTo>
                <a:lnTo>
                  <a:pt x="89297" y="330398"/>
                </a:lnTo>
                <a:lnTo>
                  <a:pt x="116086" y="330398"/>
                </a:lnTo>
                <a:lnTo>
                  <a:pt x="125015" y="321469"/>
                </a:lnTo>
                <a:lnTo>
                  <a:pt x="133945" y="303609"/>
                </a:lnTo>
                <a:lnTo>
                  <a:pt x="133945" y="276820"/>
                </a:lnTo>
                <a:lnTo>
                  <a:pt x="133945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357563" y="2294929"/>
            <a:ext cx="250032" cy="35720"/>
          </a:xfrm>
          <a:custGeom>
            <a:avLst/>
            <a:gdLst/>
            <a:ahLst/>
            <a:cxnLst/>
            <a:rect l="0" t="0" r="0" b="0"/>
            <a:pathLst>
              <a:path w="250032" h="35720">
                <a:moveTo>
                  <a:pt x="0" y="35719"/>
                </a:moveTo>
                <a:lnTo>
                  <a:pt x="0" y="35719"/>
                </a:lnTo>
                <a:lnTo>
                  <a:pt x="0" y="26790"/>
                </a:lnTo>
                <a:lnTo>
                  <a:pt x="8929" y="26790"/>
                </a:lnTo>
                <a:lnTo>
                  <a:pt x="26789" y="17860"/>
                </a:lnTo>
                <a:lnTo>
                  <a:pt x="53578" y="17860"/>
                </a:lnTo>
                <a:lnTo>
                  <a:pt x="89296" y="8930"/>
                </a:lnTo>
                <a:lnTo>
                  <a:pt x="125015" y="0"/>
                </a:lnTo>
                <a:lnTo>
                  <a:pt x="160734" y="0"/>
                </a:lnTo>
                <a:lnTo>
                  <a:pt x="196453" y="0"/>
                </a:lnTo>
                <a:lnTo>
                  <a:pt x="223242" y="0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580805" y="2294929"/>
            <a:ext cx="160735" cy="401838"/>
          </a:xfrm>
          <a:custGeom>
            <a:avLst/>
            <a:gdLst/>
            <a:ahLst/>
            <a:cxnLst/>
            <a:rect l="0" t="0" r="0" b="0"/>
            <a:pathLst>
              <a:path w="160735" h="401838">
                <a:moveTo>
                  <a:pt x="160734" y="8930"/>
                </a:moveTo>
                <a:lnTo>
                  <a:pt x="160734" y="8930"/>
                </a:lnTo>
                <a:lnTo>
                  <a:pt x="151804" y="0"/>
                </a:lnTo>
                <a:lnTo>
                  <a:pt x="133945" y="0"/>
                </a:lnTo>
                <a:lnTo>
                  <a:pt x="116086" y="0"/>
                </a:lnTo>
                <a:lnTo>
                  <a:pt x="98226" y="0"/>
                </a:lnTo>
                <a:lnTo>
                  <a:pt x="80367" y="8930"/>
                </a:lnTo>
                <a:lnTo>
                  <a:pt x="53578" y="26790"/>
                </a:lnTo>
                <a:lnTo>
                  <a:pt x="35718" y="44649"/>
                </a:lnTo>
                <a:lnTo>
                  <a:pt x="17859" y="71438"/>
                </a:lnTo>
                <a:lnTo>
                  <a:pt x="8929" y="98227"/>
                </a:lnTo>
                <a:lnTo>
                  <a:pt x="0" y="125016"/>
                </a:lnTo>
                <a:lnTo>
                  <a:pt x="8929" y="142875"/>
                </a:lnTo>
                <a:lnTo>
                  <a:pt x="8929" y="151805"/>
                </a:lnTo>
                <a:lnTo>
                  <a:pt x="26789" y="160735"/>
                </a:lnTo>
                <a:lnTo>
                  <a:pt x="44648" y="160735"/>
                </a:lnTo>
                <a:lnTo>
                  <a:pt x="62508" y="151805"/>
                </a:lnTo>
                <a:lnTo>
                  <a:pt x="80367" y="142875"/>
                </a:lnTo>
                <a:lnTo>
                  <a:pt x="98226" y="116086"/>
                </a:lnTo>
                <a:lnTo>
                  <a:pt x="116086" y="98227"/>
                </a:lnTo>
                <a:lnTo>
                  <a:pt x="125015" y="80368"/>
                </a:lnTo>
                <a:lnTo>
                  <a:pt x="133945" y="62508"/>
                </a:lnTo>
                <a:lnTo>
                  <a:pt x="133945" y="53579"/>
                </a:lnTo>
                <a:lnTo>
                  <a:pt x="133945" y="53579"/>
                </a:lnTo>
                <a:lnTo>
                  <a:pt x="133945" y="62508"/>
                </a:lnTo>
                <a:lnTo>
                  <a:pt x="133945" y="71438"/>
                </a:lnTo>
                <a:lnTo>
                  <a:pt x="133945" y="98227"/>
                </a:lnTo>
                <a:lnTo>
                  <a:pt x="133945" y="133946"/>
                </a:lnTo>
                <a:lnTo>
                  <a:pt x="133945" y="169665"/>
                </a:lnTo>
                <a:lnTo>
                  <a:pt x="142875" y="205384"/>
                </a:lnTo>
                <a:lnTo>
                  <a:pt x="151804" y="250032"/>
                </a:lnTo>
                <a:lnTo>
                  <a:pt x="151804" y="285751"/>
                </a:lnTo>
                <a:lnTo>
                  <a:pt x="160734" y="330399"/>
                </a:lnTo>
                <a:lnTo>
                  <a:pt x="160734" y="357188"/>
                </a:lnTo>
                <a:lnTo>
                  <a:pt x="151804" y="383977"/>
                </a:lnTo>
                <a:lnTo>
                  <a:pt x="142875" y="401837"/>
                </a:lnTo>
                <a:lnTo>
                  <a:pt x="125015" y="401837"/>
                </a:lnTo>
                <a:lnTo>
                  <a:pt x="107156" y="392907"/>
                </a:lnTo>
                <a:lnTo>
                  <a:pt x="89297" y="375048"/>
                </a:lnTo>
                <a:lnTo>
                  <a:pt x="80367" y="348259"/>
                </a:lnTo>
                <a:lnTo>
                  <a:pt x="71437" y="312540"/>
                </a:lnTo>
                <a:lnTo>
                  <a:pt x="71437" y="267891"/>
                </a:lnTo>
                <a:lnTo>
                  <a:pt x="71437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812977" y="2303859"/>
            <a:ext cx="151805" cy="178595"/>
          </a:xfrm>
          <a:custGeom>
            <a:avLst/>
            <a:gdLst/>
            <a:ahLst/>
            <a:cxnLst/>
            <a:rect l="0" t="0" r="0" b="0"/>
            <a:pathLst>
              <a:path w="151805" h="178595">
                <a:moveTo>
                  <a:pt x="8929" y="17860"/>
                </a:moveTo>
                <a:lnTo>
                  <a:pt x="8929" y="17860"/>
                </a:lnTo>
                <a:lnTo>
                  <a:pt x="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29" y="53578"/>
                </a:lnTo>
                <a:lnTo>
                  <a:pt x="8929" y="71438"/>
                </a:lnTo>
                <a:lnTo>
                  <a:pt x="17859" y="98227"/>
                </a:lnTo>
                <a:lnTo>
                  <a:pt x="17859" y="125016"/>
                </a:lnTo>
                <a:lnTo>
                  <a:pt x="26789" y="142875"/>
                </a:lnTo>
                <a:lnTo>
                  <a:pt x="26789" y="160735"/>
                </a:lnTo>
                <a:lnTo>
                  <a:pt x="26789" y="169664"/>
                </a:lnTo>
                <a:lnTo>
                  <a:pt x="26789" y="178594"/>
                </a:lnTo>
                <a:lnTo>
                  <a:pt x="35718" y="178594"/>
                </a:lnTo>
                <a:lnTo>
                  <a:pt x="35718" y="169664"/>
                </a:lnTo>
                <a:lnTo>
                  <a:pt x="44648" y="151805"/>
                </a:lnTo>
                <a:lnTo>
                  <a:pt x="44648" y="116086"/>
                </a:lnTo>
                <a:lnTo>
                  <a:pt x="53578" y="89297"/>
                </a:lnTo>
                <a:lnTo>
                  <a:pt x="71437" y="53578"/>
                </a:lnTo>
                <a:lnTo>
                  <a:pt x="80367" y="26789"/>
                </a:lnTo>
                <a:lnTo>
                  <a:pt x="98226" y="8930"/>
                </a:lnTo>
                <a:lnTo>
                  <a:pt x="116086" y="0"/>
                </a:lnTo>
                <a:lnTo>
                  <a:pt x="133945" y="0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902273" y="2375297"/>
            <a:ext cx="44650" cy="62508"/>
          </a:xfrm>
          <a:custGeom>
            <a:avLst/>
            <a:gdLst/>
            <a:ahLst/>
            <a:cxnLst/>
            <a:rect l="0" t="0" r="0" b="0"/>
            <a:pathLst>
              <a:path w="44650" h="62508">
                <a:moveTo>
                  <a:pt x="8930" y="0"/>
                </a:moveTo>
                <a:lnTo>
                  <a:pt x="893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44648"/>
                </a:lnTo>
                <a:lnTo>
                  <a:pt x="8930" y="53578"/>
                </a:lnTo>
                <a:lnTo>
                  <a:pt x="17860" y="62507"/>
                </a:lnTo>
                <a:lnTo>
                  <a:pt x="35719" y="62507"/>
                </a:lnTo>
                <a:lnTo>
                  <a:pt x="44649" y="62507"/>
                </a:lnTo>
                <a:lnTo>
                  <a:pt x="4464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955852" y="2312789"/>
            <a:ext cx="196454" cy="205384"/>
          </a:xfrm>
          <a:custGeom>
            <a:avLst/>
            <a:gdLst/>
            <a:ahLst/>
            <a:cxnLst/>
            <a:rect l="0" t="0" r="0" b="0"/>
            <a:pathLst>
              <a:path w="196454" h="205384">
                <a:moveTo>
                  <a:pt x="0" y="80367"/>
                </a:moveTo>
                <a:lnTo>
                  <a:pt x="0" y="80367"/>
                </a:lnTo>
                <a:lnTo>
                  <a:pt x="8929" y="80367"/>
                </a:lnTo>
                <a:lnTo>
                  <a:pt x="8929" y="89297"/>
                </a:lnTo>
                <a:lnTo>
                  <a:pt x="26789" y="80367"/>
                </a:lnTo>
                <a:lnTo>
                  <a:pt x="35718" y="80367"/>
                </a:lnTo>
                <a:lnTo>
                  <a:pt x="53578" y="71437"/>
                </a:lnTo>
                <a:lnTo>
                  <a:pt x="80367" y="62508"/>
                </a:lnTo>
                <a:lnTo>
                  <a:pt x="98226" y="53578"/>
                </a:lnTo>
                <a:lnTo>
                  <a:pt x="116086" y="44648"/>
                </a:lnTo>
                <a:lnTo>
                  <a:pt x="125015" y="35719"/>
                </a:lnTo>
                <a:lnTo>
                  <a:pt x="133945" y="26789"/>
                </a:lnTo>
                <a:lnTo>
                  <a:pt x="133945" y="17859"/>
                </a:lnTo>
                <a:lnTo>
                  <a:pt x="125015" y="8930"/>
                </a:lnTo>
                <a:lnTo>
                  <a:pt x="116086" y="0"/>
                </a:lnTo>
                <a:lnTo>
                  <a:pt x="98226" y="0"/>
                </a:lnTo>
                <a:lnTo>
                  <a:pt x="80367" y="17859"/>
                </a:lnTo>
                <a:lnTo>
                  <a:pt x="62507" y="35719"/>
                </a:lnTo>
                <a:lnTo>
                  <a:pt x="44648" y="62508"/>
                </a:lnTo>
                <a:lnTo>
                  <a:pt x="26789" y="89297"/>
                </a:lnTo>
                <a:lnTo>
                  <a:pt x="17859" y="125015"/>
                </a:lnTo>
                <a:lnTo>
                  <a:pt x="17859" y="151805"/>
                </a:lnTo>
                <a:lnTo>
                  <a:pt x="26789" y="178594"/>
                </a:lnTo>
                <a:lnTo>
                  <a:pt x="35718" y="196453"/>
                </a:lnTo>
                <a:lnTo>
                  <a:pt x="53578" y="205383"/>
                </a:lnTo>
                <a:lnTo>
                  <a:pt x="80367" y="205383"/>
                </a:lnTo>
                <a:lnTo>
                  <a:pt x="107156" y="205383"/>
                </a:lnTo>
                <a:lnTo>
                  <a:pt x="142875" y="196453"/>
                </a:lnTo>
                <a:lnTo>
                  <a:pt x="169664" y="187524"/>
                </a:lnTo>
                <a:lnTo>
                  <a:pt x="196453" y="160734"/>
                </a:lnTo>
                <a:lnTo>
                  <a:pt x="19645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Freeform 2047"/>
          <p:cNvSpPr/>
          <p:nvPr/>
        </p:nvSpPr>
        <p:spPr>
          <a:xfrm>
            <a:off x="4134445" y="2330648"/>
            <a:ext cx="125017" cy="187525"/>
          </a:xfrm>
          <a:custGeom>
            <a:avLst/>
            <a:gdLst/>
            <a:ahLst/>
            <a:cxnLst/>
            <a:rect l="0" t="0" r="0" b="0"/>
            <a:pathLst>
              <a:path w="125017" h="187525">
                <a:moveTo>
                  <a:pt x="44649" y="0"/>
                </a:moveTo>
                <a:lnTo>
                  <a:pt x="35719" y="0"/>
                </a:lnTo>
                <a:lnTo>
                  <a:pt x="26789" y="17860"/>
                </a:lnTo>
                <a:lnTo>
                  <a:pt x="17860" y="2678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8930" y="71438"/>
                </a:lnTo>
                <a:lnTo>
                  <a:pt x="26789" y="80367"/>
                </a:lnTo>
                <a:lnTo>
                  <a:pt x="44649" y="80367"/>
                </a:lnTo>
                <a:lnTo>
                  <a:pt x="71438" y="89297"/>
                </a:lnTo>
                <a:lnTo>
                  <a:pt x="98227" y="98227"/>
                </a:lnTo>
                <a:lnTo>
                  <a:pt x="116086" y="107156"/>
                </a:lnTo>
                <a:lnTo>
                  <a:pt x="125016" y="116086"/>
                </a:lnTo>
                <a:lnTo>
                  <a:pt x="125016" y="133946"/>
                </a:lnTo>
                <a:lnTo>
                  <a:pt x="116086" y="142875"/>
                </a:lnTo>
                <a:lnTo>
                  <a:pt x="98227" y="160735"/>
                </a:lnTo>
                <a:lnTo>
                  <a:pt x="80368" y="169665"/>
                </a:lnTo>
                <a:lnTo>
                  <a:pt x="53578" y="178594"/>
                </a:lnTo>
                <a:lnTo>
                  <a:pt x="35719" y="187524"/>
                </a:lnTo>
                <a:lnTo>
                  <a:pt x="26789" y="178594"/>
                </a:lnTo>
                <a:lnTo>
                  <a:pt x="17860" y="160735"/>
                </a:lnTo>
                <a:lnTo>
                  <a:pt x="1786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Freeform 2048"/>
          <p:cNvSpPr/>
          <p:nvPr/>
        </p:nvSpPr>
        <p:spPr>
          <a:xfrm>
            <a:off x="4304109" y="2286000"/>
            <a:ext cx="169665" cy="241103"/>
          </a:xfrm>
          <a:custGeom>
            <a:avLst/>
            <a:gdLst/>
            <a:ahLst/>
            <a:cxnLst/>
            <a:rect l="0" t="0" r="0" b="0"/>
            <a:pathLst>
              <a:path w="169665" h="241103">
                <a:moveTo>
                  <a:pt x="53579" y="0"/>
                </a:moveTo>
                <a:lnTo>
                  <a:pt x="44649" y="0"/>
                </a:lnTo>
                <a:lnTo>
                  <a:pt x="35719" y="8929"/>
                </a:lnTo>
                <a:lnTo>
                  <a:pt x="17860" y="26789"/>
                </a:lnTo>
                <a:lnTo>
                  <a:pt x="8930" y="44648"/>
                </a:lnTo>
                <a:lnTo>
                  <a:pt x="0" y="53578"/>
                </a:lnTo>
                <a:lnTo>
                  <a:pt x="8930" y="62508"/>
                </a:lnTo>
                <a:lnTo>
                  <a:pt x="26789" y="71437"/>
                </a:lnTo>
                <a:lnTo>
                  <a:pt x="53579" y="80367"/>
                </a:lnTo>
                <a:lnTo>
                  <a:pt x="80368" y="89297"/>
                </a:lnTo>
                <a:lnTo>
                  <a:pt x="107157" y="98226"/>
                </a:lnTo>
                <a:lnTo>
                  <a:pt x="142875" y="107156"/>
                </a:lnTo>
                <a:lnTo>
                  <a:pt x="160735" y="116086"/>
                </a:lnTo>
                <a:lnTo>
                  <a:pt x="169664" y="133945"/>
                </a:lnTo>
                <a:lnTo>
                  <a:pt x="160735" y="151804"/>
                </a:lnTo>
                <a:lnTo>
                  <a:pt x="151805" y="178594"/>
                </a:lnTo>
                <a:lnTo>
                  <a:pt x="125016" y="205383"/>
                </a:lnTo>
                <a:lnTo>
                  <a:pt x="98227" y="223242"/>
                </a:lnTo>
                <a:lnTo>
                  <a:pt x="71438" y="241102"/>
                </a:lnTo>
                <a:lnTo>
                  <a:pt x="53579" y="241102"/>
                </a:lnTo>
                <a:lnTo>
                  <a:pt x="53579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Freeform 2050"/>
          <p:cNvSpPr/>
          <p:nvPr/>
        </p:nvSpPr>
        <p:spPr>
          <a:xfrm>
            <a:off x="4661297" y="2553891"/>
            <a:ext cx="142876" cy="258961"/>
          </a:xfrm>
          <a:custGeom>
            <a:avLst/>
            <a:gdLst/>
            <a:ahLst/>
            <a:cxnLst/>
            <a:rect l="0" t="0" r="0" b="0"/>
            <a:pathLst>
              <a:path w="142876" h="258961">
                <a:moveTo>
                  <a:pt x="142875" y="0"/>
                </a:moveTo>
                <a:lnTo>
                  <a:pt x="133945" y="8929"/>
                </a:lnTo>
                <a:lnTo>
                  <a:pt x="125016" y="26789"/>
                </a:lnTo>
                <a:lnTo>
                  <a:pt x="107156" y="62507"/>
                </a:lnTo>
                <a:lnTo>
                  <a:pt x="89297" y="107156"/>
                </a:lnTo>
                <a:lnTo>
                  <a:pt x="62508" y="151804"/>
                </a:lnTo>
                <a:lnTo>
                  <a:pt x="44648" y="196453"/>
                </a:lnTo>
                <a:lnTo>
                  <a:pt x="26789" y="232172"/>
                </a:lnTo>
                <a:lnTo>
                  <a:pt x="8930" y="258960"/>
                </a:lnTo>
                <a:lnTo>
                  <a:pt x="0" y="258960"/>
                </a:lnTo>
                <a:lnTo>
                  <a:pt x="0" y="2589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Freeform 2051"/>
          <p:cNvSpPr/>
          <p:nvPr/>
        </p:nvSpPr>
        <p:spPr>
          <a:xfrm>
            <a:off x="4929188" y="2303859"/>
            <a:ext cx="98227" cy="187525"/>
          </a:xfrm>
          <a:custGeom>
            <a:avLst/>
            <a:gdLst/>
            <a:ahLst/>
            <a:cxnLst/>
            <a:rect l="0" t="0" r="0" b="0"/>
            <a:pathLst>
              <a:path w="98227" h="187525">
                <a:moveTo>
                  <a:pt x="8929" y="8930"/>
                </a:moveTo>
                <a:lnTo>
                  <a:pt x="8929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8929" y="71438"/>
                </a:lnTo>
                <a:lnTo>
                  <a:pt x="8929" y="98227"/>
                </a:lnTo>
                <a:lnTo>
                  <a:pt x="17859" y="125016"/>
                </a:lnTo>
                <a:lnTo>
                  <a:pt x="26789" y="151805"/>
                </a:lnTo>
                <a:lnTo>
                  <a:pt x="35718" y="178594"/>
                </a:lnTo>
                <a:lnTo>
                  <a:pt x="53578" y="187524"/>
                </a:lnTo>
                <a:lnTo>
                  <a:pt x="62507" y="187524"/>
                </a:lnTo>
                <a:lnTo>
                  <a:pt x="80367" y="187524"/>
                </a:lnTo>
                <a:lnTo>
                  <a:pt x="89296" y="178594"/>
                </a:lnTo>
                <a:lnTo>
                  <a:pt x="98226" y="160735"/>
                </a:lnTo>
                <a:lnTo>
                  <a:pt x="98226" y="133945"/>
                </a:lnTo>
                <a:lnTo>
                  <a:pt x="98226" y="98227"/>
                </a:lnTo>
                <a:lnTo>
                  <a:pt x="89296" y="62508"/>
                </a:lnTo>
                <a:lnTo>
                  <a:pt x="71437" y="35719"/>
                </a:lnTo>
                <a:lnTo>
                  <a:pt x="53578" y="17860"/>
                </a:lnTo>
                <a:lnTo>
                  <a:pt x="35718" y="0"/>
                </a:lnTo>
                <a:lnTo>
                  <a:pt x="17859" y="8930"/>
                </a:lnTo>
                <a:lnTo>
                  <a:pt x="8929" y="17860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Freeform 2052"/>
          <p:cNvSpPr/>
          <p:nvPr/>
        </p:nvSpPr>
        <p:spPr>
          <a:xfrm>
            <a:off x="5089922" y="2348508"/>
            <a:ext cx="133946" cy="160735"/>
          </a:xfrm>
          <a:custGeom>
            <a:avLst/>
            <a:gdLst/>
            <a:ahLst/>
            <a:cxnLst/>
            <a:rect l="0" t="0" r="0" b="0"/>
            <a:pathLst>
              <a:path w="133946" h="160735">
                <a:moveTo>
                  <a:pt x="8930" y="35718"/>
                </a:moveTo>
                <a:lnTo>
                  <a:pt x="8930" y="35718"/>
                </a:ln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8930" y="151805"/>
                </a:lnTo>
                <a:lnTo>
                  <a:pt x="8930" y="160734"/>
                </a:lnTo>
                <a:lnTo>
                  <a:pt x="8930" y="160734"/>
                </a:lnTo>
                <a:lnTo>
                  <a:pt x="8930" y="160734"/>
                </a:lnTo>
                <a:lnTo>
                  <a:pt x="17859" y="142875"/>
                </a:lnTo>
                <a:lnTo>
                  <a:pt x="17859" y="116086"/>
                </a:lnTo>
                <a:lnTo>
                  <a:pt x="26789" y="89296"/>
                </a:lnTo>
                <a:lnTo>
                  <a:pt x="35719" y="62507"/>
                </a:lnTo>
                <a:lnTo>
                  <a:pt x="53578" y="35718"/>
                </a:lnTo>
                <a:lnTo>
                  <a:pt x="71437" y="17859"/>
                </a:lnTo>
                <a:lnTo>
                  <a:pt x="89297" y="8929"/>
                </a:lnTo>
                <a:lnTo>
                  <a:pt x="107156" y="0"/>
                </a:lnTo>
                <a:lnTo>
                  <a:pt x="125016" y="0"/>
                </a:lnTo>
                <a:lnTo>
                  <a:pt x="133945" y="8929"/>
                </a:lnTo>
                <a:lnTo>
                  <a:pt x="13394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Freeform 2053"/>
          <p:cNvSpPr/>
          <p:nvPr/>
        </p:nvSpPr>
        <p:spPr>
          <a:xfrm>
            <a:off x="5206008" y="2357437"/>
            <a:ext cx="107157" cy="178595"/>
          </a:xfrm>
          <a:custGeom>
            <a:avLst/>
            <a:gdLst/>
            <a:ahLst/>
            <a:cxnLst/>
            <a:rect l="0" t="0" r="0" b="0"/>
            <a:pathLst>
              <a:path w="107157" h="178595">
                <a:moveTo>
                  <a:pt x="44648" y="0"/>
                </a:moveTo>
                <a:lnTo>
                  <a:pt x="44648" y="0"/>
                </a:lnTo>
                <a:lnTo>
                  <a:pt x="35719" y="17860"/>
                </a:lnTo>
                <a:lnTo>
                  <a:pt x="26789" y="26789"/>
                </a:lnTo>
                <a:lnTo>
                  <a:pt x="26789" y="44649"/>
                </a:lnTo>
                <a:lnTo>
                  <a:pt x="17859" y="71438"/>
                </a:lnTo>
                <a:lnTo>
                  <a:pt x="893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42876"/>
                </a:lnTo>
                <a:lnTo>
                  <a:pt x="0" y="151805"/>
                </a:lnTo>
                <a:lnTo>
                  <a:pt x="8930" y="151805"/>
                </a:lnTo>
                <a:lnTo>
                  <a:pt x="17859" y="151805"/>
                </a:lnTo>
                <a:lnTo>
                  <a:pt x="26789" y="142876"/>
                </a:lnTo>
                <a:lnTo>
                  <a:pt x="35719" y="133946"/>
                </a:lnTo>
                <a:lnTo>
                  <a:pt x="44648" y="125016"/>
                </a:lnTo>
                <a:lnTo>
                  <a:pt x="53578" y="107157"/>
                </a:lnTo>
                <a:lnTo>
                  <a:pt x="62508" y="98227"/>
                </a:lnTo>
                <a:lnTo>
                  <a:pt x="62508" y="98227"/>
                </a:lnTo>
                <a:lnTo>
                  <a:pt x="62508" y="107157"/>
                </a:lnTo>
                <a:lnTo>
                  <a:pt x="62508" y="107157"/>
                </a:lnTo>
                <a:lnTo>
                  <a:pt x="71437" y="125016"/>
                </a:lnTo>
                <a:lnTo>
                  <a:pt x="71437" y="142876"/>
                </a:lnTo>
                <a:lnTo>
                  <a:pt x="80367" y="151805"/>
                </a:lnTo>
                <a:lnTo>
                  <a:pt x="80367" y="169665"/>
                </a:lnTo>
                <a:lnTo>
                  <a:pt x="89297" y="178594"/>
                </a:lnTo>
                <a:lnTo>
                  <a:pt x="98226" y="178594"/>
                </a:lnTo>
                <a:lnTo>
                  <a:pt x="107156" y="178594"/>
                </a:lnTo>
                <a:lnTo>
                  <a:pt x="10715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Freeform 2054"/>
          <p:cNvSpPr/>
          <p:nvPr/>
        </p:nvSpPr>
        <p:spPr>
          <a:xfrm>
            <a:off x="5348883" y="2411015"/>
            <a:ext cx="133946" cy="133947"/>
          </a:xfrm>
          <a:custGeom>
            <a:avLst/>
            <a:gdLst/>
            <a:ahLst/>
            <a:cxnLst/>
            <a:rect l="0" t="0" r="0" b="0"/>
            <a:pathLst>
              <a:path w="133946" h="133947">
                <a:moveTo>
                  <a:pt x="35719" y="8930"/>
                </a:moveTo>
                <a:lnTo>
                  <a:pt x="35719" y="893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0" y="107157"/>
                </a:lnTo>
                <a:lnTo>
                  <a:pt x="8930" y="116087"/>
                </a:lnTo>
                <a:lnTo>
                  <a:pt x="17859" y="133946"/>
                </a:lnTo>
                <a:lnTo>
                  <a:pt x="26789" y="133946"/>
                </a:lnTo>
                <a:lnTo>
                  <a:pt x="44648" y="133946"/>
                </a:lnTo>
                <a:lnTo>
                  <a:pt x="62508" y="125016"/>
                </a:lnTo>
                <a:lnTo>
                  <a:pt x="80367" y="107157"/>
                </a:lnTo>
                <a:lnTo>
                  <a:pt x="98226" y="80368"/>
                </a:lnTo>
                <a:lnTo>
                  <a:pt x="125015" y="4464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Freeform 2055"/>
          <p:cNvSpPr/>
          <p:nvPr/>
        </p:nvSpPr>
        <p:spPr>
          <a:xfrm>
            <a:off x="5456039" y="2214562"/>
            <a:ext cx="62509" cy="357189"/>
          </a:xfrm>
          <a:custGeom>
            <a:avLst/>
            <a:gdLst/>
            <a:ahLst/>
            <a:cxnLst/>
            <a:rect l="0" t="0" r="0" b="0"/>
            <a:pathLst>
              <a:path w="62509" h="357189">
                <a:moveTo>
                  <a:pt x="17859" y="0"/>
                </a:moveTo>
                <a:lnTo>
                  <a:pt x="8930" y="0"/>
                </a:lnTo>
                <a:lnTo>
                  <a:pt x="8930" y="17860"/>
                </a:lnTo>
                <a:lnTo>
                  <a:pt x="8930" y="44649"/>
                </a:lnTo>
                <a:lnTo>
                  <a:pt x="0" y="80367"/>
                </a:lnTo>
                <a:lnTo>
                  <a:pt x="8930" y="125016"/>
                </a:lnTo>
                <a:lnTo>
                  <a:pt x="8930" y="178594"/>
                </a:lnTo>
                <a:lnTo>
                  <a:pt x="17859" y="223242"/>
                </a:lnTo>
                <a:lnTo>
                  <a:pt x="17859" y="267891"/>
                </a:lnTo>
                <a:lnTo>
                  <a:pt x="26789" y="303610"/>
                </a:lnTo>
                <a:lnTo>
                  <a:pt x="35719" y="330399"/>
                </a:lnTo>
                <a:lnTo>
                  <a:pt x="35719" y="348258"/>
                </a:lnTo>
                <a:lnTo>
                  <a:pt x="44649" y="357188"/>
                </a:lnTo>
                <a:lnTo>
                  <a:pt x="53578" y="348258"/>
                </a:lnTo>
                <a:lnTo>
                  <a:pt x="53578" y="339329"/>
                </a:lnTo>
                <a:lnTo>
                  <a:pt x="62508" y="312540"/>
                </a:lnTo>
                <a:lnTo>
                  <a:pt x="62508" y="312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 2056"/>
          <p:cNvSpPr/>
          <p:nvPr/>
        </p:nvSpPr>
        <p:spPr>
          <a:xfrm>
            <a:off x="5527477" y="2428875"/>
            <a:ext cx="169665" cy="187524"/>
          </a:xfrm>
          <a:custGeom>
            <a:avLst/>
            <a:gdLst/>
            <a:ahLst/>
            <a:cxnLst/>
            <a:rect l="0" t="0" r="0" b="0"/>
            <a:pathLst>
              <a:path w="169665" h="187524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8929" y="80367"/>
                </a:lnTo>
                <a:lnTo>
                  <a:pt x="8929" y="80367"/>
                </a:lnTo>
                <a:lnTo>
                  <a:pt x="17859" y="80367"/>
                </a:lnTo>
                <a:lnTo>
                  <a:pt x="35718" y="80367"/>
                </a:lnTo>
                <a:lnTo>
                  <a:pt x="44648" y="71438"/>
                </a:lnTo>
                <a:lnTo>
                  <a:pt x="62507" y="71438"/>
                </a:lnTo>
                <a:lnTo>
                  <a:pt x="71437" y="53578"/>
                </a:lnTo>
                <a:lnTo>
                  <a:pt x="89296" y="44648"/>
                </a:lnTo>
                <a:lnTo>
                  <a:pt x="89296" y="26789"/>
                </a:lnTo>
                <a:lnTo>
                  <a:pt x="98226" y="17859"/>
                </a:lnTo>
                <a:lnTo>
                  <a:pt x="98226" y="0"/>
                </a:lnTo>
                <a:lnTo>
                  <a:pt x="98226" y="0"/>
                </a:lnTo>
                <a:lnTo>
                  <a:pt x="89296" y="0"/>
                </a:lnTo>
                <a:lnTo>
                  <a:pt x="80367" y="8929"/>
                </a:lnTo>
                <a:lnTo>
                  <a:pt x="71437" y="26789"/>
                </a:lnTo>
                <a:lnTo>
                  <a:pt x="62507" y="53578"/>
                </a:lnTo>
                <a:lnTo>
                  <a:pt x="62507" y="71438"/>
                </a:lnTo>
                <a:lnTo>
                  <a:pt x="62507" y="98227"/>
                </a:lnTo>
                <a:lnTo>
                  <a:pt x="71437" y="116086"/>
                </a:lnTo>
                <a:lnTo>
                  <a:pt x="89296" y="133945"/>
                </a:lnTo>
                <a:lnTo>
                  <a:pt x="107156" y="151805"/>
                </a:lnTo>
                <a:lnTo>
                  <a:pt x="125015" y="160734"/>
                </a:lnTo>
                <a:lnTo>
                  <a:pt x="151804" y="178594"/>
                </a:lnTo>
                <a:lnTo>
                  <a:pt x="169664" y="187523"/>
                </a:lnTo>
                <a:lnTo>
                  <a:pt x="169664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Freeform 2057"/>
          <p:cNvSpPr/>
          <p:nvPr/>
        </p:nvSpPr>
        <p:spPr>
          <a:xfrm>
            <a:off x="5170289" y="1339453"/>
            <a:ext cx="116087" cy="866181"/>
          </a:xfrm>
          <a:custGeom>
            <a:avLst/>
            <a:gdLst/>
            <a:ahLst/>
            <a:cxnLst/>
            <a:rect l="0" t="0" r="0" b="0"/>
            <a:pathLst>
              <a:path w="116087" h="866181">
                <a:moveTo>
                  <a:pt x="116086" y="866180"/>
                </a:moveTo>
                <a:lnTo>
                  <a:pt x="107156" y="857250"/>
                </a:lnTo>
                <a:lnTo>
                  <a:pt x="98227" y="848320"/>
                </a:lnTo>
                <a:lnTo>
                  <a:pt x="89297" y="821531"/>
                </a:lnTo>
                <a:lnTo>
                  <a:pt x="71438" y="785812"/>
                </a:lnTo>
                <a:lnTo>
                  <a:pt x="53578" y="732234"/>
                </a:lnTo>
                <a:lnTo>
                  <a:pt x="35719" y="669726"/>
                </a:lnTo>
                <a:lnTo>
                  <a:pt x="17859" y="589359"/>
                </a:lnTo>
                <a:lnTo>
                  <a:pt x="8930" y="500062"/>
                </a:lnTo>
                <a:lnTo>
                  <a:pt x="0" y="401836"/>
                </a:lnTo>
                <a:lnTo>
                  <a:pt x="0" y="294680"/>
                </a:lnTo>
                <a:lnTo>
                  <a:pt x="0" y="205383"/>
                </a:lnTo>
                <a:lnTo>
                  <a:pt x="8930" y="125016"/>
                </a:lnTo>
                <a:lnTo>
                  <a:pt x="8930" y="71437"/>
                </a:lnTo>
                <a:lnTo>
                  <a:pt x="17859" y="2678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Freeform 2058"/>
          <p:cNvSpPr/>
          <p:nvPr/>
        </p:nvSpPr>
        <p:spPr>
          <a:xfrm>
            <a:off x="5000625" y="901898"/>
            <a:ext cx="133946" cy="133947"/>
          </a:xfrm>
          <a:custGeom>
            <a:avLst/>
            <a:gdLst/>
            <a:ahLst/>
            <a:cxnLst/>
            <a:rect l="0" t="0" r="0" b="0"/>
            <a:pathLst>
              <a:path w="133946" h="133947">
                <a:moveTo>
                  <a:pt x="35719" y="133946"/>
                </a:moveTo>
                <a:lnTo>
                  <a:pt x="26789" y="133946"/>
                </a:lnTo>
                <a:lnTo>
                  <a:pt x="17859" y="133946"/>
                </a:lnTo>
                <a:lnTo>
                  <a:pt x="8930" y="133946"/>
                </a:lnTo>
                <a:lnTo>
                  <a:pt x="0" y="133946"/>
                </a:lnTo>
                <a:lnTo>
                  <a:pt x="0" y="133946"/>
                </a:lnTo>
                <a:lnTo>
                  <a:pt x="0" y="133946"/>
                </a:lnTo>
                <a:lnTo>
                  <a:pt x="8930" y="133946"/>
                </a:lnTo>
                <a:lnTo>
                  <a:pt x="17859" y="125016"/>
                </a:lnTo>
                <a:lnTo>
                  <a:pt x="35719" y="116086"/>
                </a:lnTo>
                <a:lnTo>
                  <a:pt x="53578" y="98227"/>
                </a:lnTo>
                <a:lnTo>
                  <a:pt x="80367" y="80368"/>
                </a:lnTo>
                <a:lnTo>
                  <a:pt x="98227" y="62508"/>
                </a:lnTo>
                <a:lnTo>
                  <a:pt x="116086" y="35719"/>
                </a:lnTo>
                <a:lnTo>
                  <a:pt x="125016" y="1786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Freeform 2059"/>
          <p:cNvSpPr/>
          <p:nvPr/>
        </p:nvSpPr>
        <p:spPr>
          <a:xfrm>
            <a:off x="4955977" y="1035844"/>
            <a:ext cx="214313" cy="223243"/>
          </a:xfrm>
          <a:custGeom>
            <a:avLst/>
            <a:gdLst/>
            <a:ahLst/>
            <a:cxnLst/>
            <a:rect l="0" t="0" r="0" b="0"/>
            <a:pathLst>
              <a:path w="214313" h="223243">
                <a:moveTo>
                  <a:pt x="26789" y="0"/>
                </a:moveTo>
                <a:lnTo>
                  <a:pt x="17859" y="8929"/>
                </a:lnTo>
                <a:lnTo>
                  <a:pt x="17859" y="26789"/>
                </a:lnTo>
                <a:lnTo>
                  <a:pt x="8929" y="44648"/>
                </a:lnTo>
                <a:lnTo>
                  <a:pt x="0" y="62507"/>
                </a:lnTo>
                <a:lnTo>
                  <a:pt x="0" y="71437"/>
                </a:lnTo>
                <a:lnTo>
                  <a:pt x="0" y="80367"/>
                </a:lnTo>
                <a:lnTo>
                  <a:pt x="8929" y="71437"/>
                </a:lnTo>
                <a:lnTo>
                  <a:pt x="35718" y="62507"/>
                </a:lnTo>
                <a:lnTo>
                  <a:pt x="53578" y="44648"/>
                </a:lnTo>
                <a:lnTo>
                  <a:pt x="89296" y="26789"/>
                </a:lnTo>
                <a:lnTo>
                  <a:pt x="125015" y="8929"/>
                </a:lnTo>
                <a:lnTo>
                  <a:pt x="151804" y="0"/>
                </a:lnTo>
                <a:lnTo>
                  <a:pt x="187523" y="8929"/>
                </a:lnTo>
                <a:lnTo>
                  <a:pt x="196453" y="17859"/>
                </a:lnTo>
                <a:lnTo>
                  <a:pt x="214312" y="44648"/>
                </a:lnTo>
                <a:lnTo>
                  <a:pt x="205382" y="80367"/>
                </a:lnTo>
                <a:lnTo>
                  <a:pt x="187523" y="116086"/>
                </a:lnTo>
                <a:lnTo>
                  <a:pt x="169664" y="151804"/>
                </a:lnTo>
                <a:lnTo>
                  <a:pt x="142875" y="187523"/>
                </a:lnTo>
                <a:lnTo>
                  <a:pt x="125015" y="214312"/>
                </a:lnTo>
                <a:lnTo>
                  <a:pt x="107156" y="223242"/>
                </a:lnTo>
                <a:lnTo>
                  <a:pt x="98226" y="223242"/>
                </a:lnTo>
                <a:lnTo>
                  <a:pt x="89296" y="214312"/>
                </a:lnTo>
                <a:lnTo>
                  <a:pt x="98226" y="187523"/>
                </a:lnTo>
                <a:lnTo>
                  <a:pt x="107156" y="160734"/>
                </a:lnTo>
                <a:lnTo>
                  <a:pt x="107156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Freeform 2060"/>
          <p:cNvSpPr/>
          <p:nvPr/>
        </p:nvSpPr>
        <p:spPr>
          <a:xfrm>
            <a:off x="5179219" y="973336"/>
            <a:ext cx="178595" cy="116087"/>
          </a:xfrm>
          <a:custGeom>
            <a:avLst/>
            <a:gdLst/>
            <a:ahLst/>
            <a:cxnLst/>
            <a:rect l="0" t="0" r="0" b="0"/>
            <a:pathLst>
              <a:path w="178595" h="116087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8930"/>
                </a:lnTo>
                <a:lnTo>
                  <a:pt x="53578" y="17859"/>
                </a:lnTo>
                <a:lnTo>
                  <a:pt x="53578" y="35719"/>
                </a:lnTo>
                <a:lnTo>
                  <a:pt x="62508" y="53578"/>
                </a:lnTo>
                <a:lnTo>
                  <a:pt x="62508" y="71437"/>
                </a:lnTo>
                <a:lnTo>
                  <a:pt x="62508" y="89297"/>
                </a:lnTo>
                <a:lnTo>
                  <a:pt x="62508" y="107156"/>
                </a:lnTo>
                <a:lnTo>
                  <a:pt x="62508" y="116086"/>
                </a:lnTo>
                <a:lnTo>
                  <a:pt x="71437" y="116086"/>
                </a:lnTo>
                <a:lnTo>
                  <a:pt x="80367" y="107156"/>
                </a:lnTo>
                <a:lnTo>
                  <a:pt x="98226" y="89297"/>
                </a:lnTo>
                <a:lnTo>
                  <a:pt x="116086" y="80367"/>
                </a:lnTo>
                <a:lnTo>
                  <a:pt x="133945" y="53578"/>
                </a:lnTo>
                <a:lnTo>
                  <a:pt x="151804" y="35719"/>
                </a:lnTo>
                <a:lnTo>
                  <a:pt x="178594" y="8930"/>
                </a:lnTo>
                <a:lnTo>
                  <a:pt x="17859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Freeform 2061"/>
          <p:cNvSpPr/>
          <p:nvPr/>
        </p:nvSpPr>
        <p:spPr>
          <a:xfrm>
            <a:off x="5295305" y="866180"/>
            <a:ext cx="160735" cy="116087"/>
          </a:xfrm>
          <a:custGeom>
            <a:avLst/>
            <a:gdLst/>
            <a:ahLst/>
            <a:cxnLst/>
            <a:rect l="0" t="0" r="0" b="0"/>
            <a:pathLst>
              <a:path w="160735" h="116087">
                <a:moveTo>
                  <a:pt x="53578" y="44648"/>
                </a:moveTo>
                <a:lnTo>
                  <a:pt x="53578" y="44648"/>
                </a:lnTo>
                <a:lnTo>
                  <a:pt x="44648" y="44648"/>
                </a:lnTo>
                <a:lnTo>
                  <a:pt x="35718" y="53578"/>
                </a:lnTo>
                <a:lnTo>
                  <a:pt x="26789" y="71437"/>
                </a:lnTo>
                <a:lnTo>
                  <a:pt x="17859" y="80367"/>
                </a:lnTo>
                <a:lnTo>
                  <a:pt x="8929" y="98226"/>
                </a:lnTo>
                <a:lnTo>
                  <a:pt x="8929" y="107156"/>
                </a:lnTo>
                <a:lnTo>
                  <a:pt x="17859" y="116086"/>
                </a:lnTo>
                <a:lnTo>
                  <a:pt x="26789" y="116086"/>
                </a:lnTo>
                <a:lnTo>
                  <a:pt x="53578" y="107156"/>
                </a:lnTo>
                <a:lnTo>
                  <a:pt x="80367" y="98226"/>
                </a:lnTo>
                <a:lnTo>
                  <a:pt x="107156" y="80367"/>
                </a:lnTo>
                <a:lnTo>
                  <a:pt x="133945" y="53578"/>
                </a:lnTo>
                <a:lnTo>
                  <a:pt x="151804" y="35718"/>
                </a:lnTo>
                <a:lnTo>
                  <a:pt x="160734" y="17859"/>
                </a:lnTo>
                <a:lnTo>
                  <a:pt x="160734" y="8929"/>
                </a:lnTo>
                <a:lnTo>
                  <a:pt x="142875" y="0"/>
                </a:lnTo>
                <a:lnTo>
                  <a:pt x="116086" y="0"/>
                </a:lnTo>
                <a:lnTo>
                  <a:pt x="80367" y="8929"/>
                </a:lnTo>
                <a:lnTo>
                  <a:pt x="53578" y="17859"/>
                </a:lnTo>
                <a:lnTo>
                  <a:pt x="2678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Freeform 2062"/>
          <p:cNvSpPr/>
          <p:nvPr/>
        </p:nvSpPr>
        <p:spPr>
          <a:xfrm>
            <a:off x="4795242" y="634008"/>
            <a:ext cx="1026915" cy="669727"/>
          </a:xfrm>
          <a:custGeom>
            <a:avLst/>
            <a:gdLst/>
            <a:ahLst/>
            <a:cxnLst/>
            <a:rect l="0" t="0" r="0" b="0"/>
            <a:pathLst>
              <a:path w="1026915" h="669727">
                <a:moveTo>
                  <a:pt x="669727" y="125015"/>
                </a:moveTo>
                <a:lnTo>
                  <a:pt x="669727" y="116086"/>
                </a:lnTo>
                <a:lnTo>
                  <a:pt x="660797" y="107156"/>
                </a:lnTo>
                <a:lnTo>
                  <a:pt x="642938" y="89297"/>
                </a:lnTo>
                <a:lnTo>
                  <a:pt x="625078" y="71437"/>
                </a:lnTo>
                <a:lnTo>
                  <a:pt x="598289" y="53578"/>
                </a:lnTo>
                <a:lnTo>
                  <a:pt x="562571" y="35719"/>
                </a:lnTo>
                <a:lnTo>
                  <a:pt x="517922" y="17859"/>
                </a:lnTo>
                <a:lnTo>
                  <a:pt x="473274" y="8930"/>
                </a:lnTo>
                <a:lnTo>
                  <a:pt x="437555" y="0"/>
                </a:lnTo>
                <a:lnTo>
                  <a:pt x="383977" y="8930"/>
                </a:lnTo>
                <a:lnTo>
                  <a:pt x="339328" y="17859"/>
                </a:lnTo>
                <a:lnTo>
                  <a:pt x="285750" y="44648"/>
                </a:lnTo>
                <a:lnTo>
                  <a:pt x="232172" y="80367"/>
                </a:lnTo>
                <a:lnTo>
                  <a:pt x="178594" y="116086"/>
                </a:lnTo>
                <a:lnTo>
                  <a:pt x="133946" y="160734"/>
                </a:lnTo>
                <a:lnTo>
                  <a:pt x="89297" y="205383"/>
                </a:lnTo>
                <a:lnTo>
                  <a:pt x="53578" y="258961"/>
                </a:lnTo>
                <a:lnTo>
                  <a:pt x="26789" y="312539"/>
                </a:lnTo>
                <a:lnTo>
                  <a:pt x="8930" y="375047"/>
                </a:lnTo>
                <a:lnTo>
                  <a:pt x="0" y="437554"/>
                </a:lnTo>
                <a:lnTo>
                  <a:pt x="8930" y="500062"/>
                </a:lnTo>
                <a:lnTo>
                  <a:pt x="26789" y="553640"/>
                </a:lnTo>
                <a:lnTo>
                  <a:pt x="62508" y="598289"/>
                </a:lnTo>
                <a:lnTo>
                  <a:pt x="116086" y="634008"/>
                </a:lnTo>
                <a:lnTo>
                  <a:pt x="178594" y="660797"/>
                </a:lnTo>
                <a:lnTo>
                  <a:pt x="258961" y="669726"/>
                </a:lnTo>
                <a:lnTo>
                  <a:pt x="348258" y="660797"/>
                </a:lnTo>
                <a:lnTo>
                  <a:pt x="446485" y="642937"/>
                </a:lnTo>
                <a:lnTo>
                  <a:pt x="553641" y="616148"/>
                </a:lnTo>
                <a:lnTo>
                  <a:pt x="669727" y="580429"/>
                </a:lnTo>
                <a:lnTo>
                  <a:pt x="776883" y="535781"/>
                </a:lnTo>
                <a:lnTo>
                  <a:pt x="866180" y="473273"/>
                </a:lnTo>
                <a:lnTo>
                  <a:pt x="946547" y="410765"/>
                </a:lnTo>
                <a:lnTo>
                  <a:pt x="1000125" y="348258"/>
                </a:lnTo>
                <a:lnTo>
                  <a:pt x="1026914" y="276820"/>
                </a:lnTo>
                <a:lnTo>
                  <a:pt x="1026914" y="205383"/>
                </a:lnTo>
                <a:lnTo>
                  <a:pt x="1000125" y="142875"/>
                </a:lnTo>
                <a:lnTo>
                  <a:pt x="937617" y="89297"/>
                </a:lnTo>
                <a:lnTo>
                  <a:pt x="866180" y="44648"/>
                </a:lnTo>
                <a:lnTo>
                  <a:pt x="785813" y="26789"/>
                </a:lnTo>
                <a:lnTo>
                  <a:pt x="696516" y="17859"/>
                </a:lnTo>
                <a:lnTo>
                  <a:pt x="607219" y="26789"/>
                </a:lnTo>
                <a:lnTo>
                  <a:pt x="517922" y="35719"/>
                </a:lnTo>
                <a:lnTo>
                  <a:pt x="437555" y="53578"/>
                </a:lnTo>
                <a:lnTo>
                  <a:pt x="366117" y="71437"/>
                </a:lnTo>
                <a:lnTo>
                  <a:pt x="36611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Freeform 2063"/>
          <p:cNvSpPr/>
          <p:nvPr/>
        </p:nvSpPr>
        <p:spPr>
          <a:xfrm>
            <a:off x="5902523" y="2160984"/>
            <a:ext cx="839392" cy="151806"/>
          </a:xfrm>
          <a:custGeom>
            <a:avLst/>
            <a:gdLst/>
            <a:ahLst/>
            <a:cxnLst/>
            <a:rect l="0" t="0" r="0" b="0"/>
            <a:pathLst>
              <a:path w="839392" h="151806">
                <a:moveTo>
                  <a:pt x="0" y="116086"/>
                </a:moveTo>
                <a:lnTo>
                  <a:pt x="0" y="11608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98227"/>
                </a:lnTo>
                <a:lnTo>
                  <a:pt x="8930" y="98227"/>
                </a:lnTo>
                <a:lnTo>
                  <a:pt x="17860" y="98227"/>
                </a:lnTo>
                <a:lnTo>
                  <a:pt x="17860" y="98227"/>
                </a:lnTo>
                <a:lnTo>
                  <a:pt x="17860" y="98227"/>
                </a:lnTo>
                <a:lnTo>
                  <a:pt x="17860" y="98227"/>
                </a:lnTo>
                <a:lnTo>
                  <a:pt x="17860" y="98227"/>
                </a:lnTo>
                <a:lnTo>
                  <a:pt x="26790" y="98227"/>
                </a:lnTo>
                <a:lnTo>
                  <a:pt x="26790" y="89297"/>
                </a:lnTo>
                <a:lnTo>
                  <a:pt x="35719" y="89297"/>
                </a:lnTo>
                <a:lnTo>
                  <a:pt x="35719" y="89297"/>
                </a:lnTo>
                <a:lnTo>
                  <a:pt x="44649" y="89297"/>
                </a:lnTo>
                <a:lnTo>
                  <a:pt x="53579" y="80367"/>
                </a:lnTo>
                <a:lnTo>
                  <a:pt x="62508" y="80367"/>
                </a:lnTo>
                <a:lnTo>
                  <a:pt x="71438" y="80367"/>
                </a:lnTo>
                <a:lnTo>
                  <a:pt x="80368" y="80367"/>
                </a:lnTo>
                <a:lnTo>
                  <a:pt x="98227" y="80367"/>
                </a:lnTo>
                <a:lnTo>
                  <a:pt x="107157" y="80367"/>
                </a:lnTo>
                <a:lnTo>
                  <a:pt x="125016" y="80367"/>
                </a:lnTo>
                <a:lnTo>
                  <a:pt x="151805" y="80367"/>
                </a:lnTo>
                <a:lnTo>
                  <a:pt x="169665" y="71438"/>
                </a:lnTo>
                <a:lnTo>
                  <a:pt x="187524" y="71438"/>
                </a:lnTo>
                <a:lnTo>
                  <a:pt x="214313" y="62508"/>
                </a:lnTo>
                <a:lnTo>
                  <a:pt x="232172" y="62508"/>
                </a:lnTo>
                <a:lnTo>
                  <a:pt x="258961" y="53578"/>
                </a:lnTo>
                <a:lnTo>
                  <a:pt x="276821" y="44649"/>
                </a:lnTo>
                <a:lnTo>
                  <a:pt x="294680" y="44649"/>
                </a:lnTo>
                <a:lnTo>
                  <a:pt x="321469" y="35719"/>
                </a:lnTo>
                <a:lnTo>
                  <a:pt x="339329" y="35719"/>
                </a:lnTo>
                <a:lnTo>
                  <a:pt x="357188" y="35719"/>
                </a:lnTo>
                <a:lnTo>
                  <a:pt x="383977" y="26789"/>
                </a:lnTo>
                <a:lnTo>
                  <a:pt x="401836" y="26789"/>
                </a:lnTo>
                <a:lnTo>
                  <a:pt x="419696" y="26789"/>
                </a:lnTo>
                <a:lnTo>
                  <a:pt x="437555" y="17860"/>
                </a:lnTo>
                <a:lnTo>
                  <a:pt x="455415" y="17860"/>
                </a:lnTo>
                <a:lnTo>
                  <a:pt x="473274" y="17860"/>
                </a:lnTo>
                <a:lnTo>
                  <a:pt x="491133" y="8930"/>
                </a:lnTo>
                <a:lnTo>
                  <a:pt x="508993" y="8930"/>
                </a:lnTo>
                <a:lnTo>
                  <a:pt x="526852" y="8930"/>
                </a:lnTo>
                <a:lnTo>
                  <a:pt x="544711" y="8930"/>
                </a:lnTo>
                <a:lnTo>
                  <a:pt x="553641" y="8930"/>
                </a:lnTo>
                <a:lnTo>
                  <a:pt x="571500" y="8930"/>
                </a:lnTo>
                <a:lnTo>
                  <a:pt x="589360" y="8930"/>
                </a:lnTo>
                <a:lnTo>
                  <a:pt x="598290" y="8930"/>
                </a:lnTo>
                <a:lnTo>
                  <a:pt x="616149" y="8930"/>
                </a:lnTo>
                <a:lnTo>
                  <a:pt x="634008" y="8930"/>
                </a:lnTo>
                <a:lnTo>
                  <a:pt x="642938" y="17860"/>
                </a:lnTo>
                <a:lnTo>
                  <a:pt x="660797" y="17860"/>
                </a:lnTo>
                <a:lnTo>
                  <a:pt x="669727" y="17860"/>
                </a:lnTo>
                <a:lnTo>
                  <a:pt x="678657" y="17860"/>
                </a:lnTo>
                <a:lnTo>
                  <a:pt x="696516" y="17860"/>
                </a:lnTo>
                <a:lnTo>
                  <a:pt x="705446" y="17860"/>
                </a:lnTo>
                <a:lnTo>
                  <a:pt x="714375" y="8930"/>
                </a:lnTo>
                <a:lnTo>
                  <a:pt x="732235" y="8930"/>
                </a:lnTo>
                <a:lnTo>
                  <a:pt x="741165" y="8930"/>
                </a:lnTo>
                <a:lnTo>
                  <a:pt x="750094" y="8930"/>
                </a:lnTo>
                <a:lnTo>
                  <a:pt x="767954" y="8930"/>
                </a:lnTo>
                <a:lnTo>
                  <a:pt x="767954" y="8930"/>
                </a:lnTo>
                <a:lnTo>
                  <a:pt x="785813" y="8930"/>
                </a:lnTo>
                <a:lnTo>
                  <a:pt x="794743" y="8930"/>
                </a:lnTo>
                <a:lnTo>
                  <a:pt x="794743" y="8930"/>
                </a:lnTo>
                <a:lnTo>
                  <a:pt x="803672" y="0"/>
                </a:lnTo>
                <a:lnTo>
                  <a:pt x="812602" y="8930"/>
                </a:lnTo>
                <a:lnTo>
                  <a:pt x="821532" y="8930"/>
                </a:lnTo>
                <a:lnTo>
                  <a:pt x="821532" y="8930"/>
                </a:lnTo>
                <a:lnTo>
                  <a:pt x="821532" y="8930"/>
                </a:lnTo>
                <a:lnTo>
                  <a:pt x="830461" y="8930"/>
                </a:lnTo>
                <a:lnTo>
                  <a:pt x="830461" y="8930"/>
                </a:lnTo>
                <a:lnTo>
                  <a:pt x="830461" y="8930"/>
                </a:lnTo>
                <a:lnTo>
                  <a:pt x="830461" y="8930"/>
                </a:lnTo>
                <a:lnTo>
                  <a:pt x="830461" y="8930"/>
                </a:lnTo>
                <a:lnTo>
                  <a:pt x="83046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9391" y="8930"/>
                </a:lnTo>
                <a:lnTo>
                  <a:pt x="830461" y="8930"/>
                </a:lnTo>
                <a:lnTo>
                  <a:pt x="830461" y="17860"/>
                </a:lnTo>
                <a:lnTo>
                  <a:pt x="821532" y="17860"/>
                </a:lnTo>
                <a:lnTo>
                  <a:pt x="803672" y="17860"/>
                </a:lnTo>
                <a:lnTo>
                  <a:pt x="794743" y="17860"/>
                </a:lnTo>
                <a:lnTo>
                  <a:pt x="776883" y="26789"/>
                </a:lnTo>
                <a:lnTo>
                  <a:pt x="759024" y="26789"/>
                </a:lnTo>
                <a:lnTo>
                  <a:pt x="732235" y="26789"/>
                </a:lnTo>
                <a:lnTo>
                  <a:pt x="705446" y="35719"/>
                </a:lnTo>
                <a:lnTo>
                  <a:pt x="678657" y="35719"/>
                </a:lnTo>
                <a:lnTo>
                  <a:pt x="651868" y="44649"/>
                </a:lnTo>
                <a:lnTo>
                  <a:pt x="625079" y="44649"/>
                </a:lnTo>
                <a:lnTo>
                  <a:pt x="589360" y="53578"/>
                </a:lnTo>
                <a:lnTo>
                  <a:pt x="562571" y="53578"/>
                </a:lnTo>
                <a:lnTo>
                  <a:pt x="535782" y="53578"/>
                </a:lnTo>
                <a:lnTo>
                  <a:pt x="508993" y="53578"/>
                </a:lnTo>
                <a:lnTo>
                  <a:pt x="473274" y="53578"/>
                </a:lnTo>
                <a:lnTo>
                  <a:pt x="437555" y="62508"/>
                </a:lnTo>
                <a:lnTo>
                  <a:pt x="401836" y="62508"/>
                </a:lnTo>
                <a:lnTo>
                  <a:pt x="366118" y="71438"/>
                </a:lnTo>
                <a:lnTo>
                  <a:pt x="330399" y="89297"/>
                </a:lnTo>
                <a:lnTo>
                  <a:pt x="285750" y="98227"/>
                </a:lnTo>
                <a:lnTo>
                  <a:pt x="250032" y="107156"/>
                </a:lnTo>
                <a:lnTo>
                  <a:pt x="223243" y="116086"/>
                </a:lnTo>
                <a:lnTo>
                  <a:pt x="187524" y="116086"/>
                </a:lnTo>
                <a:lnTo>
                  <a:pt x="160735" y="125016"/>
                </a:lnTo>
                <a:lnTo>
                  <a:pt x="133946" y="125016"/>
                </a:lnTo>
                <a:lnTo>
                  <a:pt x="116086" y="133945"/>
                </a:lnTo>
                <a:lnTo>
                  <a:pt x="89297" y="133945"/>
                </a:lnTo>
                <a:lnTo>
                  <a:pt x="71438" y="133945"/>
                </a:lnTo>
                <a:lnTo>
                  <a:pt x="53579" y="142875"/>
                </a:lnTo>
                <a:lnTo>
                  <a:pt x="35719" y="142875"/>
                </a:lnTo>
                <a:lnTo>
                  <a:pt x="26790" y="142875"/>
                </a:lnTo>
                <a:lnTo>
                  <a:pt x="17860" y="142875"/>
                </a:lnTo>
                <a:lnTo>
                  <a:pt x="893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0" y="151805"/>
                </a:lnTo>
                <a:lnTo>
                  <a:pt x="8930" y="151805"/>
                </a:lnTo>
                <a:lnTo>
                  <a:pt x="17860" y="151805"/>
                </a:lnTo>
                <a:lnTo>
                  <a:pt x="35719" y="142875"/>
                </a:lnTo>
                <a:lnTo>
                  <a:pt x="53579" y="142875"/>
                </a:lnTo>
                <a:lnTo>
                  <a:pt x="80368" y="142875"/>
                </a:lnTo>
                <a:lnTo>
                  <a:pt x="107157" y="133945"/>
                </a:lnTo>
                <a:lnTo>
                  <a:pt x="133946" y="133945"/>
                </a:lnTo>
                <a:lnTo>
                  <a:pt x="160735" y="133945"/>
                </a:lnTo>
                <a:lnTo>
                  <a:pt x="187524" y="133945"/>
                </a:lnTo>
                <a:lnTo>
                  <a:pt x="223243" y="125016"/>
                </a:lnTo>
                <a:lnTo>
                  <a:pt x="258961" y="125016"/>
                </a:lnTo>
                <a:lnTo>
                  <a:pt x="285750" y="116086"/>
                </a:lnTo>
                <a:lnTo>
                  <a:pt x="321469" y="116086"/>
                </a:lnTo>
                <a:lnTo>
                  <a:pt x="366118" y="107156"/>
                </a:lnTo>
                <a:lnTo>
                  <a:pt x="401836" y="107156"/>
                </a:lnTo>
                <a:lnTo>
                  <a:pt x="437555" y="98227"/>
                </a:lnTo>
                <a:lnTo>
                  <a:pt x="473274" y="98227"/>
                </a:lnTo>
                <a:lnTo>
                  <a:pt x="508993" y="89297"/>
                </a:lnTo>
                <a:lnTo>
                  <a:pt x="544711" y="89297"/>
                </a:lnTo>
                <a:lnTo>
                  <a:pt x="571500" y="89297"/>
                </a:lnTo>
                <a:lnTo>
                  <a:pt x="598290" y="89297"/>
                </a:lnTo>
                <a:lnTo>
                  <a:pt x="616149" y="98227"/>
                </a:lnTo>
                <a:lnTo>
                  <a:pt x="642938" y="98227"/>
                </a:lnTo>
                <a:lnTo>
                  <a:pt x="660797" y="98227"/>
                </a:lnTo>
                <a:lnTo>
                  <a:pt x="678657" y="98227"/>
                </a:lnTo>
                <a:lnTo>
                  <a:pt x="696516" y="98227"/>
                </a:lnTo>
                <a:lnTo>
                  <a:pt x="705446" y="98227"/>
                </a:lnTo>
                <a:lnTo>
                  <a:pt x="723305" y="98227"/>
                </a:lnTo>
                <a:lnTo>
                  <a:pt x="732235" y="89297"/>
                </a:lnTo>
                <a:lnTo>
                  <a:pt x="732235" y="89297"/>
                </a:lnTo>
                <a:lnTo>
                  <a:pt x="732235" y="89297"/>
                </a:lnTo>
                <a:lnTo>
                  <a:pt x="732235" y="89297"/>
                </a:lnTo>
                <a:lnTo>
                  <a:pt x="732235" y="89297"/>
                </a:lnTo>
                <a:lnTo>
                  <a:pt x="723305" y="89297"/>
                </a:lnTo>
                <a:lnTo>
                  <a:pt x="714375" y="89297"/>
                </a:lnTo>
                <a:lnTo>
                  <a:pt x="705446" y="89297"/>
                </a:lnTo>
                <a:lnTo>
                  <a:pt x="70544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Freeform 2064"/>
          <p:cNvSpPr/>
          <p:nvPr/>
        </p:nvSpPr>
        <p:spPr>
          <a:xfrm>
            <a:off x="4170164" y="3107531"/>
            <a:ext cx="464345" cy="44649"/>
          </a:xfrm>
          <a:custGeom>
            <a:avLst/>
            <a:gdLst/>
            <a:ahLst/>
            <a:cxnLst/>
            <a:rect l="0" t="0" r="0" b="0"/>
            <a:pathLst>
              <a:path w="464345" h="44649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17859" y="35719"/>
                </a:lnTo>
                <a:lnTo>
                  <a:pt x="26789" y="35719"/>
                </a:lnTo>
                <a:lnTo>
                  <a:pt x="35719" y="35719"/>
                </a:lnTo>
                <a:lnTo>
                  <a:pt x="53578" y="26789"/>
                </a:lnTo>
                <a:lnTo>
                  <a:pt x="71438" y="26789"/>
                </a:lnTo>
                <a:lnTo>
                  <a:pt x="89297" y="17859"/>
                </a:lnTo>
                <a:lnTo>
                  <a:pt x="107156" y="8930"/>
                </a:lnTo>
                <a:lnTo>
                  <a:pt x="125016" y="0"/>
                </a:lnTo>
                <a:lnTo>
                  <a:pt x="142875" y="0"/>
                </a:lnTo>
                <a:lnTo>
                  <a:pt x="151805" y="0"/>
                </a:lnTo>
                <a:lnTo>
                  <a:pt x="169664" y="0"/>
                </a:lnTo>
                <a:lnTo>
                  <a:pt x="178594" y="0"/>
                </a:lnTo>
                <a:lnTo>
                  <a:pt x="187524" y="0"/>
                </a:lnTo>
                <a:lnTo>
                  <a:pt x="205383" y="8930"/>
                </a:lnTo>
                <a:lnTo>
                  <a:pt x="214313" y="8930"/>
                </a:lnTo>
                <a:lnTo>
                  <a:pt x="223242" y="17859"/>
                </a:lnTo>
                <a:lnTo>
                  <a:pt x="232172" y="17859"/>
                </a:lnTo>
                <a:lnTo>
                  <a:pt x="241102" y="26789"/>
                </a:lnTo>
                <a:lnTo>
                  <a:pt x="250031" y="17859"/>
                </a:lnTo>
                <a:lnTo>
                  <a:pt x="258961" y="17859"/>
                </a:lnTo>
                <a:lnTo>
                  <a:pt x="267891" y="17859"/>
                </a:lnTo>
                <a:lnTo>
                  <a:pt x="276820" y="8930"/>
                </a:lnTo>
                <a:lnTo>
                  <a:pt x="294680" y="8930"/>
                </a:lnTo>
                <a:lnTo>
                  <a:pt x="303609" y="17859"/>
                </a:lnTo>
                <a:lnTo>
                  <a:pt x="321469" y="17859"/>
                </a:lnTo>
                <a:lnTo>
                  <a:pt x="339328" y="17859"/>
                </a:lnTo>
                <a:lnTo>
                  <a:pt x="357188" y="26789"/>
                </a:lnTo>
                <a:lnTo>
                  <a:pt x="375047" y="26789"/>
                </a:lnTo>
                <a:lnTo>
                  <a:pt x="401836" y="35719"/>
                </a:lnTo>
                <a:lnTo>
                  <a:pt x="419695" y="35719"/>
                </a:lnTo>
                <a:lnTo>
                  <a:pt x="437555" y="44648"/>
                </a:lnTo>
                <a:lnTo>
                  <a:pt x="446484" y="35719"/>
                </a:lnTo>
                <a:lnTo>
                  <a:pt x="455414" y="35719"/>
                </a:lnTo>
                <a:lnTo>
                  <a:pt x="464344" y="26789"/>
                </a:lnTo>
                <a:lnTo>
                  <a:pt x="464344" y="17859"/>
                </a:lnTo>
                <a:lnTo>
                  <a:pt x="46434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Freeform 2065"/>
          <p:cNvSpPr/>
          <p:nvPr/>
        </p:nvSpPr>
        <p:spPr>
          <a:xfrm>
            <a:off x="4098727" y="3000375"/>
            <a:ext cx="125016" cy="241102"/>
          </a:xfrm>
          <a:custGeom>
            <a:avLst/>
            <a:gdLst/>
            <a:ahLst/>
            <a:cxnLst/>
            <a:rect l="0" t="0" r="0" b="0"/>
            <a:pathLst>
              <a:path w="125016" h="241102">
                <a:moveTo>
                  <a:pt x="107156" y="8929"/>
                </a:moveTo>
                <a:lnTo>
                  <a:pt x="107156" y="8929"/>
                </a:lnTo>
                <a:lnTo>
                  <a:pt x="107156" y="8929"/>
                </a:lnTo>
                <a:lnTo>
                  <a:pt x="107156" y="8929"/>
                </a:lnTo>
                <a:lnTo>
                  <a:pt x="10715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98226" y="8929"/>
                </a:lnTo>
                <a:lnTo>
                  <a:pt x="89296" y="17859"/>
                </a:lnTo>
                <a:lnTo>
                  <a:pt x="89296" y="17859"/>
                </a:lnTo>
                <a:lnTo>
                  <a:pt x="80367" y="26789"/>
                </a:lnTo>
                <a:lnTo>
                  <a:pt x="71437" y="35718"/>
                </a:lnTo>
                <a:lnTo>
                  <a:pt x="62507" y="44648"/>
                </a:lnTo>
                <a:lnTo>
                  <a:pt x="44648" y="53578"/>
                </a:lnTo>
                <a:lnTo>
                  <a:pt x="35718" y="62507"/>
                </a:lnTo>
                <a:lnTo>
                  <a:pt x="26789" y="71437"/>
                </a:lnTo>
                <a:lnTo>
                  <a:pt x="17859" y="80367"/>
                </a:lnTo>
                <a:lnTo>
                  <a:pt x="8929" y="89296"/>
                </a:lnTo>
                <a:lnTo>
                  <a:pt x="0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8929" y="107156"/>
                </a:lnTo>
                <a:lnTo>
                  <a:pt x="17859" y="107156"/>
                </a:lnTo>
                <a:lnTo>
                  <a:pt x="26789" y="98226"/>
                </a:lnTo>
                <a:lnTo>
                  <a:pt x="35718" y="98226"/>
                </a:lnTo>
                <a:lnTo>
                  <a:pt x="53578" y="98226"/>
                </a:lnTo>
                <a:lnTo>
                  <a:pt x="62507" y="107156"/>
                </a:lnTo>
                <a:lnTo>
                  <a:pt x="80367" y="116086"/>
                </a:lnTo>
                <a:lnTo>
                  <a:pt x="89296" y="133945"/>
                </a:lnTo>
                <a:lnTo>
                  <a:pt x="107156" y="160734"/>
                </a:lnTo>
                <a:lnTo>
                  <a:pt x="116086" y="178593"/>
                </a:lnTo>
                <a:lnTo>
                  <a:pt x="125015" y="196453"/>
                </a:lnTo>
                <a:lnTo>
                  <a:pt x="125015" y="214312"/>
                </a:lnTo>
                <a:lnTo>
                  <a:pt x="125015" y="232171"/>
                </a:lnTo>
                <a:lnTo>
                  <a:pt x="125015" y="241101"/>
                </a:lnTo>
                <a:lnTo>
                  <a:pt x="125015" y="241101"/>
                </a:lnTo>
                <a:lnTo>
                  <a:pt x="125015" y="241101"/>
                </a:lnTo>
                <a:lnTo>
                  <a:pt x="125015" y="241101"/>
                </a:lnTo>
                <a:lnTo>
                  <a:pt x="125015" y="232171"/>
                </a:lnTo>
                <a:lnTo>
                  <a:pt x="125015" y="223242"/>
                </a:lnTo>
                <a:lnTo>
                  <a:pt x="125015" y="205382"/>
                </a:lnTo>
                <a:lnTo>
                  <a:pt x="116086" y="187523"/>
                </a:lnTo>
                <a:lnTo>
                  <a:pt x="116086" y="169664"/>
                </a:lnTo>
                <a:lnTo>
                  <a:pt x="107156" y="142875"/>
                </a:lnTo>
                <a:lnTo>
                  <a:pt x="107156" y="116086"/>
                </a:lnTo>
                <a:lnTo>
                  <a:pt x="98226" y="89296"/>
                </a:lnTo>
                <a:lnTo>
                  <a:pt x="98226" y="62507"/>
                </a:lnTo>
                <a:lnTo>
                  <a:pt x="98226" y="35718"/>
                </a:lnTo>
                <a:lnTo>
                  <a:pt x="98226" y="17859"/>
                </a:lnTo>
                <a:lnTo>
                  <a:pt x="98226" y="8929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Freeform 2066"/>
          <p:cNvSpPr/>
          <p:nvPr/>
        </p:nvSpPr>
        <p:spPr>
          <a:xfrm>
            <a:off x="6045398" y="3429000"/>
            <a:ext cx="151806" cy="312540"/>
          </a:xfrm>
          <a:custGeom>
            <a:avLst/>
            <a:gdLst/>
            <a:ahLst/>
            <a:cxnLst/>
            <a:rect l="0" t="0" r="0" b="0"/>
            <a:pathLst>
              <a:path w="151806" h="31254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17860" y="80367"/>
                </a:lnTo>
                <a:lnTo>
                  <a:pt x="17860" y="125015"/>
                </a:lnTo>
                <a:lnTo>
                  <a:pt x="17860" y="160734"/>
                </a:lnTo>
                <a:lnTo>
                  <a:pt x="26790" y="205382"/>
                </a:lnTo>
                <a:lnTo>
                  <a:pt x="26790" y="232171"/>
                </a:lnTo>
                <a:lnTo>
                  <a:pt x="26790" y="258961"/>
                </a:lnTo>
                <a:lnTo>
                  <a:pt x="26790" y="267890"/>
                </a:lnTo>
                <a:lnTo>
                  <a:pt x="26790" y="267890"/>
                </a:lnTo>
                <a:lnTo>
                  <a:pt x="35719" y="258961"/>
                </a:lnTo>
                <a:lnTo>
                  <a:pt x="35719" y="232171"/>
                </a:lnTo>
                <a:lnTo>
                  <a:pt x="35719" y="205382"/>
                </a:lnTo>
                <a:lnTo>
                  <a:pt x="44649" y="169664"/>
                </a:lnTo>
                <a:lnTo>
                  <a:pt x="62508" y="133945"/>
                </a:lnTo>
                <a:lnTo>
                  <a:pt x="71438" y="98226"/>
                </a:lnTo>
                <a:lnTo>
                  <a:pt x="89297" y="71437"/>
                </a:lnTo>
                <a:lnTo>
                  <a:pt x="107157" y="53578"/>
                </a:lnTo>
                <a:lnTo>
                  <a:pt x="125016" y="53578"/>
                </a:lnTo>
                <a:lnTo>
                  <a:pt x="142875" y="53578"/>
                </a:lnTo>
                <a:lnTo>
                  <a:pt x="151805" y="71437"/>
                </a:lnTo>
                <a:lnTo>
                  <a:pt x="151805" y="98226"/>
                </a:lnTo>
                <a:lnTo>
                  <a:pt x="142875" y="133945"/>
                </a:lnTo>
                <a:lnTo>
                  <a:pt x="133946" y="178593"/>
                </a:lnTo>
                <a:lnTo>
                  <a:pt x="116086" y="214312"/>
                </a:lnTo>
                <a:lnTo>
                  <a:pt x="98227" y="250031"/>
                </a:lnTo>
                <a:lnTo>
                  <a:pt x="71438" y="285750"/>
                </a:lnTo>
                <a:lnTo>
                  <a:pt x="44649" y="303609"/>
                </a:lnTo>
                <a:lnTo>
                  <a:pt x="26790" y="312539"/>
                </a:lnTo>
                <a:lnTo>
                  <a:pt x="8930" y="303609"/>
                </a:lnTo>
                <a:lnTo>
                  <a:pt x="8930" y="294679"/>
                </a:lnTo>
                <a:lnTo>
                  <a:pt x="8930" y="267890"/>
                </a:lnTo>
                <a:lnTo>
                  <a:pt x="17860" y="241101"/>
                </a:lnTo>
                <a:lnTo>
                  <a:pt x="35719" y="214312"/>
                </a:lnTo>
                <a:lnTo>
                  <a:pt x="3571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Freeform 2067"/>
          <p:cNvSpPr/>
          <p:nvPr/>
        </p:nvSpPr>
        <p:spPr>
          <a:xfrm>
            <a:off x="6250781" y="3527226"/>
            <a:ext cx="169665" cy="196454"/>
          </a:xfrm>
          <a:custGeom>
            <a:avLst/>
            <a:gdLst/>
            <a:ahLst/>
            <a:cxnLst/>
            <a:rect l="0" t="0" r="0" b="0"/>
            <a:pathLst>
              <a:path w="169665" h="196454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25016"/>
                </a:lnTo>
                <a:lnTo>
                  <a:pt x="0" y="142875"/>
                </a:lnTo>
                <a:lnTo>
                  <a:pt x="0" y="151805"/>
                </a:lnTo>
                <a:lnTo>
                  <a:pt x="8930" y="160735"/>
                </a:lnTo>
                <a:lnTo>
                  <a:pt x="8930" y="151805"/>
                </a:lnTo>
                <a:lnTo>
                  <a:pt x="26789" y="142875"/>
                </a:lnTo>
                <a:lnTo>
                  <a:pt x="35719" y="125016"/>
                </a:lnTo>
                <a:lnTo>
                  <a:pt x="44649" y="107156"/>
                </a:lnTo>
                <a:lnTo>
                  <a:pt x="53578" y="80367"/>
                </a:lnTo>
                <a:lnTo>
                  <a:pt x="62508" y="53578"/>
                </a:lnTo>
                <a:lnTo>
                  <a:pt x="71438" y="35719"/>
                </a:lnTo>
                <a:lnTo>
                  <a:pt x="80367" y="26789"/>
                </a:lnTo>
                <a:lnTo>
                  <a:pt x="80367" y="35719"/>
                </a:lnTo>
                <a:lnTo>
                  <a:pt x="80367" y="53578"/>
                </a:lnTo>
                <a:lnTo>
                  <a:pt x="80367" y="80367"/>
                </a:lnTo>
                <a:lnTo>
                  <a:pt x="89297" y="116086"/>
                </a:lnTo>
                <a:lnTo>
                  <a:pt x="89297" y="142875"/>
                </a:lnTo>
                <a:lnTo>
                  <a:pt x="89297" y="169664"/>
                </a:lnTo>
                <a:lnTo>
                  <a:pt x="98227" y="187524"/>
                </a:lnTo>
                <a:lnTo>
                  <a:pt x="107157" y="196453"/>
                </a:lnTo>
                <a:lnTo>
                  <a:pt x="125016" y="187524"/>
                </a:lnTo>
                <a:lnTo>
                  <a:pt x="142875" y="178594"/>
                </a:lnTo>
                <a:lnTo>
                  <a:pt x="169664" y="151805"/>
                </a:lnTo>
                <a:lnTo>
                  <a:pt x="169664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Freeform 2068"/>
          <p:cNvSpPr/>
          <p:nvPr/>
        </p:nvSpPr>
        <p:spPr>
          <a:xfrm>
            <a:off x="6340078" y="3580804"/>
            <a:ext cx="241103" cy="375048"/>
          </a:xfrm>
          <a:custGeom>
            <a:avLst/>
            <a:gdLst/>
            <a:ahLst/>
            <a:cxnLst/>
            <a:rect l="0" t="0" r="0" b="0"/>
            <a:pathLst>
              <a:path w="241103" h="375048">
                <a:moveTo>
                  <a:pt x="107156" y="0"/>
                </a:moveTo>
                <a:lnTo>
                  <a:pt x="107156" y="0"/>
                </a:lnTo>
                <a:lnTo>
                  <a:pt x="98227" y="8930"/>
                </a:lnTo>
                <a:lnTo>
                  <a:pt x="98227" y="8930"/>
                </a:lnTo>
                <a:lnTo>
                  <a:pt x="89297" y="8930"/>
                </a:lnTo>
                <a:lnTo>
                  <a:pt x="89297" y="26789"/>
                </a:lnTo>
                <a:lnTo>
                  <a:pt x="80367" y="35719"/>
                </a:lnTo>
                <a:lnTo>
                  <a:pt x="80367" y="44649"/>
                </a:lnTo>
                <a:lnTo>
                  <a:pt x="89297" y="62508"/>
                </a:lnTo>
                <a:lnTo>
                  <a:pt x="98227" y="71438"/>
                </a:lnTo>
                <a:lnTo>
                  <a:pt x="107156" y="71438"/>
                </a:lnTo>
                <a:lnTo>
                  <a:pt x="125016" y="71438"/>
                </a:lnTo>
                <a:lnTo>
                  <a:pt x="133945" y="62508"/>
                </a:lnTo>
                <a:lnTo>
                  <a:pt x="151805" y="53578"/>
                </a:lnTo>
                <a:lnTo>
                  <a:pt x="160735" y="35719"/>
                </a:lnTo>
                <a:lnTo>
                  <a:pt x="178594" y="26789"/>
                </a:lnTo>
                <a:lnTo>
                  <a:pt x="187524" y="17860"/>
                </a:lnTo>
                <a:lnTo>
                  <a:pt x="196453" y="26789"/>
                </a:lnTo>
                <a:lnTo>
                  <a:pt x="196453" y="35719"/>
                </a:lnTo>
                <a:lnTo>
                  <a:pt x="205383" y="62508"/>
                </a:lnTo>
                <a:lnTo>
                  <a:pt x="214313" y="89297"/>
                </a:lnTo>
                <a:lnTo>
                  <a:pt x="223242" y="125016"/>
                </a:lnTo>
                <a:lnTo>
                  <a:pt x="232172" y="160735"/>
                </a:lnTo>
                <a:lnTo>
                  <a:pt x="241102" y="187524"/>
                </a:lnTo>
                <a:lnTo>
                  <a:pt x="241102" y="205383"/>
                </a:lnTo>
                <a:lnTo>
                  <a:pt x="241102" y="232172"/>
                </a:lnTo>
                <a:lnTo>
                  <a:pt x="232172" y="250032"/>
                </a:lnTo>
                <a:lnTo>
                  <a:pt x="205383" y="267891"/>
                </a:lnTo>
                <a:lnTo>
                  <a:pt x="178594" y="276821"/>
                </a:lnTo>
                <a:lnTo>
                  <a:pt x="151805" y="294680"/>
                </a:lnTo>
                <a:lnTo>
                  <a:pt x="116086" y="312539"/>
                </a:lnTo>
                <a:lnTo>
                  <a:pt x="80367" y="330399"/>
                </a:lnTo>
                <a:lnTo>
                  <a:pt x="44649" y="348258"/>
                </a:lnTo>
                <a:lnTo>
                  <a:pt x="26789" y="357188"/>
                </a:lnTo>
                <a:lnTo>
                  <a:pt x="8930" y="375047"/>
                </a:lnTo>
                <a:lnTo>
                  <a:pt x="0" y="375047"/>
                </a:lnTo>
                <a:lnTo>
                  <a:pt x="0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Freeform 2069"/>
          <p:cNvSpPr/>
          <p:nvPr/>
        </p:nvSpPr>
        <p:spPr>
          <a:xfrm>
            <a:off x="6715125" y="3571875"/>
            <a:ext cx="955478" cy="955477"/>
          </a:xfrm>
          <a:custGeom>
            <a:avLst/>
            <a:gdLst/>
            <a:ahLst/>
            <a:cxnLst/>
            <a:rect l="0" t="0" r="0" b="0"/>
            <a:pathLst>
              <a:path w="955478" h="955477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8930" y="71437"/>
                </a:lnTo>
                <a:lnTo>
                  <a:pt x="26789" y="62507"/>
                </a:lnTo>
                <a:lnTo>
                  <a:pt x="44648" y="44648"/>
                </a:lnTo>
                <a:lnTo>
                  <a:pt x="62508" y="35718"/>
                </a:lnTo>
                <a:lnTo>
                  <a:pt x="89297" y="17859"/>
                </a:lnTo>
                <a:lnTo>
                  <a:pt x="125016" y="8929"/>
                </a:lnTo>
                <a:lnTo>
                  <a:pt x="151805" y="0"/>
                </a:lnTo>
                <a:lnTo>
                  <a:pt x="178594" y="8929"/>
                </a:lnTo>
                <a:lnTo>
                  <a:pt x="205383" y="17859"/>
                </a:lnTo>
                <a:lnTo>
                  <a:pt x="223242" y="35718"/>
                </a:lnTo>
                <a:lnTo>
                  <a:pt x="250031" y="62507"/>
                </a:lnTo>
                <a:lnTo>
                  <a:pt x="267891" y="89296"/>
                </a:lnTo>
                <a:lnTo>
                  <a:pt x="285750" y="125015"/>
                </a:lnTo>
                <a:lnTo>
                  <a:pt x="303609" y="151804"/>
                </a:lnTo>
                <a:lnTo>
                  <a:pt x="312539" y="187523"/>
                </a:lnTo>
                <a:lnTo>
                  <a:pt x="321469" y="214312"/>
                </a:lnTo>
                <a:lnTo>
                  <a:pt x="330398" y="250031"/>
                </a:lnTo>
                <a:lnTo>
                  <a:pt x="339328" y="276820"/>
                </a:lnTo>
                <a:lnTo>
                  <a:pt x="339328" y="312539"/>
                </a:lnTo>
                <a:lnTo>
                  <a:pt x="339328" y="348257"/>
                </a:lnTo>
                <a:lnTo>
                  <a:pt x="339328" y="392906"/>
                </a:lnTo>
                <a:lnTo>
                  <a:pt x="330398" y="437554"/>
                </a:lnTo>
                <a:lnTo>
                  <a:pt x="321469" y="482203"/>
                </a:lnTo>
                <a:lnTo>
                  <a:pt x="303609" y="535781"/>
                </a:lnTo>
                <a:lnTo>
                  <a:pt x="294680" y="589359"/>
                </a:lnTo>
                <a:lnTo>
                  <a:pt x="285750" y="642937"/>
                </a:lnTo>
                <a:lnTo>
                  <a:pt x="276820" y="696515"/>
                </a:lnTo>
                <a:lnTo>
                  <a:pt x="285750" y="741164"/>
                </a:lnTo>
                <a:lnTo>
                  <a:pt x="285750" y="785812"/>
                </a:lnTo>
                <a:lnTo>
                  <a:pt x="303609" y="812601"/>
                </a:lnTo>
                <a:lnTo>
                  <a:pt x="330398" y="848320"/>
                </a:lnTo>
                <a:lnTo>
                  <a:pt x="357188" y="866179"/>
                </a:lnTo>
                <a:lnTo>
                  <a:pt x="392906" y="884039"/>
                </a:lnTo>
                <a:lnTo>
                  <a:pt x="437555" y="892968"/>
                </a:lnTo>
                <a:lnTo>
                  <a:pt x="482203" y="892968"/>
                </a:lnTo>
                <a:lnTo>
                  <a:pt x="544711" y="892968"/>
                </a:lnTo>
                <a:lnTo>
                  <a:pt x="598289" y="884039"/>
                </a:lnTo>
                <a:lnTo>
                  <a:pt x="669727" y="884039"/>
                </a:lnTo>
                <a:lnTo>
                  <a:pt x="732234" y="875109"/>
                </a:lnTo>
                <a:lnTo>
                  <a:pt x="785813" y="875109"/>
                </a:lnTo>
                <a:lnTo>
                  <a:pt x="839391" y="875109"/>
                </a:lnTo>
                <a:lnTo>
                  <a:pt x="875109" y="875109"/>
                </a:lnTo>
                <a:lnTo>
                  <a:pt x="901898" y="884039"/>
                </a:lnTo>
                <a:lnTo>
                  <a:pt x="919758" y="901898"/>
                </a:lnTo>
                <a:lnTo>
                  <a:pt x="928688" y="910828"/>
                </a:lnTo>
                <a:lnTo>
                  <a:pt x="928688" y="928687"/>
                </a:lnTo>
                <a:lnTo>
                  <a:pt x="919758" y="937617"/>
                </a:lnTo>
                <a:lnTo>
                  <a:pt x="919758" y="946546"/>
                </a:lnTo>
                <a:lnTo>
                  <a:pt x="919758" y="955476"/>
                </a:lnTo>
                <a:lnTo>
                  <a:pt x="919758" y="946546"/>
                </a:lnTo>
                <a:lnTo>
                  <a:pt x="928688" y="946546"/>
                </a:lnTo>
                <a:lnTo>
                  <a:pt x="937617" y="928687"/>
                </a:lnTo>
                <a:lnTo>
                  <a:pt x="955477" y="901898"/>
                </a:lnTo>
                <a:lnTo>
                  <a:pt x="955477" y="9018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1" name="Freeform 2070"/>
          <p:cNvSpPr/>
          <p:nvPr/>
        </p:nvSpPr>
        <p:spPr>
          <a:xfrm>
            <a:off x="7554516" y="4384476"/>
            <a:ext cx="151805" cy="178595"/>
          </a:xfrm>
          <a:custGeom>
            <a:avLst/>
            <a:gdLst/>
            <a:ahLst/>
            <a:cxnLst/>
            <a:rect l="0" t="0" r="0" b="0"/>
            <a:pathLst>
              <a:path w="151805" h="178595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44648" y="17860"/>
                </a:lnTo>
                <a:lnTo>
                  <a:pt x="71437" y="17860"/>
                </a:lnTo>
                <a:lnTo>
                  <a:pt x="89297" y="26789"/>
                </a:lnTo>
                <a:lnTo>
                  <a:pt x="107156" y="35719"/>
                </a:lnTo>
                <a:lnTo>
                  <a:pt x="125015" y="44649"/>
                </a:lnTo>
                <a:lnTo>
                  <a:pt x="133945" y="62508"/>
                </a:lnTo>
                <a:lnTo>
                  <a:pt x="133945" y="89297"/>
                </a:lnTo>
                <a:lnTo>
                  <a:pt x="125015" y="116086"/>
                </a:lnTo>
                <a:lnTo>
                  <a:pt x="116086" y="133945"/>
                </a:lnTo>
                <a:lnTo>
                  <a:pt x="107156" y="151805"/>
                </a:lnTo>
                <a:lnTo>
                  <a:pt x="98226" y="169664"/>
                </a:lnTo>
                <a:lnTo>
                  <a:pt x="89297" y="178594"/>
                </a:lnTo>
                <a:lnTo>
                  <a:pt x="89297" y="178594"/>
                </a:lnTo>
                <a:lnTo>
                  <a:pt x="98226" y="169664"/>
                </a:lnTo>
                <a:lnTo>
                  <a:pt x="116086" y="151805"/>
                </a:lnTo>
                <a:lnTo>
                  <a:pt x="151804" y="125016"/>
                </a:lnTo>
                <a:lnTo>
                  <a:pt x="151804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Freeform 2071"/>
          <p:cNvSpPr/>
          <p:nvPr/>
        </p:nvSpPr>
        <p:spPr>
          <a:xfrm>
            <a:off x="7813477" y="3473648"/>
            <a:ext cx="107157" cy="1821658"/>
          </a:xfrm>
          <a:custGeom>
            <a:avLst/>
            <a:gdLst/>
            <a:ahLst/>
            <a:cxnLst/>
            <a:rect l="0" t="0" r="0" b="0"/>
            <a:pathLst>
              <a:path w="107157" h="1821658">
                <a:moveTo>
                  <a:pt x="71437" y="8930"/>
                </a:moveTo>
                <a:lnTo>
                  <a:pt x="62507" y="0"/>
                </a:lnTo>
                <a:lnTo>
                  <a:pt x="62507" y="0"/>
                </a:lnTo>
                <a:lnTo>
                  <a:pt x="53578" y="0"/>
                </a:lnTo>
                <a:lnTo>
                  <a:pt x="53578" y="0"/>
                </a:lnTo>
                <a:lnTo>
                  <a:pt x="44648" y="8930"/>
                </a:lnTo>
                <a:lnTo>
                  <a:pt x="44648" y="26789"/>
                </a:lnTo>
                <a:lnTo>
                  <a:pt x="35718" y="53578"/>
                </a:lnTo>
                <a:lnTo>
                  <a:pt x="35718" y="89297"/>
                </a:lnTo>
                <a:lnTo>
                  <a:pt x="26789" y="133945"/>
                </a:lnTo>
                <a:lnTo>
                  <a:pt x="17859" y="196453"/>
                </a:lnTo>
                <a:lnTo>
                  <a:pt x="8929" y="276820"/>
                </a:lnTo>
                <a:lnTo>
                  <a:pt x="8929" y="375047"/>
                </a:lnTo>
                <a:lnTo>
                  <a:pt x="0" y="482203"/>
                </a:lnTo>
                <a:lnTo>
                  <a:pt x="0" y="607219"/>
                </a:lnTo>
                <a:lnTo>
                  <a:pt x="8929" y="741164"/>
                </a:lnTo>
                <a:lnTo>
                  <a:pt x="17859" y="884039"/>
                </a:lnTo>
                <a:lnTo>
                  <a:pt x="26789" y="1017984"/>
                </a:lnTo>
                <a:lnTo>
                  <a:pt x="35718" y="1151930"/>
                </a:lnTo>
                <a:lnTo>
                  <a:pt x="44648" y="1276945"/>
                </a:lnTo>
                <a:lnTo>
                  <a:pt x="53578" y="1401961"/>
                </a:lnTo>
                <a:lnTo>
                  <a:pt x="62507" y="1509118"/>
                </a:lnTo>
                <a:lnTo>
                  <a:pt x="80367" y="1598415"/>
                </a:lnTo>
                <a:lnTo>
                  <a:pt x="89296" y="1678782"/>
                </a:lnTo>
                <a:lnTo>
                  <a:pt x="89296" y="1741290"/>
                </a:lnTo>
                <a:lnTo>
                  <a:pt x="98226" y="1785938"/>
                </a:lnTo>
                <a:lnTo>
                  <a:pt x="98226" y="1812727"/>
                </a:lnTo>
                <a:lnTo>
                  <a:pt x="107156" y="1821657"/>
                </a:lnTo>
                <a:lnTo>
                  <a:pt x="107156" y="1803797"/>
                </a:lnTo>
                <a:lnTo>
                  <a:pt x="107156" y="1777008"/>
                </a:lnTo>
                <a:lnTo>
                  <a:pt x="107156" y="1723430"/>
                </a:lnTo>
                <a:lnTo>
                  <a:pt x="98226" y="1651993"/>
                </a:lnTo>
                <a:lnTo>
                  <a:pt x="89296" y="1562696"/>
                </a:lnTo>
                <a:lnTo>
                  <a:pt x="80367" y="1446610"/>
                </a:lnTo>
                <a:lnTo>
                  <a:pt x="62507" y="1321594"/>
                </a:lnTo>
                <a:lnTo>
                  <a:pt x="53578" y="1178719"/>
                </a:lnTo>
                <a:lnTo>
                  <a:pt x="53578" y="1178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Freeform 2072"/>
          <p:cNvSpPr/>
          <p:nvPr/>
        </p:nvSpPr>
        <p:spPr>
          <a:xfrm>
            <a:off x="7733109" y="3357562"/>
            <a:ext cx="1053704" cy="2009181"/>
          </a:xfrm>
          <a:custGeom>
            <a:avLst/>
            <a:gdLst/>
            <a:ahLst/>
            <a:cxnLst/>
            <a:rect l="0" t="0" r="0" b="0"/>
            <a:pathLst>
              <a:path w="1053704" h="2009181">
                <a:moveTo>
                  <a:pt x="0" y="116086"/>
                </a:moveTo>
                <a:lnTo>
                  <a:pt x="0" y="107156"/>
                </a:lnTo>
                <a:lnTo>
                  <a:pt x="0" y="98227"/>
                </a:lnTo>
                <a:lnTo>
                  <a:pt x="0" y="71438"/>
                </a:lnTo>
                <a:lnTo>
                  <a:pt x="17860" y="53578"/>
                </a:lnTo>
                <a:lnTo>
                  <a:pt x="35719" y="35719"/>
                </a:lnTo>
                <a:lnTo>
                  <a:pt x="71438" y="26789"/>
                </a:lnTo>
                <a:lnTo>
                  <a:pt x="107157" y="8930"/>
                </a:lnTo>
                <a:lnTo>
                  <a:pt x="160735" y="8930"/>
                </a:lnTo>
                <a:lnTo>
                  <a:pt x="214313" y="0"/>
                </a:lnTo>
                <a:lnTo>
                  <a:pt x="276821" y="0"/>
                </a:lnTo>
                <a:lnTo>
                  <a:pt x="339329" y="8930"/>
                </a:lnTo>
                <a:lnTo>
                  <a:pt x="401836" y="17859"/>
                </a:lnTo>
                <a:lnTo>
                  <a:pt x="473273" y="26789"/>
                </a:lnTo>
                <a:lnTo>
                  <a:pt x="535781" y="35719"/>
                </a:lnTo>
                <a:lnTo>
                  <a:pt x="598289" y="44649"/>
                </a:lnTo>
                <a:lnTo>
                  <a:pt x="651867" y="62508"/>
                </a:lnTo>
                <a:lnTo>
                  <a:pt x="705445" y="71438"/>
                </a:lnTo>
                <a:lnTo>
                  <a:pt x="750093" y="80367"/>
                </a:lnTo>
                <a:lnTo>
                  <a:pt x="785812" y="98227"/>
                </a:lnTo>
                <a:lnTo>
                  <a:pt x="821531" y="116086"/>
                </a:lnTo>
                <a:lnTo>
                  <a:pt x="848320" y="133945"/>
                </a:lnTo>
                <a:lnTo>
                  <a:pt x="866179" y="160734"/>
                </a:lnTo>
                <a:lnTo>
                  <a:pt x="884039" y="187524"/>
                </a:lnTo>
                <a:lnTo>
                  <a:pt x="892968" y="214313"/>
                </a:lnTo>
                <a:lnTo>
                  <a:pt x="901898" y="258961"/>
                </a:lnTo>
                <a:lnTo>
                  <a:pt x="901898" y="303609"/>
                </a:lnTo>
                <a:lnTo>
                  <a:pt x="892968" y="357188"/>
                </a:lnTo>
                <a:lnTo>
                  <a:pt x="884039" y="419695"/>
                </a:lnTo>
                <a:lnTo>
                  <a:pt x="875109" y="491133"/>
                </a:lnTo>
                <a:lnTo>
                  <a:pt x="875109" y="553641"/>
                </a:lnTo>
                <a:lnTo>
                  <a:pt x="884039" y="625078"/>
                </a:lnTo>
                <a:lnTo>
                  <a:pt x="892968" y="696516"/>
                </a:lnTo>
                <a:lnTo>
                  <a:pt x="919757" y="776883"/>
                </a:lnTo>
                <a:lnTo>
                  <a:pt x="946546" y="848320"/>
                </a:lnTo>
                <a:lnTo>
                  <a:pt x="973336" y="928688"/>
                </a:lnTo>
                <a:lnTo>
                  <a:pt x="1000125" y="1009055"/>
                </a:lnTo>
                <a:lnTo>
                  <a:pt x="1017984" y="1080492"/>
                </a:lnTo>
                <a:lnTo>
                  <a:pt x="1035843" y="1160859"/>
                </a:lnTo>
                <a:lnTo>
                  <a:pt x="1053703" y="1250156"/>
                </a:lnTo>
                <a:lnTo>
                  <a:pt x="1053703" y="1330524"/>
                </a:lnTo>
                <a:lnTo>
                  <a:pt x="1053703" y="1401961"/>
                </a:lnTo>
                <a:lnTo>
                  <a:pt x="1044773" y="1473399"/>
                </a:lnTo>
                <a:lnTo>
                  <a:pt x="1026914" y="1535907"/>
                </a:lnTo>
                <a:lnTo>
                  <a:pt x="1009054" y="1589485"/>
                </a:lnTo>
                <a:lnTo>
                  <a:pt x="982265" y="1634133"/>
                </a:lnTo>
                <a:lnTo>
                  <a:pt x="946546" y="1678782"/>
                </a:lnTo>
                <a:lnTo>
                  <a:pt x="910828" y="1723430"/>
                </a:lnTo>
                <a:lnTo>
                  <a:pt x="866179" y="1750219"/>
                </a:lnTo>
                <a:lnTo>
                  <a:pt x="821531" y="1785938"/>
                </a:lnTo>
                <a:lnTo>
                  <a:pt x="767953" y="1812727"/>
                </a:lnTo>
                <a:lnTo>
                  <a:pt x="714375" y="1839516"/>
                </a:lnTo>
                <a:lnTo>
                  <a:pt x="651867" y="1875235"/>
                </a:lnTo>
                <a:lnTo>
                  <a:pt x="580429" y="1910954"/>
                </a:lnTo>
                <a:lnTo>
                  <a:pt x="517921" y="1937743"/>
                </a:lnTo>
                <a:lnTo>
                  <a:pt x="464343" y="1973461"/>
                </a:lnTo>
                <a:lnTo>
                  <a:pt x="410766" y="1991321"/>
                </a:lnTo>
                <a:lnTo>
                  <a:pt x="366118" y="2009180"/>
                </a:lnTo>
                <a:lnTo>
                  <a:pt x="339329" y="2009180"/>
                </a:lnTo>
                <a:lnTo>
                  <a:pt x="312539" y="1991321"/>
                </a:lnTo>
                <a:lnTo>
                  <a:pt x="294680" y="1964532"/>
                </a:lnTo>
                <a:lnTo>
                  <a:pt x="276821" y="1919883"/>
                </a:lnTo>
                <a:lnTo>
                  <a:pt x="276821" y="19198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Freeform 2073"/>
          <p:cNvSpPr/>
          <p:nvPr/>
        </p:nvSpPr>
        <p:spPr>
          <a:xfrm>
            <a:off x="7956352" y="4339828"/>
            <a:ext cx="142876" cy="178594"/>
          </a:xfrm>
          <a:custGeom>
            <a:avLst/>
            <a:gdLst/>
            <a:ahLst/>
            <a:cxnLst/>
            <a:rect l="0" t="0" r="0" b="0"/>
            <a:pathLst>
              <a:path w="142876" h="178594">
                <a:moveTo>
                  <a:pt x="26789" y="44648"/>
                </a:moveTo>
                <a:lnTo>
                  <a:pt x="26789" y="35718"/>
                </a:lnTo>
                <a:lnTo>
                  <a:pt x="26789" y="35718"/>
                </a:lnTo>
                <a:lnTo>
                  <a:pt x="26789" y="26789"/>
                </a:lnTo>
                <a:lnTo>
                  <a:pt x="26789" y="17859"/>
                </a:lnTo>
                <a:lnTo>
                  <a:pt x="17859" y="8929"/>
                </a:lnTo>
                <a:lnTo>
                  <a:pt x="17859" y="8929"/>
                </a:lnTo>
                <a:lnTo>
                  <a:pt x="1785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35718"/>
                </a:lnTo>
                <a:lnTo>
                  <a:pt x="0" y="62508"/>
                </a:lnTo>
                <a:lnTo>
                  <a:pt x="0" y="89297"/>
                </a:lnTo>
                <a:lnTo>
                  <a:pt x="8929" y="125015"/>
                </a:lnTo>
                <a:lnTo>
                  <a:pt x="17859" y="151804"/>
                </a:lnTo>
                <a:lnTo>
                  <a:pt x="35718" y="169664"/>
                </a:lnTo>
                <a:lnTo>
                  <a:pt x="44648" y="178593"/>
                </a:lnTo>
                <a:lnTo>
                  <a:pt x="71437" y="169664"/>
                </a:lnTo>
                <a:lnTo>
                  <a:pt x="89296" y="160734"/>
                </a:lnTo>
                <a:lnTo>
                  <a:pt x="116086" y="142875"/>
                </a:lnTo>
                <a:lnTo>
                  <a:pt x="133945" y="116086"/>
                </a:lnTo>
                <a:lnTo>
                  <a:pt x="142875" y="89297"/>
                </a:lnTo>
                <a:lnTo>
                  <a:pt x="14287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Freeform 2074"/>
          <p:cNvSpPr/>
          <p:nvPr/>
        </p:nvSpPr>
        <p:spPr>
          <a:xfrm>
            <a:off x="8090297" y="4339828"/>
            <a:ext cx="44649" cy="107157"/>
          </a:xfrm>
          <a:custGeom>
            <a:avLst/>
            <a:gdLst/>
            <a:ahLst/>
            <a:cxnLst/>
            <a:rect l="0" t="0" r="0" b="0"/>
            <a:pathLst>
              <a:path w="44649" h="107157">
                <a:moveTo>
                  <a:pt x="8930" y="107156"/>
                </a:moveTo>
                <a:lnTo>
                  <a:pt x="8930" y="107156"/>
                </a:lnTo>
                <a:lnTo>
                  <a:pt x="17859" y="107156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80367"/>
                </a:lnTo>
                <a:lnTo>
                  <a:pt x="44648" y="71437"/>
                </a:lnTo>
                <a:lnTo>
                  <a:pt x="44648" y="53578"/>
                </a:lnTo>
                <a:lnTo>
                  <a:pt x="44648" y="35718"/>
                </a:lnTo>
                <a:lnTo>
                  <a:pt x="44648" y="26789"/>
                </a:lnTo>
                <a:lnTo>
                  <a:pt x="35719" y="8929"/>
                </a:lnTo>
                <a:lnTo>
                  <a:pt x="26789" y="0"/>
                </a:lnTo>
                <a:lnTo>
                  <a:pt x="17859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Freeform 2075"/>
          <p:cNvSpPr/>
          <p:nvPr/>
        </p:nvSpPr>
        <p:spPr>
          <a:xfrm>
            <a:off x="8179594" y="4080867"/>
            <a:ext cx="258961" cy="383977"/>
          </a:xfrm>
          <a:custGeom>
            <a:avLst/>
            <a:gdLst/>
            <a:ahLst/>
            <a:cxnLst/>
            <a:rect l="0" t="0" r="0" b="0"/>
            <a:pathLst>
              <a:path w="258961" h="383977">
                <a:moveTo>
                  <a:pt x="17858" y="250031"/>
                </a:moveTo>
                <a:lnTo>
                  <a:pt x="8929" y="258961"/>
                </a:lnTo>
                <a:lnTo>
                  <a:pt x="0" y="276820"/>
                </a:lnTo>
                <a:lnTo>
                  <a:pt x="0" y="303609"/>
                </a:lnTo>
                <a:lnTo>
                  <a:pt x="0" y="330398"/>
                </a:lnTo>
                <a:lnTo>
                  <a:pt x="0" y="357187"/>
                </a:lnTo>
                <a:lnTo>
                  <a:pt x="8929" y="375047"/>
                </a:lnTo>
                <a:lnTo>
                  <a:pt x="17858" y="383976"/>
                </a:lnTo>
                <a:lnTo>
                  <a:pt x="35718" y="375047"/>
                </a:lnTo>
                <a:lnTo>
                  <a:pt x="53577" y="366117"/>
                </a:lnTo>
                <a:lnTo>
                  <a:pt x="71436" y="339328"/>
                </a:lnTo>
                <a:lnTo>
                  <a:pt x="89296" y="303609"/>
                </a:lnTo>
                <a:lnTo>
                  <a:pt x="116085" y="258961"/>
                </a:lnTo>
                <a:lnTo>
                  <a:pt x="133944" y="214312"/>
                </a:lnTo>
                <a:lnTo>
                  <a:pt x="142874" y="160734"/>
                </a:lnTo>
                <a:lnTo>
                  <a:pt x="151804" y="116086"/>
                </a:lnTo>
                <a:lnTo>
                  <a:pt x="142874" y="62508"/>
                </a:lnTo>
                <a:lnTo>
                  <a:pt x="133944" y="26789"/>
                </a:lnTo>
                <a:lnTo>
                  <a:pt x="125015" y="8929"/>
                </a:lnTo>
                <a:lnTo>
                  <a:pt x="107155" y="0"/>
                </a:lnTo>
                <a:lnTo>
                  <a:pt x="89296" y="17859"/>
                </a:lnTo>
                <a:lnTo>
                  <a:pt x="80366" y="44648"/>
                </a:lnTo>
                <a:lnTo>
                  <a:pt x="62507" y="89297"/>
                </a:lnTo>
                <a:lnTo>
                  <a:pt x="53577" y="142875"/>
                </a:lnTo>
                <a:lnTo>
                  <a:pt x="53577" y="196453"/>
                </a:lnTo>
                <a:lnTo>
                  <a:pt x="53577" y="250031"/>
                </a:lnTo>
                <a:lnTo>
                  <a:pt x="62507" y="285750"/>
                </a:lnTo>
                <a:lnTo>
                  <a:pt x="71436" y="312539"/>
                </a:lnTo>
                <a:lnTo>
                  <a:pt x="98226" y="339328"/>
                </a:lnTo>
                <a:lnTo>
                  <a:pt x="125015" y="339328"/>
                </a:lnTo>
                <a:lnTo>
                  <a:pt x="160733" y="339328"/>
                </a:lnTo>
                <a:lnTo>
                  <a:pt x="196452" y="321469"/>
                </a:lnTo>
                <a:lnTo>
                  <a:pt x="223241" y="294679"/>
                </a:lnTo>
                <a:lnTo>
                  <a:pt x="250030" y="258961"/>
                </a:lnTo>
                <a:lnTo>
                  <a:pt x="258960" y="223242"/>
                </a:lnTo>
                <a:lnTo>
                  <a:pt x="258960" y="187523"/>
                </a:lnTo>
                <a:lnTo>
                  <a:pt x="250030" y="169664"/>
                </a:lnTo>
                <a:lnTo>
                  <a:pt x="241101" y="160734"/>
                </a:lnTo>
                <a:lnTo>
                  <a:pt x="223241" y="169664"/>
                </a:lnTo>
                <a:lnTo>
                  <a:pt x="214311" y="187523"/>
                </a:lnTo>
                <a:lnTo>
                  <a:pt x="214311" y="223242"/>
                </a:lnTo>
                <a:lnTo>
                  <a:pt x="214311" y="250031"/>
                </a:lnTo>
                <a:lnTo>
                  <a:pt x="214311" y="285750"/>
                </a:lnTo>
                <a:lnTo>
                  <a:pt x="232171" y="303609"/>
                </a:lnTo>
                <a:lnTo>
                  <a:pt x="232171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Freeform 2076"/>
          <p:cNvSpPr/>
          <p:nvPr/>
        </p:nvSpPr>
        <p:spPr>
          <a:xfrm>
            <a:off x="1366242" y="3821906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Freeform 2077"/>
          <p:cNvSpPr/>
          <p:nvPr/>
        </p:nvSpPr>
        <p:spPr>
          <a:xfrm>
            <a:off x="1330523" y="3857625"/>
            <a:ext cx="634009" cy="26790"/>
          </a:xfrm>
          <a:custGeom>
            <a:avLst/>
            <a:gdLst/>
            <a:ahLst/>
            <a:cxnLst/>
            <a:rect l="0" t="0" r="0" b="0"/>
            <a:pathLst>
              <a:path w="634009" h="26790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17860" y="8929"/>
                </a:lnTo>
                <a:lnTo>
                  <a:pt x="26790" y="8929"/>
                </a:lnTo>
                <a:lnTo>
                  <a:pt x="35719" y="8929"/>
                </a:lnTo>
                <a:lnTo>
                  <a:pt x="44649" y="8929"/>
                </a:lnTo>
                <a:lnTo>
                  <a:pt x="53579" y="8929"/>
                </a:lnTo>
                <a:lnTo>
                  <a:pt x="62508" y="8929"/>
                </a:lnTo>
                <a:lnTo>
                  <a:pt x="71438" y="0"/>
                </a:lnTo>
                <a:lnTo>
                  <a:pt x="80368" y="0"/>
                </a:lnTo>
                <a:lnTo>
                  <a:pt x="89297" y="8929"/>
                </a:lnTo>
                <a:lnTo>
                  <a:pt x="98227" y="8929"/>
                </a:lnTo>
                <a:lnTo>
                  <a:pt x="116086" y="8929"/>
                </a:lnTo>
                <a:lnTo>
                  <a:pt x="125016" y="8929"/>
                </a:lnTo>
                <a:lnTo>
                  <a:pt x="142875" y="8929"/>
                </a:lnTo>
                <a:lnTo>
                  <a:pt x="151805" y="8929"/>
                </a:lnTo>
                <a:lnTo>
                  <a:pt x="169665" y="8929"/>
                </a:lnTo>
                <a:lnTo>
                  <a:pt x="196454" y="8929"/>
                </a:lnTo>
                <a:lnTo>
                  <a:pt x="214313" y="8929"/>
                </a:lnTo>
                <a:lnTo>
                  <a:pt x="232172" y="8929"/>
                </a:lnTo>
                <a:lnTo>
                  <a:pt x="258961" y="8929"/>
                </a:lnTo>
                <a:lnTo>
                  <a:pt x="276821" y="8929"/>
                </a:lnTo>
                <a:lnTo>
                  <a:pt x="303610" y="8929"/>
                </a:lnTo>
                <a:lnTo>
                  <a:pt x="330399" y="17859"/>
                </a:lnTo>
                <a:lnTo>
                  <a:pt x="348258" y="17859"/>
                </a:lnTo>
                <a:lnTo>
                  <a:pt x="375047" y="17859"/>
                </a:lnTo>
                <a:lnTo>
                  <a:pt x="401836" y="26789"/>
                </a:lnTo>
                <a:lnTo>
                  <a:pt x="428625" y="26789"/>
                </a:lnTo>
                <a:lnTo>
                  <a:pt x="446485" y="26789"/>
                </a:lnTo>
                <a:lnTo>
                  <a:pt x="473274" y="26789"/>
                </a:lnTo>
                <a:lnTo>
                  <a:pt x="500063" y="26789"/>
                </a:lnTo>
                <a:lnTo>
                  <a:pt x="526852" y="26789"/>
                </a:lnTo>
                <a:lnTo>
                  <a:pt x="553641" y="26789"/>
                </a:lnTo>
                <a:lnTo>
                  <a:pt x="580430" y="17859"/>
                </a:lnTo>
                <a:lnTo>
                  <a:pt x="607219" y="17859"/>
                </a:lnTo>
                <a:lnTo>
                  <a:pt x="634008" y="17859"/>
                </a:lnTo>
                <a:lnTo>
                  <a:pt x="63400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Freeform 2078"/>
          <p:cNvSpPr/>
          <p:nvPr/>
        </p:nvSpPr>
        <p:spPr>
          <a:xfrm>
            <a:off x="2044898" y="3804046"/>
            <a:ext cx="1937744" cy="80369"/>
          </a:xfrm>
          <a:custGeom>
            <a:avLst/>
            <a:gdLst/>
            <a:ahLst/>
            <a:cxnLst/>
            <a:rect l="0" t="0" r="0" b="0"/>
            <a:pathLst>
              <a:path w="1937744" h="80369">
                <a:moveTo>
                  <a:pt x="0" y="62508"/>
                </a:moveTo>
                <a:lnTo>
                  <a:pt x="26790" y="62508"/>
                </a:lnTo>
                <a:lnTo>
                  <a:pt x="53579" y="62508"/>
                </a:lnTo>
                <a:lnTo>
                  <a:pt x="80368" y="62508"/>
                </a:lnTo>
                <a:lnTo>
                  <a:pt x="107157" y="62508"/>
                </a:lnTo>
                <a:lnTo>
                  <a:pt x="142875" y="53579"/>
                </a:lnTo>
                <a:lnTo>
                  <a:pt x="169665" y="53579"/>
                </a:lnTo>
                <a:lnTo>
                  <a:pt x="196454" y="53579"/>
                </a:lnTo>
                <a:lnTo>
                  <a:pt x="223243" y="53579"/>
                </a:lnTo>
                <a:lnTo>
                  <a:pt x="250032" y="53579"/>
                </a:lnTo>
                <a:lnTo>
                  <a:pt x="276821" y="44649"/>
                </a:lnTo>
                <a:lnTo>
                  <a:pt x="303610" y="44649"/>
                </a:lnTo>
                <a:lnTo>
                  <a:pt x="330399" y="44649"/>
                </a:lnTo>
                <a:lnTo>
                  <a:pt x="357188" y="44649"/>
                </a:lnTo>
                <a:lnTo>
                  <a:pt x="383977" y="44649"/>
                </a:lnTo>
                <a:lnTo>
                  <a:pt x="410766" y="44649"/>
                </a:lnTo>
                <a:lnTo>
                  <a:pt x="437555" y="44649"/>
                </a:lnTo>
                <a:lnTo>
                  <a:pt x="464344" y="44649"/>
                </a:lnTo>
                <a:lnTo>
                  <a:pt x="491133" y="35719"/>
                </a:lnTo>
                <a:lnTo>
                  <a:pt x="517922" y="35719"/>
                </a:lnTo>
                <a:lnTo>
                  <a:pt x="544711" y="35719"/>
                </a:lnTo>
                <a:lnTo>
                  <a:pt x="571500" y="35719"/>
                </a:lnTo>
                <a:lnTo>
                  <a:pt x="598290" y="26790"/>
                </a:lnTo>
                <a:lnTo>
                  <a:pt x="625079" y="26790"/>
                </a:lnTo>
                <a:lnTo>
                  <a:pt x="651868" y="26790"/>
                </a:lnTo>
                <a:lnTo>
                  <a:pt x="678657" y="26790"/>
                </a:lnTo>
                <a:lnTo>
                  <a:pt x="705446" y="17860"/>
                </a:lnTo>
                <a:lnTo>
                  <a:pt x="732235" y="17860"/>
                </a:lnTo>
                <a:lnTo>
                  <a:pt x="759024" y="17860"/>
                </a:lnTo>
                <a:lnTo>
                  <a:pt x="776883" y="8930"/>
                </a:lnTo>
                <a:lnTo>
                  <a:pt x="803672" y="8930"/>
                </a:lnTo>
                <a:lnTo>
                  <a:pt x="830461" y="8930"/>
                </a:lnTo>
                <a:lnTo>
                  <a:pt x="848321" y="8930"/>
                </a:lnTo>
                <a:lnTo>
                  <a:pt x="875110" y="8930"/>
                </a:lnTo>
                <a:lnTo>
                  <a:pt x="892969" y="8930"/>
                </a:lnTo>
                <a:lnTo>
                  <a:pt x="919758" y="8930"/>
                </a:lnTo>
                <a:lnTo>
                  <a:pt x="937618" y="8930"/>
                </a:lnTo>
                <a:lnTo>
                  <a:pt x="964407" y="8930"/>
                </a:lnTo>
                <a:lnTo>
                  <a:pt x="991196" y="8930"/>
                </a:lnTo>
                <a:lnTo>
                  <a:pt x="1009055" y="8930"/>
                </a:lnTo>
                <a:lnTo>
                  <a:pt x="1035844" y="8930"/>
                </a:lnTo>
                <a:lnTo>
                  <a:pt x="1062633" y="8930"/>
                </a:lnTo>
                <a:lnTo>
                  <a:pt x="1080493" y="0"/>
                </a:lnTo>
                <a:lnTo>
                  <a:pt x="1107282" y="0"/>
                </a:lnTo>
                <a:lnTo>
                  <a:pt x="1134071" y="0"/>
                </a:lnTo>
                <a:lnTo>
                  <a:pt x="1151930" y="0"/>
                </a:lnTo>
                <a:lnTo>
                  <a:pt x="1178719" y="0"/>
                </a:lnTo>
                <a:lnTo>
                  <a:pt x="1196579" y="0"/>
                </a:lnTo>
                <a:lnTo>
                  <a:pt x="1214438" y="0"/>
                </a:lnTo>
                <a:lnTo>
                  <a:pt x="1241227" y="0"/>
                </a:lnTo>
                <a:lnTo>
                  <a:pt x="1259086" y="0"/>
                </a:lnTo>
                <a:lnTo>
                  <a:pt x="1276946" y="0"/>
                </a:lnTo>
                <a:lnTo>
                  <a:pt x="1303735" y="0"/>
                </a:lnTo>
                <a:lnTo>
                  <a:pt x="1321594" y="8930"/>
                </a:lnTo>
                <a:lnTo>
                  <a:pt x="1339454" y="8930"/>
                </a:lnTo>
                <a:lnTo>
                  <a:pt x="1357313" y="17860"/>
                </a:lnTo>
                <a:lnTo>
                  <a:pt x="1375172" y="26790"/>
                </a:lnTo>
                <a:lnTo>
                  <a:pt x="1393032" y="26790"/>
                </a:lnTo>
                <a:lnTo>
                  <a:pt x="1410891" y="26790"/>
                </a:lnTo>
                <a:lnTo>
                  <a:pt x="1428750" y="35719"/>
                </a:lnTo>
                <a:lnTo>
                  <a:pt x="1455540" y="35719"/>
                </a:lnTo>
                <a:lnTo>
                  <a:pt x="1473399" y="44649"/>
                </a:lnTo>
                <a:lnTo>
                  <a:pt x="1491258" y="44649"/>
                </a:lnTo>
                <a:lnTo>
                  <a:pt x="1509118" y="53579"/>
                </a:lnTo>
                <a:lnTo>
                  <a:pt x="1526977" y="53579"/>
                </a:lnTo>
                <a:lnTo>
                  <a:pt x="1544836" y="62508"/>
                </a:lnTo>
                <a:lnTo>
                  <a:pt x="1562696" y="62508"/>
                </a:lnTo>
                <a:lnTo>
                  <a:pt x="1580555" y="71438"/>
                </a:lnTo>
                <a:lnTo>
                  <a:pt x="1598415" y="71438"/>
                </a:lnTo>
                <a:lnTo>
                  <a:pt x="1616274" y="71438"/>
                </a:lnTo>
                <a:lnTo>
                  <a:pt x="1634133" y="80368"/>
                </a:lnTo>
                <a:lnTo>
                  <a:pt x="1651993" y="80368"/>
                </a:lnTo>
                <a:lnTo>
                  <a:pt x="1669852" y="80368"/>
                </a:lnTo>
                <a:lnTo>
                  <a:pt x="1687711" y="80368"/>
                </a:lnTo>
                <a:lnTo>
                  <a:pt x="1705571" y="80368"/>
                </a:lnTo>
                <a:lnTo>
                  <a:pt x="1723430" y="80368"/>
                </a:lnTo>
                <a:lnTo>
                  <a:pt x="1750219" y="80368"/>
                </a:lnTo>
                <a:lnTo>
                  <a:pt x="1768079" y="80368"/>
                </a:lnTo>
                <a:lnTo>
                  <a:pt x="1785938" y="80368"/>
                </a:lnTo>
                <a:lnTo>
                  <a:pt x="1803797" y="80368"/>
                </a:lnTo>
                <a:lnTo>
                  <a:pt x="1821657" y="80368"/>
                </a:lnTo>
                <a:lnTo>
                  <a:pt x="1839516" y="80368"/>
                </a:lnTo>
                <a:lnTo>
                  <a:pt x="1857375" y="80368"/>
                </a:lnTo>
                <a:lnTo>
                  <a:pt x="1875235" y="71438"/>
                </a:lnTo>
                <a:lnTo>
                  <a:pt x="1893094" y="80368"/>
                </a:lnTo>
                <a:lnTo>
                  <a:pt x="1910954" y="80368"/>
                </a:lnTo>
                <a:lnTo>
                  <a:pt x="1928813" y="80368"/>
                </a:lnTo>
                <a:lnTo>
                  <a:pt x="1937743" y="80368"/>
                </a:lnTo>
                <a:lnTo>
                  <a:pt x="1937743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Freeform 2079"/>
          <p:cNvSpPr/>
          <p:nvPr/>
        </p:nvSpPr>
        <p:spPr>
          <a:xfrm>
            <a:off x="1125141" y="98227"/>
            <a:ext cx="133946" cy="276821"/>
          </a:xfrm>
          <a:custGeom>
            <a:avLst/>
            <a:gdLst/>
            <a:ahLst/>
            <a:cxnLst/>
            <a:rect l="0" t="0" r="0" b="0"/>
            <a:pathLst>
              <a:path w="133946" h="276821">
                <a:moveTo>
                  <a:pt x="17859" y="44648"/>
                </a:moveTo>
                <a:lnTo>
                  <a:pt x="8929" y="35718"/>
                </a:lnTo>
                <a:lnTo>
                  <a:pt x="8929" y="26789"/>
                </a:lnTo>
                <a:lnTo>
                  <a:pt x="8929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29" y="62507"/>
                </a:lnTo>
                <a:lnTo>
                  <a:pt x="17859" y="98226"/>
                </a:lnTo>
                <a:lnTo>
                  <a:pt x="17859" y="151804"/>
                </a:lnTo>
                <a:lnTo>
                  <a:pt x="17859" y="187523"/>
                </a:lnTo>
                <a:lnTo>
                  <a:pt x="17859" y="223242"/>
                </a:lnTo>
                <a:lnTo>
                  <a:pt x="17859" y="241101"/>
                </a:lnTo>
                <a:lnTo>
                  <a:pt x="17859" y="258960"/>
                </a:lnTo>
                <a:lnTo>
                  <a:pt x="8929" y="267890"/>
                </a:lnTo>
                <a:lnTo>
                  <a:pt x="8929" y="276820"/>
                </a:lnTo>
                <a:lnTo>
                  <a:pt x="17859" y="276820"/>
                </a:lnTo>
                <a:lnTo>
                  <a:pt x="26789" y="258960"/>
                </a:lnTo>
                <a:lnTo>
                  <a:pt x="35718" y="241101"/>
                </a:lnTo>
                <a:lnTo>
                  <a:pt x="53578" y="223242"/>
                </a:lnTo>
                <a:lnTo>
                  <a:pt x="71437" y="196453"/>
                </a:lnTo>
                <a:lnTo>
                  <a:pt x="89297" y="178593"/>
                </a:lnTo>
                <a:lnTo>
                  <a:pt x="107156" y="169664"/>
                </a:lnTo>
                <a:lnTo>
                  <a:pt x="125015" y="160734"/>
                </a:lnTo>
                <a:lnTo>
                  <a:pt x="133945" y="169664"/>
                </a:lnTo>
                <a:lnTo>
                  <a:pt x="133945" y="178593"/>
                </a:lnTo>
                <a:lnTo>
                  <a:pt x="133945" y="196453"/>
                </a:lnTo>
                <a:lnTo>
                  <a:pt x="125015" y="214312"/>
                </a:lnTo>
                <a:lnTo>
                  <a:pt x="116086" y="241101"/>
                </a:lnTo>
                <a:lnTo>
                  <a:pt x="98226" y="258960"/>
                </a:lnTo>
                <a:lnTo>
                  <a:pt x="98226" y="276820"/>
                </a:lnTo>
                <a:lnTo>
                  <a:pt x="98226" y="276820"/>
                </a:lnTo>
                <a:lnTo>
                  <a:pt x="107156" y="276820"/>
                </a:lnTo>
                <a:lnTo>
                  <a:pt x="116086" y="267890"/>
                </a:lnTo>
                <a:lnTo>
                  <a:pt x="116086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Freeform 2080"/>
          <p:cNvSpPr/>
          <p:nvPr/>
        </p:nvSpPr>
        <p:spPr>
          <a:xfrm>
            <a:off x="1312664" y="241102"/>
            <a:ext cx="187525" cy="142876"/>
          </a:xfrm>
          <a:custGeom>
            <a:avLst/>
            <a:gdLst/>
            <a:ahLst/>
            <a:cxnLst/>
            <a:rect l="0" t="0" r="0" b="0"/>
            <a:pathLst>
              <a:path w="187525" h="142876">
                <a:moveTo>
                  <a:pt x="17859" y="0"/>
                </a:moveTo>
                <a:lnTo>
                  <a:pt x="17859" y="8929"/>
                </a:lnTo>
                <a:lnTo>
                  <a:pt x="8930" y="26789"/>
                </a:lnTo>
                <a:lnTo>
                  <a:pt x="0" y="44648"/>
                </a:lnTo>
                <a:lnTo>
                  <a:pt x="0" y="62507"/>
                </a:lnTo>
                <a:lnTo>
                  <a:pt x="0" y="89296"/>
                </a:lnTo>
                <a:lnTo>
                  <a:pt x="8930" y="107156"/>
                </a:lnTo>
                <a:lnTo>
                  <a:pt x="17859" y="125015"/>
                </a:lnTo>
                <a:lnTo>
                  <a:pt x="26789" y="133945"/>
                </a:lnTo>
                <a:lnTo>
                  <a:pt x="44649" y="142875"/>
                </a:lnTo>
                <a:lnTo>
                  <a:pt x="53578" y="142875"/>
                </a:lnTo>
                <a:lnTo>
                  <a:pt x="71438" y="133945"/>
                </a:lnTo>
                <a:lnTo>
                  <a:pt x="89297" y="125015"/>
                </a:lnTo>
                <a:lnTo>
                  <a:pt x="98227" y="107156"/>
                </a:lnTo>
                <a:lnTo>
                  <a:pt x="98227" y="80367"/>
                </a:lnTo>
                <a:lnTo>
                  <a:pt x="107156" y="62507"/>
                </a:lnTo>
                <a:lnTo>
                  <a:pt x="107156" y="53578"/>
                </a:lnTo>
                <a:lnTo>
                  <a:pt x="98227" y="53578"/>
                </a:lnTo>
                <a:lnTo>
                  <a:pt x="98227" y="53578"/>
                </a:lnTo>
                <a:lnTo>
                  <a:pt x="89297" y="71437"/>
                </a:lnTo>
                <a:lnTo>
                  <a:pt x="89297" y="89296"/>
                </a:lnTo>
                <a:lnTo>
                  <a:pt x="89297" y="107156"/>
                </a:lnTo>
                <a:lnTo>
                  <a:pt x="98227" y="125015"/>
                </a:lnTo>
                <a:lnTo>
                  <a:pt x="107156" y="133945"/>
                </a:lnTo>
                <a:lnTo>
                  <a:pt x="125016" y="142875"/>
                </a:lnTo>
                <a:lnTo>
                  <a:pt x="142875" y="142875"/>
                </a:lnTo>
                <a:lnTo>
                  <a:pt x="160734" y="133945"/>
                </a:lnTo>
                <a:lnTo>
                  <a:pt x="187524" y="125015"/>
                </a:lnTo>
                <a:lnTo>
                  <a:pt x="187524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Freeform 2081"/>
          <p:cNvSpPr/>
          <p:nvPr/>
        </p:nvSpPr>
        <p:spPr>
          <a:xfrm>
            <a:off x="1509117" y="232172"/>
            <a:ext cx="80368" cy="285751"/>
          </a:xfrm>
          <a:custGeom>
            <a:avLst/>
            <a:gdLst/>
            <a:ahLst/>
            <a:cxnLst/>
            <a:rect l="0" t="0" r="0" b="0"/>
            <a:pathLst>
              <a:path w="80368" h="285751">
                <a:moveTo>
                  <a:pt x="53578" y="8930"/>
                </a:moveTo>
                <a:lnTo>
                  <a:pt x="53578" y="8930"/>
                </a:lnTo>
                <a:lnTo>
                  <a:pt x="44649" y="8930"/>
                </a:lnTo>
                <a:lnTo>
                  <a:pt x="44649" y="0"/>
                </a:lnTo>
                <a:lnTo>
                  <a:pt x="35719" y="0"/>
                </a:lnTo>
                <a:lnTo>
                  <a:pt x="26789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16086"/>
                </a:lnTo>
                <a:lnTo>
                  <a:pt x="17860" y="125015"/>
                </a:lnTo>
                <a:lnTo>
                  <a:pt x="26789" y="125015"/>
                </a:lnTo>
                <a:lnTo>
                  <a:pt x="35719" y="116086"/>
                </a:lnTo>
                <a:lnTo>
                  <a:pt x="44649" y="98226"/>
                </a:lnTo>
                <a:lnTo>
                  <a:pt x="53578" y="80367"/>
                </a:lnTo>
                <a:lnTo>
                  <a:pt x="62508" y="71437"/>
                </a:lnTo>
                <a:lnTo>
                  <a:pt x="71438" y="62508"/>
                </a:lnTo>
                <a:lnTo>
                  <a:pt x="71438" y="53578"/>
                </a:lnTo>
                <a:lnTo>
                  <a:pt x="71438" y="53578"/>
                </a:lnTo>
                <a:lnTo>
                  <a:pt x="80367" y="62508"/>
                </a:lnTo>
                <a:lnTo>
                  <a:pt x="80367" y="80367"/>
                </a:lnTo>
                <a:lnTo>
                  <a:pt x="71438" y="98226"/>
                </a:lnTo>
                <a:lnTo>
                  <a:pt x="71438" y="125015"/>
                </a:lnTo>
                <a:lnTo>
                  <a:pt x="71438" y="160734"/>
                </a:lnTo>
                <a:lnTo>
                  <a:pt x="71438" y="196453"/>
                </a:lnTo>
                <a:lnTo>
                  <a:pt x="62508" y="223242"/>
                </a:lnTo>
                <a:lnTo>
                  <a:pt x="62508" y="250031"/>
                </a:lnTo>
                <a:lnTo>
                  <a:pt x="53578" y="276820"/>
                </a:lnTo>
                <a:lnTo>
                  <a:pt x="44649" y="285750"/>
                </a:lnTo>
                <a:lnTo>
                  <a:pt x="44649" y="285750"/>
                </a:lnTo>
                <a:lnTo>
                  <a:pt x="44649" y="258961"/>
                </a:lnTo>
                <a:lnTo>
                  <a:pt x="53578" y="223242"/>
                </a:lnTo>
                <a:lnTo>
                  <a:pt x="62508" y="178594"/>
                </a:lnTo>
                <a:lnTo>
                  <a:pt x="6250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3" name="Freeform 2082"/>
          <p:cNvSpPr/>
          <p:nvPr/>
        </p:nvSpPr>
        <p:spPr>
          <a:xfrm>
            <a:off x="1705570" y="187523"/>
            <a:ext cx="116087" cy="160736"/>
          </a:xfrm>
          <a:custGeom>
            <a:avLst/>
            <a:gdLst/>
            <a:ahLst/>
            <a:cxnLst/>
            <a:rect l="0" t="0" r="0" b="0"/>
            <a:pathLst>
              <a:path w="116087" h="160736">
                <a:moveTo>
                  <a:pt x="8930" y="26789"/>
                </a:move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30" y="53579"/>
                </a:lnTo>
                <a:lnTo>
                  <a:pt x="17860" y="71438"/>
                </a:lnTo>
                <a:lnTo>
                  <a:pt x="26789" y="89297"/>
                </a:lnTo>
                <a:lnTo>
                  <a:pt x="35719" y="107157"/>
                </a:lnTo>
                <a:lnTo>
                  <a:pt x="44649" y="125016"/>
                </a:lnTo>
                <a:lnTo>
                  <a:pt x="44649" y="142875"/>
                </a:lnTo>
                <a:lnTo>
                  <a:pt x="44649" y="151805"/>
                </a:lnTo>
                <a:lnTo>
                  <a:pt x="44649" y="160735"/>
                </a:lnTo>
                <a:lnTo>
                  <a:pt x="44649" y="160735"/>
                </a:lnTo>
                <a:lnTo>
                  <a:pt x="35719" y="142875"/>
                </a:lnTo>
                <a:lnTo>
                  <a:pt x="26789" y="125016"/>
                </a:lnTo>
                <a:lnTo>
                  <a:pt x="26789" y="107157"/>
                </a:lnTo>
                <a:lnTo>
                  <a:pt x="26789" y="89297"/>
                </a:lnTo>
                <a:lnTo>
                  <a:pt x="35719" y="71438"/>
                </a:lnTo>
                <a:lnTo>
                  <a:pt x="35719" y="62508"/>
                </a:lnTo>
                <a:lnTo>
                  <a:pt x="44649" y="44649"/>
                </a:lnTo>
                <a:lnTo>
                  <a:pt x="62508" y="26789"/>
                </a:lnTo>
                <a:lnTo>
                  <a:pt x="80368" y="17860"/>
                </a:lnTo>
                <a:lnTo>
                  <a:pt x="89297" y="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Freeform 2083"/>
          <p:cNvSpPr/>
          <p:nvPr/>
        </p:nvSpPr>
        <p:spPr>
          <a:xfrm>
            <a:off x="1848445" y="250031"/>
            <a:ext cx="142876" cy="62509"/>
          </a:xfrm>
          <a:custGeom>
            <a:avLst/>
            <a:gdLst/>
            <a:ahLst/>
            <a:cxnLst/>
            <a:rect l="0" t="0" r="0" b="0"/>
            <a:pathLst>
              <a:path w="142876" h="62509">
                <a:moveTo>
                  <a:pt x="8930" y="26789"/>
                </a:move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30" y="44649"/>
                </a:lnTo>
                <a:lnTo>
                  <a:pt x="8930" y="44649"/>
                </a:lnTo>
                <a:lnTo>
                  <a:pt x="17860" y="44649"/>
                </a:lnTo>
                <a:lnTo>
                  <a:pt x="35719" y="35719"/>
                </a:lnTo>
                <a:lnTo>
                  <a:pt x="44649" y="35719"/>
                </a:lnTo>
                <a:lnTo>
                  <a:pt x="62508" y="26789"/>
                </a:lnTo>
                <a:lnTo>
                  <a:pt x="71438" y="17860"/>
                </a:lnTo>
                <a:lnTo>
                  <a:pt x="71438" y="17860"/>
                </a:lnTo>
                <a:lnTo>
                  <a:pt x="71438" y="8930"/>
                </a:lnTo>
                <a:lnTo>
                  <a:pt x="71438" y="0"/>
                </a:lnTo>
                <a:lnTo>
                  <a:pt x="62508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60" y="26789"/>
                </a:lnTo>
                <a:lnTo>
                  <a:pt x="17860" y="35719"/>
                </a:lnTo>
                <a:lnTo>
                  <a:pt x="17860" y="44649"/>
                </a:lnTo>
                <a:lnTo>
                  <a:pt x="26789" y="53578"/>
                </a:lnTo>
                <a:lnTo>
                  <a:pt x="44649" y="62508"/>
                </a:lnTo>
                <a:lnTo>
                  <a:pt x="53578" y="62508"/>
                </a:lnTo>
                <a:lnTo>
                  <a:pt x="80368" y="62508"/>
                </a:lnTo>
                <a:lnTo>
                  <a:pt x="98227" y="62508"/>
                </a:lnTo>
                <a:lnTo>
                  <a:pt x="116086" y="53578"/>
                </a:lnTo>
                <a:lnTo>
                  <a:pt x="142875" y="35719"/>
                </a:lnTo>
                <a:lnTo>
                  <a:pt x="1428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Freeform 2084"/>
          <p:cNvSpPr/>
          <p:nvPr/>
        </p:nvSpPr>
        <p:spPr>
          <a:xfrm>
            <a:off x="1973461" y="214312"/>
            <a:ext cx="98228" cy="294681"/>
          </a:xfrm>
          <a:custGeom>
            <a:avLst/>
            <a:gdLst/>
            <a:ahLst/>
            <a:cxnLst/>
            <a:rect l="0" t="0" r="0" b="0"/>
            <a:pathLst>
              <a:path w="98228" h="294681">
                <a:moveTo>
                  <a:pt x="26789" y="35719"/>
                </a:moveTo>
                <a:lnTo>
                  <a:pt x="26789" y="44649"/>
                </a:lnTo>
                <a:lnTo>
                  <a:pt x="17859" y="53579"/>
                </a:lnTo>
                <a:lnTo>
                  <a:pt x="17859" y="71438"/>
                </a:lnTo>
                <a:lnTo>
                  <a:pt x="17859" y="98227"/>
                </a:lnTo>
                <a:lnTo>
                  <a:pt x="17859" y="133946"/>
                </a:lnTo>
                <a:lnTo>
                  <a:pt x="17859" y="169665"/>
                </a:lnTo>
                <a:lnTo>
                  <a:pt x="17859" y="205383"/>
                </a:lnTo>
                <a:lnTo>
                  <a:pt x="26789" y="232172"/>
                </a:lnTo>
                <a:lnTo>
                  <a:pt x="26789" y="267891"/>
                </a:lnTo>
                <a:lnTo>
                  <a:pt x="26789" y="285750"/>
                </a:lnTo>
                <a:lnTo>
                  <a:pt x="26789" y="294680"/>
                </a:lnTo>
                <a:lnTo>
                  <a:pt x="26789" y="294680"/>
                </a:lnTo>
                <a:lnTo>
                  <a:pt x="26789" y="285750"/>
                </a:lnTo>
                <a:lnTo>
                  <a:pt x="17859" y="267891"/>
                </a:lnTo>
                <a:lnTo>
                  <a:pt x="8930" y="232172"/>
                </a:lnTo>
                <a:lnTo>
                  <a:pt x="0" y="196454"/>
                </a:lnTo>
                <a:lnTo>
                  <a:pt x="0" y="160735"/>
                </a:lnTo>
                <a:lnTo>
                  <a:pt x="0" y="133946"/>
                </a:lnTo>
                <a:lnTo>
                  <a:pt x="0" y="116086"/>
                </a:lnTo>
                <a:lnTo>
                  <a:pt x="8930" y="98227"/>
                </a:lnTo>
                <a:lnTo>
                  <a:pt x="17859" y="71438"/>
                </a:lnTo>
                <a:lnTo>
                  <a:pt x="26789" y="44649"/>
                </a:lnTo>
                <a:lnTo>
                  <a:pt x="35719" y="26790"/>
                </a:lnTo>
                <a:lnTo>
                  <a:pt x="53578" y="8930"/>
                </a:lnTo>
                <a:lnTo>
                  <a:pt x="71437" y="8930"/>
                </a:lnTo>
                <a:lnTo>
                  <a:pt x="80367" y="0"/>
                </a:lnTo>
                <a:lnTo>
                  <a:pt x="98227" y="17860"/>
                </a:lnTo>
                <a:lnTo>
                  <a:pt x="98227" y="26790"/>
                </a:lnTo>
                <a:lnTo>
                  <a:pt x="80367" y="53579"/>
                </a:lnTo>
                <a:lnTo>
                  <a:pt x="71437" y="71438"/>
                </a:lnTo>
                <a:lnTo>
                  <a:pt x="53578" y="89297"/>
                </a:lnTo>
                <a:lnTo>
                  <a:pt x="44648" y="98227"/>
                </a:lnTo>
                <a:lnTo>
                  <a:pt x="35719" y="89297"/>
                </a:lnTo>
                <a:lnTo>
                  <a:pt x="3571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6" name="Freeform 2085"/>
          <p:cNvSpPr/>
          <p:nvPr/>
        </p:nvSpPr>
        <p:spPr>
          <a:xfrm>
            <a:off x="2098477" y="223242"/>
            <a:ext cx="71438" cy="116087"/>
          </a:xfrm>
          <a:custGeom>
            <a:avLst/>
            <a:gdLst/>
            <a:ahLst/>
            <a:cxnLst/>
            <a:rect l="0" t="0" r="0" b="0"/>
            <a:pathLst>
              <a:path w="71438" h="116087">
                <a:moveTo>
                  <a:pt x="35718" y="0"/>
                </a:moveTo>
                <a:lnTo>
                  <a:pt x="35718" y="8930"/>
                </a:lnTo>
                <a:lnTo>
                  <a:pt x="17859" y="26789"/>
                </a:lnTo>
                <a:lnTo>
                  <a:pt x="8929" y="44649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29" y="107156"/>
                </a:lnTo>
                <a:lnTo>
                  <a:pt x="17859" y="116086"/>
                </a:lnTo>
                <a:lnTo>
                  <a:pt x="35718" y="116086"/>
                </a:lnTo>
                <a:lnTo>
                  <a:pt x="44648" y="107156"/>
                </a:lnTo>
                <a:lnTo>
                  <a:pt x="53578" y="98227"/>
                </a:lnTo>
                <a:lnTo>
                  <a:pt x="62507" y="80367"/>
                </a:lnTo>
                <a:lnTo>
                  <a:pt x="71437" y="71438"/>
                </a:lnTo>
                <a:lnTo>
                  <a:pt x="71437" y="53578"/>
                </a:lnTo>
                <a:lnTo>
                  <a:pt x="62507" y="44649"/>
                </a:lnTo>
                <a:lnTo>
                  <a:pt x="53578" y="44649"/>
                </a:lnTo>
                <a:lnTo>
                  <a:pt x="53578" y="35719"/>
                </a:lnTo>
                <a:lnTo>
                  <a:pt x="44648" y="26789"/>
                </a:lnTo>
                <a:lnTo>
                  <a:pt x="26789" y="26789"/>
                </a:lnTo>
                <a:lnTo>
                  <a:pt x="17859" y="26789"/>
                </a:lnTo>
                <a:lnTo>
                  <a:pt x="8929" y="35719"/>
                </a:lnTo>
                <a:lnTo>
                  <a:pt x="17859" y="44649"/>
                </a:lnTo>
                <a:lnTo>
                  <a:pt x="26789" y="53578"/>
                </a:lnTo>
                <a:lnTo>
                  <a:pt x="2678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7" name="Freeform 2086"/>
          <p:cNvSpPr/>
          <p:nvPr/>
        </p:nvSpPr>
        <p:spPr>
          <a:xfrm>
            <a:off x="2223492" y="232172"/>
            <a:ext cx="53579" cy="80368"/>
          </a:xfrm>
          <a:custGeom>
            <a:avLst/>
            <a:gdLst/>
            <a:ahLst/>
            <a:cxnLst/>
            <a:rect l="0" t="0" r="0" b="0"/>
            <a:pathLst>
              <a:path w="53579" h="80368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17859"/>
                </a:lnTo>
                <a:lnTo>
                  <a:pt x="0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71437"/>
                </a:lnTo>
                <a:lnTo>
                  <a:pt x="0" y="71437"/>
                </a:lnTo>
                <a:lnTo>
                  <a:pt x="0" y="80367"/>
                </a:lnTo>
                <a:lnTo>
                  <a:pt x="0" y="80367"/>
                </a:lnTo>
                <a:lnTo>
                  <a:pt x="0" y="71437"/>
                </a:lnTo>
                <a:lnTo>
                  <a:pt x="8930" y="62508"/>
                </a:lnTo>
                <a:lnTo>
                  <a:pt x="17860" y="53578"/>
                </a:lnTo>
                <a:lnTo>
                  <a:pt x="17860" y="35719"/>
                </a:lnTo>
                <a:lnTo>
                  <a:pt x="17860" y="3571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17859"/>
                </a:lnTo>
                <a:lnTo>
                  <a:pt x="53578" y="8930"/>
                </a:lnTo>
                <a:lnTo>
                  <a:pt x="5357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8" name="Freeform 2087"/>
          <p:cNvSpPr/>
          <p:nvPr/>
        </p:nvSpPr>
        <p:spPr>
          <a:xfrm>
            <a:off x="2357438" y="44648"/>
            <a:ext cx="125016" cy="294681"/>
          </a:xfrm>
          <a:custGeom>
            <a:avLst/>
            <a:gdLst/>
            <a:ahLst/>
            <a:cxnLst/>
            <a:rect l="0" t="0" r="0" b="0"/>
            <a:pathLst>
              <a:path w="125016" h="294681">
                <a:moveTo>
                  <a:pt x="0" y="1786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44649"/>
                </a:lnTo>
                <a:lnTo>
                  <a:pt x="0" y="98227"/>
                </a:lnTo>
                <a:lnTo>
                  <a:pt x="8929" y="151805"/>
                </a:lnTo>
                <a:lnTo>
                  <a:pt x="8929" y="214313"/>
                </a:lnTo>
                <a:lnTo>
                  <a:pt x="17859" y="250032"/>
                </a:lnTo>
                <a:lnTo>
                  <a:pt x="26789" y="276821"/>
                </a:lnTo>
                <a:lnTo>
                  <a:pt x="44648" y="285750"/>
                </a:lnTo>
                <a:lnTo>
                  <a:pt x="71437" y="294680"/>
                </a:lnTo>
                <a:lnTo>
                  <a:pt x="89296" y="285750"/>
                </a:lnTo>
                <a:lnTo>
                  <a:pt x="116085" y="276821"/>
                </a:lnTo>
                <a:lnTo>
                  <a:pt x="125015" y="258961"/>
                </a:lnTo>
                <a:lnTo>
                  <a:pt x="125015" y="250032"/>
                </a:lnTo>
                <a:lnTo>
                  <a:pt x="125015" y="232172"/>
                </a:lnTo>
                <a:lnTo>
                  <a:pt x="125015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9" name="Freeform 2088"/>
          <p:cNvSpPr/>
          <p:nvPr/>
        </p:nvSpPr>
        <p:spPr>
          <a:xfrm>
            <a:off x="2312789" y="151805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26789" y="0"/>
                </a:moveTo>
                <a:lnTo>
                  <a:pt x="893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17859" y="26789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0" name="Freeform 2089"/>
          <p:cNvSpPr/>
          <p:nvPr/>
        </p:nvSpPr>
        <p:spPr>
          <a:xfrm>
            <a:off x="2598539" y="133945"/>
            <a:ext cx="312540" cy="44650"/>
          </a:xfrm>
          <a:custGeom>
            <a:avLst/>
            <a:gdLst/>
            <a:ahLst/>
            <a:cxnLst/>
            <a:rect l="0" t="0" r="0" b="0"/>
            <a:pathLst>
              <a:path w="312540" h="44650">
                <a:moveTo>
                  <a:pt x="89297" y="0"/>
                </a:moveTo>
                <a:lnTo>
                  <a:pt x="71438" y="8930"/>
                </a:lnTo>
                <a:lnTo>
                  <a:pt x="53578" y="17860"/>
                </a:lnTo>
                <a:lnTo>
                  <a:pt x="44649" y="17860"/>
                </a:lnTo>
                <a:lnTo>
                  <a:pt x="35719" y="26789"/>
                </a:lnTo>
                <a:lnTo>
                  <a:pt x="26789" y="26789"/>
                </a:lnTo>
                <a:lnTo>
                  <a:pt x="17859" y="26789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17859" y="44649"/>
                </a:lnTo>
                <a:lnTo>
                  <a:pt x="35719" y="44649"/>
                </a:lnTo>
                <a:lnTo>
                  <a:pt x="53578" y="35719"/>
                </a:lnTo>
                <a:lnTo>
                  <a:pt x="80367" y="44649"/>
                </a:lnTo>
                <a:lnTo>
                  <a:pt x="116086" y="35719"/>
                </a:lnTo>
                <a:lnTo>
                  <a:pt x="151805" y="35719"/>
                </a:lnTo>
                <a:lnTo>
                  <a:pt x="178594" y="35719"/>
                </a:lnTo>
                <a:lnTo>
                  <a:pt x="214313" y="35719"/>
                </a:lnTo>
                <a:lnTo>
                  <a:pt x="241102" y="44649"/>
                </a:lnTo>
                <a:lnTo>
                  <a:pt x="267891" y="44649"/>
                </a:lnTo>
                <a:lnTo>
                  <a:pt x="294680" y="44649"/>
                </a:lnTo>
                <a:lnTo>
                  <a:pt x="312539" y="44649"/>
                </a:lnTo>
                <a:lnTo>
                  <a:pt x="31253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1" name="Freeform 2090"/>
          <p:cNvSpPr/>
          <p:nvPr/>
        </p:nvSpPr>
        <p:spPr>
          <a:xfrm>
            <a:off x="2696766" y="214312"/>
            <a:ext cx="250032" cy="17861"/>
          </a:xfrm>
          <a:custGeom>
            <a:avLst/>
            <a:gdLst/>
            <a:ahLst/>
            <a:cxnLst/>
            <a:rect l="0" t="0" r="0" b="0"/>
            <a:pathLst>
              <a:path w="250032" h="17861">
                <a:moveTo>
                  <a:pt x="62507" y="0"/>
                </a:moveTo>
                <a:lnTo>
                  <a:pt x="44648" y="8930"/>
                </a:lnTo>
                <a:lnTo>
                  <a:pt x="35718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8929" y="17860"/>
                </a:lnTo>
                <a:lnTo>
                  <a:pt x="26789" y="17860"/>
                </a:lnTo>
                <a:lnTo>
                  <a:pt x="35718" y="17860"/>
                </a:lnTo>
                <a:lnTo>
                  <a:pt x="62507" y="17860"/>
                </a:lnTo>
                <a:lnTo>
                  <a:pt x="89297" y="17860"/>
                </a:lnTo>
                <a:lnTo>
                  <a:pt x="116086" y="17860"/>
                </a:lnTo>
                <a:lnTo>
                  <a:pt x="142875" y="17860"/>
                </a:lnTo>
                <a:lnTo>
                  <a:pt x="169664" y="17860"/>
                </a:lnTo>
                <a:lnTo>
                  <a:pt x="187523" y="17860"/>
                </a:lnTo>
                <a:lnTo>
                  <a:pt x="214312" y="17860"/>
                </a:lnTo>
                <a:lnTo>
                  <a:pt x="232172" y="17860"/>
                </a:lnTo>
                <a:lnTo>
                  <a:pt x="250031" y="17860"/>
                </a:lnTo>
                <a:lnTo>
                  <a:pt x="250031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2" name="Freeform 2091"/>
          <p:cNvSpPr/>
          <p:nvPr/>
        </p:nvSpPr>
        <p:spPr>
          <a:xfrm>
            <a:off x="2794992" y="8930"/>
            <a:ext cx="187525" cy="285751"/>
          </a:xfrm>
          <a:custGeom>
            <a:avLst/>
            <a:gdLst/>
            <a:ahLst/>
            <a:cxnLst/>
            <a:rect l="0" t="0" r="0" b="0"/>
            <a:pathLst>
              <a:path w="187525" h="285751">
                <a:moveTo>
                  <a:pt x="89297" y="89297"/>
                </a:moveTo>
                <a:lnTo>
                  <a:pt x="71438" y="71437"/>
                </a:lnTo>
                <a:lnTo>
                  <a:pt x="53578" y="53578"/>
                </a:lnTo>
                <a:lnTo>
                  <a:pt x="44649" y="44648"/>
                </a:lnTo>
                <a:lnTo>
                  <a:pt x="35719" y="26789"/>
                </a:lnTo>
                <a:lnTo>
                  <a:pt x="26789" y="17859"/>
                </a:lnTo>
                <a:lnTo>
                  <a:pt x="17860" y="17859"/>
                </a:lnTo>
                <a:lnTo>
                  <a:pt x="8930" y="8929"/>
                </a:lnTo>
                <a:lnTo>
                  <a:pt x="0" y="8929"/>
                </a:lnTo>
                <a:lnTo>
                  <a:pt x="8930" y="0"/>
                </a:lnTo>
                <a:lnTo>
                  <a:pt x="8930" y="8929"/>
                </a:lnTo>
                <a:lnTo>
                  <a:pt x="26789" y="17859"/>
                </a:lnTo>
                <a:lnTo>
                  <a:pt x="35719" y="17859"/>
                </a:lnTo>
                <a:lnTo>
                  <a:pt x="53578" y="35718"/>
                </a:lnTo>
                <a:lnTo>
                  <a:pt x="80367" y="44648"/>
                </a:lnTo>
                <a:lnTo>
                  <a:pt x="98227" y="62507"/>
                </a:lnTo>
                <a:lnTo>
                  <a:pt x="125016" y="80367"/>
                </a:lnTo>
                <a:lnTo>
                  <a:pt x="142875" y="98226"/>
                </a:lnTo>
                <a:lnTo>
                  <a:pt x="178594" y="151804"/>
                </a:lnTo>
                <a:lnTo>
                  <a:pt x="187524" y="187523"/>
                </a:lnTo>
                <a:lnTo>
                  <a:pt x="169664" y="232172"/>
                </a:lnTo>
                <a:lnTo>
                  <a:pt x="142875" y="258961"/>
                </a:lnTo>
                <a:lnTo>
                  <a:pt x="125016" y="276820"/>
                </a:lnTo>
                <a:lnTo>
                  <a:pt x="125016" y="285750"/>
                </a:lnTo>
                <a:lnTo>
                  <a:pt x="133946" y="285750"/>
                </a:lnTo>
                <a:lnTo>
                  <a:pt x="142875" y="285750"/>
                </a:lnTo>
                <a:lnTo>
                  <a:pt x="142875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3" name="Freeform 2092"/>
          <p:cNvSpPr/>
          <p:nvPr/>
        </p:nvSpPr>
        <p:spPr>
          <a:xfrm>
            <a:off x="3178969" y="214312"/>
            <a:ext cx="44649" cy="8931"/>
          </a:xfrm>
          <a:custGeom>
            <a:avLst/>
            <a:gdLst/>
            <a:ahLst/>
            <a:cxnLst/>
            <a:rect l="0" t="0" r="0" b="0"/>
            <a:pathLst>
              <a:path w="44649" h="8931">
                <a:moveTo>
                  <a:pt x="44648" y="8930"/>
                </a:moveTo>
                <a:lnTo>
                  <a:pt x="35719" y="8930"/>
                </a:lnTo>
                <a:lnTo>
                  <a:pt x="26789" y="8930"/>
                </a:lnTo>
                <a:lnTo>
                  <a:pt x="17859" y="893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4" name="Freeform 2093"/>
          <p:cNvSpPr/>
          <p:nvPr/>
        </p:nvSpPr>
        <p:spPr>
          <a:xfrm>
            <a:off x="3339703" y="223242"/>
            <a:ext cx="71439" cy="8931"/>
          </a:xfrm>
          <a:custGeom>
            <a:avLst/>
            <a:gdLst/>
            <a:ahLst/>
            <a:cxnLst/>
            <a:rect l="0" t="0" r="0" b="0"/>
            <a:pathLst>
              <a:path w="71439" h="8931">
                <a:moveTo>
                  <a:pt x="0" y="0"/>
                </a:moveTo>
                <a:lnTo>
                  <a:pt x="17860" y="8930"/>
                </a:lnTo>
                <a:lnTo>
                  <a:pt x="35719" y="8930"/>
                </a:lnTo>
                <a:lnTo>
                  <a:pt x="44649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62508" y="8930"/>
                </a:lnTo>
                <a:lnTo>
                  <a:pt x="62508" y="8930"/>
                </a:lnTo>
                <a:lnTo>
                  <a:pt x="71438" y="8930"/>
                </a:lnTo>
                <a:lnTo>
                  <a:pt x="7143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Freeform 2094"/>
          <p:cNvSpPr/>
          <p:nvPr/>
        </p:nvSpPr>
        <p:spPr>
          <a:xfrm>
            <a:off x="3500438" y="232172"/>
            <a:ext cx="53579" cy="17860"/>
          </a:xfrm>
          <a:custGeom>
            <a:avLst/>
            <a:gdLst/>
            <a:ahLst/>
            <a:cxnLst/>
            <a:rect l="0" t="0" r="0" b="0"/>
            <a:pathLst>
              <a:path w="53579" h="17860">
                <a:moveTo>
                  <a:pt x="0" y="0"/>
                </a:move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17859"/>
                </a:lnTo>
                <a:lnTo>
                  <a:pt x="35718" y="17859"/>
                </a:lnTo>
                <a:lnTo>
                  <a:pt x="35718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5357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6" name="Freeform 2095"/>
          <p:cNvSpPr/>
          <p:nvPr/>
        </p:nvSpPr>
        <p:spPr>
          <a:xfrm>
            <a:off x="3687961" y="232172"/>
            <a:ext cx="98228" cy="17860"/>
          </a:xfrm>
          <a:custGeom>
            <a:avLst/>
            <a:gdLst/>
            <a:ahLst/>
            <a:cxnLst/>
            <a:rect l="0" t="0" r="0" b="0"/>
            <a:pathLst>
              <a:path w="98228" h="17860">
                <a:moveTo>
                  <a:pt x="0" y="8930"/>
                </a:moveTo>
                <a:lnTo>
                  <a:pt x="8930" y="17859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62508" y="8930"/>
                </a:lnTo>
                <a:lnTo>
                  <a:pt x="71437" y="8930"/>
                </a:lnTo>
                <a:lnTo>
                  <a:pt x="80367" y="893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7" name="Freeform 2096"/>
          <p:cNvSpPr/>
          <p:nvPr/>
        </p:nvSpPr>
        <p:spPr>
          <a:xfrm>
            <a:off x="3929063" y="232172"/>
            <a:ext cx="53579" cy="26790"/>
          </a:xfrm>
          <a:custGeom>
            <a:avLst/>
            <a:gdLst/>
            <a:ahLst/>
            <a:cxnLst/>
            <a:rect l="0" t="0" r="0" b="0"/>
            <a:pathLst>
              <a:path w="53579" h="26790">
                <a:moveTo>
                  <a:pt x="0" y="0"/>
                </a:moveTo>
                <a:lnTo>
                  <a:pt x="0" y="8930"/>
                </a:lnTo>
                <a:lnTo>
                  <a:pt x="892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26789" y="26789"/>
                </a:lnTo>
                <a:lnTo>
                  <a:pt x="26789" y="26789"/>
                </a:lnTo>
                <a:lnTo>
                  <a:pt x="35718" y="17859"/>
                </a:lnTo>
                <a:lnTo>
                  <a:pt x="44648" y="17859"/>
                </a:lnTo>
                <a:lnTo>
                  <a:pt x="53578" y="17859"/>
                </a:lnTo>
                <a:lnTo>
                  <a:pt x="5357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8" name="Freeform 2097"/>
          <p:cNvSpPr/>
          <p:nvPr/>
        </p:nvSpPr>
        <p:spPr>
          <a:xfrm>
            <a:off x="4143375" y="223242"/>
            <a:ext cx="26790" cy="1"/>
          </a:xfrm>
          <a:custGeom>
            <a:avLst/>
            <a:gdLst/>
            <a:ahLst/>
            <a:cxnLst/>
            <a:rect l="0" t="0" r="0" b="0"/>
            <a:pathLst>
              <a:path w="26790" h="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9" name="Freeform 2098"/>
          <p:cNvSpPr/>
          <p:nvPr/>
        </p:nvSpPr>
        <p:spPr>
          <a:xfrm>
            <a:off x="3884414" y="321469"/>
            <a:ext cx="35720" cy="187524"/>
          </a:xfrm>
          <a:custGeom>
            <a:avLst/>
            <a:gdLst/>
            <a:ahLst/>
            <a:cxnLst/>
            <a:rect l="0" t="0" r="0" b="0"/>
            <a:pathLst>
              <a:path w="35720" h="187524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35718"/>
                </a:lnTo>
                <a:lnTo>
                  <a:pt x="8930" y="62508"/>
                </a:lnTo>
                <a:lnTo>
                  <a:pt x="8930" y="89297"/>
                </a:lnTo>
                <a:lnTo>
                  <a:pt x="17859" y="116086"/>
                </a:lnTo>
                <a:lnTo>
                  <a:pt x="17859" y="142875"/>
                </a:lnTo>
                <a:lnTo>
                  <a:pt x="17859" y="160734"/>
                </a:lnTo>
                <a:lnTo>
                  <a:pt x="26789" y="178593"/>
                </a:lnTo>
                <a:lnTo>
                  <a:pt x="26789" y="187523"/>
                </a:lnTo>
                <a:lnTo>
                  <a:pt x="26789" y="178593"/>
                </a:lnTo>
                <a:lnTo>
                  <a:pt x="35719" y="160734"/>
                </a:lnTo>
                <a:lnTo>
                  <a:pt x="35719" y="142875"/>
                </a:lnTo>
                <a:lnTo>
                  <a:pt x="3571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0" name="Freeform 2099"/>
          <p:cNvSpPr/>
          <p:nvPr/>
        </p:nvSpPr>
        <p:spPr>
          <a:xfrm>
            <a:off x="3973711" y="375047"/>
            <a:ext cx="71438" cy="169665"/>
          </a:xfrm>
          <a:custGeom>
            <a:avLst/>
            <a:gdLst/>
            <a:ahLst/>
            <a:cxnLst/>
            <a:rect l="0" t="0" r="0" b="0"/>
            <a:pathLst>
              <a:path w="71438" h="169665">
                <a:moveTo>
                  <a:pt x="17859" y="26789"/>
                </a:moveTo>
                <a:lnTo>
                  <a:pt x="8930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0734"/>
                </a:lnTo>
                <a:lnTo>
                  <a:pt x="8930" y="169664"/>
                </a:lnTo>
                <a:lnTo>
                  <a:pt x="26789" y="169664"/>
                </a:lnTo>
                <a:lnTo>
                  <a:pt x="35719" y="160734"/>
                </a:lnTo>
                <a:lnTo>
                  <a:pt x="53578" y="133945"/>
                </a:lnTo>
                <a:lnTo>
                  <a:pt x="62508" y="107156"/>
                </a:lnTo>
                <a:lnTo>
                  <a:pt x="71437" y="71437"/>
                </a:lnTo>
                <a:lnTo>
                  <a:pt x="71437" y="35719"/>
                </a:lnTo>
                <a:lnTo>
                  <a:pt x="71437" y="8930"/>
                </a:lnTo>
                <a:lnTo>
                  <a:pt x="53578" y="0"/>
                </a:lnTo>
                <a:lnTo>
                  <a:pt x="44648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30" y="133945"/>
                </a:lnTo>
                <a:lnTo>
                  <a:pt x="26789" y="142875"/>
                </a:lnTo>
                <a:lnTo>
                  <a:pt x="44648" y="142875"/>
                </a:lnTo>
                <a:lnTo>
                  <a:pt x="62508" y="133945"/>
                </a:lnTo>
                <a:lnTo>
                  <a:pt x="62508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1" name="Freeform 2100"/>
          <p:cNvSpPr/>
          <p:nvPr/>
        </p:nvSpPr>
        <p:spPr>
          <a:xfrm>
            <a:off x="4107656" y="339328"/>
            <a:ext cx="98228" cy="357189"/>
          </a:xfrm>
          <a:custGeom>
            <a:avLst/>
            <a:gdLst/>
            <a:ahLst/>
            <a:cxnLst/>
            <a:rect l="0" t="0" r="0" b="0"/>
            <a:pathLst>
              <a:path w="98228" h="357189">
                <a:moveTo>
                  <a:pt x="80367" y="0"/>
                </a:moveTo>
                <a:lnTo>
                  <a:pt x="71438" y="8930"/>
                </a:lnTo>
                <a:lnTo>
                  <a:pt x="53578" y="17859"/>
                </a:lnTo>
                <a:lnTo>
                  <a:pt x="35719" y="35719"/>
                </a:lnTo>
                <a:lnTo>
                  <a:pt x="26789" y="53578"/>
                </a:lnTo>
                <a:lnTo>
                  <a:pt x="8930" y="80367"/>
                </a:lnTo>
                <a:lnTo>
                  <a:pt x="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16086"/>
                </a:lnTo>
                <a:lnTo>
                  <a:pt x="26789" y="116086"/>
                </a:lnTo>
                <a:lnTo>
                  <a:pt x="35719" y="107156"/>
                </a:lnTo>
                <a:lnTo>
                  <a:pt x="53578" y="98227"/>
                </a:lnTo>
                <a:lnTo>
                  <a:pt x="71438" y="80367"/>
                </a:lnTo>
                <a:lnTo>
                  <a:pt x="80367" y="62508"/>
                </a:lnTo>
                <a:lnTo>
                  <a:pt x="98227" y="53578"/>
                </a:lnTo>
                <a:lnTo>
                  <a:pt x="98227" y="44649"/>
                </a:lnTo>
                <a:lnTo>
                  <a:pt x="98227" y="53578"/>
                </a:lnTo>
                <a:lnTo>
                  <a:pt x="98227" y="62508"/>
                </a:lnTo>
                <a:lnTo>
                  <a:pt x="98227" y="89297"/>
                </a:lnTo>
                <a:lnTo>
                  <a:pt x="89297" y="116086"/>
                </a:lnTo>
                <a:lnTo>
                  <a:pt x="89297" y="160734"/>
                </a:lnTo>
                <a:lnTo>
                  <a:pt x="89297" y="196453"/>
                </a:lnTo>
                <a:lnTo>
                  <a:pt x="98227" y="241102"/>
                </a:lnTo>
                <a:lnTo>
                  <a:pt x="98227" y="285750"/>
                </a:lnTo>
                <a:lnTo>
                  <a:pt x="98227" y="321469"/>
                </a:lnTo>
                <a:lnTo>
                  <a:pt x="98227" y="348258"/>
                </a:lnTo>
                <a:lnTo>
                  <a:pt x="98227" y="357188"/>
                </a:lnTo>
                <a:lnTo>
                  <a:pt x="89297" y="357188"/>
                </a:lnTo>
                <a:lnTo>
                  <a:pt x="80367" y="339328"/>
                </a:lnTo>
                <a:lnTo>
                  <a:pt x="80367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2" name="Freeform 2101"/>
          <p:cNvSpPr/>
          <p:nvPr/>
        </p:nvSpPr>
        <p:spPr>
          <a:xfrm>
            <a:off x="4259461" y="312539"/>
            <a:ext cx="98228" cy="366118"/>
          </a:xfrm>
          <a:custGeom>
            <a:avLst/>
            <a:gdLst/>
            <a:ahLst/>
            <a:cxnLst/>
            <a:rect l="0" t="0" r="0" b="0"/>
            <a:pathLst>
              <a:path w="98228" h="366118">
                <a:moveTo>
                  <a:pt x="53578" y="0"/>
                </a:moveTo>
                <a:lnTo>
                  <a:pt x="53578" y="0"/>
                </a:lnTo>
                <a:lnTo>
                  <a:pt x="44648" y="0"/>
                </a:lnTo>
                <a:lnTo>
                  <a:pt x="44648" y="8930"/>
                </a:lnTo>
                <a:lnTo>
                  <a:pt x="35719" y="26789"/>
                </a:lnTo>
                <a:lnTo>
                  <a:pt x="26789" y="53578"/>
                </a:lnTo>
                <a:lnTo>
                  <a:pt x="17859" y="89297"/>
                </a:lnTo>
                <a:lnTo>
                  <a:pt x="8930" y="116086"/>
                </a:lnTo>
                <a:lnTo>
                  <a:pt x="8930" y="151805"/>
                </a:lnTo>
                <a:lnTo>
                  <a:pt x="0" y="178594"/>
                </a:lnTo>
                <a:lnTo>
                  <a:pt x="0" y="187523"/>
                </a:lnTo>
                <a:lnTo>
                  <a:pt x="8930" y="196453"/>
                </a:lnTo>
                <a:lnTo>
                  <a:pt x="17859" y="187523"/>
                </a:lnTo>
                <a:lnTo>
                  <a:pt x="26789" y="169664"/>
                </a:lnTo>
                <a:lnTo>
                  <a:pt x="35719" y="151805"/>
                </a:lnTo>
                <a:lnTo>
                  <a:pt x="53578" y="116086"/>
                </a:lnTo>
                <a:lnTo>
                  <a:pt x="62508" y="89297"/>
                </a:lnTo>
                <a:lnTo>
                  <a:pt x="71437" y="62508"/>
                </a:lnTo>
                <a:lnTo>
                  <a:pt x="80367" y="35719"/>
                </a:lnTo>
                <a:lnTo>
                  <a:pt x="89297" y="17859"/>
                </a:lnTo>
                <a:lnTo>
                  <a:pt x="98227" y="17859"/>
                </a:lnTo>
                <a:lnTo>
                  <a:pt x="98227" y="17859"/>
                </a:lnTo>
                <a:lnTo>
                  <a:pt x="89297" y="35719"/>
                </a:lnTo>
                <a:lnTo>
                  <a:pt x="89297" y="62508"/>
                </a:lnTo>
                <a:lnTo>
                  <a:pt x="80367" y="98227"/>
                </a:lnTo>
                <a:lnTo>
                  <a:pt x="80367" y="142875"/>
                </a:lnTo>
                <a:lnTo>
                  <a:pt x="80367" y="187523"/>
                </a:lnTo>
                <a:lnTo>
                  <a:pt x="80367" y="241102"/>
                </a:lnTo>
                <a:lnTo>
                  <a:pt x="80367" y="285750"/>
                </a:lnTo>
                <a:lnTo>
                  <a:pt x="89297" y="321469"/>
                </a:lnTo>
                <a:lnTo>
                  <a:pt x="89297" y="348258"/>
                </a:lnTo>
                <a:lnTo>
                  <a:pt x="80367" y="366117"/>
                </a:lnTo>
                <a:lnTo>
                  <a:pt x="80367" y="366117"/>
                </a:lnTo>
                <a:lnTo>
                  <a:pt x="80367" y="357188"/>
                </a:lnTo>
                <a:lnTo>
                  <a:pt x="80367" y="330399"/>
                </a:lnTo>
                <a:lnTo>
                  <a:pt x="80367" y="294680"/>
                </a:lnTo>
                <a:lnTo>
                  <a:pt x="80367" y="29468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3" name="Freeform 2102"/>
          <p:cNvSpPr/>
          <p:nvPr/>
        </p:nvSpPr>
        <p:spPr>
          <a:xfrm>
            <a:off x="4393406" y="339328"/>
            <a:ext cx="142876" cy="151806"/>
          </a:xfrm>
          <a:custGeom>
            <a:avLst/>
            <a:gdLst/>
            <a:ahLst/>
            <a:cxnLst/>
            <a:rect l="0" t="0" r="0" b="0"/>
            <a:pathLst>
              <a:path w="142876" h="151806">
                <a:moveTo>
                  <a:pt x="0" y="98227"/>
                </a:moveTo>
                <a:lnTo>
                  <a:pt x="0" y="98227"/>
                </a:lnTo>
                <a:lnTo>
                  <a:pt x="0" y="98227"/>
                </a:lnTo>
                <a:lnTo>
                  <a:pt x="8930" y="98227"/>
                </a:lnTo>
                <a:lnTo>
                  <a:pt x="17860" y="89297"/>
                </a:lnTo>
                <a:lnTo>
                  <a:pt x="26789" y="80367"/>
                </a:lnTo>
                <a:lnTo>
                  <a:pt x="35719" y="71438"/>
                </a:lnTo>
                <a:lnTo>
                  <a:pt x="44649" y="53578"/>
                </a:lnTo>
                <a:lnTo>
                  <a:pt x="53578" y="44649"/>
                </a:lnTo>
                <a:lnTo>
                  <a:pt x="62508" y="26789"/>
                </a:lnTo>
                <a:lnTo>
                  <a:pt x="62508" y="17859"/>
                </a:lnTo>
                <a:lnTo>
                  <a:pt x="62508" y="8930"/>
                </a:lnTo>
                <a:lnTo>
                  <a:pt x="53578" y="0"/>
                </a:lnTo>
                <a:lnTo>
                  <a:pt x="44649" y="8930"/>
                </a:lnTo>
                <a:lnTo>
                  <a:pt x="26789" y="17859"/>
                </a:lnTo>
                <a:lnTo>
                  <a:pt x="8930" y="35719"/>
                </a:lnTo>
                <a:lnTo>
                  <a:pt x="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0" y="142875"/>
                </a:lnTo>
                <a:lnTo>
                  <a:pt x="17860" y="151805"/>
                </a:lnTo>
                <a:lnTo>
                  <a:pt x="35719" y="151805"/>
                </a:lnTo>
                <a:lnTo>
                  <a:pt x="53578" y="151805"/>
                </a:lnTo>
                <a:lnTo>
                  <a:pt x="80367" y="133945"/>
                </a:lnTo>
                <a:lnTo>
                  <a:pt x="98227" y="116086"/>
                </a:lnTo>
                <a:lnTo>
                  <a:pt x="116086" y="89297"/>
                </a:lnTo>
                <a:lnTo>
                  <a:pt x="133946" y="62508"/>
                </a:lnTo>
                <a:lnTo>
                  <a:pt x="142875" y="35719"/>
                </a:lnTo>
                <a:lnTo>
                  <a:pt x="1428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4" name="Freeform 2103"/>
          <p:cNvSpPr/>
          <p:nvPr/>
        </p:nvSpPr>
        <p:spPr>
          <a:xfrm>
            <a:off x="4491633" y="250031"/>
            <a:ext cx="205384" cy="250032"/>
          </a:xfrm>
          <a:custGeom>
            <a:avLst/>
            <a:gdLst/>
            <a:ahLst/>
            <a:cxnLst/>
            <a:rect l="0" t="0" r="0" b="0"/>
            <a:pathLst>
              <a:path w="205384" h="250032">
                <a:moveTo>
                  <a:pt x="62508" y="62508"/>
                </a:moveTo>
                <a:lnTo>
                  <a:pt x="53578" y="71438"/>
                </a:lnTo>
                <a:lnTo>
                  <a:pt x="44648" y="80367"/>
                </a:lnTo>
                <a:lnTo>
                  <a:pt x="26789" y="107156"/>
                </a:lnTo>
                <a:lnTo>
                  <a:pt x="8930" y="133946"/>
                </a:lnTo>
                <a:lnTo>
                  <a:pt x="0" y="160735"/>
                </a:lnTo>
                <a:lnTo>
                  <a:pt x="0" y="196453"/>
                </a:lnTo>
                <a:lnTo>
                  <a:pt x="0" y="223242"/>
                </a:lnTo>
                <a:lnTo>
                  <a:pt x="8930" y="241102"/>
                </a:lnTo>
                <a:lnTo>
                  <a:pt x="26789" y="250031"/>
                </a:lnTo>
                <a:lnTo>
                  <a:pt x="44648" y="250031"/>
                </a:lnTo>
                <a:lnTo>
                  <a:pt x="62508" y="241102"/>
                </a:lnTo>
                <a:lnTo>
                  <a:pt x="80367" y="223242"/>
                </a:lnTo>
                <a:lnTo>
                  <a:pt x="98226" y="205383"/>
                </a:lnTo>
                <a:lnTo>
                  <a:pt x="116086" y="178594"/>
                </a:lnTo>
                <a:lnTo>
                  <a:pt x="125015" y="142875"/>
                </a:lnTo>
                <a:lnTo>
                  <a:pt x="125015" y="116086"/>
                </a:lnTo>
                <a:lnTo>
                  <a:pt x="125015" y="89297"/>
                </a:lnTo>
                <a:lnTo>
                  <a:pt x="125015" y="71438"/>
                </a:lnTo>
                <a:lnTo>
                  <a:pt x="125015" y="53578"/>
                </a:lnTo>
                <a:lnTo>
                  <a:pt x="116086" y="35719"/>
                </a:lnTo>
                <a:lnTo>
                  <a:pt x="116086" y="8930"/>
                </a:lnTo>
                <a:lnTo>
                  <a:pt x="107156" y="0"/>
                </a:lnTo>
                <a:lnTo>
                  <a:pt x="98226" y="0"/>
                </a:lnTo>
                <a:lnTo>
                  <a:pt x="89297" y="17860"/>
                </a:lnTo>
                <a:lnTo>
                  <a:pt x="80367" y="53578"/>
                </a:lnTo>
                <a:lnTo>
                  <a:pt x="89297" y="98227"/>
                </a:lnTo>
                <a:lnTo>
                  <a:pt x="107156" y="142875"/>
                </a:lnTo>
                <a:lnTo>
                  <a:pt x="133945" y="178594"/>
                </a:lnTo>
                <a:lnTo>
                  <a:pt x="160734" y="196453"/>
                </a:lnTo>
                <a:lnTo>
                  <a:pt x="178594" y="205383"/>
                </a:lnTo>
                <a:lnTo>
                  <a:pt x="205383" y="205383"/>
                </a:lnTo>
                <a:lnTo>
                  <a:pt x="20538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5" name="Freeform 2104"/>
          <p:cNvSpPr/>
          <p:nvPr/>
        </p:nvSpPr>
        <p:spPr>
          <a:xfrm>
            <a:off x="4848820" y="232172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8930" y="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6" name="Freeform 2105"/>
          <p:cNvSpPr/>
          <p:nvPr/>
        </p:nvSpPr>
        <p:spPr>
          <a:xfrm>
            <a:off x="4947047" y="250031"/>
            <a:ext cx="62509" cy="8931"/>
          </a:xfrm>
          <a:custGeom>
            <a:avLst/>
            <a:gdLst/>
            <a:ahLst/>
            <a:cxnLst/>
            <a:rect l="0" t="0" r="0" b="0"/>
            <a:pathLst>
              <a:path w="62509" h="8931">
                <a:moveTo>
                  <a:pt x="0" y="0"/>
                </a:moveTo>
                <a:lnTo>
                  <a:pt x="8930" y="0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35719" y="8930"/>
                </a:lnTo>
                <a:lnTo>
                  <a:pt x="44648" y="8930"/>
                </a:lnTo>
                <a:lnTo>
                  <a:pt x="53578" y="8930"/>
                </a:lnTo>
                <a:lnTo>
                  <a:pt x="53578" y="8930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7" name="Freeform 2106"/>
          <p:cNvSpPr/>
          <p:nvPr/>
        </p:nvSpPr>
        <p:spPr>
          <a:xfrm>
            <a:off x="5152430" y="241102"/>
            <a:ext cx="62509" cy="17860"/>
          </a:xfrm>
          <a:custGeom>
            <a:avLst/>
            <a:gdLst/>
            <a:ahLst/>
            <a:cxnLst/>
            <a:rect l="0" t="0" r="0" b="0"/>
            <a:pathLst>
              <a:path w="62509" h="17860">
                <a:moveTo>
                  <a:pt x="0" y="0"/>
                </a:moveTo>
                <a:lnTo>
                  <a:pt x="8929" y="8929"/>
                </a:lnTo>
                <a:lnTo>
                  <a:pt x="26789" y="8929"/>
                </a:lnTo>
                <a:lnTo>
                  <a:pt x="35718" y="8929"/>
                </a:lnTo>
                <a:lnTo>
                  <a:pt x="35718" y="8929"/>
                </a:lnTo>
                <a:lnTo>
                  <a:pt x="44648" y="8929"/>
                </a:lnTo>
                <a:lnTo>
                  <a:pt x="44648" y="8929"/>
                </a:lnTo>
                <a:lnTo>
                  <a:pt x="44648" y="8929"/>
                </a:lnTo>
                <a:lnTo>
                  <a:pt x="53578" y="8929"/>
                </a:lnTo>
                <a:lnTo>
                  <a:pt x="53578" y="8929"/>
                </a:lnTo>
                <a:lnTo>
                  <a:pt x="62508" y="17859"/>
                </a:lnTo>
                <a:lnTo>
                  <a:pt x="62508" y="17859"/>
                </a:lnTo>
                <a:lnTo>
                  <a:pt x="6250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8" name="Freeform 2107"/>
          <p:cNvSpPr/>
          <p:nvPr/>
        </p:nvSpPr>
        <p:spPr>
          <a:xfrm>
            <a:off x="5375672" y="0"/>
            <a:ext cx="151806" cy="330399"/>
          </a:xfrm>
          <a:custGeom>
            <a:avLst/>
            <a:gdLst/>
            <a:ahLst/>
            <a:cxnLst/>
            <a:rect l="0" t="0" r="0" b="0"/>
            <a:pathLst>
              <a:path w="151806" h="330399">
                <a:moveTo>
                  <a:pt x="151805" y="26789"/>
                </a:moveTo>
                <a:lnTo>
                  <a:pt x="151805" y="17859"/>
                </a:lnTo>
                <a:lnTo>
                  <a:pt x="151805" y="17859"/>
                </a:lnTo>
                <a:lnTo>
                  <a:pt x="151805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0"/>
                </a:lnTo>
                <a:lnTo>
                  <a:pt x="98226" y="0"/>
                </a:lnTo>
                <a:lnTo>
                  <a:pt x="89297" y="0"/>
                </a:lnTo>
                <a:lnTo>
                  <a:pt x="80367" y="17859"/>
                </a:lnTo>
                <a:lnTo>
                  <a:pt x="71437" y="44648"/>
                </a:lnTo>
                <a:lnTo>
                  <a:pt x="71437" y="71437"/>
                </a:lnTo>
                <a:lnTo>
                  <a:pt x="71437" y="142875"/>
                </a:lnTo>
                <a:lnTo>
                  <a:pt x="80367" y="196453"/>
                </a:lnTo>
                <a:lnTo>
                  <a:pt x="89297" y="250031"/>
                </a:lnTo>
                <a:lnTo>
                  <a:pt x="98226" y="285750"/>
                </a:lnTo>
                <a:lnTo>
                  <a:pt x="98226" y="312539"/>
                </a:lnTo>
                <a:lnTo>
                  <a:pt x="89297" y="321469"/>
                </a:lnTo>
                <a:lnTo>
                  <a:pt x="71437" y="330398"/>
                </a:lnTo>
                <a:lnTo>
                  <a:pt x="53578" y="330398"/>
                </a:lnTo>
                <a:lnTo>
                  <a:pt x="44648" y="321469"/>
                </a:lnTo>
                <a:lnTo>
                  <a:pt x="35719" y="312539"/>
                </a:lnTo>
                <a:lnTo>
                  <a:pt x="26789" y="303609"/>
                </a:lnTo>
                <a:lnTo>
                  <a:pt x="17859" y="294680"/>
                </a:lnTo>
                <a:lnTo>
                  <a:pt x="8930" y="276820"/>
                </a:lnTo>
                <a:lnTo>
                  <a:pt x="0" y="267891"/>
                </a:lnTo>
                <a:lnTo>
                  <a:pt x="0" y="250031"/>
                </a:lnTo>
                <a:lnTo>
                  <a:pt x="0" y="232172"/>
                </a:lnTo>
                <a:lnTo>
                  <a:pt x="0" y="214312"/>
                </a:lnTo>
                <a:lnTo>
                  <a:pt x="8930" y="196453"/>
                </a:lnTo>
                <a:lnTo>
                  <a:pt x="17859" y="187523"/>
                </a:lnTo>
                <a:lnTo>
                  <a:pt x="35719" y="187523"/>
                </a:lnTo>
                <a:lnTo>
                  <a:pt x="44648" y="178594"/>
                </a:lnTo>
                <a:lnTo>
                  <a:pt x="62508" y="169664"/>
                </a:lnTo>
                <a:lnTo>
                  <a:pt x="89297" y="169664"/>
                </a:lnTo>
                <a:lnTo>
                  <a:pt x="107156" y="169664"/>
                </a:lnTo>
                <a:lnTo>
                  <a:pt x="125016" y="169664"/>
                </a:lnTo>
                <a:lnTo>
                  <a:pt x="12501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9" name="Freeform 2108"/>
          <p:cNvSpPr/>
          <p:nvPr/>
        </p:nvSpPr>
        <p:spPr>
          <a:xfrm>
            <a:off x="5616773" y="151805"/>
            <a:ext cx="26791" cy="80368"/>
          </a:xfrm>
          <a:custGeom>
            <a:avLst/>
            <a:gdLst/>
            <a:ahLst/>
            <a:cxnLst/>
            <a:rect l="0" t="0" r="0" b="0"/>
            <a:pathLst>
              <a:path w="26791" h="80368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17859"/>
                </a:lnTo>
                <a:lnTo>
                  <a:pt x="17860" y="35718"/>
                </a:lnTo>
                <a:lnTo>
                  <a:pt x="17860" y="44648"/>
                </a:lnTo>
                <a:lnTo>
                  <a:pt x="17860" y="53578"/>
                </a:lnTo>
                <a:lnTo>
                  <a:pt x="17860" y="71437"/>
                </a:lnTo>
                <a:lnTo>
                  <a:pt x="26790" y="80367"/>
                </a:lnTo>
                <a:lnTo>
                  <a:pt x="26790" y="80367"/>
                </a:lnTo>
                <a:lnTo>
                  <a:pt x="2679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0" name="Freeform 2109"/>
          <p:cNvSpPr/>
          <p:nvPr/>
        </p:nvSpPr>
        <p:spPr>
          <a:xfrm>
            <a:off x="5616773" y="0"/>
            <a:ext cx="26791" cy="8931"/>
          </a:xfrm>
          <a:custGeom>
            <a:avLst/>
            <a:gdLst/>
            <a:ahLst/>
            <a:cxnLst/>
            <a:rect l="0" t="0" r="0" b="0"/>
            <a:pathLst>
              <a:path w="26791" h="8931">
                <a:moveTo>
                  <a:pt x="8930" y="893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90" y="0"/>
                </a:lnTo>
                <a:lnTo>
                  <a:pt x="2679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1" name="Freeform 2110"/>
          <p:cNvSpPr/>
          <p:nvPr/>
        </p:nvSpPr>
        <p:spPr>
          <a:xfrm>
            <a:off x="5706070" y="80367"/>
            <a:ext cx="125017" cy="142876"/>
          </a:xfrm>
          <a:custGeom>
            <a:avLst/>
            <a:gdLst/>
            <a:ahLst/>
            <a:cxnLst/>
            <a:rect l="0" t="0" r="0" b="0"/>
            <a:pathLst>
              <a:path w="125017" h="142876">
                <a:moveTo>
                  <a:pt x="0" y="0"/>
                </a:moveTo>
                <a:lnTo>
                  <a:pt x="0" y="8930"/>
                </a:lnTo>
                <a:lnTo>
                  <a:pt x="8930" y="26789"/>
                </a:lnTo>
                <a:lnTo>
                  <a:pt x="8930" y="35719"/>
                </a:lnTo>
                <a:lnTo>
                  <a:pt x="17860" y="53578"/>
                </a:lnTo>
                <a:lnTo>
                  <a:pt x="26789" y="62508"/>
                </a:lnTo>
                <a:lnTo>
                  <a:pt x="35719" y="80367"/>
                </a:lnTo>
                <a:lnTo>
                  <a:pt x="44649" y="98227"/>
                </a:lnTo>
                <a:lnTo>
                  <a:pt x="53578" y="116086"/>
                </a:lnTo>
                <a:lnTo>
                  <a:pt x="71438" y="133945"/>
                </a:lnTo>
                <a:lnTo>
                  <a:pt x="80368" y="142875"/>
                </a:lnTo>
                <a:lnTo>
                  <a:pt x="98227" y="142875"/>
                </a:lnTo>
                <a:lnTo>
                  <a:pt x="116086" y="142875"/>
                </a:lnTo>
                <a:lnTo>
                  <a:pt x="125016" y="142875"/>
                </a:lnTo>
                <a:lnTo>
                  <a:pt x="12501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2" name="Freeform 2111"/>
          <p:cNvSpPr/>
          <p:nvPr/>
        </p:nvSpPr>
        <p:spPr>
          <a:xfrm>
            <a:off x="5759648" y="160734"/>
            <a:ext cx="53580" cy="62509"/>
          </a:xfrm>
          <a:custGeom>
            <a:avLst/>
            <a:gdLst/>
            <a:ahLst/>
            <a:cxnLst/>
            <a:rect l="0" t="0" r="0" b="0"/>
            <a:pathLst>
              <a:path w="53580" h="62509">
                <a:moveTo>
                  <a:pt x="53579" y="0"/>
                </a:moveTo>
                <a:lnTo>
                  <a:pt x="35719" y="8930"/>
                </a:lnTo>
                <a:lnTo>
                  <a:pt x="26790" y="17860"/>
                </a:lnTo>
                <a:lnTo>
                  <a:pt x="17860" y="26789"/>
                </a:lnTo>
                <a:lnTo>
                  <a:pt x="893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3" name="Freeform 2112"/>
          <p:cNvSpPr/>
          <p:nvPr/>
        </p:nvSpPr>
        <p:spPr>
          <a:xfrm>
            <a:off x="6125766" y="151805"/>
            <a:ext cx="8930" cy="8930"/>
          </a:xfrm>
          <a:custGeom>
            <a:avLst/>
            <a:gdLst/>
            <a:ahLst/>
            <a:cxnLst/>
            <a:rect l="0" t="0" r="0" b="0"/>
            <a:pathLst>
              <a:path w="8930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4" name="Freeform 2113"/>
          <p:cNvSpPr/>
          <p:nvPr/>
        </p:nvSpPr>
        <p:spPr>
          <a:xfrm>
            <a:off x="6277570" y="142875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5" name="Freeform 2114"/>
          <p:cNvSpPr/>
          <p:nvPr/>
        </p:nvSpPr>
        <p:spPr>
          <a:xfrm>
            <a:off x="6429375" y="142875"/>
            <a:ext cx="53579" cy="1"/>
          </a:xfrm>
          <a:custGeom>
            <a:avLst/>
            <a:gdLst/>
            <a:ahLst/>
            <a:cxnLst/>
            <a:rect l="0" t="0" r="0" b="0"/>
            <a:pathLst>
              <a:path w="53579" h="1">
                <a:moveTo>
                  <a:pt x="0" y="0"/>
                </a:move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44648" y="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6" name="Freeform 2115"/>
          <p:cNvSpPr/>
          <p:nvPr/>
        </p:nvSpPr>
        <p:spPr>
          <a:xfrm>
            <a:off x="6688336" y="26789"/>
            <a:ext cx="187524" cy="258962"/>
          </a:xfrm>
          <a:custGeom>
            <a:avLst/>
            <a:gdLst/>
            <a:ahLst/>
            <a:cxnLst/>
            <a:rect l="0" t="0" r="0" b="0"/>
            <a:pathLst>
              <a:path w="187524" h="258962">
                <a:moveTo>
                  <a:pt x="71437" y="98227"/>
                </a:moveTo>
                <a:lnTo>
                  <a:pt x="71437" y="89297"/>
                </a:lnTo>
                <a:lnTo>
                  <a:pt x="71437" y="80367"/>
                </a:lnTo>
                <a:lnTo>
                  <a:pt x="71437" y="80367"/>
                </a:lnTo>
                <a:lnTo>
                  <a:pt x="71437" y="71438"/>
                </a:lnTo>
                <a:lnTo>
                  <a:pt x="62508" y="71438"/>
                </a:lnTo>
                <a:lnTo>
                  <a:pt x="62508" y="62508"/>
                </a:lnTo>
                <a:lnTo>
                  <a:pt x="62508" y="62508"/>
                </a:lnTo>
                <a:lnTo>
                  <a:pt x="53578" y="71438"/>
                </a:lnTo>
                <a:lnTo>
                  <a:pt x="44648" y="80367"/>
                </a:lnTo>
                <a:lnTo>
                  <a:pt x="26789" y="89297"/>
                </a:lnTo>
                <a:lnTo>
                  <a:pt x="26789" y="9822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0" y="187523"/>
                </a:lnTo>
                <a:lnTo>
                  <a:pt x="0" y="205383"/>
                </a:lnTo>
                <a:lnTo>
                  <a:pt x="0" y="205383"/>
                </a:lnTo>
                <a:lnTo>
                  <a:pt x="8930" y="205383"/>
                </a:lnTo>
                <a:lnTo>
                  <a:pt x="26789" y="205383"/>
                </a:lnTo>
                <a:lnTo>
                  <a:pt x="35719" y="187523"/>
                </a:lnTo>
                <a:lnTo>
                  <a:pt x="44648" y="169664"/>
                </a:lnTo>
                <a:lnTo>
                  <a:pt x="53578" y="151805"/>
                </a:lnTo>
                <a:lnTo>
                  <a:pt x="62508" y="125016"/>
                </a:lnTo>
                <a:lnTo>
                  <a:pt x="62508" y="89297"/>
                </a:lnTo>
                <a:lnTo>
                  <a:pt x="62508" y="62508"/>
                </a:lnTo>
                <a:lnTo>
                  <a:pt x="62508" y="35719"/>
                </a:lnTo>
                <a:lnTo>
                  <a:pt x="62508" y="17859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17859"/>
                </a:lnTo>
                <a:lnTo>
                  <a:pt x="53578" y="35719"/>
                </a:lnTo>
                <a:lnTo>
                  <a:pt x="53578" y="62508"/>
                </a:lnTo>
                <a:lnTo>
                  <a:pt x="53578" y="89297"/>
                </a:lnTo>
                <a:lnTo>
                  <a:pt x="71437" y="160734"/>
                </a:lnTo>
                <a:lnTo>
                  <a:pt x="80367" y="196453"/>
                </a:lnTo>
                <a:lnTo>
                  <a:pt x="98227" y="232172"/>
                </a:lnTo>
                <a:lnTo>
                  <a:pt x="116086" y="250031"/>
                </a:lnTo>
                <a:lnTo>
                  <a:pt x="133945" y="258961"/>
                </a:lnTo>
                <a:lnTo>
                  <a:pt x="151805" y="258961"/>
                </a:lnTo>
                <a:lnTo>
                  <a:pt x="169664" y="258961"/>
                </a:lnTo>
                <a:lnTo>
                  <a:pt x="187523" y="241102"/>
                </a:lnTo>
                <a:lnTo>
                  <a:pt x="187523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7" name="Freeform 2116"/>
          <p:cNvSpPr/>
          <p:nvPr/>
        </p:nvSpPr>
        <p:spPr>
          <a:xfrm>
            <a:off x="6831211" y="116086"/>
            <a:ext cx="303610" cy="276821"/>
          </a:xfrm>
          <a:custGeom>
            <a:avLst/>
            <a:gdLst/>
            <a:ahLst/>
            <a:cxnLst/>
            <a:rect l="0" t="0" r="0" b="0"/>
            <a:pathLst>
              <a:path w="303610" h="276821">
                <a:moveTo>
                  <a:pt x="8930" y="62508"/>
                </a:moveTo>
                <a:lnTo>
                  <a:pt x="8930" y="71437"/>
                </a:lnTo>
                <a:lnTo>
                  <a:pt x="0" y="71437"/>
                </a:lnTo>
                <a:lnTo>
                  <a:pt x="0" y="80367"/>
                </a:lnTo>
                <a:lnTo>
                  <a:pt x="8930" y="80367"/>
                </a:lnTo>
                <a:lnTo>
                  <a:pt x="17859" y="89297"/>
                </a:lnTo>
                <a:lnTo>
                  <a:pt x="26789" y="89297"/>
                </a:lnTo>
                <a:lnTo>
                  <a:pt x="35719" y="98226"/>
                </a:lnTo>
                <a:lnTo>
                  <a:pt x="53578" y="89297"/>
                </a:lnTo>
                <a:lnTo>
                  <a:pt x="62508" y="89297"/>
                </a:lnTo>
                <a:lnTo>
                  <a:pt x="80367" y="80367"/>
                </a:lnTo>
                <a:lnTo>
                  <a:pt x="89297" y="71437"/>
                </a:lnTo>
                <a:lnTo>
                  <a:pt x="98227" y="62508"/>
                </a:lnTo>
                <a:lnTo>
                  <a:pt x="107156" y="53578"/>
                </a:lnTo>
                <a:lnTo>
                  <a:pt x="107156" y="44648"/>
                </a:lnTo>
                <a:lnTo>
                  <a:pt x="107156" y="44648"/>
                </a:lnTo>
                <a:lnTo>
                  <a:pt x="98227" y="44648"/>
                </a:lnTo>
                <a:lnTo>
                  <a:pt x="98227" y="53578"/>
                </a:lnTo>
                <a:lnTo>
                  <a:pt x="98227" y="62508"/>
                </a:lnTo>
                <a:lnTo>
                  <a:pt x="89297" y="71437"/>
                </a:lnTo>
                <a:lnTo>
                  <a:pt x="98227" y="80367"/>
                </a:lnTo>
                <a:lnTo>
                  <a:pt x="98227" y="98226"/>
                </a:lnTo>
                <a:lnTo>
                  <a:pt x="107156" y="98226"/>
                </a:lnTo>
                <a:lnTo>
                  <a:pt x="116086" y="107156"/>
                </a:lnTo>
                <a:lnTo>
                  <a:pt x="125016" y="107156"/>
                </a:lnTo>
                <a:lnTo>
                  <a:pt x="142875" y="98226"/>
                </a:lnTo>
                <a:lnTo>
                  <a:pt x="160734" y="98226"/>
                </a:lnTo>
                <a:lnTo>
                  <a:pt x="169664" y="89297"/>
                </a:lnTo>
                <a:lnTo>
                  <a:pt x="187523" y="71437"/>
                </a:lnTo>
                <a:lnTo>
                  <a:pt x="196453" y="62508"/>
                </a:lnTo>
                <a:lnTo>
                  <a:pt x="214312" y="53578"/>
                </a:lnTo>
                <a:lnTo>
                  <a:pt x="214312" y="53578"/>
                </a:lnTo>
                <a:lnTo>
                  <a:pt x="223242" y="53578"/>
                </a:lnTo>
                <a:lnTo>
                  <a:pt x="232172" y="71437"/>
                </a:lnTo>
                <a:lnTo>
                  <a:pt x="241102" y="107156"/>
                </a:lnTo>
                <a:lnTo>
                  <a:pt x="250031" y="151805"/>
                </a:lnTo>
                <a:lnTo>
                  <a:pt x="258961" y="187523"/>
                </a:lnTo>
                <a:lnTo>
                  <a:pt x="267891" y="223242"/>
                </a:lnTo>
                <a:lnTo>
                  <a:pt x="267891" y="250031"/>
                </a:lnTo>
                <a:lnTo>
                  <a:pt x="267891" y="267891"/>
                </a:lnTo>
                <a:lnTo>
                  <a:pt x="267891" y="276820"/>
                </a:lnTo>
                <a:lnTo>
                  <a:pt x="267891" y="276820"/>
                </a:lnTo>
                <a:lnTo>
                  <a:pt x="258961" y="267891"/>
                </a:lnTo>
                <a:lnTo>
                  <a:pt x="241102" y="258961"/>
                </a:lnTo>
                <a:lnTo>
                  <a:pt x="232172" y="232172"/>
                </a:lnTo>
                <a:lnTo>
                  <a:pt x="232172" y="214312"/>
                </a:lnTo>
                <a:lnTo>
                  <a:pt x="223242" y="196453"/>
                </a:lnTo>
                <a:lnTo>
                  <a:pt x="223242" y="169664"/>
                </a:lnTo>
                <a:lnTo>
                  <a:pt x="214312" y="142875"/>
                </a:lnTo>
                <a:lnTo>
                  <a:pt x="214312" y="116086"/>
                </a:lnTo>
                <a:lnTo>
                  <a:pt x="223242" y="80367"/>
                </a:lnTo>
                <a:lnTo>
                  <a:pt x="232172" y="44648"/>
                </a:lnTo>
                <a:lnTo>
                  <a:pt x="241102" y="17859"/>
                </a:lnTo>
                <a:lnTo>
                  <a:pt x="258961" y="8930"/>
                </a:lnTo>
                <a:lnTo>
                  <a:pt x="267891" y="0"/>
                </a:lnTo>
                <a:lnTo>
                  <a:pt x="276820" y="0"/>
                </a:lnTo>
                <a:lnTo>
                  <a:pt x="285750" y="0"/>
                </a:lnTo>
                <a:lnTo>
                  <a:pt x="294680" y="8930"/>
                </a:lnTo>
                <a:lnTo>
                  <a:pt x="294680" y="17859"/>
                </a:lnTo>
                <a:lnTo>
                  <a:pt x="303609" y="26789"/>
                </a:lnTo>
                <a:lnTo>
                  <a:pt x="303609" y="35719"/>
                </a:lnTo>
                <a:lnTo>
                  <a:pt x="294680" y="44648"/>
                </a:lnTo>
                <a:lnTo>
                  <a:pt x="294680" y="62508"/>
                </a:lnTo>
                <a:lnTo>
                  <a:pt x="294680" y="71437"/>
                </a:lnTo>
                <a:lnTo>
                  <a:pt x="29468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8" name="Freeform 2117"/>
          <p:cNvSpPr/>
          <p:nvPr/>
        </p:nvSpPr>
        <p:spPr>
          <a:xfrm>
            <a:off x="7179469" y="0"/>
            <a:ext cx="44649" cy="214313"/>
          </a:xfrm>
          <a:custGeom>
            <a:avLst/>
            <a:gdLst/>
            <a:ahLst/>
            <a:cxnLst/>
            <a:rect l="0" t="0" r="0" b="0"/>
            <a:pathLst>
              <a:path w="44649" h="214313">
                <a:moveTo>
                  <a:pt x="0" y="893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17859"/>
                </a:lnTo>
                <a:lnTo>
                  <a:pt x="17859" y="44648"/>
                </a:lnTo>
                <a:lnTo>
                  <a:pt x="17859" y="71437"/>
                </a:lnTo>
                <a:lnTo>
                  <a:pt x="17859" y="98227"/>
                </a:lnTo>
                <a:lnTo>
                  <a:pt x="26789" y="125016"/>
                </a:lnTo>
                <a:lnTo>
                  <a:pt x="26789" y="151805"/>
                </a:lnTo>
                <a:lnTo>
                  <a:pt x="35719" y="178594"/>
                </a:lnTo>
                <a:lnTo>
                  <a:pt x="44648" y="196453"/>
                </a:lnTo>
                <a:lnTo>
                  <a:pt x="44648" y="214312"/>
                </a:lnTo>
                <a:lnTo>
                  <a:pt x="44648" y="214312"/>
                </a:lnTo>
                <a:lnTo>
                  <a:pt x="44648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9" name="Freeform 2118"/>
          <p:cNvSpPr/>
          <p:nvPr/>
        </p:nvSpPr>
        <p:spPr>
          <a:xfrm>
            <a:off x="7250906" y="160734"/>
            <a:ext cx="53579" cy="71439"/>
          </a:xfrm>
          <a:custGeom>
            <a:avLst/>
            <a:gdLst/>
            <a:ahLst/>
            <a:cxnLst/>
            <a:rect l="0" t="0" r="0" b="0"/>
            <a:pathLst>
              <a:path w="53579" h="71439">
                <a:moveTo>
                  <a:pt x="0" y="26789"/>
                </a:move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17860" y="71438"/>
                </a:lnTo>
                <a:lnTo>
                  <a:pt x="26789" y="71438"/>
                </a:lnTo>
                <a:lnTo>
                  <a:pt x="35719" y="71438"/>
                </a:lnTo>
                <a:lnTo>
                  <a:pt x="44649" y="71438"/>
                </a:lnTo>
                <a:lnTo>
                  <a:pt x="44649" y="62508"/>
                </a:lnTo>
                <a:lnTo>
                  <a:pt x="53578" y="53578"/>
                </a:lnTo>
                <a:lnTo>
                  <a:pt x="53578" y="44649"/>
                </a:lnTo>
                <a:lnTo>
                  <a:pt x="53578" y="35719"/>
                </a:lnTo>
                <a:lnTo>
                  <a:pt x="53578" y="26789"/>
                </a:lnTo>
                <a:lnTo>
                  <a:pt x="44649" y="1786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0" name="Freeform 2119"/>
          <p:cNvSpPr/>
          <p:nvPr/>
        </p:nvSpPr>
        <p:spPr>
          <a:xfrm>
            <a:off x="7366992" y="125016"/>
            <a:ext cx="133947" cy="232172"/>
          </a:xfrm>
          <a:custGeom>
            <a:avLst/>
            <a:gdLst/>
            <a:ahLst/>
            <a:cxnLst/>
            <a:rect l="0" t="0" r="0" b="0"/>
            <a:pathLst>
              <a:path w="133947" h="232172">
                <a:moveTo>
                  <a:pt x="0" y="8929"/>
                </a:move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8929"/>
                </a:lnTo>
                <a:lnTo>
                  <a:pt x="17860" y="8929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44648"/>
                </a:lnTo>
                <a:lnTo>
                  <a:pt x="26789" y="53578"/>
                </a:lnTo>
                <a:lnTo>
                  <a:pt x="26789" y="62507"/>
                </a:lnTo>
                <a:lnTo>
                  <a:pt x="35719" y="62507"/>
                </a:lnTo>
                <a:lnTo>
                  <a:pt x="35719" y="62507"/>
                </a:lnTo>
                <a:lnTo>
                  <a:pt x="44649" y="62507"/>
                </a:lnTo>
                <a:lnTo>
                  <a:pt x="53578" y="62507"/>
                </a:lnTo>
                <a:lnTo>
                  <a:pt x="53578" y="53578"/>
                </a:lnTo>
                <a:lnTo>
                  <a:pt x="62508" y="44648"/>
                </a:lnTo>
                <a:lnTo>
                  <a:pt x="71438" y="35718"/>
                </a:lnTo>
                <a:lnTo>
                  <a:pt x="71438" y="26789"/>
                </a:lnTo>
                <a:lnTo>
                  <a:pt x="80367" y="26789"/>
                </a:lnTo>
                <a:lnTo>
                  <a:pt x="80367" y="17859"/>
                </a:lnTo>
                <a:lnTo>
                  <a:pt x="89297" y="17859"/>
                </a:lnTo>
                <a:lnTo>
                  <a:pt x="98227" y="26789"/>
                </a:lnTo>
                <a:lnTo>
                  <a:pt x="98227" y="35718"/>
                </a:lnTo>
                <a:lnTo>
                  <a:pt x="107156" y="71437"/>
                </a:lnTo>
                <a:lnTo>
                  <a:pt x="125016" y="107156"/>
                </a:lnTo>
                <a:lnTo>
                  <a:pt x="133946" y="142875"/>
                </a:lnTo>
                <a:lnTo>
                  <a:pt x="133946" y="178593"/>
                </a:lnTo>
                <a:lnTo>
                  <a:pt x="133946" y="205382"/>
                </a:lnTo>
                <a:lnTo>
                  <a:pt x="125016" y="223242"/>
                </a:lnTo>
                <a:lnTo>
                  <a:pt x="116086" y="232171"/>
                </a:lnTo>
                <a:lnTo>
                  <a:pt x="107156" y="232171"/>
                </a:lnTo>
                <a:lnTo>
                  <a:pt x="98227" y="232171"/>
                </a:lnTo>
                <a:lnTo>
                  <a:pt x="89297" y="223242"/>
                </a:lnTo>
                <a:lnTo>
                  <a:pt x="89297" y="205382"/>
                </a:lnTo>
                <a:lnTo>
                  <a:pt x="89297" y="196453"/>
                </a:lnTo>
                <a:lnTo>
                  <a:pt x="89297" y="187523"/>
                </a:lnTo>
                <a:lnTo>
                  <a:pt x="8929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1" name="Freeform 2120"/>
          <p:cNvSpPr/>
          <p:nvPr/>
        </p:nvSpPr>
        <p:spPr>
          <a:xfrm>
            <a:off x="7527727" y="116086"/>
            <a:ext cx="89297" cy="71438"/>
          </a:xfrm>
          <a:custGeom>
            <a:avLst/>
            <a:gdLst/>
            <a:ahLst/>
            <a:cxnLst/>
            <a:rect l="0" t="0" r="0" b="0"/>
            <a:pathLst>
              <a:path w="89297" h="71438">
                <a:moveTo>
                  <a:pt x="8929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8929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26789" y="35719"/>
                </a:lnTo>
                <a:lnTo>
                  <a:pt x="44648" y="35719"/>
                </a:lnTo>
                <a:lnTo>
                  <a:pt x="53578" y="35719"/>
                </a:lnTo>
                <a:lnTo>
                  <a:pt x="62507" y="26789"/>
                </a:lnTo>
                <a:lnTo>
                  <a:pt x="62507" y="17859"/>
                </a:lnTo>
                <a:lnTo>
                  <a:pt x="71437" y="17859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62507" y="8930"/>
                </a:lnTo>
                <a:lnTo>
                  <a:pt x="62507" y="17859"/>
                </a:lnTo>
                <a:lnTo>
                  <a:pt x="62507" y="26789"/>
                </a:lnTo>
                <a:lnTo>
                  <a:pt x="62507" y="35719"/>
                </a:lnTo>
                <a:lnTo>
                  <a:pt x="71437" y="44648"/>
                </a:lnTo>
                <a:lnTo>
                  <a:pt x="80367" y="53578"/>
                </a:lnTo>
                <a:lnTo>
                  <a:pt x="89296" y="71437"/>
                </a:lnTo>
                <a:lnTo>
                  <a:pt x="8929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2" name="Freeform 2121"/>
          <p:cNvSpPr/>
          <p:nvPr/>
        </p:nvSpPr>
        <p:spPr>
          <a:xfrm>
            <a:off x="7697391" y="0"/>
            <a:ext cx="142876" cy="205384"/>
          </a:xfrm>
          <a:custGeom>
            <a:avLst/>
            <a:gdLst/>
            <a:ahLst/>
            <a:cxnLst/>
            <a:rect l="0" t="0" r="0" b="0"/>
            <a:pathLst>
              <a:path w="142876" h="205384">
                <a:moveTo>
                  <a:pt x="44648" y="107156"/>
                </a:moveTo>
                <a:lnTo>
                  <a:pt x="35718" y="107156"/>
                </a:lnTo>
                <a:lnTo>
                  <a:pt x="26789" y="107156"/>
                </a:lnTo>
                <a:lnTo>
                  <a:pt x="17859" y="107156"/>
                </a:lnTo>
                <a:lnTo>
                  <a:pt x="17859" y="116086"/>
                </a:lnTo>
                <a:lnTo>
                  <a:pt x="8929" y="125016"/>
                </a:lnTo>
                <a:lnTo>
                  <a:pt x="8929" y="142875"/>
                </a:lnTo>
                <a:lnTo>
                  <a:pt x="0" y="151805"/>
                </a:lnTo>
                <a:lnTo>
                  <a:pt x="0" y="169664"/>
                </a:lnTo>
                <a:lnTo>
                  <a:pt x="0" y="187523"/>
                </a:lnTo>
                <a:lnTo>
                  <a:pt x="0" y="196453"/>
                </a:lnTo>
                <a:lnTo>
                  <a:pt x="8929" y="196453"/>
                </a:lnTo>
                <a:lnTo>
                  <a:pt x="17859" y="205383"/>
                </a:lnTo>
                <a:lnTo>
                  <a:pt x="26789" y="196453"/>
                </a:lnTo>
                <a:lnTo>
                  <a:pt x="35718" y="187523"/>
                </a:lnTo>
                <a:lnTo>
                  <a:pt x="44648" y="178594"/>
                </a:lnTo>
                <a:lnTo>
                  <a:pt x="53578" y="151805"/>
                </a:lnTo>
                <a:lnTo>
                  <a:pt x="62507" y="133945"/>
                </a:lnTo>
                <a:lnTo>
                  <a:pt x="71437" y="107156"/>
                </a:lnTo>
                <a:lnTo>
                  <a:pt x="80367" y="71437"/>
                </a:lnTo>
                <a:lnTo>
                  <a:pt x="89297" y="44648"/>
                </a:lnTo>
                <a:lnTo>
                  <a:pt x="89297" y="17859"/>
                </a:lnTo>
                <a:lnTo>
                  <a:pt x="89297" y="0"/>
                </a:ln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71437" y="0"/>
                </a:lnTo>
                <a:lnTo>
                  <a:pt x="71437" y="8930"/>
                </a:lnTo>
                <a:lnTo>
                  <a:pt x="71437" y="35719"/>
                </a:lnTo>
                <a:lnTo>
                  <a:pt x="80367" y="62508"/>
                </a:lnTo>
                <a:lnTo>
                  <a:pt x="89297" y="98227"/>
                </a:lnTo>
                <a:lnTo>
                  <a:pt x="107156" y="133945"/>
                </a:lnTo>
                <a:lnTo>
                  <a:pt x="116086" y="160734"/>
                </a:lnTo>
                <a:lnTo>
                  <a:pt x="133945" y="187523"/>
                </a:lnTo>
                <a:lnTo>
                  <a:pt x="142875" y="205383"/>
                </a:lnTo>
                <a:lnTo>
                  <a:pt x="14287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3" name="Freeform 2122"/>
          <p:cNvSpPr/>
          <p:nvPr/>
        </p:nvSpPr>
        <p:spPr>
          <a:xfrm>
            <a:off x="303609" y="1125141"/>
            <a:ext cx="187525" cy="205383"/>
          </a:xfrm>
          <a:custGeom>
            <a:avLst/>
            <a:gdLst/>
            <a:ahLst/>
            <a:cxnLst/>
            <a:rect l="0" t="0" r="0" b="0"/>
            <a:pathLst>
              <a:path w="187525" h="205383">
                <a:moveTo>
                  <a:pt x="17860" y="8929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17860" y="62507"/>
                </a:lnTo>
                <a:lnTo>
                  <a:pt x="35719" y="107156"/>
                </a:lnTo>
                <a:lnTo>
                  <a:pt x="44649" y="142875"/>
                </a:lnTo>
                <a:lnTo>
                  <a:pt x="53579" y="169664"/>
                </a:lnTo>
                <a:lnTo>
                  <a:pt x="71438" y="196453"/>
                </a:lnTo>
                <a:lnTo>
                  <a:pt x="80368" y="205382"/>
                </a:lnTo>
                <a:lnTo>
                  <a:pt x="98227" y="205382"/>
                </a:lnTo>
                <a:lnTo>
                  <a:pt x="116086" y="196453"/>
                </a:lnTo>
                <a:lnTo>
                  <a:pt x="133946" y="178593"/>
                </a:lnTo>
                <a:lnTo>
                  <a:pt x="151805" y="160734"/>
                </a:lnTo>
                <a:lnTo>
                  <a:pt x="169665" y="133945"/>
                </a:lnTo>
                <a:lnTo>
                  <a:pt x="178594" y="116086"/>
                </a:lnTo>
                <a:lnTo>
                  <a:pt x="187524" y="89296"/>
                </a:lnTo>
                <a:lnTo>
                  <a:pt x="187524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4" name="Freeform 2123"/>
          <p:cNvSpPr/>
          <p:nvPr/>
        </p:nvSpPr>
        <p:spPr>
          <a:xfrm>
            <a:off x="526852" y="946547"/>
            <a:ext cx="80368" cy="241102"/>
          </a:xfrm>
          <a:custGeom>
            <a:avLst/>
            <a:gdLst/>
            <a:ahLst/>
            <a:cxnLst/>
            <a:rect l="0" t="0" r="0" b="0"/>
            <a:pathLst>
              <a:path w="80368" h="24110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29"/>
                </a:lnTo>
                <a:lnTo>
                  <a:pt x="8929" y="17859"/>
                </a:lnTo>
                <a:lnTo>
                  <a:pt x="17859" y="35719"/>
                </a:lnTo>
                <a:lnTo>
                  <a:pt x="26789" y="62508"/>
                </a:lnTo>
                <a:lnTo>
                  <a:pt x="35718" y="89297"/>
                </a:lnTo>
                <a:lnTo>
                  <a:pt x="44648" y="125015"/>
                </a:lnTo>
                <a:lnTo>
                  <a:pt x="53578" y="151804"/>
                </a:lnTo>
                <a:lnTo>
                  <a:pt x="71437" y="178594"/>
                </a:lnTo>
                <a:lnTo>
                  <a:pt x="71437" y="205383"/>
                </a:lnTo>
                <a:lnTo>
                  <a:pt x="80367" y="223242"/>
                </a:lnTo>
                <a:lnTo>
                  <a:pt x="80367" y="232172"/>
                </a:lnTo>
                <a:lnTo>
                  <a:pt x="80367" y="241101"/>
                </a:lnTo>
                <a:lnTo>
                  <a:pt x="71437" y="241101"/>
                </a:lnTo>
                <a:lnTo>
                  <a:pt x="62507" y="232172"/>
                </a:lnTo>
                <a:lnTo>
                  <a:pt x="44648" y="223242"/>
                </a:lnTo>
                <a:lnTo>
                  <a:pt x="26789" y="205383"/>
                </a:lnTo>
                <a:lnTo>
                  <a:pt x="0" y="187523"/>
                </a:lnTo>
                <a:lnTo>
                  <a:pt x="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5" name="Freeform 2124"/>
          <p:cNvSpPr/>
          <p:nvPr/>
        </p:nvSpPr>
        <p:spPr>
          <a:xfrm>
            <a:off x="419695" y="884039"/>
            <a:ext cx="187525" cy="160735"/>
          </a:xfrm>
          <a:custGeom>
            <a:avLst/>
            <a:gdLst/>
            <a:ahLst/>
            <a:cxnLst/>
            <a:rect l="0" t="0" r="0" b="0"/>
            <a:pathLst>
              <a:path w="187525" h="160735">
                <a:moveTo>
                  <a:pt x="0" y="160734"/>
                </a:moveTo>
                <a:lnTo>
                  <a:pt x="0" y="160734"/>
                </a:lnTo>
                <a:lnTo>
                  <a:pt x="17860" y="142875"/>
                </a:lnTo>
                <a:lnTo>
                  <a:pt x="35719" y="125016"/>
                </a:lnTo>
                <a:lnTo>
                  <a:pt x="62508" y="107156"/>
                </a:lnTo>
                <a:lnTo>
                  <a:pt x="89297" y="80367"/>
                </a:lnTo>
                <a:lnTo>
                  <a:pt x="116086" y="53578"/>
                </a:lnTo>
                <a:lnTo>
                  <a:pt x="142875" y="26789"/>
                </a:lnTo>
                <a:lnTo>
                  <a:pt x="169664" y="17859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6" name="Freeform 2125"/>
          <p:cNvSpPr/>
          <p:nvPr/>
        </p:nvSpPr>
        <p:spPr>
          <a:xfrm>
            <a:off x="660797" y="785812"/>
            <a:ext cx="178595" cy="267892"/>
          </a:xfrm>
          <a:custGeom>
            <a:avLst/>
            <a:gdLst/>
            <a:ahLst/>
            <a:cxnLst/>
            <a:rect l="0" t="0" r="0" b="0"/>
            <a:pathLst>
              <a:path w="178595" h="267892">
                <a:moveTo>
                  <a:pt x="116086" y="17860"/>
                </a:moveTo>
                <a:lnTo>
                  <a:pt x="116086" y="8930"/>
                </a:lnTo>
                <a:lnTo>
                  <a:pt x="107156" y="8930"/>
                </a:lnTo>
                <a:lnTo>
                  <a:pt x="98227" y="0"/>
                </a:lnTo>
                <a:lnTo>
                  <a:pt x="98227" y="0"/>
                </a:lnTo>
                <a:lnTo>
                  <a:pt x="89297" y="0"/>
                </a:lnTo>
                <a:lnTo>
                  <a:pt x="71437" y="8930"/>
                </a:lnTo>
                <a:lnTo>
                  <a:pt x="62508" y="17860"/>
                </a:lnTo>
                <a:lnTo>
                  <a:pt x="44648" y="35719"/>
                </a:lnTo>
                <a:lnTo>
                  <a:pt x="26789" y="53579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7"/>
                </a:lnTo>
                <a:lnTo>
                  <a:pt x="0" y="116086"/>
                </a:lnTo>
                <a:lnTo>
                  <a:pt x="8930" y="125016"/>
                </a:lnTo>
                <a:lnTo>
                  <a:pt x="26789" y="125016"/>
                </a:lnTo>
                <a:lnTo>
                  <a:pt x="44648" y="125016"/>
                </a:lnTo>
                <a:lnTo>
                  <a:pt x="80367" y="125016"/>
                </a:lnTo>
                <a:lnTo>
                  <a:pt x="107156" y="116086"/>
                </a:lnTo>
                <a:lnTo>
                  <a:pt x="133945" y="116086"/>
                </a:lnTo>
                <a:lnTo>
                  <a:pt x="160734" y="125016"/>
                </a:lnTo>
                <a:lnTo>
                  <a:pt x="169664" y="133946"/>
                </a:lnTo>
                <a:lnTo>
                  <a:pt x="178594" y="151805"/>
                </a:lnTo>
                <a:lnTo>
                  <a:pt x="178594" y="178594"/>
                </a:lnTo>
                <a:lnTo>
                  <a:pt x="160734" y="205383"/>
                </a:lnTo>
                <a:lnTo>
                  <a:pt x="142875" y="232172"/>
                </a:lnTo>
                <a:lnTo>
                  <a:pt x="116086" y="258961"/>
                </a:lnTo>
                <a:lnTo>
                  <a:pt x="98227" y="267891"/>
                </a:lnTo>
                <a:lnTo>
                  <a:pt x="89297" y="258961"/>
                </a:lnTo>
                <a:lnTo>
                  <a:pt x="89297" y="241102"/>
                </a:lnTo>
                <a:lnTo>
                  <a:pt x="89297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7" name="Freeform 2126"/>
          <p:cNvSpPr/>
          <p:nvPr/>
        </p:nvSpPr>
        <p:spPr>
          <a:xfrm>
            <a:off x="607219" y="1250156"/>
            <a:ext cx="98227" cy="196454"/>
          </a:xfrm>
          <a:custGeom>
            <a:avLst/>
            <a:gdLst/>
            <a:ahLst/>
            <a:cxnLst/>
            <a:rect l="0" t="0" r="0" b="0"/>
            <a:pathLst>
              <a:path w="98227" h="196454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17859" y="35719"/>
                </a:lnTo>
                <a:lnTo>
                  <a:pt x="17859" y="53578"/>
                </a:lnTo>
                <a:lnTo>
                  <a:pt x="35719" y="80367"/>
                </a:lnTo>
                <a:lnTo>
                  <a:pt x="44648" y="107157"/>
                </a:lnTo>
                <a:lnTo>
                  <a:pt x="62508" y="133946"/>
                </a:lnTo>
                <a:lnTo>
                  <a:pt x="71437" y="160734"/>
                </a:lnTo>
                <a:lnTo>
                  <a:pt x="80367" y="178594"/>
                </a:lnTo>
                <a:lnTo>
                  <a:pt x="89297" y="196453"/>
                </a:lnTo>
                <a:lnTo>
                  <a:pt x="98226" y="196453"/>
                </a:lnTo>
                <a:lnTo>
                  <a:pt x="98226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8" name="Freeform 2127"/>
          <p:cNvSpPr/>
          <p:nvPr/>
        </p:nvSpPr>
        <p:spPr>
          <a:xfrm>
            <a:off x="696516" y="1393031"/>
            <a:ext cx="8930" cy="17860"/>
          </a:xfrm>
          <a:custGeom>
            <a:avLst/>
            <a:gdLst/>
            <a:ahLst/>
            <a:cxnLst/>
            <a:rect l="0" t="0" r="0" b="0"/>
            <a:pathLst>
              <a:path w="8930" h="17860">
                <a:moveTo>
                  <a:pt x="8929" y="1785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9" name="Freeform 2128"/>
          <p:cNvSpPr/>
          <p:nvPr/>
        </p:nvSpPr>
        <p:spPr>
          <a:xfrm>
            <a:off x="669727" y="1178719"/>
            <a:ext cx="223243" cy="205384"/>
          </a:xfrm>
          <a:custGeom>
            <a:avLst/>
            <a:gdLst/>
            <a:ahLst/>
            <a:cxnLst/>
            <a:rect l="0" t="0" r="0" b="0"/>
            <a:pathLst>
              <a:path w="223243" h="205384">
                <a:moveTo>
                  <a:pt x="8929" y="89297"/>
                </a:moveTo>
                <a:lnTo>
                  <a:pt x="8929" y="80367"/>
                </a:lnTo>
                <a:lnTo>
                  <a:pt x="0" y="80367"/>
                </a:lnTo>
                <a:lnTo>
                  <a:pt x="0" y="71437"/>
                </a:lnTo>
                <a:lnTo>
                  <a:pt x="8929" y="62508"/>
                </a:lnTo>
                <a:lnTo>
                  <a:pt x="17859" y="44648"/>
                </a:lnTo>
                <a:lnTo>
                  <a:pt x="26789" y="35718"/>
                </a:lnTo>
                <a:lnTo>
                  <a:pt x="44648" y="17859"/>
                </a:lnTo>
                <a:lnTo>
                  <a:pt x="53578" y="8929"/>
                </a:lnTo>
                <a:lnTo>
                  <a:pt x="71437" y="0"/>
                </a:lnTo>
                <a:lnTo>
                  <a:pt x="80367" y="8929"/>
                </a:lnTo>
                <a:lnTo>
                  <a:pt x="89297" y="26789"/>
                </a:lnTo>
                <a:lnTo>
                  <a:pt x="98226" y="62508"/>
                </a:lnTo>
                <a:lnTo>
                  <a:pt x="98226" y="89297"/>
                </a:lnTo>
                <a:lnTo>
                  <a:pt x="107156" y="133945"/>
                </a:lnTo>
                <a:lnTo>
                  <a:pt x="107156" y="160734"/>
                </a:lnTo>
                <a:lnTo>
                  <a:pt x="107156" y="187523"/>
                </a:lnTo>
                <a:lnTo>
                  <a:pt x="107156" y="196453"/>
                </a:lnTo>
                <a:lnTo>
                  <a:pt x="116086" y="205383"/>
                </a:lnTo>
                <a:lnTo>
                  <a:pt x="125015" y="196453"/>
                </a:lnTo>
                <a:lnTo>
                  <a:pt x="142875" y="187523"/>
                </a:lnTo>
                <a:lnTo>
                  <a:pt x="160734" y="160734"/>
                </a:lnTo>
                <a:lnTo>
                  <a:pt x="169664" y="142875"/>
                </a:lnTo>
                <a:lnTo>
                  <a:pt x="196453" y="116086"/>
                </a:lnTo>
                <a:lnTo>
                  <a:pt x="205382" y="98226"/>
                </a:lnTo>
                <a:lnTo>
                  <a:pt x="223242" y="80367"/>
                </a:lnTo>
                <a:lnTo>
                  <a:pt x="223242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0" name="Freeform 2129"/>
          <p:cNvSpPr/>
          <p:nvPr/>
        </p:nvSpPr>
        <p:spPr>
          <a:xfrm>
            <a:off x="955477" y="1232297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1785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1" name="Freeform 2130"/>
          <p:cNvSpPr/>
          <p:nvPr/>
        </p:nvSpPr>
        <p:spPr>
          <a:xfrm>
            <a:off x="955477" y="1000125"/>
            <a:ext cx="125016" cy="133946"/>
          </a:xfrm>
          <a:custGeom>
            <a:avLst/>
            <a:gdLst/>
            <a:ahLst/>
            <a:cxnLst/>
            <a:rect l="0" t="0" r="0" b="0"/>
            <a:pathLst>
              <a:path w="125016" h="133946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17859"/>
                </a:lnTo>
                <a:lnTo>
                  <a:pt x="8929" y="26789"/>
                </a:lnTo>
                <a:lnTo>
                  <a:pt x="8929" y="44648"/>
                </a:lnTo>
                <a:lnTo>
                  <a:pt x="17859" y="62508"/>
                </a:lnTo>
                <a:lnTo>
                  <a:pt x="35718" y="80367"/>
                </a:lnTo>
                <a:lnTo>
                  <a:pt x="44648" y="107156"/>
                </a:lnTo>
                <a:lnTo>
                  <a:pt x="62507" y="125016"/>
                </a:lnTo>
                <a:lnTo>
                  <a:pt x="80367" y="133945"/>
                </a:lnTo>
                <a:lnTo>
                  <a:pt x="89297" y="133945"/>
                </a:lnTo>
                <a:lnTo>
                  <a:pt x="107156" y="133945"/>
                </a:lnTo>
                <a:lnTo>
                  <a:pt x="116086" y="125016"/>
                </a:lnTo>
                <a:lnTo>
                  <a:pt x="125015" y="107156"/>
                </a:lnTo>
                <a:lnTo>
                  <a:pt x="125015" y="89297"/>
                </a:lnTo>
                <a:lnTo>
                  <a:pt x="116086" y="71437"/>
                </a:lnTo>
                <a:lnTo>
                  <a:pt x="107156" y="53578"/>
                </a:lnTo>
                <a:lnTo>
                  <a:pt x="89297" y="35719"/>
                </a:lnTo>
                <a:lnTo>
                  <a:pt x="71437" y="17859"/>
                </a:lnTo>
                <a:lnTo>
                  <a:pt x="44648" y="8930"/>
                </a:lnTo>
                <a:lnTo>
                  <a:pt x="26789" y="0"/>
                </a:lnTo>
                <a:lnTo>
                  <a:pt x="8929" y="8930"/>
                </a:lnTo>
                <a:lnTo>
                  <a:pt x="0" y="17859"/>
                </a:lnTo>
                <a:lnTo>
                  <a:pt x="0" y="17859"/>
                </a:lnTo>
                <a:lnTo>
                  <a:pt x="8929" y="26789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2" name="Freeform 2131"/>
          <p:cNvSpPr/>
          <p:nvPr/>
        </p:nvSpPr>
        <p:spPr>
          <a:xfrm>
            <a:off x="1089422" y="839391"/>
            <a:ext cx="196454" cy="107157"/>
          </a:xfrm>
          <a:custGeom>
            <a:avLst/>
            <a:gdLst/>
            <a:ahLst/>
            <a:cxnLst/>
            <a:rect l="0" t="0" r="0" b="0"/>
            <a:pathLst>
              <a:path w="196454" h="107157">
                <a:moveTo>
                  <a:pt x="8930" y="1785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8930" y="62507"/>
                </a:lnTo>
                <a:lnTo>
                  <a:pt x="8930" y="80367"/>
                </a:lnTo>
                <a:lnTo>
                  <a:pt x="17859" y="98226"/>
                </a:lnTo>
                <a:lnTo>
                  <a:pt x="35719" y="107156"/>
                </a:lnTo>
                <a:lnTo>
                  <a:pt x="53578" y="107156"/>
                </a:lnTo>
                <a:lnTo>
                  <a:pt x="71437" y="107156"/>
                </a:lnTo>
                <a:lnTo>
                  <a:pt x="89297" y="98226"/>
                </a:lnTo>
                <a:lnTo>
                  <a:pt x="107156" y="89296"/>
                </a:lnTo>
                <a:lnTo>
                  <a:pt x="133945" y="71437"/>
                </a:lnTo>
                <a:lnTo>
                  <a:pt x="151805" y="53578"/>
                </a:lnTo>
                <a:lnTo>
                  <a:pt x="169664" y="35718"/>
                </a:lnTo>
                <a:lnTo>
                  <a:pt x="187523" y="17859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3" name="Freeform 2132"/>
          <p:cNvSpPr/>
          <p:nvPr/>
        </p:nvSpPr>
        <p:spPr>
          <a:xfrm>
            <a:off x="1143000" y="741164"/>
            <a:ext cx="125017" cy="321470"/>
          </a:xfrm>
          <a:custGeom>
            <a:avLst/>
            <a:gdLst/>
            <a:ahLst/>
            <a:cxnLst/>
            <a:rect l="0" t="0" r="0" b="0"/>
            <a:pathLst>
              <a:path w="125017" h="321470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30" y="17859"/>
                </a:lnTo>
                <a:lnTo>
                  <a:pt x="17859" y="35719"/>
                </a:lnTo>
                <a:lnTo>
                  <a:pt x="26789" y="71437"/>
                </a:lnTo>
                <a:lnTo>
                  <a:pt x="35719" y="107156"/>
                </a:lnTo>
                <a:lnTo>
                  <a:pt x="53578" y="151805"/>
                </a:lnTo>
                <a:lnTo>
                  <a:pt x="71438" y="196453"/>
                </a:lnTo>
                <a:lnTo>
                  <a:pt x="89297" y="241102"/>
                </a:lnTo>
                <a:lnTo>
                  <a:pt x="107156" y="276820"/>
                </a:lnTo>
                <a:lnTo>
                  <a:pt x="125016" y="303609"/>
                </a:lnTo>
                <a:lnTo>
                  <a:pt x="125016" y="312539"/>
                </a:lnTo>
                <a:lnTo>
                  <a:pt x="125016" y="321469"/>
                </a:lnTo>
                <a:lnTo>
                  <a:pt x="125016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4" name="Freeform 2133"/>
          <p:cNvSpPr/>
          <p:nvPr/>
        </p:nvSpPr>
        <p:spPr>
          <a:xfrm>
            <a:off x="0" y="625078"/>
            <a:ext cx="250032" cy="267892"/>
          </a:xfrm>
          <a:custGeom>
            <a:avLst/>
            <a:gdLst/>
            <a:ahLst/>
            <a:cxnLst/>
            <a:rect l="0" t="0" r="0" b="0"/>
            <a:pathLst>
              <a:path w="250032" h="267892">
                <a:moveTo>
                  <a:pt x="35719" y="125016"/>
                </a:moveTo>
                <a:lnTo>
                  <a:pt x="17860" y="116086"/>
                </a:lnTo>
                <a:lnTo>
                  <a:pt x="8930" y="107156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0" y="98227"/>
                </a:lnTo>
                <a:lnTo>
                  <a:pt x="8930" y="116086"/>
                </a:lnTo>
                <a:lnTo>
                  <a:pt x="17860" y="133945"/>
                </a:lnTo>
                <a:lnTo>
                  <a:pt x="35719" y="151805"/>
                </a:lnTo>
                <a:lnTo>
                  <a:pt x="44649" y="178594"/>
                </a:lnTo>
                <a:lnTo>
                  <a:pt x="62508" y="196453"/>
                </a:lnTo>
                <a:lnTo>
                  <a:pt x="80367" y="223242"/>
                </a:lnTo>
                <a:lnTo>
                  <a:pt x="89297" y="241102"/>
                </a:lnTo>
                <a:lnTo>
                  <a:pt x="107156" y="258961"/>
                </a:lnTo>
                <a:lnTo>
                  <a:pt x="116086" y="267891"/>
                </a:lnTo>
                <a:lnTo>
                  <a:pt x="125016" y="267891"/>
                </a:lnTo>
                <a:lnTo>
                  <a:pt x="133945" y="267891"/>
                </a:lnTo>
                <a:lnTo>
                  <a:pt x="133945" y="258961"/>
                </a:lnTo>
                <a:lnTo>
                  <a:pt x="133945" y="241102"/>
                </a:lnTo>
                <a:lnTo>
                  <a:pt x="133945" y="214313"/>
                </a:lnTo>
                <a:lnTo>
                  <a:pt x="133945" y="187523"/>
                </a:lnTo>
                <a:lnTo>
                  <a:pt x="125016" y="160734"/>
                </a:lnTo>
                <a:lnTo>
                  <a:pt x="116086" y="125016"/>
                </a:lnTo>
                <a:lnTo>
                  <a:pt x="107156" y="89297"/>
                </a:lnTo>
                <a:lnTo>
                  <a:pt x="107156" y="53578"/>
                </a:lnTo>
                <a:lnTo>
                  <a:pt x="98227" y="26789"/>
                </a:lnTo>
                <a:lnTo>
                  <a:pt x="89297" y="8930"/>
                </a:lnTo>
                <a:lnTo>
                  <a:pt x="89297" y="0"/>
                </a:lnTo>
                <a:lnTo>
                  <a:pt x="89297" y="0"/>
                </a:lnTo>
                <a:lnTo>
                  <a:pt x="98227" y="8930"/>
                </a:lnTo>
                <a:lnTo>
                  <a:pt x="107156" y="17860"/>
                </a:lnTo>
                <a:lnTo>
                  <a:pt x="116086" y="44649"/>
                </a:lnTo>
                <a:lnTo>
                  <a:pt x="133945" y="71438"/>
                </a:lnTo>
                <a:lnTo>
                  <a:pt x="151805" y="107156"/>
                </a:lnTo>
                <a:lnTo>
                  <a:pt x="169664" y="133945"/>
                </a:lnTo>
                <a:lnTo>
                  <a:pt x="187524" y="160734"/>
                </a:lnTo>
                <a:lnTo>
                  <a:pt x="214313" y="187523"/>
                </a:lnTo>
                <a:lnTo>
                  <a:pt x="223242" y="196453"/>
                </a:lnTo>
                <a:lnTo>
                  <a:pt x="241102" y="205383"/>
                </a:lnTo>
                <a:lnTo>
                  <a:pt x="250031" y="205383"/>
                </a:lnTo>
                <a:lnTo>
                  <a:pt x="250031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5" name="Freeform 2134"/>
          <p:cNvSpPr/>
          <p:nvPr/>
        </p:nvSpPr>
        <p:spPr>
          <a:xfrm>
            <a:off x="205383" y="589359"/>
            <a:ext cx="133946" cy="178595"/>
          </a:xfrm>
          <a:custGeom>
            <a:avLst/>
            <a:gdLst/>
            <a:ahLst/>
            <a:cxnLst/>
            <a:rect l="0" t="0" r="0" b="0"/>
            <a:pathLst>
              <a:path w="133946" h="17859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26789"/>
                </a:lnTo>
                <a:lnTo>
                  <a:pt x="17859" y="44649"/>
                </a:lnTo>
                <a:lnTo>
                  <a:pt x="26789" y="62508"/>
                </a:lnTo>
                <a:lnTo>
                  <a:pt x="35719" y="80368"/>
                </a:lnTo>
                <a:lnTo>
                  <a:pt x="35719" y="98227"/>
                </a:lnTo>
                <a:lnTo>
                  <a:pt x="44648" y="116086"/>
                </a:lnTo>
                <a:lnTo>
                  <a:pt x="53578" y="125016"/>
                </a:lnTo>
                <a:lnTo>
                  <a:pt x="53578" y="133946"/>
                </a:lnTo>
                <a:lnTo>
                  <a:pt x="62508" y="133946"/>
                </a:lnTo>
                <a:lnTo>
                  <a:pt x="62508" y="133946"/>
                </a:lnTo>
                <a:lnTo>
                  <a:pt x="62508" y="125016"/>
                </a:lnTo>
                <a:lnTo>
                  <a:pt x="62508" y="107157"/>
                </a:lnTo>
                <a:lnTo>
                  <a:pt x="62508" y="98227"/>
                </a:lnTo>
                <a:lnTo>
                  <a:pt x="71437" y="80368"/>
                </a:lnTo>
                <a:lnTo>
                  <a:pt x="71437" y="71438"/>
                </a:lnTo>
                <a:lnTo>
                  <a:pt x="89297" y="62508"/>
                </a:lnTo>
                <a:lnTo>
                  <a:pt x="107156" y="71438"/>
                </a:lnTo>
                <a:lnTo>
                  <a:pt x="116086" y="80368"/>
                </a:lnTo>
                <a:lnTo>
                  <a:pt x="125016" y="89297"/>
                </a:lnTo>
                <a:lnTo>
                  <a:pt x="133945" y="107157"/>
                </a:lnTo>
                <a:lnTo>
                  <a:pt x="133945" y="133946"/>
                </a:lnTo>
                <a:lnTo>
                  <a:pt x="133945" y="151805"/>
                </a:lnTo>
                <a:lnTo>
                  <a:pt x="133945" y="169664"/>
                </a:lnTo>
                <a:lnTo>
                  <a:pt x="133945" y="178594"/>
                </a:lnTo>
                <a:lnTo>
                  <a:pt x="133945" y="178594"/>
                </a:lnTo>
                <a:lnTo>
                  <a:pt x="13394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6" name="Freeform 2135"/>
          <p:cNvSpPr/>
          <p:nvPr/>
        </p:nvSpPr>
        <p:spPr>
          <a:xfrm>
            <a:off x="392906" y="491133"/>
            <a:ext cx="107158" cy="169665"/>
          </a:xfrm>
          <a:custGeom>
            <a:avLst/>
            <a:gdLst/>
            <a:ahLst/>
            <a:cxnLst/>
            <a:rect l="0" t="0" r="0" b="0"/>
            <a:pathLst>
              <a:path w="107158" h="169665">
                <a:moveTo>
                  <a:pt x="0" y="116086"/>
                </a:moveTo>
                <a:lnTo>
                  <a:pt x="0" y="116086"/>
                </a:lnTo>
                <a:lnTo>
                  <a:pt x="0" y="125015"/>
                </a:lnTo>
                <a:lnTo>
                  <a:pt x="0" y="142875"/>
                </a:lnTo>
                <a:lnTo>
                  <a:pt x="8930" y="151805"/>
                </a:lnTo>
                <a:lnTo>
                  <a:pt x="17860" y="160734"/>
                </a:lnTo>
                <a:lnTo>
                  <a:pt x="17860" y="160734"/>
                </a:lnTo>
                <a:lnTo>
                  <a:pt x="26789" y="169664"/>
                </a:lnTo>
                <a:lnTo>
                  <a:pt x="35719" y="160734"/>
                </a:lnTo>
                <a:lnTo>
                  <a:pt x="35719" y="151805"/>
                </a:lnTo>
                <a:lnTo>
                  <a:pt x="35719" y="133945"/>
                </a:lnTo>
                <a:lnTo>
                  <a:pt x="35719" y="116086"/>
                </a:lnTo>
                <a:lnTo>
                  <a:pt x="35719" y="89297"/>
                </a:lnTo>
                <a:lnTo>
                  <a:pt x="35719" y="62508"/>
                </a:lnTo>
                <a:lnTo>
                  <a:pt x="26789" y="35719"/>
                </a:lnTo>
                <a:lnTo>
                  <a:pt x="26789" y="17859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17860" y="26789"/>
                </a:lnTo>
                <a:lnTo>
                  <a:pt x="26789" y="44648"/>
                </a:lnTo>
                <a:lnTo>
                  <a:pt x="35719" y="71437"/>
                </a:lnTo>
                <a:lnTo>
                  <a:pt x="44649" y="98226"/>
                </a:lnTo>
                <a:lnTo>
                  <a:pt x="53578" y="116086"/>
                </a:lnTo>
                <a:lnTo>
                  <a:pt x="62508" y="133945"/>
                </a:lnTo>
                <a:lnTo>
                  <a:pt x="71438" y="133945"/>
                </a:lnTo>
                <a:lnTo>
                  <a:pt x="89297" y="133945"/>
                </a:lnTo>
                <a:lnTo>
                  <a:pt x="98227" y="125015"/>
                </a:lnTo>
                <a:lnTo>
                  <a:pt x="107157" y="107156"/>
                </a:lnTo>
                <a:lnTo>
                  <a:pt x="107157" y="80367"/>
                </a:lnTo>
                <a:lnTo>
                  <a:pt x="107157" y="53578"/>
                </a:lnTo>
                <a:lnTo>
                  <a:pt x="98227" y="17859"/>
                </a:lnTo>
                <a:lnTo>
                  <a:pt x="9822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7" name="Freeform 2136"/>
          <p:cNvSpPr/>
          <p:nvPr/>
        </p:nvSpPr>
        <p:spPr>
          <a:xfrm>
            <a:off x="482203" y="428625"/>
            <a:ext cx="160736" cy="142876"/>
          </a:xfrm>
          <a:custGeom>
            <a:avLst/>
            <a:gdLst/>
            <a:ahLst/>
            <a:cxnLst/>
            <a:rect l="0" t="0" r="0" b="0"/>
            <a:pathLst>
              <a:path w="160736" h="142876">
                <a:moveTo>
                  <a:pt x="8930" y="26789"/>
                </a:move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62508"/>
                </a:lnTo>
                <a:lnTo>
                  <a:pt x="17860" y="80367"/>
                </a:lnTo>
                <a:lnTo>
                  <a:pt x="17860" y="98227"/>
                </a:lnTo>
                <a:lnTo>
                  <a:pt x="35719" y="116086"/>
                </a:lnTo>
                <a:lnTo>
                  <a:pt x="44649" y="125016"/>
                </a:lnTo>
                <a:lnTo>
                  <a:pt x="53578" y="133945"/>
                </a:lnTo>
                <a:lnTo>
                  <a:pt x="53578" y="142875"/>
                </a:lnTo>
                <a:lnTo>
                  <a:pt x="62508" y="142875"/>
                </a:lnTo>
                <a:lnTo>
                  <a:pt x="62508" y="133945"/>
                </a:lnTo>
                <a:lnTo>
                  <a:pt x="62508" y="125016"/>
                </a:lnTo>
                <a:lnTo>
                  <a:pt x="62508" y="98227"/>
                </a:lnTo>
                <a:lnTo>
                  <a:pt x="62508" y="80367"/>
                </a:lnTo>
                <a:lnTo>
                  <a:pt x="62508" y="53578"/>
                </a:lnTo>
                <a:lnTo>
                  <a:pt x="53578" y="35719"/>
                </a:lnTo>
                <a:lnTo>
                  <a:pt x="62508" y="26789"/>
                </a:lnTo>
                <a:lnTo>
                  <a:pt x="62508" y="35719"/>
                </a:lnTo>
                <a:lnTo>
                  <a:pt x="71438" y="44648"/>
                </a:lnTo>
                <a:lnTo>
                  <a:pt x="80367" y="53578"/>
                </a:lnTo>
                <a:lnTo>
                  <a:pt x="89297" y="71437"/>
                </a:lnTo>
                <a:lnTo>
                  <a:pt x="107156" y="89297"/>
                </a:lnTo>
                <a:lnTo>
                  <a:pt x="116086" y="98227"/>
                </a:lnTo>
                <a:lnTo>
                  <a:pt x="133946" y="107156"/>
                </a:lnTo>
                <a:lnTo>
                  <a:pt x="142875" y="107156"/>
                </a:lnTo>
                <a:lnTo>
                  <a:pt x="151805" y="107156"/>
                </a:lnTo>
                <a:lnTo>
                  <a:pt x="160735" y="89297"/>
                </a:lnTo>
                <a:lnTo>
                  <a:pt x="160735" y="71437"/>
                </a:lnTo>
                <a:lnTo>
                  <a:pt x="151805" y="3571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8" name="Freeform 2137"/>
          <p:cNvSpPr/>
          <p:nvPr/>
        </p:nvSpPr>
        <p:spPr>
          <a:xfrm>
            <a:off x="553641" y="205383"/>
            <a:ext cx="169665" cy="294680"/>
          </a:xfrm>
          <a:custGeom>
            <a:avLst/>
            <a:gdLst/>
            <a:ahLst/>
            <a:cxnLst/>
            <a:rect l="0" t="0" r="0" b="0"/>
            <a:pathLst>
              <a:path w="169665" h="294680">
                <a:moveTo>
                  <a:pt x="8929" y="8929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17859"/>
                </a:lnTo>
                <a:lnTo>
                  <a:pt x="8929" y="35719"/>
                </a:lnTo>
                <a:lnTo>
                  <a:pt x="8929" y="62508"/>
                </a:lnTo>
                <a:lnTo>
                  <a:pt x="26789" y="98226"/>
                </a:lnTo>
                <a:lnTo>
                  <a:pt x="44648" y="142875"/>
                </a:lnTo>
                <a:lnTo>
                  <a:pt x="62508" y="178594"/>
                </a:lnTo>
                <a:lnTo>
                  <a:pt x="89297" y="223242"/>
                </a:lnTo>
                <a:lnTo>
                  <a:pt x="107156" y="250031"/>
                </a:lnTo>
                <a:lnTo>
                  <a:pt x="133945" y="276820"/>
                </a:lnTo>
                <a:lnTo>
                  <a:pt x="151804" y="285750"/>
                </a:lnTo>
                <a:lnTo>
                  <a:pt x="160734" y="294679"/>
                </a:lnTo>
                <a:lnTo>
                  <a:pt x="169664" y="285750"/>
                </a:lnTo>
                <a:lnTo>
                  <a:pt x="160734" y="276820"/>
                </a:lnTo>
                <a:lnTo>
                  <a:pt x="160734" y="258961"/>
                </a:lnTo>
                <a:lnTo>
                  <a:pt x="142875" y="232172"/>
                </a:lnTo>
                <a:lnTo>
                  <a:pt x="125015" y="205383"/>
                </a:lnTo>
                <a:lnTo>
                  <a:pt x="12501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9" name="Freeform 2138"/>
          <p:cNvSpPr/>
          <p:nvPr/>
        </p:nvSpPr>
        <p:spPr>
          <a:xfrm>
            <a:off x="508992" y="294680"/>
            <a:ext cx="178595" cy="80368"/>
          </a:xfrm>
          <a:custGeom>
            <a:avLst/>
            <a:gdLst/>
            <a:ahLst/>
            <a:cxnLst/>
            <a:rect l="0" t="0" r="0" b="0"/>
            <a:pathLst>
              <a:path w="178595" h="80368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80367"/>
                </a:lnTo>
                <a:lnTo>
                  <a:pt x="35719" y="71437"/>
                </a:lnTo>
                <a:lnTo>
                  <a:pt x="62508" y="53578"/>
                </a:lnTo>
                <a:lnTo>
                  <a:pt x="89297" y="35718"/>
                </a:lnTo>
                <a:lnTo>
                  <a:pt x="116086" y="26789"/>
                </a:lnTo>
                <a:lnTo>
                  <a:pt x="142875" y="17859"/>
                </a:lnTo>
                <a:lnTo>
                  <a:pt x="169664" y="8929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" name="Freeform 2139"/>
          <p:cNvSpPr/>
          <p:nvPr/>
        </p:nvSpPr>
        <p:spPr>
          <a:xfrm>
            <a:off x="714375" y="285750"/>
            <a:ext cx="116087" cy="98228"/>
          </a:xfrm>
          <a:custGeom>
            <a:avLst/>
            <a:gdLst/>
            <a:ahLst/>
            <a:cxnLst/>
            <a:rect l="0" t="0" r="0" b="0"/>
            <a:pathLst>
              <a:path w="116087" h="9822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30" y="62508"/>
                </a:lnTo>
                <a:lnTo>
                  <a:pt x="8930" y="80367"/>
                </a:lnTo>
                <a:lnTo>
                  <a:pt x="17859" y="89297"/>
                </a:lnTo>
                <a:lnTo>
                  <a:pt x="26789" y="98227"/>
                </a:lnTo>
                <a:lnTo>
                  <a:pt x="35719" y="98227"/>
                </a:lnTo>
                <a:lnTo>
                  <a:pt x="35719" y="89297"/>
                </a:lnTo>
                <a:lnTo>
                  <a:pt x="44649" y="80367"/>
                </a:lnTo>
                <a:lnTo>
                  <a:pt x="53578" y="62508"/>
                </a:lnTo>
                <a:lnTo>
                  <a:pt x="53578" y="44648"/>
                </a:lnTo>
                <a:lnTo>
                  <a:pt x="53578" y="17859"/>
                </a:lnTo>
                <a:lnTo>
                  <a:pt x="62508" y="893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17859"/>
                </a:lnTo>
                <a:lnTo>
                  <a:pt x="71438" y="26789"/>
                </a:lnTo>
                <a:lnTo>
                  <a:pt x="80367" y="35719"/>
                </a:lnTo>
                <a:lnTo>
                  <a:pt x="89297" y="53578"/>
                </a:lnTo>
                <a:lnTo>
                  <a:pt x="107156" y="62508"/>
                </a:lnTo>
                <a:lnTo>
                  <a:pt x="116086" y="62508"/>
                </a:lnTo>
                <a:lnTo>
                  <a:pt x="11608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1" name="Freeform 2140"/>
          <p:cNvSpPr/>
          <p:nvPr/>
        </p:nvSpPr>
        <p:spPr>
          <a:xfrm>
            <a:off x="6268641" y="321469"/>
            <a:ext cx="142876" cy="214313"/>
          </a:xfrm>
          <a:custGeom>
            <a:avLst/>
            <a:gdLst/>
            <a:ahLst/>
            <a:cxnLst/>
            <a:rect l="0" t="0" r="0" b="0"/>
            <a:pathLst>
              <a:path w="142876" h="214313">
                <a:moveTo>
                  <a:pt x="44648" y="44648"/>
                </a:moveTo>
                <a:lnTo>
                  <a:pt x="44648" y="53578"/>
                </a:lnTo>
                <a:lnTo>
                  <a:pt x="44648" y="53578"/>
                </a:lnTo>
                <a:lnTo>
                  <a:pt x="44648" y="62508"/>
                </a:lnTo>
                <a:lnTo>
                  <a:pt x="44648" y="71437"/>
                </a:lnTo>
                <a:lnTo>
                  <a:pt x="44648" y="89297"/>
                </a:lnTo>
                <a:lnTo>
                  <a:pt x="44648" y="107156"/>
                </a:lnTo>
                <a:lnTo>
                  <a:pt x="53578" y="125015"/>
                </a:lnTo>
                <a:lnTo>
                  <a:pt x="53578" y="151804"/>
                </a:lnTo>
                <a:lnTo>
                  <a:pt x="62507" y="169664"/>
                </a:lnTo>
                <a:lnTo>
                  <a:pt x="62507" y="187523"/>
                </a:lnTo>
                <a:lnTo>
                  <a:pt x="71437" y="196453"/>
                </a:lnTo>
                <a:lnTo>
                  <a:pt x="71437" y="205383"/>
                </a:lnTo>
                <a:lnTo>
                  <a:pt x="71437" y="214312"/>
                </a:lnTo>
                <a:lnTo>
                  <a:pt x="71437" y="214312"/>
                </a:lnTo>
                <a:lnTo>
                  <a:pt x="71437" y="214312"/>
                </a:lnTo>
                <a:lnTo>
                  <a:pt x="53578" y="205383"/>
                </a:lnTo>
                <a:lnTo>
                  <a:pt x="44648" y="187523"/>
                </a:lnTo>
                <a:lnTo>
                  <a:pt x="26789" y="169664"/>
                </a:lnTo>
                <a:lnTo>
                  <a:pt x="17859" y="142875"/>
                </a:lnTo>
                <a:lnTo>
                  <a:pt x="8929" y="125015"/>
                </a:lnTo>
                <a:lnTo>
                  <a:pt x="0" y="98226"/>
                </a:lnTo>
                <a:lnTo>
                  <a:pt x="0" y="80367"/>
                </a:lnTo>
                <a:lnTo>
                  <a:pt x="0" y="62508"/>
                </a:lnTo>
                <a:lnTo>
                  <a:pt x="8929" y="53578"/>
                </a:lnTo>
                <a:lnTo>
                  <a:pt x="26789" y="35718"/>
                </a:lnTo>
                <a:lnTo>
                  <a:pt x="53578" y="26789"/>
                </a:lnTo>
                <a:lnTo>
                  <a:pt x="71437" y="8929"/>
                </a:lnTo>
                <a:lnTo>
                  <a:pt x="89297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17859"/>
                </a:lnTo>
                <a:lnTo>
                  <a:pt x="142875" y="35718"/>
                </a:lnTo>
                <a:lnTo>
                  <a:pt x="133945" y="53578"/>
                </a:lnTo>
                <a:lnTo>
                  <a:pt x="125015" y="89297"/>
                </a:lnTo>
                <a:lnTo>
                  <a:pt x="107156" y="107156"/>
                </a:lnTo>
                <a:lnTo>
                  <a:pt x="98226" y="133945"/>
                </a:lnTo>
                <a:lnTo>
                  <a:pt x="80367" y="133945"/>
                </a:lnTo>
                <a:lnTo>
                  <a:pt x="71437" y="133945"/>
                </a:lnTo>
                <a:lnTo>
                  <a:pt x="71437" y="125015"/>
                </a:lnTo>
                <a:lnTo>
                  <a:pt x="71437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2" name="Freeform 2141"/>
          <p:cNvSpPr/>
          <p:nvPr/>
        </p:nvSpPr>
        <p:spPr>
          <a:xfrm>
            <a:off x="6420445" y="339328"/>
            <a:ext cx="151806" cy="169665"/>
          </a:xfrm>
          <a:custGeom>
            <a:avLst/>
            <a:gdLst/>
            <a:ahLst/>
            <a:cxnLst/>
            <a:rect l="0" t="0" r="0" b="0"/>
            <a:pathLst>
              <a:path w="151806" h="169665">
                <a:moveTo>
                  <a:pt x="17860" y="0"/>
                </a:moveTo>
                <a:lnTo>
                  <a:pt x="17860" y="8930"/>
                </a:lnTo>
                <a:lnTo>
                  <a:pt x="1786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98227"/>
                </a:lnTo>
                <a:lnTo>
                  <a:pt x="8930" y="116086"/>
                </a:lnTo>
                <a:lnTo>
                  <a:pt x="8930" y="133945"/>
                </a:lnTo>
                <a:lnTo>
                  <a:pt x="17860" y="142875"/>
                </a:lnTo>
                <a:lnTo>
                  <a:pt x="26789" y="142875"/>
                </a:lnTo>
                <a:lnTo>
                  <a:pt x="35719" y="142875"/>
                </a:lnTo>
                <a:lnTo>
                  <a:pt x="44649" y="125016"/>
                </a:lnTo>
                <a:lnTo>
                  <a:pt x="53578" y="107156"/>
                </a:lnTo>
                <a:lnTo>
                  <a:pt x="53578" y="80367"/>
                </a:lnTo>
                <a:lnTo>
                  <a:pt x="62508" y="62508"/>
                </a:lnTo>
                <a:lnTo>
                  <a:pt x="71438" y="44649"/>
                </a:lnTo>
                <a:lnTo>
                  <a:pt x="71438" y="35719"/>
                </a:lnTo>
                <a:lnTo>
                  <a:pt x="71438" y="35719"/>
                </a:lnTo>
                <a:lnTo>
                  <a:pt x="71438" y="44649"/>
                </a:lnTo>
                <a:lnTo>
                  <a:pt x="71438" y="62508"/>
                </a:lnTo>
                <a:lnTo>
                  <a:pt x="80368" y="89297"/>
                </a:lnTo>
                <a:lnTo>
                  <a:pt x="80368" y="116086"/>
                </a:lnTo>
                <a:lnTo>
                  <a:pt x="89297" y="133945"/>
                </a:lnTo>
                <a:lnTo>
                  <a:pt x="98227" y="151805"/>
                </a:lnTo>
                <a:lnTo>
                  <a:pt x="107157" y="160734"/>
                </a:lnTo>
                <a:lnTo>
                  <a:pt x="125016" y="169664"/>
                </a:lnTo>
                <a:lnTo>
                  <a:pt x="133946" y="160734"/>
                </a:lnTo>
                <a:lnTo>
                  <a:pt x="142875" y="160734"/>
                </a:lnTo>
                <a:lnTo>
                  <a:pt x="151805" y="142875"/>
                </a:lnTo>
                <a:lnTo>
                  <a:pt x="151805" y="116086"/>
                </a:lnTo>
                <a:lnTo>
                  <a:pt x="151805" y="89297"/>
                </a:lnTo>
                <a:lnTo>
                  <a:pt x="15180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3" name="Freeform 2142"/>
          <p:cNvSpPr/>
          <p:nvPr/>
        </p:nvSpPr>
        <p:spPr>
          <a:xfrm>
            <a:off x="6527602" y="258961"/>
            <a:ext cx="98227" cy="223243"/>
          </a:xfrm>
          <a:custGeom>
            <a:avLst/>
            <a:gdLst/>
            <a:ahLst/>
            <a:cxnLst/>
            <a:rect l="0" t="0" r="0" b="0"/>
            <a:pathLst>
              <a:path w="98227" h="22324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29" y="44648"/>
                </a:lnTo>
                <a:lnTo>
                  <a:pt x="17859" y="80367"/>
                </a:lnTo>
                <a:lnTo>
                  <a:pt x="35718" y="116086"/>
                </a:lnTo>
                <a:lnTo>
                  <a:pt x="44648" y="142875"/>
                </a:lnTo>
                <a:lnTo>
                  <a:pt x="62507" y="178594"/>
                </a:lnTo>
                <a:lnTo>
                  <a:pt x="71437" y="196453"/>
                </a:lnTo>
                <a:lnTo>
                  <a:pt x="80367" y="214312"/>
                </a:lnTo>
                <a:lnTo>
                  <a:pt x="89296" y="223242"/>
                </a:lnTo>
                <a:lnTo>
                  <a:pt x="98226" y="223242"/>
                </a:lnTo>
                <a:lnTo>
                  <a:pt x="98226" y="214312"/>
                </a:lnTo>
                <a:lnTo>
                  <a:pt x="98226" y="205383"/>
                </a:lnTo>
                <a:lnTo>
                  <a:pt x="89296" y="187523"/>
                </a:lnTo>
                <a:lnTo>
                  <a:pt x="80367" y="169664"/>
                </a:lnTo>
                <a:lnTo>
                  <a:pt x="8036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4" name="Freeform 2143"/>
          <p:cNvSpPr/>
          <p:nvPr/>
        </p:nvSpPr>
        <p:spPr>
          <a:xfrm>
            <a:off x="6518672" y="348258"/>
            <a:ext cx="125017" cy="17860"/>
          </a:xfrm>
          <a:custGeom>
            <a:avLst/>
            <a:gdLst/>
            <a:ahLst/>
            <a:cxnLst/>
            <a:rect l="0" t="0" r="0" b="0"/>
            <a:pathLst>
              <a:path w="125017" h="17860">
                <a:moveTo>
                  <a:pt x="0" y="17859"/>
                </a:moveTo>
                <a:lnTo>
                  <a:pt x="893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0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107156" y="0"/>
                </a:lnTo>
                <a:lnTo>
                  <a:pt x="125016" y="8929"/>
                </a:lnTo>
                <a:lnTo>
                  <a:pt x="12501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5" name="Freeform 2144"/>
          <p:cNvSpPr/>
          <p:nvPr/>
        </p:nvSpPr>
        <p:spPr>
          <a:xfrm>
            <a:off x="6670477" y="357187"/>
            <a:ext cx="98227" cy="98228"/>
          </a:xfrm>
          <a:custGeom>
            <a:avLst/>
            <a:gdLst/>
            <a:ahLst/>
            <a:cxnLst/>
            <a:rect l="0" t="0" r="0" b="0"/>
            <a:pathLst>
              <a:path w="98227" h="98228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0" y="26790"/>
                </a:lnTo>
                <a:lnTo>
                  <a:pt x="0" y="44649"/>
                </a:lnTo>
                <a:lnTo>
                  <a:pt x="8929" y="62508"/>
                </a:lnTo>
                <a:lnTo>
                  <a:pt x="8929" y="80368"/>
                </a:lnTo>
                <a:lnTo>
                  <a:pt x="26789" y="89297"/>
                </a:lnTo>
                <a:lnTo>
                  <a:pt x="35718" y="98227"/>
                </a:lnTo>
                <a:lnTo>
                  <a:pt x="44648" y="98227"/>
                </a:lnTo>
                <a:lnTo>
                  <a:pt x="62507" y="98227"/>
                </a:lnTo>
                <a:lnTo>
                  <a:pt x="71437" y="89297"/>
                </a:lnTo>
                <a:lnTo>
                  <a:pt x="80367" y="71438"/>
                </a:lnTo>
                <a:lnTo>
                  <a:pt x="89296" y="53579"/>
                </a:lnTo>
                <a:lnTo>
                  <a:pt x="98226" y="35719"/>
                </a:lnTo>
                <a:lnTo>
                  <a:pt x="98226" y="17860"/>
                </a:lnTo>
                <a:lnTo>
                  <a:pt x="9822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6" name="Freeform 2145"/>
          <p:cNvSpPr/>
          <p:nvPr/>
        </p:nvSpPr>
        <p:spPr>
          <a:xfrm>
            <a:off x="6724055" y="330398"/>
            <a:ext cx="142876" cy="125017"/>
          </a:xfrm>
          <a:custGeom>
            <a:avLst/>
            <a:gdLst/>
            <a:ahLst/>
            <a:cxnLst/>
            <a:rect l="0" t="0" r="0" b="0"/>
            <a:pathLst>
              <a:path w="142876" h="125017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8929" y="44649"/>
                </a:lnTo>
                <a:lnTo>
                  <a:pt x="8929" y="62508"/>
                </a:lnTo>
                <a:lnTo>
                  <a:pt x="17859" y="80368"/>
                </a:lnTo>
                <a:lnTo>
                  <a:pt x="26789" y="89297"/>
                </a:lnTo>
                <a:lnTo>
                  <a:pt x="35718" y="98227"/>
                </a:lnTo>
                <a:lnTo>
                  <a:pt x="44648" y="98227"/>
                </a:lnTo>
                <a:lnTo>
                  <a:pt x="53578" y="89297"/>
                </a:lnTo>
                <a:lnTo>
                  <a:pt x="62508" y="80368"/>
                </a:lnTo>
                <a:lnTo>
                  <a:pt x="62508" y="71438"/>
                </a:lnTo>
                <a:lnTo>
                  <a:pt x="71437" y="71438"/>
                </a:lnTo>
                <a:lnTo>
                  <a:pt x="71437" y="71438"/>
                </a:lnTo>
                <a:lnTo>
                  <a:pt x="80367" y="80368"/>
                </a:lnTo>
                <a:lnTo>
                  <a:pt x="89297" y="89297"/>
                </a:lnTo>
                <a:lnTo>
                  <a:pt x="107156" y="98227"/>
                </a:lnTo>
                <a:lnTo>
                  <a:pt x="116086" y="107157"/>
                </a:lnTo>
                <a:lnTo>
                  <a:pt x="125015" y="125016"/>
                </a:lnTo>
                <a:lnTo>
                  <a:pt x="133945" y="125016"/>
                </a:lnTo>
                <a:lnTo>
                  <a:pt x="142875" y="125016"/>
                </a:lnTo>
                <a:lnTo>
                  <a:pt x="142875" y="107157"/>
                </a:lnTo>
                <a:lnTo>
                  <a:pt x="142875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7" name="Freeform 2146"/>
          <p:cNvSpPr/>
          <p:nvPr/>
        </p:nvSpPr>
        <p:spPr>
          <a:xfrm>
            <a:off x="6090047" y="232172"/>
            <a:ext cx="884040" cy="339329"/>
          </a:xfrm>
          <a:custGeom>
            <a:avLst/>
            <a:gdLst/>
            <a:ahLst/>
            <a:cxnLst/>
            <a:rect l="0" t="0" r="0" b="0"/>
            <a:pathLst>
              <a:path w="884040" h="339329">
                <a:moveTo>
                  <a:pt x="803672" y="80367"/>
                </a:moveTo>
                <a:lnTo>
                  <a:pt x="803672" y="80367"/>
                </a:lnTo>
                <a:lnTo>
                  <a:pt x="803672" y="71437"/>
                </a:lnTo>
                <a:lnTo>
                  <a:pt x="794742" y="71437"/>
                </a:lnTo>
                <a:lnTo>
                  <a:pt x="794742" y="71437"/>
                </a:lnTo>
                <a:lnTo>
                  <a:pt x="785812" y="62508"/>
                </a:lnTo>
                <a:lnTo>
                  <a:pt x="767953" y="62508"/>
                </a:lnTo>
                <a:lnTo>
                  <a:pt x="750094" y="53578"/>
                </a:lnTo>
                <a:lnTo>
                  <a:pt x="732234" y="44648"/>
                </a:lnTo>
                <a:lnTo>
                  <a:pt x="705445" y="35719"/>
                </a:lnTo>
                <a:lnTo>
                  <a:pt x="669726" y="17859"/>
                </a:lnTo>
                <a:lnTo>
                  <a:pt x="651867" y="17859"/>
                </a:lnTo>
                <a:lnTo>
                  <a:pt x="625078" y="8930"/>
                </a:lnTo>
                <a:lnTo>
                  <a:pt x="589359" y="8930"/>
                </a:lnTo>
                <a:lnTo>
                  <a:pt x="553641" y="0"/>
                </a:lnTo>
                <a:lnTo>
                  <a:pt x="508992" y="0"/>
                </a:lnTo>
                <a:lnTo>
                  <a:pt x="383976" y="8930"/>
                </a:lnTo>
                <a:lnTo>
                  <a:pt x="285750" y="26789"/>
                </a:lnTo>
                <a:lnTo>
                  <a:pt x="187523" y="53578"/>
                </a:lnTo>
                <a:lnTo>
                  <a:pt x="107156" y="80367"/>
                </a:lnTo>
                <a:lnTo>
                  <a:pt x="53578" y="116086"/>
                </a:lnTo>
                <a:lnTo>
                  <a:pt x="17859" y="142875"/>
                </a:lnTo>
                <a:lnTo>
                  <a:pt x="0" y="160734"/>
                </a:lnTo>
                <a:lnTo>
                  <a:pt x="0" y="187523"/>
                </a:lnTo>
                <a:lnTo>
                  <a:pt x="26789" y="214312"/>
                </a:lnTo>
                <a:lnTo>
                  <a:pt x="71437" y="241101"/>
                </a:lnTo>
                <a:lnTo>
                  <a:pt x="133945" y="267890"/>
                </a:lnTo>
                <a:lnTo>
                  <a:pt x="214312" y="294680"/>
                </a:lnTo>
                <a:lnTo>
                  <a:pt x="303609" y="321469"/>
                </a:lnTo>
                <a:lnTo>
                  <a:pt x="401836" y="330398"/>
                </a:lnTo>
                <a:lnTo>
                  <a:pt x="508992" y="339328"/>
                </a:lnTo>
                <a:lnTo>
                  <a:pt x="616148" y="330398"/>
                </a:lnTo>
                <a:lnTo>
                  <a:pt x="705445" y="321469"/>
                </a:lnTo>
                <a:lnTo>
                  <a:pt x="785812" y="303609"/>
                </a:lnTo>
                <a:lnTo>
                  <a:pt x="839391" y="276820"/>
                </a:lnTo>
                <a:lnTo>
                  <a:pt x="875109" y="250031"/>
                </a:lnTo>
                <a:lnTo>
                  <a:pt x="884039" y="205383"/>
                </a:lnTo>
                <a:lnTo>
                  <a:pt x="884039" y="178594"/>
                </a:lnTo>
                <a:lnTo>
                  <a:pt x="857250" y="151805"/>
                </a:lnTo>
                <a:lnTo>
                  <a:pt x="839391" y="125015"/>
                </a:lnTo>
                <a:lnTo>
                  <a:pt x="821531" y="98226"/>
                </a:lnTo>
                <a:lnTo>
                  <a:pt x="785812" y="71437"/>
                </a:lnTo>
                <a:lnTo>
                  <a:pt x="732234" y="35719"/>
                </a:lnTo>
                <a:lnTo>
                  <a:pt x="678656" y="17859"/>
                </a:lnTo>
                <a:lnTo>
                  <a:pt x="67865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8" name="Freeform 2147"/>
          <p:cNvSpPr/>
          <p:nvPr/>
        </p:nvSpPr>
        <p:spPr>
          <a:xfrm>
            <a:off x="4813102" y="5304234"/>
            <a:ext cx="187524" cy="482204"/>
          </a:xfrm>
          <a:custGeom>
            <a:avLst/>
            <a:gdLst/>
            <a:ahLst/>
            <a:cxnLst/>
            <a:rect l="0" t="0" r="0" b="0"/>
            <a:pathLst>
              <a:path w="187524" h="482204">
                <a:moveTo>
                  <a:pt x="160734" y="267891"/>
                </a:moveTo>
                <a:lnTo>
                  <a:pt x="151804" y="267891"/>
                </a:lnTo>
                <a:lnTo>
                  <a:pt x="151804" y="258961"/>
                </a:lnTo>
                <a:lnTo>
                  <a:pt x="151804" y="250032"/>
                </a:lnTo>
                <a:lnTo>
                  <a:pt x="142875" y="241102"/>
                </a:lnTo>
                <a:lnTo>
                  <a:pt x="142875" y="241102"/>
                </a:lnTo>
                <a:lnTo>
                  <a:pt x="133945" y="223243"/>
                </a:lnTo>
                <a:lnTo>
                  <a:pt x="125015" y="214313"/>
                </a:lnTo>
                <a:lnTo>
                  <a:pt x="107156" y="205383"/>
                </a:lnTo>
                <a:lnTo>
                  <a:pt x="98226" y="196454"/>
                </a:lnTo>
                <a:lnTo>
                  <a:pt x="80367" y="187524"/>
                </a:lnTo>
                <a:lnTo>
                  <a:pt x="71437" y="178594"/>
                </a:lnTo>
                <a:lnTo>
                  <a:pt x="62507" y="178594"/>
                </a:lnTo>
                <a:lnTo>
                  <a:pt x="44648" y="178594"/>
                </a:lnTo>
                <a:lnTo>
                  <a:pt x="35718" y="187524"/>
                </a:lnTo>
                <a:lnTo>
                  <a:pt x="17859" y="205383"/>
                </a:lnTo>
                <a:lnTo>
                  <a:pt x="8929" y="232172"/>
                </a:lnTo>
                <a:lnTo>
                  <a:pt x="0" y="267891"/>
                </a:lnTo>
                <a:lnTo>
                  <a:pt x="0" y="321468"/>
                </a:lnTo>
                <a:lnTo>
                  <a:pt x="0" y="366117"/>
                </a:lnTo>
                <a:lnTo>
                  <a:pt x="0" y="401836"/>
                </a:lnTo>
                <a:lnTo>
                  <a:pt x="8929" y="437554"/>
                </a:lnTo>
                <a:lnTo>
                  <a:pt x="17859" y="464343"/>
                </a:lnTo>
                <a:lnTo>
                  <a:pt x="35718" y="482203"/>
                </a:lnTo>
                <a:lnTo>
                  <a:pt x="53578" y="482203"/>
                </a:lnTo>
                <a:lnTo>
                  <a:pt x="71437" y="464343"/>
                </a:lnTo>
                <a:lnTo>
                  <a:pt x="89296" y="446484"/>
                </a:lnTo>
                <a:lnTo>
                  <a:pt x="107156" y="419695"/>
                </a:lnTo>
                <a:lnTo>
                  <a:pt x="125015" y="383976"/>
                </a:lnTo>
                <a:lnTo>
                  <a:pt x="133945" y="339328"/>
                </a:lnTo>
                <a:lnTo>
                  <a:pt x="142875" y="294679"/>
                </a:lnTo>
                <a:lnTo>
                  <a:pt x="151804" y="250032"/>
                </a:lnTo>
                <a:lnTo>
                  <a:pt x="142875" y="196454"/>
                </a:lnTo>
                <a:lnTo>
                  <a:pt x="142875" y="151805"/>
                </a:lnTo>
                <a:lnTo>
                  <a:pt x="133945" y="98227"/>
                </a:lnTo>
                <a:lnTo>
                  <a:pt x="125015" y="53579"/>
                </a:lnTo>
                <a:lnTo>
                  <a:pt x="116086" y="26789"/>
                </a:lnTo>
                <a:lnTo>
                  <a:pt x="107156" y="0"/>
                </a:lnTo>
                <a:lnTo>
                  <a:pt x="98226" y="0"/>
                </a:lnTo>
                <a:lnTo>
                  <a:pt x="89296" y="17860"/>
                </a:lnTo>
                <a:lnTo>
                  <a:pt x="80367" y="53579"/>
                </a:lnTo>
                <a:lnTo>
                  <a:pt x="71437" y="98227"/>
                </a:lnTo>
                <a:lnTo>
                  <a:pt x="71437" y="151805"/>
                </a:lnTo>
                <a:lnTo>
                  <a:pt x="71437" y="214313"/>
                </a:lnTo>
                <a:lnTo>
                  <a:pt x="80367" y="276820"/>
                </a:lnTo>
                <a:lnTo>
                  <a:pt x="89296" y="330398"/>
                </a:lnTo>
                <a:lnTo>
                  <a:pt x="107156" y="375046"/>
                </a:lnTo>
                <a:lnTo>
                  <a:pt x="125015" y="401836"/>
                </a:lnTo>
                <a:lnTo>
                  <a:pt x="142875" y="419695"/>
                </a:lnTo>
                <a:lnTo>
                  <a:pt x="160734" y="428625"/>
                </a:lnTo>
                <a:lnTo>
                  <a:pt x="169664" y="410765"/>
                </a:lnTo>
                <a:lnTo>
                  <a:pt x="187523" y="392906"/>
                </a:lnTo>
                <a:lnTo>
                  <a:pt x="187523" y="366117"/>
                </a:lnTo>
                <a:lnTo>
                  <a:pt x="187523" y="339328"/>
                </a:lnTo>
                <a:lnTo>
                  <a:pt x="187523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9" name="Freeform 2148"/>
          <p:cNvSpPr/>
          <p:nvPr/>
        </p:nvSpPr>
        <p:spPr>
          <a:xfrm>
            <a:off x="5063133" y="5527477"/>
            <a:ext cx="62509" cy="223242"/>
          </a:xfrm>
          <a:custGeom>
            <a:avLst/>
            <a:gdLst/>
            <a:ahLst/>
            <a:cxnLst/>
            <a:rect l="0" t="0" r="0" b="0"/>
            <a:pathLst>
              <a:path w="62509" h="223242">
                <a:moveTo>
                  <a:pt x="0" y="0"/>
                </a:moveTo>
                <a:lnTo>
                  <a:pt x="0" y="0"/>
                </a:lnTo>
                <a:lnTo>
                  <a:pt x="0" y="17859"/>
                </a:lnTo>
                <a:lnTo>
                  <a:pt x="8930" y="35718"/>
                </a:lnTo>
                <a:lnTo>
                  <a:pt x="17859" y="62507"/>
                </a:lnTo>
                <a:lnTo>
                  <a:pt x="26789" y="98225"/>
                </a:lnTo>
                <a:lnTo>
                  <a:pt x="35719" y="133944"/>
                </a:lnTo>
                <a:lnTo>
                  <a:pt x="44648" y="169663"/>
                </a:lnTo>
                <a:lnTo>
                  <a:pt x="53578" y="196452"/>
                </a:lnTo>
                <a:lnTo>
                  <a:pt x="62508" y="214311"/>
                </a:lnTo>
                <a:lnTo>
                  <a:pt x="62508" y="223241"/>
                </a:lnTo>
                <a:lnTo>
                  <a:pt x="62508" y="223241"/>
                </a:lnTo>
                <a:lnTo>
                  <a:pt x="62508" y="205382"/>
                </a:lnTo>
                <a:lnTo>
                  <a:pt x="62508" y="178593"/>
                </a:lnTo>
                <a:lnTo>
                  <a:pt x="62508" y="142874"/>
                </a:lnTo>
                <a:lnTo>
                  <a:pt x="53578" y="98225"/>
                </a:lnTo>
                <a:lnTo>
                  <a:pt x="53578" y="982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" name="Freeform 2149"/>
          <p:cNvSpPr/>
          <p:nvPr/>
        </p:nvSpPr>
        <p:spPr>
          <a:xfrm>
            <a:off x="5063133" y="5411391"/>
            <a:ext cx="44649" cy="44649"/>
          </a:xfrm>
          <a:custGeom>
            <a:avLst/>
            <a:gdLst/>
            <a:ahLst/>
            <a:cxnLst/>
            <a:rect l="0" t="0" r="0" b="0"/>
            <a:pathLst>
              <a:path w="44649" h="44649">
                <a:moveTo>
                  <a:pt x="17859" y="17859"/>
                </a:moveTo>
                <a:lnTo>
                  <a:pt x="17859" y="8929"/>
                </a:lnTo>
                <a:lnTo>
                  <a:pt x="17859" y="8929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17859" y="35718"/>
                </a:lnTo>
                <a:lnTo>
                  <a:pt x="26789" y="26789"/>
                </a:lnTo>
                <a:lnTo>
                  <a:pt x="44648" y="0"/>
                </a:lnTo>
                <a:lnTo>
                  <a:pt x="4464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" name="Freeform 2150"/>
          <p:cNvSpPr/>
          <p:nvPr/>
        </p:nvSpPr>
        <p:spPr>
          <a:xfrm>
            <a:off x="5197078" y="5232797"/>
            <a:ext cx="241103" cy="544711"/>
          </a:xfrm>
          <a:custGeom>
            <a:avLst/>
            <a:gdLst/>
            <a:ahLst/>
            <a:cxnLst/>
            <a:rect l="0" t="0" r="0" b="0"/>
            <a:pathLst>
              <a:path w="241103" h="544711">
                <a:moveTo>
                  <a:pt x="187524" y="8930"/>
                </a:moveTo>
                <a:lnTo>
                  <a:pt x="178594" y="8930"/>
                </a:lnTo>
                <a:lnTo>
                  <a:pt x="169664" y="0"/>
                </a:lnTo>
                <a:lnTo>
                  <a:pt x="160735" y="0"/>
                </a:lnTo>
                <a:lnTo>
                  <a:pt x="151805" y="0"/>
                </a:lnTo>
                <a:lnTo>
                  <a:pt x="133945" y="0"/>
                </a:lnTo>
                <a:lnTo>
                  <a:pt x="116086" y="8930"/>
                </a:lnTo>
                <a:lnTo>
                  <a:pt x="98227" y="17859"/>
                </a:lnTo>
                <a:lnTo>
                  <a:pt x="80367" y="26789"/>
                </a:lnTo>
                <a:lnTo>
                  <a:pt x="71438" y="44648"/>
                </a:lnTo>
                <a:lnTo>
                  <a:pt x="62508" y="71437"/>
                </a:lnTo>
                <a:lnTo>
                  <a:pt x="62508" y="98226"/>
                </a:lnTo>
                <a:lnTo>
                  <a:pt x="71438" y="133945"/>
                </a:lnTo>
                <a:lnTo>
                  <a:pt x="80367" y="178594"/>
                </a:lnTo>
                <a:lnTo>
                  <a:pt x="98227" y="223242"/>
                </a:lnTo>
                <a:lnTo>
                  <a:pt x="116086" y="276820"/>
                </a:lnTo>
                <a:lnTo>
                  <a:pt x="142875" y="330398"/>
                </a:lnTo>
                <a:lnTo>
                  <a:pt x="160735" y="383976"/>
                </a:lnTo>
                <a:lnTo>
                  <a:pt x="187524" y="437554"/>
                </a:lnTo>
                <a:lnTo>
                  <a:pt x="205383" y="482202"/>
                </a:lnTo>
                <a:lnTo>
                  <a:pt x="214313" y="508991"/>
                </a:lnTo>
                <a:lnTo>
                  <a:pt x="214313" y="535780"/>
                </a:lnTo>
                <a:lnTo>
                  <a:pt x="205383" y="544710"/>
                </a:lnTo>
                <a:lnTo>
                  <a:pt x="187524" y="535780"/>
                </a:lnTo>
                <a:lnTo>
                  <a:pt x="169664" y="517921"/>
                </a:lnTo>
                <a:lnTo>
                  <a:pt x="133945" y="491132"/>
                </a:lnTo>
                <a:lnTo>
                  <a:pt x="98227" y="464343"/>
                </a:lnTo>
                <a:lnTo>
                  <a:pt x="62508" y="437554"/>
                </a:lnTo>
                <a:lnTo>
                  <a:pt x="35719" y="419694"/>
                </a:lnTo>
                <a:lnTo>
                  <a:pt x="17860" y="401835"/>
                </a:lnTo>
                <a:lnTo>
                  <a:pt x="0" y="392905"/>
                </a:lnTo>
                <a:lnTo>
                  <a:pt x="0" y="383976"/>
                </a:lnTo>
                <a:lnTo>
                  <a:pt x="8930" y="383976"/>
                </a:lnTo>
                <a:lnTo>
                  <a:pt x="17860" y="375046"/>
                </a:lnTo>
                <a:lnTo>
                  <a:pt x="35719" y="375046"/>
                </a:lnTo>
                <a:lnTo>
                  <a:pt x="62508" y="366116"/>
                </a:lnTo>
                <a:lnTo>
                  <a:pt x="98227" y="357187"/>
                </a:lnTo>
                <a:lnTo>
                  <a:pt x="133945" y="348257"/>
                </a:lnTo>
                <a:lnTo>
                  <a:pt x="160735" y="339328"/>
                </a:lnTo>
                <a:lnTo>
                  <a:pt x="187524" y="330398"/>
                </a:lnTo>
                <a:lnTo>
                  <a:pt x="214313" y="321469"/>
                </a:lnTo>
                <a:lnTo>
                  <a:pt x="241102" y="321469"/>
                </a:lnTo>
                <a:lnTo>
                  <a:pt x="241102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" name="Freeform 2151"/>
          <p:cNvSpPr/>
          <p:nvPr/>
        </p:nvSpPr>
        <p:spPr>
          <a:xfrm>
            <a:off x="5518547" y="5250656"/>
            <a:ext cx="187524" cy="535782"/>
          </a:xfrm>
          <a:custGeom>
            <a:avLst/>
            <a:gdLst/>
            <a:ahLst/>
            <a:cxnLst/>
            <a:rect l="0" t="0" r="0" b="0"/>
            <a:pathLst>
              <a:path w="187524" h="535782">
                <a:moveTo>
                  <a:pt x="187523" y="62508"/>
                </a:moveTo>
                <a:lnTo>
                  <a:pt x="187523" y="53578"/>
                </a:lnTo>
                <a:lnTo>
                  <a:pt x="178594" y="44649"/>
                </a:lnTo>
                <a:lnTo>
                  <a:pt x="160734" y="35719"/>
                </a:lnTo>
                <a:lnTo>
                  <a:pt x="151805" y="17860"/>
                </a:lnTo>
                <a:lnTo>
                  <a:pt x="133945" y="8930"/>
                </a:lnTo>
                <a:lnTo>
                  <a:pt x="116086" y="0"/>
                </a:lnTo>
                <a:lnTo>
                  <a:pt x="98226" y="0"/>
                </a:lnTo>
                <a:lnTo>
                  <a:pt x="71437" y="0"/>
                </a:lnTo>
                <a:lnTo>
                  <a:pt x="44648" y="8930"/>
                </a:lnTo>
                <a:lnTo>
                  <a:pt x="26789" y="17860"/>
                </a:lnTo>
                <a:lnTo>
                  <a:pt x="17859" y="35719"/>
                </a:lnTo>
                <a:lnTo>
                  <a:pt x="0" y="53578"/>
                </a:lnTo>
                <a:lnTo>
                  <a:pt x="0" y="80367"/>
                </a:lnTo>
                <a:lnTo>
                  <a:pt x="0" y="125016"/>
                </a:lnTo>
                <a:lnTo>
                  <a:pt x="8930" y="169664"/>
                </a:lnTo>
                <a:lnTo>
                  <a:pt x="26789" y="232172"/>
                </a:lnTo>
                <a:lnTo>
                  <a:pt x="44648" y="294680"/>
                </a:lnTo>
                <a:lnTo>
                  <a:pt x="71437" y="348257"/>
                </a:lnTo>
                <a:lnTo>
                  <a:pt x="98226" y="410765"/>
                </a:lnTo>
                <a:lnTo>
                  <a:pt x="116086" y="455414"/>
                </a:lnTo>
                <a:lnTo>
                  <a:pt x="133945" y="491132"/>
                </a:lnTo>
                <a:lnTo>
                  <a:pt x="142875" y="517921"/>
                </a:lnTo>
                <a:lnTo>
                  <a:pt x="142875" y="535781"/>
                </a:lnTo>
                <a:lnTo>
                  <a:pt x="142875" y="535781"/>
                </a:lnTo>
                <a:lnTo>
                  <a:pt x="125016" y="526851"/>
                </a:lnTo>
                <a:lnTo>
                  <a:pt x="107156" y="508992"/>
                </a:lnTo>
                <a:lnTo>
                  <a:pt x="71437" y="482203"/>
                </a:lnTo>
                <a:lnTo>
                  <a:pt x="71437" y="48220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" name="Freeform 2152"/>
          <p:cNvSpPr/>
          <p:nvPr/>
        </p:nvSpPr>
        <p:spPr>
          <a:xfrm>
            <a:off x="5464969" y="5491758"/>
            <a:ext cx="303610" cy="80368"/>
          </a:xfrm>
          <a:custGeom>
            <a:avLst/>
            <a:gdLst/>
            <a:ahLst/>
            <a:cxnLst/>
            <a:rect l="0" t="0" r="0" b="0"/>
            <a:pathLst>
              <a:path w="303610" h="80368">
                <a:moveTo>
                  <a:pt x="0" y="80367"/>
                </a:moveTo>
                <a:lnTo>
                  <a:pt x="17859" y="80367"/>
                </a:lnTo>
                <a:lnTo>
                  <a:pt x="44648" y="80367"/>
                </a:lnTo>
                <a:lnTo>
                  <a:pt x="80367" y="71437"/>
                </a:lnTo>
                <a:lnTo>
                  <a:pt x="133945" y="53578"/>
                </a:lnTo>
                <a:lnTo>
                  <a:pt x="178594" y="35719"/>
                </a:lnTo>
                <a:lnTo>
                  <a:pt x="223242" y="17859"/>
                </a:lnTo>
                <a:lnTo>
                  <a:pt x="258961" y="8930"/>
                </a:lnTo>
                <a:lnTo>
                  <a:pt x="285750" y="0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" name="Freeform 2153"/>
          <p:cNvSpPr/>
          <p:nvPr/>
        </p:nvSpPr>
        <p:spPr>
          <a:xfrm>
            <a:off x="6331148" y="5170289"/>
            <a:ext cx="133947" cy="535782"/>
          </a:xfrm>
          <a:custGeom>
            <a:avLst/>
            <a:gdLst/>
            <a:ahLst/>
            <a:cxnLst/>
            <a:rect l="0" t="0" r="0" b="0"/>
            <a:pathLst>
              <a:path w="133947" h="535782">
                <a:moveTo>
                  <a:pt x="133946" y="26789"/>
                </a:moveTo>
                <a:lnTo>
                  <a:pt x="133946" y="26789"/>
                </a:lnTo>
                <a:lnTo>
                  <a:pt x="125016" y="17859"/>
                </a:lnTo>
                <a:lnTo>
                  <a:pt x="107157" y="17859"/>
                </a:lnTo>
                <a:lnTo>
                  <a:pt x="98227" y="8930"/>
                </a:lnTo>
                <a:lnTo>
                  <a:pt x="89297" y="0"/>
                </a:lnTo>
                <a:lnTo>
                  <a:pt x="80368" y="0"/>
                </a:lnTo>
                <a:lnTo>
                  <a:pt x="62508" y="0"/>
                </a:lnTo>
                <a:lnTo>
                  <a:pt x="53579" y="0"/>
                </a:lnTo>
                <a:lnTo>
                  <a:pt x="35719" y="8930"/>
                </a:lnTo>
                <a:lnTo>
                  <a:pt x="26790" y="26789"/>
                </a:lnTo>
                <a:lnTo>
                  <a:pt x="17860" y="44649"/>
                </a:lnTo>
                <a:lnTo>
                  <a:pt x="17860" y="80367"/>
                </a:lnTo>
                <a:lnTo>
                  <a:pt x="17860" y="133945"/>
                </a:lnTo>
                <a:lnTo>
                  <a:pt x="17860" y="187524"/>
                </a:lnTo>
                <a:lnTo>
                  <a:pt x="26790" y="258961"/>
                </a:lnTo>
                <a:lnTo>
                  <a:pt x="44649" y="321469"/>
                </a:lnTo>
                <a:lnTo>
                  <a:pt x="62508" y="392906"/>
                </a:lnTo>
                <a:lnTo>
                  <a:pt x="80368" y="446484"/>
                </a:lnTo>
                <a:lnTo>
                  <a:pt x="98227" y="491132"/>
                </a:lnTo>
                <a:lnTo>
                  <a:pt x="107157" y="517921"/>
                </a:lnTo>
                <a:lnTo>
                  <a:pt x="107157" y="535781"/>
                </a:lnTo>
                <a:lnTo>
                  <a:pt x="98227" y="535781"/>
                </a:lnTo>
                <a:lnTo>
                  <a:pt x="71438" y="526851"/>
                </a:lnTo>
                <a:lnTo>
                  <a:pt x="44649" y="500062"/>
                </a:lnTo>
                <a:lnTo>
                  <a:pt x="0" y="482202"/>
                </a:lnTo>
                <a:lnTo>
                  <a:pt x="0" y="4822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" name="Freeform 2154"/>
          <p:cNvSpPr/>
          <p:nvPr/>
        </p:nvSpPr>
        <p:spPr>
          <a:xfrm>
            <a:off x="6179344" y="5518547"/>
            <a:ext cx="285751" cy="98227"/>
          </a:xfrm>
          <a:custGeom>
            <a:avLst/>
            <a:gdLst/>
            <a:ahLst/>
            <a:cxnLst/>
            <a:rect l="0" t="0" r="0" b="0"/>
            <a:pathLst>
              <a:path w="285751" h="98227">
                <a:moveTo>
                  <a:pt x="0" y="98226"/>
                </a:moveTo>
                <a:lnTo>
                  <a:pt x="8929" y="98226"/>
                </a:lnTo>
                <a:lnTo>
                  <a:pt x="26789" y="89296"/>
                </a:lnTo>
                <a:lnTo>
                  <a:pt x="44648" y="80366"/>
                </a:lnTo>
                <a:lnTo>
                  <a:pt x="80367" y="62507"/>
                </a:lnTo>
                <a:lnTo>
                  <a:pt x="125015" y="53578"/>
                </a:lnTo>
                <a:lnTo>
                  <a:pt x="160734" y="35719"/>
                </a:lnTo>
                <a:lnTo>
                  <a:pt x="205383" y="26789"/>
                </a:lnTo>
                <a:lnTo>
                  <a:pt x="250031" y="893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6" name="Freeform 2155"/>
          <p:cNvSpPr/>
          <p:nvPr/>
        </p:nvSpPr>
        <p:spPr>
          <a:xfrm>
            <a:off x="6715125" y="5214938"/>
            <a:ext cx="53579" cy="312540"/>
          </a:xfrm>
          <a:custGeom>
            <a:avLst/>
            <a:gdLst/>
            <a:ahLst/>
            <a:cxnLst/>
            <a:rect l="0" t="0" r="0" b="0"/>
            <a:pathLst>
              <a:path w="53579" h="312540">
                <a:moveTo>
                  <a:pt x="17859" y="0"/>
                </a:moveTo>
                <a:lnTo>
                  <a:pt x="8930" y="8929"/>
                </a:lnTo>
                <a:lnTo>
                  <a:pt x="8930" y="26789"/>
                </a:lnTo>
                <a:lnTo>
                  <a:pt x="0" y="53578"/>
                </a:lnTo>
                <a:lnTo>
                  <a:pt x="0" y="89296"/>
                </a:lnTo>
                <a:lnTo>
                  <a:pt x="8930" y="133945"/>
                </a:lnTo>
                <a:lnTo>
                  <a:pt x="8930" y="178593"/>
                </a:lnTo>
                <a:lnTo>
                  <a:pt x="17859" y="223242"/>
                </a:lnTo>
                <a:lnTo>
                  <a:pt x="26789" y="258960"/>
                </a:lnTo>
                <a:lnTo>
                  <a:pt x="35719" y="285750"/>
                </a:lnTo>
                <a:lnTo>
                  <a:pt x="44648" y="312539"/>
                </a:lnTo>
                <a:lnTo>
                  <a:pt x="44648" y="312539"/>
                </a:lnTo>
                <a:lnTo>
                  <a:pt x="53578" y="312539"/>
                </a:lnTo>
                <a:lnTo>
                  <a:pt x="53578" y="312539"/>
                </a:lnTo>
                <a:lnTo>
                  <a:pt x="53578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7" name="Freeform 2156"/>
          <p:cNvSpPr/>
          <p:nvPr/>
        </p:nvSpPr>
        <p:spPr>
          <a:xfrm>
            <a:off x="7179469" y="5161359"/>
            <a:ext cx="223243" cy="598290"/>
          </a:xfrm>
          <a:custGeom>
            <a:avLst/>
            <a:gdLst/>
            <a:ahLst/>
            <a:cxnLst/>
            <a:rect l="0" t="0" r="0" b="0"/>
            <a:pathLst>
              <a:path w="223243" h="598290">
                <a:moveTo>
                  <a:pt x="223242" y="89297"/>
                </a:moveTo>
                <a:lnTo>
                  <a:pt x="223242" y="89297"/>
                </a:lnTo>
                <a:lnTo>
                  <a:pt x="214312" y="80368"/>
                </a:lnTo>
                <a:lnTo>
                  <a:pt x="205383" y="62508"/>
                </a:lnTo>
                <a:lnTo>
                  <a:pt x="196453" y="53579"/>
                </a:lnTo>
                <a:lnTo>
                  <a:pt x="187523" y="35719"/>
                </a:lnTo>
                <a:lnTo>
                  <a:pt x="169664" y="17860"/>
                </a:lnTo>
                <a:lnTo>
                  <a:pt x="151804" y="8930"/>
                </a:lnTo>
                <a:lnTo>
                  <a:pt x="133945" y="0"/>
                </a:lnTo>
                <a:lnTo>
                  <a:pt x="116086" y="0"/>
                </a:lnTo>
                <a:lnTo>
                  <a:pt x="89297" y="0"/>
                </a:lnTo>
                <a:lnTo>
                  <a:pt x="71437" y="8930"/>
                </a:lnTo>
                <a:lnTo>
                  <a:pt x="53578" y="17860"/>
                </a:lnTo>
                <a:lnTo>
                  <a:pt x="44648" y="44649"/>
                </a:lnTo>
                <a:lnTo>
                  <a:pt x="35719" y="71438"/>
                </a:lnTo>
                <a:lnTo>
                  <a:pt x="35719" y="116086"/>
                </a:lnTo>
                <a:lnTo>
                  <a:pt x="35719" y="178594"/>
                </a:lnTo>
                <a:lnTo>
                  <a:pt x="44648" y="241102"/>
                </a:lnTo>
                <a:lnTo>
                  <a:pt x="62508" y="303610"/>
                </a:lnTo>
                <a:lnTo>
                  <a:pt x="71437" y="375047"/>
                </a:lnTo>
                <a:lnTo>
                  <a:pt x="80367" y="437554"/>
                </a:lnTo>
                <a:lnTo>
                  <a:pt x="98226" y="491132"/>
                </a:lnTo>
                <a:lnTo>
                  <a:pt x="98226" y="535781"/>
                </a:lnTo>
                <a:lnTo>
                  <a:pt x="107156" y="571500"/>
                </a:lnTo>
                <a:lnTo>
                  <a:pt x="98226" y="589359"/>
                </a:lnTo>
                <a:lnTo>
                  <a:pt x="89297" y="598289"/>
                </a:lnTo>
                <a:lnTo>
                  <a:pt x="80367" y="589359"/>
                </a:lnTo>
                <a:lnTo>
                  <a:pt x="53578" y="562570"/>
                </a:lnTo>
                <a:lnTo>
                  <a:pt x="26789" y="526851"/>
                </a:lnTo>
                <a:lnTo>
                  <a:pt x="0" y="491132"/>
                </a:lnTo>
                <a:lnTo>
                  <a:pt x="0" y="4911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8" name="Freeform 2157"/>
          <p:cNvSpPr/>
          <p:nvPr/>
        </p:nvSpPr>
        <p:spPr>
          <a:xfrm>
            <a:off x="7072313" y="5482828"/>
            <a:ext cx="258961" cy="98227"/>
          </a:xfrm>
          <a:custGeom>
            <a:avLst/>
            <a:gdLst/>
            <a:ahLst/>
            <a:cxnLst/>
            <a:rect l="0" t="0" r="0" b="0"/>
            <a:pathLst>
              <a:path w="258961" h="98227">
                <a:moveTo>
                  <a:pt x="0" y="98226"/>
                </a:moveTo>
                <a:lnTo>
                  <a:pt x="0" y="98226"/>
                </a:lnTo>
                <a:lnTo>
                  <a:pt x="17859" y="98226"/>
                </a:lnTo>
                <a:lnTo>
                  <a:pt x="35718" y="98226"/>
                </a:lnTo>
                <a:lnTo>
                  <a:pt x="71437" y="98226"/>
                </a:lnTo>
                <a:lnTo>
                  <a:pt x="107156" y="89297"/>
                </a:lnTo>
                <a:lnTo>
                  <a:pt x="142875" y="71438"/>
                </a:lnTo>
                <a:lnTo>
                  <a:pt x="187523" y="44649"/>
                </a:lnTo>
                <a:lnTo>
                  <a:pt x="223242" y="26789"/>
                </a:lnTo>
                <a:lnTo>
                  <a:pt x="258960" y="0"/>
                </a:lnTo>
                <a:lnTo>
                  <a:pt x="2589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9" name="Freeform 2158"/>
          <p:cNvSpPr/>
          <p:nvPr/>
        </p:nvSpPr>
        <p:spPr>
          <a:xfrm>
            <a:off x="7509867" y="5384602"/>
            <a:ext cx="267892" cy="205383"/>
          </a:xfrm>
          <a:custGeom>
            <a:avLst/>
            <a:gdLst/>
            <a:ahLst/>
            <a:cxnLst/>
            <a:rect l="0" t="0" r="0" b="0"/>
            <a:pathLst>
              <a:path w="267892" h="205383">
                <a:moveTo>
                  <a:pt x="0" y="17859"/>
                </a:moveTo>
                <a:lnTo>
                  <a:pt x="8930" y="8929"/>
                </a:lnTo>
                <a:lnTo>
                  <a:pt x="17860" y="8929"/>
                </a:lnTo>
                <a:lnTo>
                  <a:pt x="26789" y="8929"/>
                </a:lnTo>
                <a:lnTo>
                  <a:pt x="44649" y="0"/>
                </a:lnTo>
                <a:lnTo>
                  <a:pt x="62508" y="0"/>
                </a:lnTo>
                <a:lnTo>
                  <a:pt x="80367" y="0"/>
                </a:lnTo>
                <a:lnTo>
                  <a:pt x="89297" y="8929"/>
                </a:lnTo>
                <a:lnTo>
                  <a:pt x="89297" y="26789"/>
                </a:lnTo>
                <a:lnTo>
                  <a:pt x="89297" y="53578"/>
                </a:lnTo>
                <a:lnTo>
                  <a:pt x="71438" y="80367"/>
                </a:lnTo>
                <a:lnTo>
                  <a:pt x="53578" y="107156"/>
                </a:lnTo>
                <a:lnTo>
                  <a:pt x="35719" y="142875"/>
                </a:lnTo>
                <a:lnTo>
                  <a:pt x="17860" y="169664"/>
                </a:lnTo>
                <a:lnTo>
                  <a:pt x="17860" y="187523"/>
                </a:lnTo>
                <a:lnTo>
                  <a:pt x="26789" y="205382"/>
                </a:lnTo>
                <a:lnTo>
                  <a:pt x="53578" y="205382"/>
                </a:lnTo>
                <a:lnTo>
                  <a:pt x="89297" y="205382"/>
                </a:lnTo>
                <a:lnTo>
                  <a:pt x="133946" y="205382"/>
                </a:lnTo>
                <a:lnTo>
                  <a:pt x="169664" y="196452"/>
                </a:lnTo>
                <a:lnTo>
                  <a:pt x="205383" y="178593"/>
                </a:lnTo>
                <a:lnTo>
                  <a:pt x="241102" y="169664"/>
                </a:lnTo>
                <a:lnTo>
                  <a:pt x="258961" y="160734"/>
                </a:lnTo>
                <a:lnTo>
                  <a:pt x="267891" y="160734"/>
                </a:lnTo>
                <a:lnTo>
                  <a:pt x="267891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0" name="Freeform 2159"/>
          <p:cNvSpPr/>
          <p:nvPr/>
        </p:nvSpPr>
        <p:spPr>
          <a:xfrm>
            <a:off x="6741914" y="5375672"/>
            <a:ext cx="62509" cy="267891"/>
          </a:xfrm>
          <a:custGeom>
            <a:avLst/>
            <a:gdLst/>
            <a:ahLst/>
            <a:cxnLst/>
            <a:rect l="0" t="0" r="0" b="0"/>
            <a:pathLst>
              <a:path w="62509" h="267891">
                <a:moveTo>
                  <a:pt x="893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17859" y="62508"/>
                </a:lnTo>
                <a:lnTo>
                  <a:pt x="26789" y="107156"/>
                </a:lnTo>
                <a:lnTo>
                  <a:pt x="35719" y="151805"/>
                </a:lnTo>
                <a:lnTo>
                  <a:pt x="44649" y="196453"/>
                </a:lnTo>
                <a:lnTo>
                  <a:pt x="53578" y="232171"/>
                </a:lnTo>
                <a:lnTo>
                  <a:pt x="62508" y="258960"/>
                </a:lnTo>
                <a:lnTo>
                  <a:pt x="62508" y="267890"/>
                </a:lnTo>
                <a:lnTo>
                  <a:pt x="62508" y="258960"/>
                </a:lnTo>
                <a:lnTo>
                  <a:pt x="53578" y="241101"/>
                </a:lnTo>
                <a:lnTo>
                  <a:pt x="44649" y="214312"/>
                </a:lnTo>
                <a:lnTo>
                  <a:pt x="4464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" name="Freeform 2160"/>
          <p:cNvSpPr/>
          <p:nvPr/>
        </p:nvSpPr>
        <p:spPr>
          <a:xfrm>
            <a:off x="4911328" y="5893593"/>
            <a:ext cx="160736" cy="89298"/>
          </a:xfrm>
          <a:custGeom>
            <a:avLst/>
            <a:gdLst/>
            <a:ahLst/>
            <a:cxnLst/>
            <a:rect l="0" t="0" r="0" b="0"/>
            <a:pathLst>
              <a:path w="160736" h="89298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17859"/>
                </a:lnTo>
                <a:lnTo>
                  <a:pt x="71438" y="26789"/>
                </a:lnTo>
                <a:lnTo>
                  <a:pt x="80367" y="35719"/>
                </a:lnTo>
                <a:lnTo>
                  <a:pt x="98227" y="44648"/>
                </a:lnTo>
                <a:lnTo>
                  <a:pt x="116086" y="53578"/>
                </a:lnTo>
                <a:lnTo>
                  <a:pt x="125016" y="53578"/>
                </a:lnTo>
                <a:lnTo>
                  <a:pt x="133945" y="53578"/>
                </a:lnTo>
                <a:lnTo>
                  <a:pt x="142875" y="62508"/>
                </a:lnTo>
                <a:lnTo>
                  <a:pt x="142875" y="62508"/>
                </a:lnTo>
                <a:lnTo>
                  <a:pt x="151805" y="71437"/>
                </a:lnTo>
                <a:lnTo>
                  <a:pt x="160735" y="89297"/>
                </a:lnTo>
                <a:lnTo>
                  <a:pt x="16073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" name="Freeform 2161"/>
          <p:cNvSpPr/>
          <p:nvPr/>
        </p:nvSpPr>
        <p:spPr>
          <a:xfrm>
            <a:off x="5000625" y="5884663"/>
            <a:ext cx="98228" cy="169665"/>
          </a:xfrm>
          <a:custGeom>
            <a:avLst/>
            <a:gdLst/>
            <a:ahLst/>
            <a:cxnLst/>
            <a:rect l="0" t="0" r="0" b="0"/>
            <a:pathLst>
              <a:path w="98228" h="169665">
                <a:moveTo>
                  <a:pt x="0" y="169664"/>
                </a:moveTo>
                <a:lnTo>
                  <a:pt x="0" y="169664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60735"/>
                </a:lnTo>
                <a:lnTo>
                  <a:pt x="17859" y="151805"/>
                </a:lnTo>
                <a:lnTo>
                  <a:pt x="26789" y="125016"/>
                </a:lnTo>
                <a:lnTo>
                  <a:pt x="35719" y="98227"/>
                </a:lnTo>
                <a:lnTo>
                  <a:pt x="44648" y="71438"/>
                </a:lnTo>
                <a:lnTo>
                  <a:pt x="53578" y="44649"/>
                </a:lnTo>
                <a:lnTo>
                  <a:pt x="71438" y="26789"/>
                </a:lnTo>
                <a:lnTo>
                  <a:pt x="80367" y="8930"/>
                </a:lnTo>
                <a:lnTo>
                  <a:pt x="89297" y="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" name="Freeform 2162"/>
          <p:cNvSpPr/>
          <p:nvPr/>
        </p:nvSpPr>
        <p:spPr>
          <a:xfrm>
            <a:off x="5072063" y="6090046"/>
            <a:ext cx="133946" cy="35720"/>
          </a:xfrm>
          <a:custGeom>
            <a:avLst/>
            <a:gdLst/>
            <a:ahLst/>
            <a:cxnLst/>
            <a:rect l="0" t="0" r="0" b="0"/>
            <a:pathLst>
              <a:path w="133946" h="3572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29" y="0"/>
                </a:lnTo>
                <a:lnTo>
                  <a:pt x="892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17859"/>
                </a:lnTo>
                <a:lnTo>
                  <a:pt x="71437" y="17859"/>
                </a:lnTo>
                <a:lnTo>
                  <a:pt x="89296" y="17859"/>
                </a:lnTo>
                <a:lnTo>
                  <a:pt x="98226" y="26789"/>
                </a:lnTo>
                <a:lnTo>
                  <a:pt x="116085" y="26789"/>
                </a:lnTo>
                <a:lnTo>
                  <a:pt x="125015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35719"/>
                </a:lnTo>
                <a:lnTo>
                  <a:pt x="13394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" name="Freeform 2163"/>
          <p:cNvSpPr/>
          <p:nvPr/>
        </p:nvSpPr>
        <p:spPr>
          <a:xfrm>
            <a:off x="5134570" y="6134695"/>
            <a:ext cx="98228" cy="151805"/>
          </a:xfrm>
          <a:custGeom>
            <a:avLst/>
            <a:gdLst/>
            <a:ahLst/>
            <a:cxnLst/>
            <a:rect l="0" t="0" r="0" b="0"/>
            <a:pathLst>
              <a:path w="98228" h="151805">
                <a:moveTo>
                  <a:pt x="0" y="151804"/>
                </a:moveTo>
                <a:lnTo>
                  <a:pt x="0" y="142875"/>
                </a:lnTo>
                <a:lnTo>
                  <a:pt x="8930" y="142875"/>
                </a:lnTo>
                <a:lnTo>
                  <a:pt x="8930" y="133945"/>
                </a:lnTo>
                <a:lnTo>
                  <a:pt x="17860" y="125015"/>
                </a:lnTo>
                <a:lnTo>
                  <a:pt x="17860" y="107156"/>
                </a:lnTo>
                <a:lnTo>
                  <a:pt x="26789" y="98226"/>
                </a:lnTo>
                <a:lnTo>
                  <a:pt x="35719" y="80367"/>
                </a:lnTo>
                <a:lnTo>
                  <a:pt x="44649" y="62507"/>
                </a:lnTo>
                <a:lnTo>
                  <a:pt x="53578" y="44648"/>
                </a:lnTo>
                <a:lnTo>
                  <a:pt x="62508" y="26789"/>
                </a:lnTo>
                <a:lnTo>
                  <a:pt x="71438" y="17859"/>
                </a:lnTo>
                <a:lnTo>
                  <a:pt x="80368" y="0"/>
                </a:lnTo>
                <a:lnTo>
                  <a:pt x="80368" y="0"/>
                </a:lnTo>
                <a:lnTo>
                  <a:pt x="89297" y="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" name="Freeform 2164"/>
          <p:cNvSpPr/>
          <p:nvPr/>
        </p:nvSpPr>
        <p:spPr>
          <a:xfrm>
            <a:off x="5143500" y="6313288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6" name="Freeform 2165"/>
          <p:cNvSpPr/>
          <p:nvPr/>
        </p:nvSpPr>
        <p:spPr>
          <a:xfrm>
            <a:off x="5143500" y="6304359"/>
            <a:ext cx="169665" cy="26790"/>
          </a:xfrm>
          <a:custGeom>
            <a:avLst/>
            <a:gdLst/>
            <a:ahLst/>
            <a:cxnLst/>
            <a:rect l="0" t="0" r="0" b="0"/>
            <a:pathLst>
              <a:path w="169665" h="26790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17859" y="8929"/>
                </a:lnTo>
                <a:lnTo>
                  <a:pt x="35719" y="8929"/>
                </a:lnTo>
                <a:lnTo>
                  <a:pt x="53578" y="8929"/>
                </a:lnTo>
                <a:lnTo>
                  <a:pt x="80367" y="17859"/>
                </a:lnTo>
                <a:lnTo>
                  <a:pt x="98227" y="17859"/>
                </a:lnTo>
                <a:lnTo>
                  <a:pt x="116086" y="26789"/>
                </a:lnTo>
                <a:lnTo>
                  <a:pt x="133945" y="26789"/>
                </a:lnTo>
                <a:lnTo>
                  <a:pt x="151805" y="26789"/>
                </a:lnTo>
                <a:lnTo>
                  <a:pt x="160734" y="26789"/>
                </a:lnTo>
                <a:lnTo>
                  <a:pt x="169664" y="26789"/>
                </a:lnTo>
                <a:lnTo>
                  <a:pt x="169664" y="26789"/>
                </a:lnTo>
                <a:lnTo>
                  <a:pt x="169664" y="26789"/>
                </a:lnTo>
                <a:lnTo>
                  <a:pt x="169664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7" name="Freeform 2166"/>
          <p:cNvSpPr/>
          <p:nvPr/>
        </p:nvSpPr>
        <p:spPr>
          <a:xfrm>
            <a:off x="5232797" y="6331148"/>
            <a:ext cx="107157" cy="151805"/>
          </a:xfrm>
          <a:custGeom>
            <a:avLst/>
            <a:gdLst/>
            <a:ahLst/>
            <a:cxnLst/>
            <a:rect l="0" t="0" r="0" b="0"/>
            <a:pathLst>
              <a:path w="107157" h="151805">
                <a:moveTo>
                  <a:pt x="0" y="151804"/>
                </a:moveTo>
                <a:lnTo>
                  <a:pt x="0" y="151804"/>
                </a:lnTo>
                <a:lnTo>
                  <a:pt x="0" y="142875"/>
                </a:lnTo>
                <a:lnTo>
                  <a:pt x="0" y="133945"/>
                </a:lnTo>
                <a:lnTo>
                  <a:pt x="8930" y="116086"/>
                </a:lnTo>
                <a:lnTo>
                  <a:pt x="17859" y="98226"/>
                </a:lnTo>
                <a:lnTo>
                  <a:pt x="35719" y="71437"/>
                </a:lnTo>
                <a:lnTo>
                  <a:pt x="44648" y="44648"/>
                </a:lnTo>
                <a:lnTo>
                  <a:pt x="62508" y="26789"/>
                </a:lnTo>
                <a:lnTo>
                  <a:pt x="71437" y="8929"/>
                </a:lnTo>
                <a:lnTo>
                  <a:pt x="89297" y="0"/>
                </a:lnTo>
                <a:lnTo>
                  <a:pt x="98226" y="0"/>
                </a:lnTo>
                <a:lnTo>
                  <a:pt x="107156" y="0"/>
                </a:lnTo>
                <a:lnTo>
                  <a:pt x="98226" y="8929"/>
                </a:lnTo>
                <a:lnTo>
                  <a:pt x="9822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8" name="Freeform 2167"/>
          <p:cNvSpPr/>
          <p:nvPr/>
        </p:nvSpPr>
        <p:spPr>
          <a:xfrm>
            <a:off x="5581055" y="5893593"/>
            <a:ext cx="89298" cy="241103"/>
          </a:xfrm>
          <a:custGeom>
            <a:avLst/>
            <a:gdLst/>
            <a:ahLst/>
            <a:cxnLst/>
            <a:rect l="0" t="0" r="0" b="0"/>
            <a:pathLst>
              <a:path w="89298" h="241103">
                <a:moveTo>
                  <a:pt x="80367" y="44648"/>
                </a:moveTo>
                <a:lnTo>
                  <a:pt x="80367" y="44648"/>
                </a:lnTo>
                <a:lnTo>
                  <a:pt x="71437" y="44648"/>
                </a:lnTo>
                <a:lnTo>
                  <a:pt x="71437" y="44648"/>
                </a:lnTo>
                <a:lnTo>
                  <a:pt x="62508" y="35719"/>
                </a:lnTo>
                <a:lnTo>
                  <a:pt x="62508" y="35719"/>
                </a:lnTo>
                <a:lnTo>
                  <a:pt x="53578" y="26789"/>
                </a:lnTo>
                <a:lnTo>
                  <a:pt x="44648" y="17859"/>
                </a:lnTo>
                <a:lnTo>
                  <a:pt x="44648" y="8930"/>
                </a:lnTo>
                <a:lnTo>
                  <a:pt x="35718" y="0"/>
                </a:lnTo>
                <a:lnTo>
                  <a:pt x="2678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29" y="44648"/>
                </a:lnTo>
                <a:lnTo>
                  <a:pt x="17859" y="62508"/>
                </a:lnTo>
                <a:lnTo>
                  <a:pt x="35718" y="89297"/>
                </a:lnTo>
                <a:lnTo>
                  <a:pt x="53578" y="125016"/>
                </a:lnTo>
                <a:lnTo>
                  <a:pt x="62508" y="151805"/>
                </a:lnTo>
                <a:lnTo>
                  <a:pt x="80367" y="187523"/>
                </a:lnTo>
                <a:lnTo>
                  <a:pt x="80367" y="205383"/>
                </a:lnTo>
                <a:lnTo>
                  <a:pt x="89297" y="223242"/>
                </a:lnTo>
                <a:lnTo>
                  <a:pt x="80367" y="232172"/>
                </a:lnTo>
                <a:lnTo>
                  <a:pt x="80367" y="241102"/>
                </a:lnTo>
                <a:lnTo>
                  <a:pt x="62508" y="241102"/>
                </a:lnTo>
                <a:lnTo>
                  <a:pt x="44648" y="232172"/>
                </a:lnTo>
                <a:lnTo>
                  <a:pt x="4464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9" name="Freeform 2168"/>
          <p:cNvSpPr/>
          <p:nvPr/>
        </p:nvSpPr>
        <p:spPr>
          <a:xfrm>
            <a:off x="5545336" y="6045398"/>
            <a:ext cx="116087" cy="26790"/>
          </a:xfrm>
          <a:custGeom>
            <a:avLst/>
            <a:gdLst/>
            <a:ahLst/>
            <a:cxnLst/>
            <a:rect l="0" t="0" r="0" b="0"/>
            <a:pathLst>
              <a:path w="116087" h="26790">
                <a:moveTo>
                  <a:pt x="0" y="26789"/>
                </a:moveTo>
                <a:lnTo>
                  <a:pt x="8930" y="26789"/>
                </a:lnTo>
                <a:lnTo>
                  <a:pt x="17859" y="26789"/>
                </a:lnTo>
                <a:lnTo>
                  <a:pt x="35719" y="17859"/>
                </a:lnTo>
                <a:lnTo>
                  <a:pt x="44648" y="8929"/>
                </a:lnTo>
                <a:lnTo>
                  <a:pt x="62508" y="8929"/>
                </a:lnTo>
                <a:lnTo>
                  <a:pt x="80367" y="0"/>
                </a:lnTo>
                <a:lnTo>
                  <a:pt x="98227" y="0"/>
                </a:lnTo>
                <a:lnTo>
                  <a:pt x="107156" y="0"/>
                </a:lnTo>
                <a:lnTo>
                  <a:pt x="116086" y="8929"/>
                </a:lnTo>
                <a:lnTo>
                  <a:pt x="116086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" name="Freeform 2169"/>
          <p:cNvSpPr/>
          <p:nvPr/>
        </p:nvSpPr>
        <p:spPr>
          <a:xfrm>
            <a:off x="5759648" y="5911452"/>
            <a:ext cx="232173" cy="178595"/>
          </a:xfrm>
          <a:custGeom>
            <a:avLst/>
            <a:gdLst/>
            <a:ahLst/>
            <a:cxnLst/>
            <a:rect l="0" t="0" r="0" b="0"/>
            <a:pathLst>
              <a:path w="232173" h="178595">
                <a:moveTo>
                  <a:pt x="8930" y="62508"/>
                </a:moveTo>
                <a:lnTo>
                  <a:pt x="893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62508"/>
                </a:lnTo>
                <a:lnTo>
                  <a:pt x="8930" y="62508"/>
                </a:lnTo>
                <a:lnTo>
                  <a:pt x="8930" y="53578"/>
                </a:lnTo>
                <a:lnTo>
                  <a:pt x="8930" y="44649"/>
                </a:lnTo>
                <a:lnTo>
                  <a:pt x="8930" y="35719"/>
                </a:lnTo>
                <a:lnTo>
                  <a:pt x="17860" y="26789"/>
                </a:lnTo>
                <a:lnTo>
                  <a:pt x="26790" y="17860"/>
                </a:lnTo>
                <a:lnTo>
                  <a:pt x="35719" y="8930"/>
                </a:lnTo>
                <a:lnTo>
                  <a:pt x="44649" y="0"/>
                </a:lnTo>
                <a:lnTo>
                  <a:pt x="53579" y="0"/>
                </a:lnTo>
                <a:lnTo>
                  <a:pt x="62508" y="8930"/>
                </a:lnTo>
                <a:lnTo>
                  <a:pt x="71438" y="17860"/>
                </a:lnTo>
                <a:lnTo>
                  <a:pt x="80368" y="35719"/>
                </a:lnTo>
                <a:lnTo>
                  <a:pt x="80368" y="62508"/>
                </a:lnTo>
                <a:lnTo>
                  <a:pt x="80368" y="89297"/>
                </a:lnTo>
                <a:lnTo>
                  <a:pt x="80368" y="116086"/>
                </a:lnTo>
                <a:lnTo>
                  <a:pt x="80368" y="142875"/>
                </a:lnTo>
                <a:lnTo>
                  <a:pt x="71438" y="160735"/>
                </a:lnTo>
                <a:lnTo>
                  <a:pt x="71438" y="178594"/>
                </a:lnTo>
                <a:lnTo>
                  <a:pt x="71438" y="178594"/>
                </a:lnTo>
                <a:lnTo>
                  <a:pt x="71438" y="178594"/>
                </a:lnTo>
                <a:lnTo>
                  <a:pt x="80368" y="169664"/>
                </a:lnTo>
                <a:lnTo>
                  <a:pt x="89297" y="151805"/>
                </a:lnTo>
                <a:lnTo>
                  <a:pt x="107157" y="133946"/>
                </a:lnTo>
                <a:lnTo>
                  <a:pt x="133946" y="116086"/>
                </a:lnTo>
                <a:lnTo>
                  <a:pt x="160735" y="107157"/>
                </a:lnTo>
                <a:lnTo>
                  <a:pt x="178594" y="98227"/>
                </a:lnTo>
                <a:lnTo>
                  <a:pt x="205383" y="89297"/>
                </a:lnTo>
                <a:lnTo>
                  <a:pt x="223243" y="89297"/>
                </a:lnTo>
                <a:lnTo>
                  <a:pt x="232172" y="89297"/>
                </a:lnTo>
                <a:lnTo>
                  <a:pt x="23217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1" name="Freeform 2170"/>
          <p:cNvSpPr/>
          <p:nvPr/>
        </p:nvSpPr>
        <p:spPr>
          <a:xfrm>
            <a:off x="5384602" y="6456163"/>
            <a:ext cx="98227" cy="160736"/>
          </a:xfrm>
          <a:custGeom>
            <a:avLst/>
            <a:gdLst/>
            <a:ahLst/>
            <a:cxnLst/>
            <a:rect l="0" t="0" r="0" b="0"/>
            <a:pathLst>
              <a:path w="98227" h="160736">
                <a:moveTo>
                  <a:pt x="80367" y="0"/>
                </a:move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71437" y="8930"/>
                </a:lnTo>
                <a:lnTo>
                  <a:pt x="71437" y="17860"/>
                </a:lnTo>
                <a:lnTo>
                  <a:pt x="62507" y="17860"/>
                </a:lnTo>
                <a:lnTo>
                  <a:pt x="62507" y="26789"/>
                </a:lnTo>
                <a:lnTo>
                  <a:pt x="62507" y="26789"/>
                </a:lnTo>
                <a:lnTo>
                  <a:pt x="53578" y="35719"/>
                </a:lnTo>
                <a:lnTo>
                  <a:pt x="53578" y="44649"/>
                </a:lnTo>
                <a:lnTo>
                  <a:pt x="44648" y="53578"/>
                </a:lnTo>
                <a:lnTo>
                  <a:pt x="35718" y="71438"/>
                </a:lnTo>
                <a:lnTo>
                  <a:pt x="26789" y="89297"/>
                </a:lnTo>
                <a:lnTo>
                  <a:pt x="17859" y="107157"/>
                </a:lnTo>
                <a:lnTo>
                  <a:pt x="8929" y="133946"/>
                </a:lnTo>
                <a:lnTo>
                  <a:pt x="8929" y="142875"/>
                </a:lnTo>
                <a:lnTo>
                  <a:pt x="0" y="151805"/>
                </a:lnTo>
                <a:lnTo>
                  <a:pt x="0" y="151805"/>
                </a:lnTo>
                <a:lnTo>
                  <a:pt x="8929" y="160735"/>
                </a:lnTo>
                <a:lnTo>
                  <a:pt x="8929" y="160735"/>
                </a:lnTo>
                <a:lnTo>
                  <a:pt x="26789" y="160735"/>
                </a:lnTo>
                <a:lnTo>
                  <a:pt x="35718" y="160735"/>
                </a:lnTo>
                <a:lnTo>
                  <a:pt x="44648" y="151805"/>
                </a:lnTo>
                <a:lnTo>
                  <a:pt x="62507" y="151805"/>
                </a:lnTo>
                <a:lnTo>
                  <a:pt x="80367" y="151805"/>
                </a:lnTo>
                <a:lnTo>
                  <a:pt x="98226" y="151805"/>
                </a:lnTo>
                <a:lnTo>
                  <a:pt x="98226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2" name="Freeform 2171"/>
          <p:cNvSpPr/>
          <p:nvPr/>
        </p:nvSpPr>
        <p:spPr>
          <a:xfrm>
            <a:off x="5482828" y="6715124"/>
            <a:ext cx="80368" cy="44650"/>
          </a:xfrm>
          <a:custGeom>
            <a:avLst/>
            <a:gdLst/>
            <a:ahLst/>
            <a:cxnLst/>
            <a:rect l="0" t="0" r="0" b="0"/>
            <a:pathLst>
              <a:path w="80368" h="44650">
                <a:moveTo>
                  <a:pt x="80367" y="0"/>
                </a:moveTo>
                <a:lnTo>
                  <a:pt x="80367" y="0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8930"/>
                </a:lnTo>
                <a:lnTo>
                  <a:pt x="26789" y="8930"/>
                </a:lnTo>
                <a:lnTo>
                  <a:pt x="17860" y="17860"/>
                </a:lnTo>
                <a:lnTo>
                  <a:pt x="8930" y="26789"/>
                </a:lnTo>
                <a:lnTo>
                  <a:pt x="8930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26789" y="44649"/>
                </a:lnTo>
                <a:lnTo>
                  <a:pt x="35719" y="44649"/>
                </a:lnTo>
                <a:lnTo>
                  <a:pt x="53578" y="44649"/>
                </a:lnTo>
                <a:lnTo>
                  <a:pt x="62508" y="44649"/>
                </a:lnTo>
                <a:lnTo>
                  <a:pt x="80367" y="44649"/>
                </a:lnTo>
                <a:lnTo>
                  <a:pt x="80367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3" name="Freeform 2172"/>
          <p:cNvSpPr/>
          <p:nvPr/>
        </p:nvSpPr>
        <p:spPr>
          <a:xfrm>
            <a:off x="5589984" y="6813351"/>
            <a:ext cx="53580" cy="35720"/>
          </a:xfrm>
          <a:custGeom>
            <a:avLst/>
            <a:gdLst/>
            <a:ahLst/>
            <a:cxnLst/>
            <a:rect l="0" t="0" r="0" b="0"/>
            <a:pathLst>
              <a:path w="53580" h="35720">
                <a:moveTo>
                  <a:pt x="53579" y="0"/>
                </a:moveTo>
                <a:lnTo>
                  <a:pt x="44649" y="0"/>
                </a:lnTo>
                <a:lnTo>
                  <a:pt x="44649" y="8929"/>
                </a:lnTo>
                <a:lnTo>
                  <a:pt x="35719" y="8929"/>
                </a:lnTo>
                <a:lnTo>
                  <a:pt x="35719" y="8929"/>
                </a:lnTo>
                <a:lnTo>
                  <a:pt x="26789" y="17859"/>
                </a:lnTo>
                <a:lnTo>
                  <a:pt x="17860" y="17859"/>
                </a:lnTo>
                <a:lnTo>
                  <a:pt x="17860" y="17859"/>
                </a:lnTo>
                <a:lnTo>
                  <a:pt x="893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17860" y="35719"/>
                </a:lnTo>
                <a:lnTo>
                  <a:pt x="35719" y="35719"/>
                </a:lnTo>
                <a:lnTo>
                  <a:pt x="44649" y="35719"/>
                </a:lnTo>
                <a:lnTo>
                  <a:pt x="53579" y="35719"/>
                </a:lnTo>
                <a:lnTo>
                  <a:pt x="5357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4" name="Freeform 2173"/>
          <p:cNvSpPr/>
          <p:nvPr/>
        </p:nvSpPr>
        <p:spPr>
          <a:xfrm>
            <a:off x="5866805" y="6402585"/>
            <a:ext cx="125016" cy="276821"/>
          </a:xfrm>
          <a:custGeom>
            <a:avLst/>
            <a:gdLst/>
            <a:ahLst/>
            <a:cxnLst/>
            <a:rect l="0" t="0" r="0" b="0"/>
            <a:pathLst>
              <a:path w="125016" h="276821">
                <a:moveTo>
                  <a:pt x="125015" y="80367"/>
                </a:moveTo>
                <a:lnTo>
                  <a:pt x="125015" y="80367"/>
                </a:lnTo>
                <a:lnTo>
                  <a:pt x="116086" y="80367"/>
                </a:lnTo>
                <a:lnTo>
                  <a:pt x="107156" y="71438"/>
                </a:lnTo>
                <a:lnTo>
                  <a:pt x="98226" y="62508"/>
                </a:lnTo>
                <a:lnTo>
                  <a:pt x="89297" y="53578"/>
                </a:lnTo>
                <a:lnTo>
                  <a:pt x="71437" y="35719"/>
                </a:lnTo>
                <a:lnTo>
                  <a:pt x="62508" y="26789"/>
                </a:lnTo>
                <a:lnTo>
                  <a:pt x="44648" y="8930"/>
                </a:lnTo>
                <a:lnTo>
                  <a:pt x="35718" y="0"/>
                </a:lnTo>
                <a:lnTo>
                  <a:pt x="17859" y="0"/>
                </a:lnTo>
                <a:lnTo>
                  <a:pt x="8929" y="0"/>
                </a:lnTo>
                <a:lnTo>
                  <a:pt x="0" y="0"/>
                </a:lnTo>
                <a:lnTo>
                  <a:pt x="0" y="17860"/>
                </a:lnTo>
                <a:lnTo>
                  <a:pt x="0" y="35719"/>
                </a:lnTo>
                <a:lnTo>
                  <a:pt x="8929" y="62508"/>
                </a:lnTo>
                <a:lnTo>
                  <a:pt x="8929" y="80367"/>
                </a:lnTo>
                <a:lnTo>
                  <a:pt x="17859" y="98227"/>
                </a:lnTo>
                <a:lnTo>
                  <a:pt x="35718" y="116086"/>
                </a:lnTo>
                <a:lnTo>
                  <a:pt x="44648" y="151805"/>
                </a:lnTo>
                <a:lnTo>
                  <a:pt x="62508" y="178594"/>
                </a:lnTo>
                <a:lnTo>
                  <a:pt x="80367" y="205383"/>
                </a:lnTo>
                <a:lnTo>
                  <a:pt x="89297" y="232172"/>
                </a:lnTo>
                <a:lnTo>
                  <a:pt x="107156" y="250031"/>
                </a:lnTo>
                <a:lnTo>
                  <a:pt x="107156" y="258961"/>
                </a:lnTo>
                <a:lnTo>
                  <a:pt x="107156" y="267891"/>
                </a:lnTo>
                <a:lnTo>
                  <a:pt x="107156" y="276820"/>
                </a:lnTo>
                <a:lnTo>
                  <a:pt x="107156" y="276820"/>
                </a:lnTo>
                <a:lnTo>
                  <a:pt x="107156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5" name="Freeform 2174"/>
          <p:cNvSpPr/>
          <p:nvPr/>
        </p:nvSpPr>
        <p:spPr>
          <a:xfrm>
            <a:off x="5911453" y="6616898"/>
            <a:ext cx="62509" cy="35719"/>
          </a:xfrm>
          <a:custGeom>
            <a:avLst/>
            <a:gdLst/>
            <a:ahLst/>
            <a:cxnLst/>
            <a:rect l="0" t="0" r="0" b="0"/>
            <a:pathLst>
              <a:path w="62509" h="35719">
                <a:moveTo>
                  <a:pt x="0" y="35718"/>
                </a:moveTo>
                <a:lnTo>
                  <a:pt x="8930" y="35718"/>
                </a:lnTo>
                <a:lnTo>
                  <a:pt x="17860" y="35718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17859"/>
                </a:lnTo>
                <a:lnTo>
                  <a:pt x="53578" y="8929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6" name="Freeform 2175"/>
          <p:cNvSpPr/>
          <p:nvPr/>
        </p:nvSpPr>
        <p:spPr>
          <a:xfrm>
            <a:off x="6143625" y="6429374"/>
            <a:ext cx="53579" cy="160736"/>
          </a:xfrm>
          <a:custGeom>
            <a:avLst/>
            <a:gdLst/>
            <a:ahLst/>
            <a:cxnLst/>
            <a:rect l="0" t="0" r="0" b="0"/>
            <a:pathLst>
              <a:path w="53579" h="160736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30" y="62508"/>
                </a:lnTo>
                <a:lnTo>
                  <a:pt x="17859" y="71438"/>
                </a:lnTo>
                <a:lnTo>
                  <a:pt x="17859" y="98227"/>
                </a:lnTo>
                <a:lnTo>
                  <a:pt x="35719" y="116086"/>
                </a:lnTo>
                <a:lnTo>
                  <a:pt x="44648" y="142875"/>
                </a:lnTo>
                <a:lnTo>
                  <a:pt x="53578" y="160735"/>
                </a:lnTo>
                <a:lnTo>
                  <a:pt x="53578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7" name="Freeform 2176"/>
          <p:cNvSpPr/>
          <p:nvPr/>
        </p:nvSpPr>
        <p:spPr>
          <a:xfrm>
            <a:off x="4384477" y="6081116"/>
            <a:ext cx="89297" cy="178595"/>
          </a:xfrm>
          <a:custGeom>
            <a:avLst/>
            <a:gdLst/>
            <a:ahLst/>
            <a:cxnLst/>
            <a:rect l="0" t="0" r="0" b="0"/>
            <a:pathLst>
              <a:path w="89297" h="178595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60"/>
                </a:lnTo>
                <a:lnTo>
                  <a:pt x="17859" y="35719"/>
                </a:lnTo>
                <a:lnTo>
                  <a:pt x="35718" y="53579"/>
                </a:lnTo>
                <a:lnTo>
                  <a:pt x="44648" y="80368"/>
                </a:lnTo>
                <a:lnTo>
                  <a:pt x="62507" y="107157"/>
                </a:lnTo>
                <a:lnTo>
                  <a:pt x="71437" y="133946"/>
                </a:lnTo>
                <a:lnTo>
                  <a:pt x="80367" y="151805"/>
                </a:lnTo>
                <a:lnTo>
                  <a:pt x="89296" y="169664"/>
                </a:lnTo>
                <a:lnTo>
                  <a:pt x="89296" y="178594"/>
                </a:lnTo>
                <a:lnTo>
                  <a:pt x="89296" y="178594"/>
                </a:lnTo>
                <a:lnTo>
                  <a:pt x="89296" y="169664"/>
                </a:lnTo>
                <a:lnTo>
                  <a:pt x="8929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8" name="Freeform 2177"/>
          <p:cNvSpPr/>
          <p:nvPr/>
        </p:nvSpPr>
        <p:spPr>
          <a:xfrm>
            <a:off x="4455914" y="6009679"/>
            <a:ext cx="116087" cy="187524"/>
          </a:xfrm>
          <a:custGeom>
            <a:avLst/>
            <a:gdLst/>
            <a:ahLst/>
            <a:cxnLst/>
            <a:rect l="0" t="0" r="0" b="0"/>
            <a:pathLst>
              <a:path w="116087" h="187524">
                <a:moveTo>
                  <a:pt x="0" y="89297"/>
                </a:moveTo>
                <a:lnTo>
                  <a:pt x="0" y="98226"/>
                </a:lnTo>
                <a:lnTo>
                  <a:pt x="0" y="98226"/>
                </a:lnTo>
                <a:lnTo>
                  <a:pt x="8930" y="116086"/>
                </a:lnTo>
                <a:lnTo>
                  <a:pt x="17859" y="125016"/>
                </a:lnTo>
                <a:lnTo>
                  <a:pt x="26789" y="142875"/>
                </a:lnTo>
                <a:lnTo>
                  <a:pt x="44649" y="160734"/>
                </a:lnTo>
                <a:lnTo>
                  <a:pt x="53578" y="178594"/>
                </a:lnTo>
                <a:lnTo>
                  <a:pt x="71438" y="187523"/>
                </a:lnTo>
                <a:lnTo>
                  <a:pt x="80367" y="187523"/>
                </a:lnTo>
                <a:lnTo>
                  <a:pt x="98227" y="187523"/>
                </a:lnTo>
                <a:lnTo>
                  <a:pt x="107156" y="178594"/>
                </a:lnTo>
                <a:lnTo>
                  <a:pt x="107156" y="160734"/>
                </a:lnTo>
                <a:lnTo>
                  <a:pt x="116086" y="133945"/>
                </a:lnTo>
                <a:lnTo>
                  <a:pt x="116086" y="107156"/>
                </a:lnTo>
                <a:lnTo>
                  <a:pt x="107156" y="71437"/>
                </a:lnTo>
                <a:lnTo>
                  <a:pt x="107156" y="44648"/>
                </a:lnTo>
                <a:lnTo>
                  <a:pt x="98227" y="17859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30"/>
                </a:lnTo>
                <a:lnTo>
                  <a:pt x="35719" y="26789"/>
                </a:lnTo>
                <a:lnTo>
                  <a:pt x="35719" y="53578"/>
                </a:lnTo>
                <a:lnTo>
                  <a:pt x="26789" y="80367"/>
                </a:lnTo>
                <a:lnTo>
                  <a:pt x="35719" y="107156"/>
                </a:lnTo>
                <a:lnTo>
                  <a:pt x="35719" y="125016"/>
                </a:lnTo>
                <a:lnTo>
                  <a:pt x="44649" y="133945"/>
                </a:lnTo>
                <a:lnTo>
                  <a:pt x="44649" y="133945"/>
                </a:lnTo>
                <a:lnTo>
                  <a:pt x="44649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9" name="Freeform 2178"/>
          <p:cNvSpPr/>
          <p:nvPr/>
        </p:nvSpPr>
        <p:spPr>
          <a:xfrm>
            <a:off x="4616648" y="5920382"/>
            <a:ext cx="107158" cy="232173"/>
          </a:xfrm>
          <a:custGeom>
            <a:avLst/>
            <a:gdLst/>
            <a:ahLst/>
            <a:cxnLst/>
            <a:rect l="0" t="0" r="0" b="0"/>
            <a:pathLst>
              <a:path w="107158" h="232173">
                <a:moveTo>
                  <a:pt x="0" y="26789"/>
                </a:moveTo>
                <a:lnTo>
                  <a:pt x="0" y="26789"/>
                </a:lnTo>
                <a:lnTo>
                  <a:pt x="0" y="35719"/>
                </a:lnTo>
                <a:lnTo>
                  <a:pt x="0" y="44648"/>
                </a:lnTo>
                <a:lnTo>
                  <a:pt x="0" y="62508"/>
                </a:lnTo>
                <a:lnTo>
                  <a:pt x="0" y="89297"/>
                </a:lnTo>
                <a:lnTo>
                  <a:pt x="8930" y="116086"/>
                </a:lnTo>
                <a:lnTo>
                  <a:pt x="17860" y="151805"/>
                </a:lnTo>
                <a:lnTo>
                  <a:pt x="35719" y="178594"/>
                </a:lnTo>
                <a:lnTo>
                  <a:pt x="44649" y="205383"/>
                </a:lnTo>
                <a:lnTo>
                  <a:pt x="62508" y="223242"/>
                </a:lnTo>
                <a:lnTo>
                  <a:pt x="80368" y="232172"/>
                </a:lnTo>
                <a:lnTo>
                  <a:pt x="89297" y="232172"/>
                </a:lnTo>
                <a:lnTo>
                  <a:pt x="98227" y="214313"/>
                </a:lnTo>
                <a:lnTo>
                  <a:pt x="98227" y="187523"/>
                </a:lnTo>
                <a:lnTo>
                  <a:pt x="107157" y="151805"/>
                </a:lnTo>
                <a:lnTo>
                  <a:pt x="98227" y="116086"/>
                </a:lnTo>
                <a:lnTo>
                  <a:pt x="89297" y="71438"/>
                </a:lnTo>
                <a:lnTo>
                  <a:pt x="80368" y="35719"/>
                </a:lnTo>
                <a:lnTo>
                  <a:pt x="62508" y="8930"/>
                </a:lnTo>
                <a:lnTo>
                  <a:pt x="44649" y="0"/>
                </a:lnTo>
                <a:lnTo>
                  <a:pt x="26790" y="0"/>
                </a:lnTo>
                <a:lnTo>
                  <a:pt x="17860" y="17859"/>
                </a:lnTo>
                <a:lnTo>
                  <a:pt x="17860" y="53578"/>
                </a:lnTo>
                <a:lnTo>
                  <a:pt x="17860" y="89297"/>
                </a:lnTo>
                <a:lnTo>
                  <a:pt x="26790" y="142875"/>
                </a:lnTo>
                <a:lnTo>
                  <a:pt x="44649" y="187523"/>
                </a:lnTo>
                <a:lnTo>
                  <a:pt x="53579" y="214313"/>
                </a:lnTo>
                <a:lnTo>
                  <a:pt x="53579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0" name="Freeform 2179"/>
          <p:cNvSpPr/>
          <p:nvPr/>
        </p:nvSpPr>
        <p:spPr>
          <a:xfrm>
            <a:off x="4768453" y="6143624"/>
            <a:ext cx="62509" cy="169665"/>
          </a:xfrm>
          <a:custGeom>
            <a:avLst/>
            <a:gdLst/>
            <a:ahLst/>
            <a:cxnLst/>
            <a:rect l="0" t="0" r="0" b="0"/>
            <a:pathLst>
              <a:path w="62509" h="169665">
                <a:moveTo>
                  <a:pt x="35719" y="0"/>
                </a:moveTo>
                <a:lnTo>
                  <a:pt x="44649" y="8930"/>
                </a:lnTo>
                <a:lnTo>
                  <a:pt x="44649" y="26789"/>
                </a:lnTo>
                <a:lnTo>
                  <a:pt x="53578" y="62508"/>
                </a:lnTo>
                <a:lnTo>
                  <a:pt x="62508" y="89297"/>
                </a:lnTo>
                <a:lnTo>
                  <a:pt x="62508" y="125016"/>
                </a:lnTo>
                <a:lnTo>
                  <a:pt x="62508" y="142875"/>
                </a:lnTo>
                <a:lnTo>
                  <a:pt x="53578" y="160735"/>
                </a:lnTo>
                <a:lnTo>
                  <a:pt x="44649" y="169664"/>
                </a:lnTo>
                <a:lnTo>
                  <a:pt x="35719" y="160735"/>
                </a:lnTo>
                <a:lnTo>
                  <a:pt x="17860" y="13394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" name="Freeform 2180"/>
          <p:cNvSpPr/>
          <p:nvPr/>
        </p:nvSpPr>
        <p:spPr>
          <a:xfrm>
            <a:off x="4777383" y="5911452"/>
            <a:ext cx="116087" cy="160736"/>
          </a:xfrm>
          <a:custGeom>
            <a:avLst/>
            <a:gdLst/>
            <a:ahLst/>
            <a:cxnLst/>
            <a:rect l="0" t="0" r="0" b="0"/>
            <a:pathLst>
              <a:path w="116087" h="160736">
                <a:moveTo>
                  <a:pt x="0" y="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17859" y="53578"/>
                </a:lnTo>
                <a:lnTo>
                  <a:pt x="35719" y="80368"/>
                </a:lnTo>
                <a:lnTo>
                  <a:pt x="44648" y="98227"/>
                </a:lnTo>
                <a:lnTo>
                  <a:pt x="62508" y="125016"/>
                </a:lnTo>
                <a:lnTo>
                  <a:pt x="71437" y="142875"/>
                </a:lnTo>
                <a:lnTo>
                  <a:pt x="89297" y="151805"/>
                </a:lnTo>
                <a:lnTo>
                  <a:pt x="98226" y="160735"/>
                </a:lnTo>
                <a:lnTo>
                  <a:pt x="107156" y="151805"/>
                </a:lnTo>
                <a:lnTo>
                  <a:pt x="116086" y="142875"/>
                </a:lnTo>
                <a:lnTo>
                  <a:pt x="116086" y="125016"/>
                </a:lnTo>
                <a:lnTo>
                  <a:pt x="116086" y="98227"/>
                </a:lnTo>
                <a:lnTo>
                  <a:pt x="107156" y="71438"/>
                </a:lnTo>
                <a:lnTo>
                  <a:pt x="10715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2" name="Freeform 2181"/>
          <p:cNvSpPr/>
          <p:nvPr/>
        </p:nvSpPr>
        <p:spPr>
          <a:xfrm>
            <a:off x="4866680" y="5875734"/>
            <a:ext cx="71438" cy="125016"/>
          </a:xfrm>
          <a:custGeom>
            <a:avLst/>
            <a:gdLst/>
            <a:ahLst/>
            <a:cxnLst/>
            <a:rect l="0" t="0" r="0" b="0"/>
            <a:pathLst>
              <a:path w="71438" h="125016">
                <a:moveTo>
                  <a:pt x="0" y="8929"/>
                </a:moveTo>
                <a:lnTo>
                  <a:pt x="0" y="17859"/>
                </a:lnTo>
                <a:lnTo>
                  <a:pt x="0" y="26789"/>
                </a:lnTo>
                <a:lnTo>
                  <a:pt x="8929" y="44648"/>
                </a:lnTo>
                <a:lnTo>
                  <a:pt x="8929" y="53578"/>
                </a:lnTo>
                <a:lnTo>
                  <a:pt x="17859" y="71437"/>
                </a:lnTo>
                <a:lnTo>
                  <a:pt x="35718" y="89296"/>
                </a:lnTo>
                <a:lnTo>
                  <a:pt x="44648" y="107156"/>
                </a:lnTo>
                <a:lnTo>
                  <a:pt x="53578" y="116086"/>
                </a:lnTo>
                <a:lnTo>
                  <a:pt x="62508" y="125015"/>
                </a:lnTo>
                <a:lnTo>
                  <a:pt x="71437" y="116086"/>
                </a:lnTo>
                <a:lnTo>
                  <a:pt x="71437" y="116086"/>
                </a:lnTo>
                <a:lnTo>
                  <a:pt x="71437" y="98226"/>
                </a:lnTo>
                <a:lnTo>
                  <a:pt x="71437" y="80367"/>
                </a:lnTo>
                <a:lnTo>
                  <a:pt x="71437" y="62507"/>
                </a:lnTo>
                <a:lnTo>
                  <a:pt x="62508" y="35718"/>
                </a:lnTo>
                <a:lnTo>
                  <a:pt x="44648" y="17859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Freeform 2182"/>
          <p:cNvSpPr/>
          <p:nvPr/>
        </p:nvSpPr>
        <p:spPr>
          <a:xfrm>
            <a:off x="4929188" y="5848945"/>
            <a:ext cx="116086" cy="53579"/>
          </a:xfrm>
          <a:custGeom>
            <a:avLst/>
            <a:gdLst/>
            <a:ahLst/>
            <a:cxnLst/>
            <a:rect l="0" t="0" r="0" b="0"/>
            <a:pathLst>
              <a:path w="116086" h="53579">
                <a:moveTo>
                  <a:pt x="0" y="26789"/>
                </a:moveTo>
                <a:lnTo>
                  <a:pt x="0" y="26789"/>
                </a:lnTo>
                <a:lnTo>
                  <a:pt x="8929" y="26789"/>
                </a:lnTo>
                <a:lnTo>
                  <a:pt x="8929" y="17859"/>
                </a:lnTo>
                <a:lnTo>
                  <a:pt x="17859" y="8929"/>
                </a:lnTo>
                <a:lnTo>
                  <a:pt x="26789" y="0"/>
                </a:lnTo>
                <a:lnTo>
                  <a:pt x="35718" y="0"/>
                </a:lnTo>
                <a:lnTo>
                  <a:pt x="35718" y="0"/>
                </a:lnTo>
                <a:lnTo>
                  <a:pt x="44648" y="0"/>
                </a:lnTo>
                <a:lnTo>
                  <a:pt x="53578" y="8929"/>
                </a:lnTo>
                <a:lnTo>
                  <a:pt x="62507" y="17859"/>
                </a:lnTo>
                <a:lnTo>
                  <a:pt x="71437" y="26789"/>
                </a:lnTo>
                <a:lnTo>
                  <a:pt x="80367" y="44648"/>
                </a:lnTo>
                <a:lnTo>
                  <a:pt x="89296" y="53578"/>
                </a:lnTo>
                <a:lnTo>
                  <a:pt x="89296" y="53578"/>
                </a:lnTo>
                <a:lnTo>
                  <a:pt x="98226" y="53578"/>
                </a:lnTo>
                <a:lnTo>
                  <a:pt x="98226" y="53578"/>
                </a:lnTo>
                <a:lnTo>
                  <a:pt x="107156" y="44648"/>
                </a:lnTo>
                <a:lnTo>
                  <a:pt x="107156" y="35718"/>
                </a:lnTo>
                <a:lnTo>
                  <a:pt x="107156" y="26789"/>
                </a:lnTo>
                <a:lnTo>
                  <a:pt x="116085" y="17859"/>
                </a:lnTo>
                <a:lnTo>
                  <a:pt x="116085" y="0"/>
                </a:lnTo>
                <a:lnTo>
                  <a:pt x="11608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4" name="Freeform 2183"/>
          <p:cNvSpPr/>
          <p:nvPr/>
        </p:nvSpPr>
        <p:spPr>
          <a:xfrm>
            <a:off x="6706195" y="5447109"/>
            <a:ext cx="1196579" cy="1089422"/>
          </a:xfrm>
          <a:custGeom>
            <a:avLst/>
            <a:gdLst/>
            <a:ahLst/>
            <a:cxnLst/>
            <a:rect l="0" t="0" r="0" b="0"/>
            <a:pathLst>
              <a:path w="1196579" h="1089422">
                <a:moveTo>
                  <a:pt x="1160860" y="26789"/>
                </a:moveTo>
                <a:lnTo>
                  <a:pt x="1160860" y="26789"/>
                </a:lnTo>
                <a:lnTo>
                  <a:pt x="1169789" y="17860"/>
                </a:lnTo>
                <a:lnTo>
                  <a:pt x="1178719" y="17860"/>
                </a:lnTo>
                <a:lnTo>
                  <a:pt x="1187649" y="8930"/>
                </a:lnTo>
                <a:lnTo>
                  <a:pt x="1187649" y="8930"/>
                </a:lnTo>
                <a:lnTo>
                  <a:pt x="1196578" y="0"/>
                </a:lnTo>
                <a:lnTo>
                  <a:pt x="1196578" y="0"/>
                </a:lnTo>
                <a:lnTo>
                  <a:pt x="1196578" y="0"/>
                </a:lnTo>
                <a:lnTo>
                  <a:pt x="1196578" y="0"/>
                </a:lnTo>
                <a:lnTo>
                  <a:pt x="1196578" y="0"/>
                </a:lnTo>
                <a:lnTo>
                  <a:pt x="1196578" y="0"/>
                </a:lnTo>
                <a:lnTo>
                  <a:pt x="1196578" y="8930"/>
                </a:lnTo>
                <a:lnTo>
                  <a:pt x="1187649" y="17860"/>
                </a:lnTo>
                <a:lnTo>
                  <a:pt x="1178719" y="35719"/>
                </a:lnTo>
                <a:lnTo>
                  <a:pt x="1160860" y="53579"/>
                </a:lnTo>
                <a:lnTo>
                  <a:pt x="1134071" y="80368"/>
                </a:lnTo>
                <a:lnTo>
                  <a:pt x="1098352" y="116086"/>
                </a:lnTo>
                <a:lnTo>
                  <a:pt x="1044774" y="160734"/>
                </a:lnTo>
                <a:lnTo>
                  <a:pt x="991196" y="214312"/>
                </a:lnTo>
                <a:lnTo>
                  <a:pt x="919758" y="285750"/>
                </a:lnTo>
                <a:lnTo>
                  <a:pt x="848321" y="357187"/>
                </a:lnTo>
                <a:lnTo>
                  <a:pt x="750094" y="437554"/>
                </a:lnTo>
                <a:lnTo>
                  <a:pt x="660797" y="526851"/>
                </a:lnTo>
                <a:lnTo>
                  <a:pt x="562571" y="616148"/>
                </a:lnTo>
                <a:lnTo>
                  <a:pt x="464344" y="696515"/>
                </a:lnTo>
                <a:lnTo>
                  <a:pt x="375047" y="776882"/>
                </a:lnTo>
                <a:lnTo>
                  <a:pt x="285750" y="839390"/>
                </a:lnTo>
                <a:lnTo>
                  <a:pt x="214313" y="901898"/>
                </a:lnTo>
                <a:lnTo>
                  <a:pt x="151805" y="946546"/>
                </a:lnTo>
                <a:lnTo>
                  <a:pt x="107157" y="982265"/>
                </a:lnTo>
                <a:lnTo>
                  <a:pt x="80368" y="1009054"/>
                </a:lnTo>
                <a:lnTo>
                  <a:pt x="62508" y="1026914"/>
                </a:lnTo>
                <a:lnTo>
                  <a:pt x="44649" y="1035843"/>
                </a:lnTo>
                <a:lnTo>
                  <a:pt x="35719" y="1053703"/>
                </a:lnTo>
                <a:lnTo>
                  <a:pt x="17860" y="1062632"/>
                </a:lnTo>
                <a:lnTo>
                  <a:pt x="8930" y="1080492"/>
                </a:lnTo>
                <a:lnTo>
                  <a:pt x="0" y="1089421"/>
                </a:lnTo>
                <a:lnTo>
                  <a:pt x="0" y="1089421"/>
                </a:lnTo>
                <a:lnTo>
                  <a:pt x="0" y="1089421"/>
                </a:lnTo>
                <a:lnTo>
                  <a:pt x="8930" y="1062632"/>
                </a:lnTo>
                <a:lnTo>
                  <a:pt x="26789" y="1035843"/>
                </a:lnTo>
                <a:lnTo>
                  <a:pt x="26789" y="10358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5" name="Freeform 2184"/>
          <p:cNvSpPr/>
          <p:nvPr/>
        </p:nvSpPr>
        <p:spPr>
          <a:xfrm>
            <a:off x="7500938" y="5956101"/>
            <a:ext cx="205383" cy="446485"/>
          </a:xfrm>
          <a:custGeom>
            <a:avLst/>
            <a:gdLst/>
            <a:ahLst/>
            <a:cxnLst/>
            <a:rect l="0" t="0" r="0" b="0"/>
            <a:pathLst>
              <a:path w="205383" h="446485">
                <a:moveTo>
                  <a:pt x="71437" y="232172"/>
                </a:moveTo>
                <a:lnTo>
                  <a:pt x="71437" y="232172"/>
                </a:lnTo>
                <a:lnTo>
                  <a:pt x="62507" y="223242"/>
                </a:lnTo>
                <a:lnTo>
                  <a:pt x="62507" y="214312"/>
                </a:lnTo>
                <a:lnTo>
                  <a:pt x="62507" y="205383"/>
                </a:lnTo>
                <a:lnTo>
                  <a:pt x="53578" y="196453"/>
                </a:lnTo>
                <a:lnTo>
                  <a:pt x="44648" y="187523"/>
                </a:lnTo>
                <a:lnTo>
                  <a:pt x="35718" y="178594"/>
                </a:lnTo>
                <a:lnTo>
                  <a:pt x="26789" y="169664"/>
                </a:lnTo>
                <a:lnTo>
                  <a:pt x="17859" y="169664"/>
                </a:lnTo>
                <a:lnTo>
                  <a:pt x="8929" y="169664"/>
                </a:lnTo>
                <a:lnTo>
                  <a:pt x="0" y="178594"/>
                </a:lnTo>
                <a:lnTo>
                  <a:pt x="0" y="196453"/>
                </a:lnTo>
                <a:lnTo>
                  <a:pt x="0" y="232172"/>
                </a:lnTo>
                <a:lnTo>
                  <a:pt x="0" y="267890"/>
                </a:lnTo>
                <a:lnTo>
                  <a:pt x="8929" y="312539"/>
                </a:lnTo>
                <a:lnTo>
                  <a:pt x="8929" y="348258"/>
                </a:lnTo>
                <a:lnTo>
                  <a:pt x="17859" y="392906"/>
                </a:lnTo>
                <a:lnTo>
                  <a:pt x="26789" y="419695"/>
                </a:lnTo>
                <a:lnTo>
                  <a:pt x="44648" y="437554"/>
                </a:lnTo>
                <a:lnTo>
                  <a:pt x="53578" y="446484"/>
                </a:lnTo>
                <a:lnTo>
                  <a:pt x="62507" y="437554"/>
                </a:lnTo>
                <a:lnTo>
                  <a:pt x="71437" y="419695"/>
                </a:lnTo>
                <a:lnTo>
                  <a:pt x="80367" y="383976"/>
                </a:lnTo>
                <a:lnTo>
                  <a:pt x="80367" y="339328"/>
                </a:lnTo>
                <a:lnTo>
                  <a:pt x="89296" y="294679"/>
                </a:lnTo>
                <a:lnTo>
                  <a:pt x="89296" y="232172"/>
                </a:lnTo>
                <a:lnTo>
                  <a:pt x="80367" y="178594"/>
                </a:lnTo>
                <a:lnTo>
                  <a:pt x="71437" y="125015"/>
                </a:lnTo>
                <a:lnTo>
                  <a:pt x="71437" y="80367"/>
                </a:lnTo>
                <a:lnTo>
                  <a:pt x="62507" y="44648"/>
                </a:lnTo>
                <a:lnTo>
                  <a:pt x="53578" y="17859"/>
                </a:lnTo>
                <a:lnTo>
                  <a:pt x="53578" y="0"/>
                </a:lnTo>
                <a:lnTo>
                  <a:pt x="53578" y="0"/>
                </a:lnTo>
                <a:lnTo>
                  <a:pt x="53578" y="17859"/>
                </a:lnTo>
                <a:lnTo>
                  <a:pt x="53578" y="44648"/>
                </a:lnTo>
                <a:lnTo>
                  <a:pt x="71437" y="98226"/>
                </a:lnTo>
                <a:lnTo>
                  <a:pt x="89296" y="160734"/>
                </a:lnTo>
                <a:lnTo>
                  <a:pt x="107156" y="232172"/>
                </a:lnTo>
                <a:lnTo>
                  <a:pt x="133945" y="294679"/>
                </a:lnTo>
                <a:lnTo>
                  <a:pt x="160734" y="348258"/>
                </a:lnTo>
                <a:lnTo>
                  <a:pt x="178593" y="383976"/>
                </a:lnTo>
                <a:lnTo>
                  <a:pt x="196453" y="410765"/>
                </a:lnTo>
                <a:lnTo>
                  <a:pt x="205382" y="410765"/>
                </a:lnTo>
                <a:lnTo>
                  <a:pt x="205382" y="401836"/>
                </a:lnTo>
                <a:lnTo>
                  <a:pt x="205382" y="383976"/>
                </a:lnTo>
                <a:lnTo>
                  <a:pt x="205382" y="383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6" name="Freeform 2185"/>
          <p:cNvSpPr/>
          <p:nvPr/>
        </p:nvSpPr>
        <p:spPr>
          <a:xfrm>
            <a:off x="7706320" y="6197202"/>
            <a:ext cx="35720" cy="116087"/>
          </a:xfrm>
          <a:custGeom>
            <a:avLst/>
            <a:gdLst/>
            <a:ahLst/>
            <a:cxnLst/>
            <a:rect l="0" t="0" r="0" b="0"/>
            <a:pathLst>
              <a:path w="35720" h="116087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8930" y="26789"/>
                </a:lnTo>
                <a:lnTo>
                  <a:pt x="17860" y="44649"/>
                </a:lnTo>
                <a:lnTo>
                  <a:pt x="26789" y="71438"/>
                </a:lnTo>
                <a:lnTo>
                  <a:pt x="35719" y="89297"/>
                </a:lnTo>
                <a:lnTo>
                  <a:pt x="35719" y="107157"/>
                </a:lnTo>
                <a:lnTo>
                  <a:pt x="35719" y="116086"/>
                </a:lnTo>
                <a:lnTo>
                  <a:pt x="35719" y="116086"/>
                </a:lnTo>
                <a:lnTo>
                  <a:pt x="35719" y="116086"/>
                </a:lnTo>
                <a:lnTo>
                  <a:pt x="35719" y="98227"/>
                </a:lnTo>
                <a:lnTo>
                  <a:pt x="26789" y="71438"/>
                </a:lnTo>
                <a:lnTo>
                  <a:pt x="8930" y="35719"/>
                </a:lnTo>
                <a:lnTo>
                  <a:pt x="893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7" name="Freeform 2186"/>
          <p:cNvSpPr/>
          <p:nvPr/>
        </p:nvSpPr>
        <p:spPr>
          <a:xfrm>
            <a:off x="7670602" y="5965030"/>
            <a:ext cx="8930" cy="62509"/>
          </a:xfrm>
          <a:custGeom>
            <a:avLst/>
            <a:gdLst/>
            <a:ahLst/>
            <a:cxnLst/>
            <a:rect l="0" t="0" r="0" b="0"/>
            <a:pathLst>
              <a:path w="8930" h="62509">
                <a:moveTo>
                  <a:pt x="8929" y="44649"/>
                </a:moveTo>
                <a:lnTo>
                  <a:pt x="0" y="44649"/>
                </a:lnTo>
                <a:lnTo>
                  <a:pt x="0" y="53579"/>
                </a:lnTo>
                <a:lnTo>
                  <a:pt x="0" y="53579"/>
                </a:ln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0" y="53579"/>
                </a:lnTo>
                <a:lnTo>
                  <a:pt x="0" y="44649"/>
                </a:lnTo>
                <a:lnTo>
                  <a:pt x="0" y="35719"/>
                </a:lnTo>
                <a:lnTo>
                  <a:pt x="0" y="1786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8" name="Freeform 2187"/>
          <p:cNvSpPr/>
          <p:nvPr/>
        </p:nvSpPr>
        <p:spPr>
          <a:xfrm>
            <a:off x="7706320" y="5893593"/>
            <a:ext cx="133947" cy="348259"/>
          </a:xfrm>
          <a:custGeom>
            <a:avLst/>
            <a:gdLst/>
            <a:ahLst/>
            <a:cxnLst/>
            <a:rect l="0" t="0" r="0" b="0"/>
            <a:pathLst>
              <a:path w="133947" h="348259">
                <a:moveTo>
                  <a:pt x="71438" y="53578"/>
                </a:moveTo>
                <a:lnTo>
                  <a:pt x="71438" y="53578"/>
                </a:lnTo>
                <a:lnTo>
                  <a:pt x="62508" y="44648"/>
                </a:lnTo>
                <a:lnTo>
                  <a:pt x="44649" y="35719"/>
                </a:lnTo>
                <a:lnTo>
                  <a:pt x="35719" y="26789"/>
                </a:lnTo>
                <a:lnTo>
                  <a:pt x="17860" y="17859"/>
                </a:lnTo>
                <a:lnTo>
                  <a:pt x="8930" y="893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44648"/>
                </a:lnTo>
                <a:lnTo>
                  <a:pt x="17860" y="80367"/>
                </a:lnTo>
                <a:lnTo>
                  <a:pt x="35719" y="125016"/>
                </a:lnTo>
                <a:lnTo>
                  <a:pt x="53578" y="169664"/>
                </a:lnTo>
                <a:lnTo>
                  <a:pt x="71438" y="214312"/>
                </a:lnTo>
                <a:lnTo>
                  <a:pt x="89297" y="250031"/>
                </a:lnTo>
                <a:lnTo>
                  <a:pt x="107157" y="285750"/>
                </a:lnTo>
                <a:lnTo>
                  <a:pt x="125016" y="312539"/>
                </a:lnTo>
                <a:lnTo>
                  <a:pt x="125016" y="330398"/>
                </a:lnTo>
                <a:lnTo>
                  <a:pt x="133946" y="339328"/>
                </a:lnTo>
                <a:lnTo>
                  <a:pt x="133946" y="348258"/>
                </a:lnTo>
                <a:lnTo>
                  <a:pt x="125016" y="348258"/>
                </a:lnTo>
                <a:lnTo>
                  <a:pt x="107157" y="339328"/>
                </a:lnTo>
                <a:lnTo>
                  <a:pt x="89297" y="321469"/>
                </a:lnTo>
                <a:lnTo>
                  <a:pt x="89297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9" name="Freeform 2188"/>
          <p:cNvSpPr/>
          <p:nvPr/>
        </p:nvSpPr>
        <p:spPr>
          <a:xfrm>
            <a:off x="7715250" y="6072187"/>
            <a:ext cx="98228" cy="89298"/>
          </a:xfrm>
          <a:custGeom>
            <a:avLst/>
            <a:gdLst/>
            <a:ahLst/>
            <a:cxnLst/>
            <a:rect l="0" t="0" r="0" b="0"/>
            <a:pathLst>
              <a:path w="98228" h="89298">
                <a:moveTo>
                  <a:pt x="0" y="89297"/>
                </a:moveTo>
                <a:lnTo>
                  <a:pt x="0" y="89297"/>
                </a:lnTo>
                <a:lnTo>
                  <a:pt x="8930" y="89297"/>
                </a:lnTo>
                <a:lnTo>
                  <a:pt x="17859" y="89297"/>
                </a:lnTo>
                <a:lnTo>
                  <a:pt x="26789" y="89297"/>
                </a:lnTo>
                <a:lnTo>
                  <a:pt x="44648" y="80367"/>
                </a:lnTo>
                <a:lnTo>
                  <a:pt x="53578" y="71437"/>
                </a:lnTo>
                <a:lnTo>
                  <a:pt x="71438" y="62508"/>
                </a:lnTo>
                <a:lnTo>
                  <a:pt x="80367" y="44648"/>
                </a:lnTo>
                <a:lnTo>
                  <a:pt x="89297" y="26789"/>
                </a:lnTo>
                <a:lnTo>
                  <a:pt x="89297" y="8929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0" name="Freeform 2189"/>
          <p:cNvSpPr/>
          <p:nvPr/>
        </p:nvSpPr>
        <p:spPr>
          <a:xfrm>
            <a:off x="7849195" y="5822155"/>
            <a:ext cx="151806" cy="383978"/>
          </a:xfrm>
          <a:custGeom>
            <a:avLst/>
            <a:gdLst/>
            <a:ahLst/>
            <a:cxnLst/>
            <a:rect l="0" t="0" r="0" b="0"/>
            <a:pathLst>
              <a:path w="151806" h="383978">
                <a:moveTo>
                  <a:pt x="35719" y="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26790"/>
                </a:lnTo>
                <a:lnTo>
                  <a:pt x="8930" y="53579"/>
                </a:lnTo>
                <a:lnTo>
                  <a:pt x="17860" y="80368"/>
                </a:lnTo>
                <a:lnTo>
                  <a:pt x="26789" y="125016"/>
                </a:lnTo>
                <a:lnTo>
                  <a:pt x="44649" y="169665"/>
                </a:lnTo>
                <a:lnTo>
                  <a:pt x="62508" y="214313"/>
                </a:lnTo>
                <a:lnTo>
                  <a:pt x="80368" y="258961"/>
                </a:lnTo>
                <a:lnTo>
                  <a:pt x="107157" y="294680"/>
                </a:lnTo>
                <a:lnTo>
                  <a:pt x="125016" y="321469"/>
                </a:lnTo>
                <a:lnTo>
                  <a:pt x="133946" y="348258"/>
                </a:lnTo>
                <a:lnTo>
                  <a:pt x="142875" y="366118"/>
                </a:lnTo>
                <a:lnTo>
                  <a:pt x="151805" y="375047"/>
                </a:lnTo>
                <a:lnTo>
                  <a:pt x="142875" y="383977"/>
                </a:lnTo>
                <a:lnTo>
                  <a:pt x="133946" y="375047"/>
                </a:lnTo>
                <a:lnTo>
                  <a:pt x="116086" y="366118"/>
                </a:lnTo>
                <a:lnTo>
                  <a:pt x="116086" y="3661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1" name="Freeform 2190"/>
          <p:cNvSpPr/>
          <p:nvPr/>
        </p:nvSpPr>
        <p:spPr>
          <a:xfrm>
            <a:off x="7858125" y="6027538"/>
            <a:ext cx="89298" cy="107158"/>
          </a:xfrm>
          <a:custGeom>
            <a:avLst/>
            <a:gdLst/>
            <a:ahLst/>
            <a:cxnLst/>
            <a:rect l="0" t="0" r="0" b="0"/>
            <a:pathLst>
              <a:path w="89298" h="107158">
                <a:moveTo>
                  <a:pt x="0" y="98227"/>
                </a:moveTo>
                <a:lnTo>
                  <a:pt x="8930" y="107157"/>
                </a:lnTo>
                <a:lnTo>
                  <a:pt x="17859" y="98227"/>
                </a:lnTo>
                <a:lnTo>
                  <a:pt x="35719" y="98227"/>
                </a:lnTo>
                <a:lnTo>
                  <a:pt x="44648" y="89297"/>
                </a:lnTo>
                <a:lnTo>
                  <a:pt x="53578" y="80367"/>
                </a:lnTo>
                <a:lnTo>
                  <a:pt x="71438" y="62508"/>
                </a:lnTo>
                <a:lnTo>
                  <a:pt x="71438" y="44649"/>
                </a:lnTo>
                <a:lnTo>
                  <a:pt x="80367" y="26789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2" name="Freeform 2191"/>
          <p:cNvSpPr/>
          <p:nvPr/>
        </p:nvSpPr>
        <p:spPr>
          <a:xfrm>
            <a:off x="8072438" y="5956101"/>
            <a:ext cx="116086" cy="53579"/>
          </a:xfrm>
          <a:custGeom>
            <a:avLst/>
            <a:gdLst/>
            <a:ahLst/>
            <a:cxnLst/>
            <a:rect l="0" t="0" r="0" b="0"/>
            <a:pathLst>
              <a:path w="116086" h="53579">
                <a:moveTo>
                  <a:pt x="0" y="53578"/>
                </a:moveTo>
                <a:lnTo>
                  <a:pt x="0" y="53578"/>
                </a:lnTo>
                <a:lnTo>
                  <a:pt x="8929" y="53578"/>
                </a:lnTo>
                <a:lnTo>
                  <a:pt x="8929" y="53578"/>
                </a:lnTo>
                <a:lnTo>
                  <a:pt x="17859" y="53578"/>
                </a:lnTo>
                <a:lnTo>
                  <a:pt x="26789" y="53578"/>
                </a:lnTo>
                <a:lnTo>
                  <a:pt x="26789" y="44648"/>
                </a:lnTo>
                <a:lnTo>
                  <a:pt x="44648" y="26789"/>
                </a:lnTo>
                <a:lnTo>
                  <a:pt x="53578" y="17859"/>
                </a:lnTo>
                <a:lnTo>
                  <a:pt x="71437" y="8929"/>
                </a:lnTo>
                <a:lnTo>
                  <a:pt x="80367" y="0"/>
                </a:lnTo>
                <a:lnTo>
                  <a:pt x="98226" y="0"/>
                </a:lnTo>
                <a:lnTo>
                  <a:pt x="107156" y="8929"/>
                </a:lnTo>
                <a:lnTo>
                  <a:pt x="116085" y="8929"/>
                </a:lnTo>
                <a:lnTo>
                  <a:pt x="11608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3" name="Freeform 2192"/>
          <p:cNvSpPr/>
          <p:nvPr/>
        </p:nvSpPr>
        <p:spPr>
          <a:xfrm>
            <a:off x="8251030" y="5848945"/>
            <a:ext cx="196455" cy="223243"/>
          </a:xfrm>
          <a:custGeom>
            <a:avLst/>
            <a:gdLst/>
            <a:ahLst/>
            <a:cxnLst/>
            <a:rect l="0" t="0" r="0" b="0"/>
            <a:pathLst>
              <a:path w="196455" h="223243">
                <a:moveTo>
                  <a:pt x="8930" y="142875"/>
                </a:moveTo>
                <a:lnTo>
                  <a:pt x="8930" y="142875"/>
                </a:lnTo>
                <a:lnTo>
                  <a:pt x="8930" y="142875"/>
                </a:lnTo>
                <a:lnTo>
                  <a:pt x="17860" y="142875"/>
                </a:lnTo>
                <a:lnTo>
                  <a:pt x="26790" y="133945"/>
                </a:lnTo>
                <a:lnTo>
                  <a:pt x="44649" y="125015"/>
                </a:lnTo>
                <a:lnTo>
                  <a:pt x="53579" y="107156"/>
                </a:lnTo>
                <a:lnTo>
                  <a:pt x="62508" y="89296"/>
                </a:lnTo>
                <a:lnTo>
                  <a:pt x="62508" y="71437"/>
                </a:lnTo>
                <a:lnTo>
                  <a:pt x="62508" y="44648"/>
                </a:lnTo>
                <a:lnTo>
                  <a:pt x="62508" y="35718"/>
                </a:lnTo>
                <a:lnTo>
                  <a:pt x="62508" y="17859"/>
                </a:lnTo>
                <a:lnTo>
                  <a:pt x="53579" y="8929"/>
                </a:lnTo>
                <a:lnTo>
                  <a:pt x="35719" y="0"/>
                </a:lnTo>
                <a:lnTo>
                  <a:pt x="26790" y="0"/>
                </a:lnTo>
                <a:lnTo>
                  <a:pt x="8930" y="8929"/>
                </a:lnTo>
                <a:lnTo>
                  <a:pt x="0" y="26789"/>
                </a:lnTo>
                <a:lnTo>
                  <a:pt x="0" y="53578"/>
                </a:lnTo>
                <a:lnTo>
                  <a:pt x="0" y="89296"/>
                </a:lnTo>
                <a:lnTo>
                  <a:pt x="0" y="133945"/>
                </a:lnTo>
                <a:lnTo>
                  <a:pt x="8930" y="169664"/>
                </a:lnTo>
                <a:lnTo>
                  <a:pt x="17860" y="205382"/>
                </a:lnTo>
                <a:lnTo>
                  <a:pt x="35719" y="223242"/>
                </a:lnTo>
                <a:lnTo>
                  <a:pt x="53579" y="223242"/>
                </a:lnTo>
                <a:lnTo>
                  <a:pt x="71438" y="214312"/>
                </a:lnTo>
                <a:lnTo>
                  <a:pt x="89297" y="196453"/>
                </a:lnTo>
                <a:lnTo>
                  <a:pt x="116086" y="169664"/>
                </a:lnTo>
                <a:lnTo>
                  <a:pt x="133946" y="133945"/>
                </a:lnTo>
                <a:lnTo>
                  <a:pt x="151805" y="98226"/>
                </a:lnTo>
                <a:lnTo>
                  <a:pt x="169665" y="71437"/>
                </a:lnTo>
                <a:lnTo>
                  <a:pt x="178594" y="53578"/>
                </a:lnTo>
                <a:lnTo>
                  <a:pt x="196454" y="35718"/>
                </a:lnTo>
                <a:lnTo>
                  <a:pt x="196454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4" name="Freeform 2193"/>
          <p:cNvSpPr/>
          <p:nvPr/>
        </p:nvSpPr>
        <p:spPr>
          <a:xfrm>
            <a:off x="8429624" y="5518547"/>
            <a:ext cx="160736" cy="366117"/>
          </a:xfrm>
          <a:custGeom>
            <a:avLst/>
            <a:gdLst/>
            <a:ahLst/>
            <a:cxnLst/>
            <a:rect l="0" t="0" r="0" b="0"/>
            <a:pathLst>
              <a:path w="160736" h="366117">
                <a:moveTo>
                  <a:pt x="71438" y="62507"/>
                </a:moveTo>
                <a:lnTo>
                  <a:pt x="62508" y="62507"/>
                </a:lnTo>
                <a:lnTo>
                  <a:pt x="62508" y="53578"/>
                </a:lnTo>
                <a:lnTo>
                  <a:pt x="53578" y="44648"/>
                </a:lnTo>
                <a:lnTo>
                  <a:pt x="44649" y="26789"/>
                </a:lnTo>
                <a:lnTo>
                  <a:pt x="44649" y="17859"/>
                </a:lnTo>
                <a:lnTo>
                  <a:pt x="44649" y="8930"/>
                </a:lnTo>
                <a:lnTo>
                  <a:pt x="35719" y="0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53578"/>
                </a:lnTo>
                <a:lnTo>
                  <a:pt x="8930" y="80366"/>
                </a:lnTo>
                <a:lnTo>
                  <a:pt x="26789" y="116085"/>
                </a:lnTo>
                <a:lnTo>
                  <a:pt x="44649" y="151804"/>
                </a:lnTo>
                <a:lnTo>
                  <a:pt x="71438" y="196452"/>
                </a:lnTo>
                <a:lnTo>
                  <a:pt x="89297" y="232171"/>
                </a:lnTo>
                <a:lnTo>
                  <a:pt x="116086" y="267890"/>
                </a:lnTo>
                <a:lnTo>
                  <a:pt x="133946" y="303608"/>
                </a:lnTo>
                <a:lnTo>
                  <a:pt x="151805" y="321468"/>
                </a:lnTo>
                <a:lnTo>
                  <a:pt x="160735" y="348257"/>
                </a:lnTo>
                <a:lnTo>
                  <a:pt x="160735" y="357187"/>
                </a:lnTo>
                <a:lnTo>
                  <a:pt x="160735" y="366116"/>
                </a:lnTo>
                <a:lnTo>
                  <a:pt x="151805" y="366116"/>
                </a:lnTo>
                <a:lnTo>
                  <a:pt x="142875" y="357187"/>
                </a:lnTo>
                <a:lnTo>
                  <a:pt x="116086" y="348257"/>
                </a:lnTo>
                <a:lnTo>
                  <a:pt x="116086" y="3482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5" name="Freeform 2194"/>
          <p:cNvSpPr/>
          <p:nvPr/>
        </p:nvSpPr>
        <p:spPr>
          <a:xfrm>
            <a:off x="8420695" y="5670351"/>
            <a:ext cx="169665" cy="98227"/>
          </a:xfrm>
          <a:custGeom>
            <a:avLst/>
            <a:gdLst/>
            <a:ahLst/>
            <a:cxnLst/>
            <a:rect l="0" t="0" r="0" b="0"/>
            <a:pathLst>
              <a:path w="169665" h="98227">
                <a:moveTo>
                  <a:pt x="0" y="98226"/>
                </a:moveTo>
                <a:lnTo>
                  <a:pt x="8929" y="98226"/>
                </a:lnTo>
                <a:lnTo>
                  <a:pt x="17859" y="89297"/>
                </a:lnTo>
                <a:lnTo>
                  <a:pt x="35718" y="71437"/>
                </a:lnTo>
                <a:lnTo>
                  <a:pt x="44648" y="62508"/>
                </a:lnTo>
                <a:lnTo>
                  <a:pt x="71437" y="35719"/>
                </a:lnTo>
                <a:lnTo>
                  <a:pt x="89296" y="17859"/>
                </a:lnTo>
                <a:lnTo>
                  <a:pt x="107156" y="8929"/>
                </a:lnTo>
                <a:lnTo>
                  <a:pt x="125015" y="0"/>
                </a:lnTo>
                <a:lnTo>
                  <a:pt x="142875" y="0"/>
                </a:lnTo>
                <a:lnTo>
                  <a:pt x="160734" y="8929"/>
                </a:lnTo>
                <a:lnTo>
                  <a:pt x="169664" y="8929"/>
                </a:lnTo>
                <a:lnTo>
                  <a:pt x="16966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6" name="Freeform 2195"/>
          <p:cNvSpPr/>
          <p:nvPr/>
        </p:nvSpPr>
        <p:spPr>
          <a:xfrm>
            <a:off x="8590359" y="5518547"/>
            <a:ext cx="98227" cy="214313"/>
          </a:xfrm>
          <a:custGeom>
            <a:avLst/>
            <a:gdLst/>
            <a:ahLst/>
            <a:cxnLst/>
            <a:rect l="0" t="0" r="0" b="0"/>
            <a:pathLst>
              <a:path w="98227" h="21431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17859"/>
                </a:lnTo>
                <a:lnTo>
                  <a:pt x="8929" y="26789"/>
                </a:lnTo>
                <a:lnTo>
                  <a:pt x="17859" y="53578"/>
                </a:lnTo>
                <a:lnTo>
                  <a:pt x="26789" y="80366"/>
                </a:lnTo>
                <a:lnTo>
                  <a:pt x="44648" y="107155"/>
                </a:lnTo>
                <a:lnTo>
                  <a:pt x="53578" y="142874"/>
                </a:lnTo>
                <a:lnTo>
                  <a:pt x="71437" y="169663"/>
                </a:lnTo>
                <a:lnTo>
                  <a:pt x="80367" y="196452"/>
                </a:lnTo>
                <a:lnTo>
                  <a:pt x="89296" y="214312"/>
                </a:lnTo>
                <a:lnTo>
                  <a:pt x="89296" y="214312"/>
                </a:lnTo>
                <a:lnTo>
                  <a:pt x="98226" y="214312"/>
                </a:lnTo>
                <a:lnTo>
                  <a:pt x="89296" y="196452"/>
                </a:lnTo>
                <a:lnTo>
                  <a:pt x="89296" y="169663"/>
                </a:lnTo>
                <a:lnTo>
                  <a:pt x="89296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7" name="Freeform 2196"/>
          <p:cNvSpPr/>
          <p:nvPr/>
        </p:nvSpPr>
        <p:spPr>
          <a:xfrm>
            <a:off x="8786812" y="5331023"/>
            <a:ext cx="80368" cy="294680"/>
          </a:xfrm>
          <a:custGeom>
            <a:avLst/>
            <a:gdLst/>
            <a:ahLst/>
            <a:cxnLst/>
            <a:rect l="0" t="0" r="0" b="0"/>
            <a:pathLst>
              <a:path w="80368" h="294680">
                <a:moveTo>
                  <a:pt x="35718" y="26790"/>
                </a:moveTo>
                <a:lnTo>
                  <a:pt x="26789" y="1786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8929" y="26790"/>
                </a:lnTo>
                <a:lnTo>
                  <a:pt x="8929" y="35719"/>
                </a:lnTo>
                <a:lnTo>
                  <a:pt x="8929" y="53579"/>
                </a:lnTo>
                <a:lnTo>
                  <a:pt x="17859" y="62508"/>
                </a:lnTo>
                <a:lnTo>
                  <a:pt x="26789" y="80368"/>
                </a:lnTo>
                <a:lnTo>
                  <a:pt x="35718" y="107157"/>
                </a:lnTo>
                <a:lnTo>
                  <a:pt x="44648" y="142875"/>
                </a:lnTo>
                <a:lnTo>
                  <a:pt x="53578" y="178594"/>
                </a:lnTo>
                <a:lnTo>
                  <a:pt x="71437" y="205383"/>
                </a:lnTo>
                <a:lnTo>
                  <a:pt x="71437" y="241102"/>
                </a:lnTo>
                <a:lnTo>
                  <a:pt x="80367" y="250031"/>
                </a:lnTo>
                <a:lnTo>
                  <a:pt x="80367" y="267890"/>
                </a:lnTo>
                <a:lnTo>
                  <a:pt x="80367" y="276820"/>
                </a:lnTo>
                <a:lnTo>
                  <a:pt x="80367" y="285750"/>
                </a:lnTo>
                <a:lnTo>
                  <a:pt x="62508" y="294679"/>
                </a:lnTo>
                <a:lnTo>
                  <a:pt x="44648" y="285750"/>
                </a:lnTo>
                <a:lnTo>
                  <a:pt x="44648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8" name="Freeform 2197"/>
          <p:cNvSpPr/>
          <p:nvPr/>
        </p:nvSpPr>
        <p:spPr>
          <a:xfrm>
            <a:off x="8706445" y="5491758"/>
            <a:ext cx="133946" cy="71438"/>
          </a:xfrm>
          <a:custGeom>
            <a:avLst/>
            <a:gdLst/>
            <a:ahLst/>
            <a:cxnLst/>
            <a:rect l="0" t="0" r="0" b="0"/>
            <a:pathLst>
              <a:path w="133946" h="71438">
                <a:moveTo>
                  <a:pt x="0" y="71437"/>
                </a:moveTo>
                <a:lnTo>
                  <a:pt x="8929" y="71437"/>
                </a:lnTo>
                <a:lnTo>
                  <a:pt x="26789" y="71437"/>
                </a:lnTo>
                <a:lnTo>
                  <a:pt x="44648" y="62508"/>
                </a:lnTo>
                <a:lnTo>
                  <a:pt x="62507" y="53578"/>
                </a:lnTo>
                <a:lnTo>
                  <a:pt x="71437" y="53578"/>
                </a:lnTo>
                <a:lnTo>
                  <a:pt x="80367" y="44648"/>
                </a:lnTo>
                <a:lnTo>
                  <a:pt x="89296" y="35719"/>
                </a:lnTo>
                <a:lnTo>
                  <a:pt x="98226" y="26789"/>
                </a:lnTo>
                <a:lnTo>
                  <a:pt x="116085" y="17859"/>
                </a:lnTo>
                <a:lnTo>
                  <a:pt x="125015" y="893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9" name="Freeform 2198"/>
          <p:cNvSpPr/>
          <p:nvPr/>
        </p:nvSpPr>
        <p:spPr>
          <a:xfrm>
            <a:off x="8893968" y="5348883"/>
            <a:ext cx="169665" cy="133946"/>
          </a:xfrm>
          <a:custGeom>
            <a:avLst/>
            <a:gdLst/>
            <a:ahLst/>
            <a:cxnLst/>
            <a:rect l="0" t="0" r="0" b="0"/>
            <a:pathLst>
              <a:path w="169665" h="133946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17859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53578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8930"/>
                </a:lnTo>
                <a:lnTo>
                  <a:pt x="71437" y="26789"/>
                </a:lnTo>
                <a:lnTo>
                  <a:pt x="71437" y="44648"/>
                </a:lnTo>
                <a:lnTo>
                  <a:pt x="71437" y="62508"/>
                </a:lnTo>
                <a:lnTo>
                  <a:pt x="71437" y="80367"/>
                </a:lnTo>
                <a:lnTo>
                  <a:pt x="71437" y="98226"/>
                </a:lnTo>
                <a:lnTo>
                  <a:pt x="71437" y="116086"/>
                </a:lnTo>
                <a:lnTo>
                  <a:pt x="71437" y="125015"/>
                </a:lnTo>
                <a:lnTo>
                  <a:pt x="80367" y="133945"/>
                </a:lnTo>
                <a:lnTo>
                  <a:pt x="89297" y="133945"/>
                </a:lnTo>
                <a:lnTo>
                  <a:pt x="107156" y="125015"/>
                </a:lnTo>
                <a:lnTo>
                  <a:pt x="125016" y="125015"/>
                </a:lnTo>
                <a:lnTo>
                  <a:pt x="142875" y="107156"/>
                </a:lnTo>
                <a:lnTo>
                  <a:pt x="151805" y="98226"/>
                </a:lnTo>
                <a:lnTo>
                  <a:pt x="169664" y="89297"/>
                </a:lnTo>
                <a:lnTo>
                  <a:pt x="169664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0" name="Freeform 2199"/>
          <p:cNvSpPr/>
          <p:nvPr/>
        </p:nvSpPr>
        <p:spPr>
          <a:xfrm>
            <a:off x="1928813" y="6072187"/>
            <a:ext cx="187524" cy="267891"/>
          </a:xfrm>
          <a:custGeom>
            <a:avLst/>
            <a:gdLst/>
            <a:ahLst/>
            <a:cxnLst/>
            <a:rect l="0" t="0" r="0" b="0"/>
            <a:pathLst>
              <a:path w="187524" h="267891">
                <a:moveTo>
                  <a:pt x="8929" y="62508"/>
                </a:moveTo>
                <a:lnTo>
                  <a:pt x="8929" y="62508"/>
                </a:lnTo>
                <a:lnTo>
                  <a:pt x="8929" y="62508"/>
                </a:lnTo>
                <a:lnTo>
                  <a:pt x="8929" y="71437"/>
                </a:lnTo>
                <a:lnTo>
                  <a:pt x="17859" y="80367"/>
                </a:lnTo>
                <a:lnTo>
                  <a:pt x="17859" y="89297"/>
                </a:lnTo>
                <a:lnTo>
                  <a:pt x="35718" y="98226"/>
                </a:lnTo>
                <a:lnTo>
                  <a:pt x="44648" y="116086"/>
                </a:lnTo>
                <a:lnTo>
                  <a:pt x="71437" y="133945"/>
                </a:lnTo>
                <a:lnTo>
                  <a:pt x="89296" y="151804"/>
                </a:lnTo>
                <a:lnTo>
                  <a:pt x="116085" y="178593"/>
                </a:lnTo>
                <a:lnTo>
                  <a:pt x="142875" y="205383"/>
                </a:lnTo>
                <a:lnTo>
                  <a:pt x="160734" y="232172"/>
                </a:lnTo>
                <a:lnTo>
                  <a:pt x="178593" y="250031"/>
                </a:lnTo>
                <a:lnTo>
                  <a:pt x="187523" y="258961"/>
                </a:lnTo>
                <a:lnTo>
                  <a:pt x="187523" y="267890"/>
                </a:lnTo>
                <a:lnTo>
                  <a:pt x="178593" y="267890"/>
                </a:lnTo>
                <a:lnTo>
                  <a:pt x="169664" y="258961"/>
                </a:lnTo>
                <a:lnTo>
                  <a:pt x="151804" y="241101"/>
                </a:lnTo>
                <a:lnTo>
                  <a:pt x="125015" y="223242"/>
                </a:lnTo>
                <a:lnTo>
                  <a:pt x="98226" y="214312"/>
                </a:lnTo>
                <a:lnTo>
                  <a:pt x="71437" y="187523"/>
                </a:lnTo>
                <a:lnTo>
                  <a:pt x="44648" y="169664"/>
                </a:lnTo>
                <a:lnTo>
                  <a:pt x="26789" y="142875"/>
                </a:lnTo>
                <a:lnTo>
                  <a:pt x="8929" y="116086"/>
                </a:lnTo>
                <a:lnTo>
                  <a:pt x="0" y="89297"/>
                </a:lnTo>
                <a:lnTo>
                  <a:pt x="0" y="62508"/>
                </a:lnTo>
                <a:lnTo>
                  <a:pt x="0" y="35718"/>
                </a:lnTo>
                <a:lnTo>
                  <a:pt x="8929" y="17859"/>
                </a:lnTo>
                <a:lnTo>
                  <a:pt x="17859" y="8929"/>
                </a:lnTo>
                <a:lnTo>
                  <a:pt x="35718" y="0"/>
                </a:lnTo>
                <a:lnTo>
                  <a:pt x="53578" y="0"/>
                </a:lnTo>
                <a:lnTo>
                  <a:pt x="71437" y="0"/>
                </a:lnTo>
                <a:lnTo>
                  <a:pt x="89296" y="17859"/>
                </a:lnTo>
                <a:lnTo>
                  <a:pt x="107156" y="35718"/>
                </a:lnTo>
                <a:lnTo>
                  <a:pt x="116085" y="71437"/>
                </a:lnTo>
                <a:lnTo>
                  <a:pt x="125015" y="98226"/>
                </a:lnTo>
                <a:lnTo>
                  <a:pt x="133945" y="116086"/>
                </a:lnTo>
                <a:lnTo>
                  <a:pt x="125015" y="133945"/>
                </a:lnTo>
                <a:lnTo>
                  <a:pt x="116085" y="142875"/>
                </a:lnTo>
                <a:lnTo>
                  <a:pt x="107156" y="142875"/>
                </a:lnTo>
                <a:lnTo>
                  <a:pt x="98226" y="125015"/>
                </a:lnTo>
                <a:lnTo>
                  <a:pt x="98226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1" name="Freeform 2200"/>
          <p:cNvSpPr/>
          <p:nvPr/>
        </p:nvSpPr>
        <p:spPr>
          <a:xfrm>
            <a:off x="2044898" y="6018609"/>
            <a:ext cx="125017" cy="169665"/>
          </a:xfrm>
          <a:custGeom>
            <a:avLst/>
            <a:gdLst/>
            <a:ahLst/>
            <a:cxnLst/>
            <a:rect l="0" t="0" r="0" b="0"/>
            <a:pathLst>
              <a:path w="125017" h="169665">
                <a:moveTo>
                  <a:pt x="0" y="62507"/>
                </a:moveTo>
                <a:lnTo>
                  <a:pt x="0" y="62507"/>
                </a:lnTo>
                <a:lnTo>
                  <a:pt x="8930" y="62507"/>
                </a:lnTo>
                <a:lnTo>
                  <a:pt x="8930" y="71437"/>
                </a:lnTo>
                <a:lnTo>
                  <a:pt x="26790" y="80367"/>
                </a:lnTo>
                <a:lnTo>
                  <a:pt x="35719" y="89296"/>
                </a:lnTo>
                <a:lnTo>
                  <a:pt x="53579" y="107156"/>
                </a:lnTo>
                <a:lnTo>
                  <a:pt x="71438" y="125015"/>
                </a:lnTo>
                <a:lnTo>
                  <a:pt x="89297" y="142875"/>
                </a:lnTo>
                <a:lnTo>
                  <a:pt x="107157" y="151804"/>
                </a:lnTo>
                <a:lnTo>
                  <a:pt x="116086" y="169664"/>
                </a:lnTo>
                <a:lnTo>
                  <a:pt x="125016" y="169664"/>
                </a:lnTo>
                <a:lnTo>
                  <a:pt x="125016" y="169664"/>
                </a:lnTo>
                <a:lnTo>
                  <a:pt x="116086" y="160734"/>
                </a:lnTo>
                <a:lnTo>
                  <a:pt x="107157" y="142875"/>
                </a:lnTo>
                <a:lnTo>
                  <a:pt x="98227" y="116086"/>
                </a:lnTo>
                <a:lnTo>
                  <a:pt x="80368" y="89296"/>
                </a:lnTo>
                <a:lnTo>
                  <a:pt x="71438" y="53578"/>
                </a:lnTo>
                <a:lnTo>
                  <a:pt x="71438" y="26789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2" name="Freeform 2201"/>
          <p:cNvSpPr/>
          <p:nvPr/>
        </p:nvSpPr>
        <p:spPr>
          <a:xfrm>
            <a:off x="2169914" y="6000749"/>
            <a:ext cx="107157" cy="98228"/>
          </a:xfrm>
          <a:custGeom>
            <a:avLst/>
            <a:gdLst/>
            <a:ahLst/>
            <a:cxnLst/>
            <a:rect l="0" t="0" r="0" b="0"/>
            <a:pathLst>
              <a:path w="107157" h="98228">
                <a:moveTo>
                  <a:pt x="0" y="26789"/>
                </a:moveTo>
                <a:lnTo>
                  <a:pt x="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30" y="62508"/>
                </a:lnTo>
                <a:lnTo>
                  <a:pt x="17859" y="71438"/>
                </a:lnTo>
                <a:lnTo>
                  <a:pt x="35719" y="89297"/>
                </a:lnTo>
                <a:lnTo>
                  <a:pt x="44649" y="98227"/>
                </a:lnTo>
                <a:lnTo>
                  <a:pt x="62508" y="98227"/>
                </a:lnTo>
                <a:lnTo>
                  <a:pt x="80367" y="98227"/>
                </a:lnTo>
                <a:lnTo>
                  <a:pt x="98227" y="89297"/>
                </a:lnTo>
                <a:lnTo>
                  <a:pt x="107156" y="80367"/>
                </a:lnTo>
                <a:lnTo>
                  <a:pt x="107156" y="62508"/>
                </a:lnTo>
                <a:lnTo>
                  <a:pt x="107156" y="44649"/>
                </a:lnTo>
                <a:lnTo>
                  <a:pt x="89297" y="26789"/>
                </a:lnTo>
                <a:lnTo>
                  <a:pt x="80367" y="17860"/>
                </a:lnTo>
                <a:lnTo>
                  <a:pt x="53578" y="0"/>
                </a:lnTo>
                <a:lnTo>
                  <a:pt x="3571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17860"/>
                </a:lnTo>
                <a:lnTo>
                  <a:pt x="8930" y="26789"/>
                </a:lnTo>
                <a:lnTo>
                  <a:pt x="17859" y="35719"/>
                </a:lnTo>
                <a:lnTo>
                  <a:pt x="26789" y="35719"/>
                </a:lnTo>
                <a:lnTo>
                  <a:pt x="53578" y="35719"/>
                </a:lnTo>
                <a:lnTo>
                  <a:pt x="71438" y="26789"/>
                </a:lnTo>
                <a:lnTo>
                  <a:pt x="7143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3" name="Freeform 2202"/>
          <p:cNvSpPr/>
          <p:nvPr/>
        </p:nvSpPr>
        <p:spPr>
          <a:xfrm>
            <a:off x="2277070" y="5884663"/>
            <a:ext cx="214314" cy="258962"/>
          </a:xfrm>
          <a:custGeom>
            <a:avLst/>
            <a:gdLst/>
            <a:ahLst/>
            <a:cxnLst/>
            <a:rect l="0" t="0" r="0" b="0"/>
            <a:pathLst>
              <a:path w="214314" h="258962">
                <a:moveTo>
                  <a:pt x="89297" y="44649"/>
                </a:moveTo>
                <a:lnTo>
                  <a:pt x="89297" y="44649"/>
                </a:lnTo>
                <a:lnTo>
                  <a:pt x="89297" y="44649"/>
                </a:lnTo>
                <a:lnTo>
                  <a:pt x="80368" y="44649"/>
                </a:lnTo>
                <a:lnTo>
                  <a:pt x="71438" y="35719"/>
                </a:lnTo>
                <a:lnTo>
                  <a:pt x="62508" y="26789"/>
                </a:lnTo>
                <a:lnTo>
                  <a:pt x="53578" y="8930"/>
                </a:lnTo>
                <a:lnTo>
                  <a:pt x="35719" y="8930"/>
                </a:lnTo>
                <a:lnTo>
                  <a:pt x="17860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17860" y="62508"/>
                </a:lnTo>
                <a:lnTo>
                  <a:pt x="26789" y="80367"/>
                </a:lnTo>
                <a:lnTo>
                  <a:pt x="35719" y="98227"/>
                </a:lnTo>
                <a:lnTo>
                  <a:pt x="53578" y="107157"/>
                </a:lnTo>
                <a:lnTo>
                  <a:pt x="71438" y="116086"/>
                </a:lnTo>
                <a:lnTo>
                  <a:pt x="80368" y="116086"/>
                </a:lnTo>
                <a:lnTo>
                  <a:pt x="89297" y="107157"/>
                </a:lnTo>
                <a:lnTo>
                  <a:pt x="89297" y="98227"/>
                </a:lnTo>
                <a:lnTo>
                  <a:pt x="89297" y="89297"/>
                </a:lnTo>
                <a:lnTo>
                  <a:pt x="89297" y="71438"/>
                </a:lnTo>
                <a:lnTo>
                  <a:pt x="80368" y="62508"/>
                </a:lnTo>
                <a:lnTo>
                  <a:pt x="80368" y="53578"/>
                </a:lnTo>
                <a:lnTo>
                  <a:pt x="71438" y="44649"/>
                </a:lnTo>
                <a:lnTo>
                  <a:pt x="80368" y="44649"/>
                </a:lnTo>
                <a:lnTo>
                  <a:pt x="89297" y="53578"/>
                </a:lnTo>
                <a:lnTo>
                  <a:pt x="98227" y="62508"/>
                </a:lnTo>
                <a:lnTo>
                  <a:pt x="116086" y="80367"/>
                </a:lnTo>
                <a:lnTo>
                  <a:pt x="142875" y="107157"/>
                </a:lnTo>
                <a:lnTo>
                  <a:pt x="160735" y="133946"/>
                </a:lnTo>
                <a:lnTo>
                  <a:pt x="178594" y="160735"/>
                </a:lnTo>
                <a:lnTo>
                  <a:pt x="196453" y="187524"/>
                </a:lnTo>
                <a:lnTo>
                  <a:pt x="205383" y="214313"/>
                </a:lnTo>
                <a:lnTo>
                  <a:pt x="205383" y="232172"/>
                </a:lnTo>
                <a:lnTo>
                  <a:pt x="214313" y="250032"/>
                </a:lnTo>
                <a:lnTo>
                  <a:pt x="205383" y="258961"/>
                </a:lnTo>
                <a:lnTo>
                  <a:pt x="205383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4" name="Freeform 2203"/>
          <p:cNvSpPr/>
          <p:nvPr/>
        </p:nvSpPr>
        <p:spPr>
          <a:xfrm>
            <a:off x="2428875" y="6107905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17859" y="1786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5" name="Freeform 2204"/>
          <p:cNvSpPr/>
          <p:nvPr/>
        </p:nvSpPr>
        <p:spPr>
          <a:xfrm>
            <a:off x="2357438" y="5661421"/>
            <a:ext cx="187524" cy="285751"/>
          </a:xfrm>
          <a:custGeom>
            <a:avLst/>
            <a:gdLst/>
            <a:ahLst/>
            <a:cxnLst/>
            <a:rect l="0" t="0" r="0" b="0"/>
            <a:pathLst>
              <a:path w="187524" h="28575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29" y="35719"/>
                </a:lnTo>
                <a:lnTo>
                  <a:pt x="8929" y="53578"/>
                </a:lnTo>
                <a:lnTo>
                  <a:pt x="26789" y="80367"/>
                </a:lnTo>
                <a:lnTo>
                  <a:pt x="44648" y="116086"/>
                </a:lnTo>
                <a:lnTo>
                  <a:pt x="62507" y="142875"/>
                </a:lnTo>
                <a:lnTo>
                  <a:pt x="89296" y="178594"/>
                </a:lnTo>
                <a:lnTo>
                  <a:pt x="107156" y="205383"/>
                </a:lnTo>
                <a:lnTo>
                  <a:pt x="133945" y="241102"/>
                </a:lnTo>
                <a:lnTo>
                  <a:pt x="151804" y="258961"/>
                </a:lnTo>
                <a:lnTo>
                  <a:pt x="169664" y="276820"/>
                </a:lnTo>
                <a:lnTo>
                  <a:pt x="178593" y="285750"/>
                </a:lnTo>
                <a:lnTo>
                  <a:pt x="187523" y="285750"/>
                </a:lnTo>
                <a:lnTo>
                  <a:pt x="187523" y="276820"/>
                </a:lnTo>
                <a:lnTo>
                  <a:pt x="178593" y="267891"/>
                </a:lnTo>
                <a:lnTo>
                  <a:pt x="169664" y="250031"/>
                </a:lnTo>
                <a:lnTo>
                  <a:pt x="169664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6" name="Freeform 2205"/>
          <p:cNvSpPr/>
          <p:nvPr/>
        </p:nvSpPr>
        <p:spPr>
          <a:xfrm>
            <a:off x="2598539" y="5866804"/>
            <a:ext cx="17860" cy="17860"/>
          </a:xfrm>
          <a:custGeom>
            <a:avLst/>
            <a:gdLst/>
            <a:ahLst/>
            <a:cxnLst/>
            <a:rect l="0" t="0" r="0" b="0"/>
            <a:pathLst>
              <a:path w="17860" h="17860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7" name="Freeform 2206"/>
          <p:cNvSpPr/>
          <p:nvPr/>
        </p:nvSpPr>
        <p:spPr>
          <a:xfrm>
            <a:off x="2607469" y="5616773"/>
            <a:ext cx="169665" cy="187524"/>
          </a:xfrm>
          <a:custGeom>
            <a:avLst/>
            <a:gdLst/>
            <a:ahLst/>
            <a:cxnLst/>
            <a:rect l="0" t="0" r="0" b="0"/>
            <a:pathLst>
              <a:path w="169665" h="187524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8929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8929" y="89297"/>
                </a:lnTo>
                <a:lnTo>
                  <a:pt x="17859" y="116086"/>
                </a:lnTo>
                <a:lnTo>
                  <a:pt x="26789" y="142875"/>
                </a:lnTo>
                <a:lnTo>
                  <a:pt x="44648" y="169664"/>
                </a:lnTo>
                <a:lnTo>
                  <a:pt x="71437" y="178593"/>
                </a:lnTo>
                <a:lnTo>
                  <a:pt x="89297" y="187523"/>
                </a:lnTo>
                <a:lnTo>
                  <a:pt x="116086" y="178593"/>
                </a:lnTo>
                <a:lnTo>
                  <a:pt x="133945" y="160734"/>
                </a:lnTo>
                <a:lnTo>
                  <a:pt x="151804" y="133945"/>
                </a:lnTo>
                <a:lnTo>
                  <a:pt x="169664" y="107156"/>
                </a:lnTo>
                <a:lnTo>
                  <a:pt x="169664" y="71437"/>
                </a:lnTo>
                <a:lnTo>
                  <a:pt x="169664" y="44648"/>
                </a:lnTo>
                <a:lnTo>
                  <a:pt x="16966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8" name="Freeform 2207"/>
          <p:cNvSpPr/>
          <p:nvPr/>
        </p:nvSpPr>
        <p:spPr>
          <a:xfrm>
            <a:off x="3295055" y="4902398"/>
            <a:ext cx="187524" cy="357189"/>
          </a:xfrm>
          <a:custGeom>
            <a:avLst/>
            <a:gdLst/>
            <a:ahLst/>
            <a:cxnLst/>
            <a:rect l="0" t="0" r="0" b="0"/>
            <a:pathLst>
              <a:path w="187524" h="357189">
                <a:moveTo>
                  <a:pt x="0" y="80368"/>
                </a:moveTo>
                <a:lnTo>
                  <a:pt x="0" y="80368"/>
                </a:lnTo>
                <a:lnTo>
                  <a:pt x="0" y="89297"/>
                </a:lnTo>
                <a:lnTo>
                  <a:pt x="0" y="89297"/>
                </a:lnTo>
                <a:lnTo>
                  <a:pt x="8929" y="107157"/>
                </a:lnTo>
                <a:lnTo>
                  <a:pt x="26789" y="125016"/>
                </a:lnTo>
                <a:lnTo>
                  <a:pt x="53578" y="151805"/>
                </a:lnTo>
                <a:lnTo>
                  <a:pt x="80367" y="187524"/>
                </a:lnTo>
                <a:lnTo>
                  <a:pt x="107156" y="223243"/>
                </a:lnTo>
                <a:lnTo>
                  <a:pt x="133945" y="250032"/>
                </a:lnTo>
                <a:lnTo>
                  <a:pt x="160734" y="285750"/>
                </a:lnTo>
                <a:lnTo>
                  <a:pt x="169664" y="312540"/>
                </a:lnTo>
                <a:lnTo>
                  <a:pt x="178593" y="330399"/>
                </a:lnTo>
                <a:lnTo>
                  <a:pt x="187523" y="348258"/>
                </a:lnTo>
                <a:lnTo>
                  <a:pt x="187523" y="357188"/>
                </a:lnTo>
                <a:lnTo>
                  <a:pt x="178593" y="357188"/>
                </a:lnTo>
                <a:lnTo>
                  <a:pt x="160734" y="348258"/>
                </a:lnTo>
                <a:lnTo>
                  <a:pt x="142875" y="339329"/>
                </a:lnTo>
                <a:lnTo>
                  <a:pt x="125015" y="321469"/>
                </a:lnTo>
                <a:lnTo>
                  <a:pt x="98226" y="294680"/>
                </a:lnTo>
                <a:lnTo>
                  <a:pt x="71437" y="267891"/>
                </a:lnTo>
                <a:lnTo>
                  <a:pt x="44648" y="232172"/>
                </a:lnTo>
                <a:lnTo>
                  <a:pt x="35718" y="187524"/>
                </a:lnTo>
                <a:lnTo>
                  <a:pt x="26789" y="151805"/>
                </a:lnTo>
                <a:lnTo>
                  <a:pt x="35718" y="107157"/>
                </a:lnTo>
                <a:lnTo>
                  <a:pt x="44648" y="80368"/>
                </a:lnTo>
                <a:lnTo>
                  <a:pt x="62508" y="44649"/>
                </a:lnTo>
                <a:lnTo>
                  <a:pt x="80367" y="17860"/>
                </a:lnTo>
                <a:lnTo>
                  <a:pt x="107156" y="0"/>
                </a:lnTo>
                <a:lnTo>
                  <a:pt x="125015" y="0"/>
                </a:lnTo>
                <a:lnTo>
                  <a:pt x="142875" y="0"/>
                </a:lnTo>
                <a:lnTo>
                  <a:pt x="151804" y="26790"/>
                </a:lnTo>
                <a:lnTo>
                  <a:pt x="160734" y="53579"/>
                </a:lnTo>
                <a:lnTo>
                  <a:pt x="160734" y="89297"/>
                </a:lnTo>
                <a:lnTo>
                  <a:pt x="151804" y="125016"/>
                </a:lnTo>
                <a:lnTo>
                  <a:pt x="142875" y="151805"/>
                </a:lnTo>
                <a:lnTo>
                  <a:pt x="133945" y="169665"/>
                </a:lnTo>
                <a:lnTo>
                  <a:pt x="125015" y="178594"/>
                </a:lnTo>
                <a:lnTo>
                  <a:pt x="116086" y="178594"/>
                </a:lnTo>
                <a:lnTo>
                  <a:pt x="107156" y="160735"/>
                </a:lnTo>
                <a:lnTo>
                  <a:pt x="107156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" name="Freeform 2208"/>
          <p:cNvSpPr/>
          <p:nvPr/>
        </p:nvSpPr>
        <p:spPr>
          <a:xfrm>
            <a:off x="3455789" y="4777382"/>
            <a:ext cx="107157" cy="196455"/>
          </a:xfrm>
          <a:custGeom>
            <a:avLst/>
            <a:gdLst/>
            <a:ahLst/>
            <a:cxnLst/>
            <a:rect l="0" t="0" r="0" b="0"/>
            <a:pathLst>
              <a:path w="107157" h="196455">
                <a:moveTo>
                  <a:pt x="0" y="80368"/>
                </a:moveTo>
                <a:lnTo>
                  <a:pt x="0" y="80368"/>
                </a:lnTo>
                <a:lnTo>
                  <a:pt x="8930" y="89297"/>
                </a:lnTo>
                <a:lnTo>
                  <a:pt x="8930" y="89297"/>
                </a:lnTo>
                <a:lnTo>
                  <a:pt x="17859" y="98227"/>
                </a:lnTo>
                <a:lnTo>
                  <a:pt x="26789" y="107157"/>
                </a:lnTo>
                <a:lnTo>
                  <a:pt x="44649" y="125016"/>
                </a:lnTo>
                <a:lnTo>
                  <a:pt x="62508" y="151806"/>
                </a:lnTo>
                <a:lnTo>
                  <a:pt x="80367" y="169665"/>
                </a:lnTo>
                <a:lnTo>
                  <a:pt x="89297" y="187524"/>
                </a:lnTo>
                <a:lnTo>
                  <a:pt x="98227" y="196454"/>
                </a:lnTo>
                <a:lnTo>
                  <a:pt x="107156" y="196454"/>
                </a:lnTo>
                <a:lnTo>
                  <a:pt x="107156" y="196454"/>
                </a:lnTo>
                <a:lnTo>
                  <a:pt x="98227" y="187524"/>
                </a:lnTo>
                <a:lnTo>
                  <a:pt x="89297" y="160735"/>
                </a:lnTo>
                <a:lnTo>
                  <a:pt x="80367" y="133946"/>
                </a:lnTo>
                <a:lnTo>
                  <a:pt x="71438" y="107157"/>
                </a:lnTo>
                <a:lnTo>
                  <a:pt x="62508" y="71438"/>
                </a:lnTo>
                <a:lnTo>
                  <a:pt x="62508" y="53579"/>
                </a:lnTo>
                <a:lnTo>
                  <a:pt x="62508" y="26789"/>
                </a:lnTo>
                <a:lnTo>
                  <a:pt x="62508" y="893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" name="Freeform 2209"/>
          <p:cNvSpPr/>
          <p:nvPr/>
        </p:nvSpPr>
        <p:spPr>
          <a:xfrm>
            <a:off x="3589734" y="4732734"/>
            <a:ext cx="107158" cy="142876"/>
          </a:xfrm>
          <a:custGeom>
            <a:avLst/>
            <a:gdLst/>
            <a:ahLst/>
            <a:cxnLst/>
            <a:rect l="0" t="0" r="0" b="0"/>
            <a:pathLst>
              <a:path w="107158" h="142876">
                <a:moveTo>
                  <a:pt x="0" y="98227"/>
                </a:moveTo>
                <a:lnTo>
                  <a:pt x="8930" y="107156"/>
                </a:lnTo>
                <a:lnTo>
                  <a:pt x="8930" y="116086"/>
                </a:lnTo>
                <a:lnTo>
                  <a:pt x="8930" y="125016"/>
                </a:lnTo>
                <a:lnTo>
                  <a:pt x="8930" y="133945"/>
                </a:lnTo>
                <a:lnTo>
                  <a:pt x="17860" y="142875"/>
                </a:lnTo>
                <a:lnTo>
                  <a:pt x="35719" y="142875"/>
                </a:lnTo>
                <a:lnTo>
                  <a:pt x="53579" y="133945"/>
                </a:lnTo>
                <a:lnTo>
                  <a:pt x="62508" y="125016"/>
                </a:lnTo>
                <a:lnTo>
                  <a:pt x="80368" y="116086"/>
                </a:lnTo>
                <a:lnTo>
                  <a:pt x="98227" y="89297"/>
                </a:lnTo>
                <a:lnTo>
                  <a:pt x="107157" y="71437"/>
                </a:lnTo>
                <a:lnTo>
                  <a:pt x="107157" y="44648"/>
                </a:lnTo>
                <a:lnTo>
                  <a:pt x="107157" y="26789"/>
                </a:lnTo>
                <a:lnTo>
                  <a:pt x="98227" y="8930"/>
                </a:lnTo>
                <a:lnTo>
                  <a:pt x="80368" y="0"/>
                </a:lnTo>
                <a:lnTo>
                  <a:pt x="53579" y="8930"/>
                </a:lnTo>
                <a:lnTo>
                  <a:pt x="35719" y="17859"/>
                </a:lnTo>
                <a:lnTo>
                  <a:pt x="893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0367"/>
                </a:lnTo>
                <a:lnTo>
                  <a:pt x="8930" y="89297"/>
                </a:lnTo>
                <a:lnTo>
                  <a:pt x="26789" y="89297"/>
                </a:lnTo>
                <a:lnTo>
                  <a:pt x="2678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1" name="Freeform 2210"/>
          <p:cNvSpPr/>
          <p:nvPr/>
        </p:nvSpPr>
        <p:spPr>
          <a:xfrm>
            <a:off x="3696891" y="4634507"/>
            <a:ext cx="214313" cy="276822"/>
          </a:xfrm>
          <a:custGeom>
            <a:avLst/>
            <a:gdLst/>
            <a:ahLst/>
            <a:cxnLst/>
            <a:rect l="0" t="0" r="0" b="0"/>
            <a:pathLst>
              <a:path w="214313" h="276822">
                <a:moveTo>
                  <a:pt x="80367" y="44649"/>
                </a:moveTo>
                <a:lnTo>
                  <a:pt x="80367" y="44649"/>
                </a:lnTo>
                <a:lnTo>
                  <a:pt x="71437" y="35719"/>
                </a:lnTo>
                <a:lnTo>
                  <a:pt x="62507" y="26789"/>
                </a:lnTo>
                <a:lnTo>
                  <a:pt x="44648" y="26789"/>
                </a:lnTo>
                <a:lnTo>
                  <a:pt x="35718" y="17860"/>
                </a:lnTo>
                <a:lnTo>
                  <a:pt x="17859" y="8930"/>
                </a:lnTo>
                <a:lnTo>
                  <a:pt x="8929" y="0"/>
                </a:lnTo>
                <a:lnTo>
                  <a:pt x="8929" y="8930"/>
                </a:lnTo>
                <a:lnTo>
                  <a:pt x="0" y="17860"/>
                </a:lnTo>
                <a:lnTo>
                  <a:pt x="8929" y="35719"/>
                </a:lnTo>
                <a:lnTo>
                  <a:pt x="8929" y="53579"/>
                </a:lnTo>
                <a:lnTo>
                  <a:pt x="17859" y="62508"/>
                </a:lnTo>
                <a:lnTo>
                  <a:pt x="26789" y="80368"/>
                </a:lnTo>
                <a:lnTo>
                  <a:pt x="44648" y="80368"/>
                </a:lnTo>
                <a:lnTo>
                  <a:pt x="53578" y="89297"/>
                </a:lnTo>
                <a:lnTo>
                  <a:pt x="62507" y="80368"/>
                </a:lnTo>
                <a:lnTo>
                  <a:pt x="71437" y="71438"/>
                </a:lnTo>
                <a:lnTo>
                  <a:pt x="80367" y="62508"/>
                </a:lnTo>
                <a:lnTo>
                  <a:pt x="80367" y="44649"/>
                </a:lnTo>
                <a:lnTo>
                  <a:pt x="89297" y="35719"/>
                </a:lnTo>
                <a:lnTo>
                  <a:pt x="98226" y="26789"/>
                </a:lnTo>
                <a:lnTo>
                  <a:pt x="107156" y="26789"/>
                </a:lnTo>
                <a:lnTo>
                  <a:pt x="116086" y="35719"/>
                </a:lnTo>
                <a:lnTo>
                  <a:pt x="125015" y="53579"/>
                </a:lnTo>
                <a:lnTo>
                  <a:pt x="142875" y="80368"/>
                </a:lnTo>
                <a:lnTo>
                  <a:pt x="151804" y="107157"/>
                </a:lnTo>
                <a:lnTo>
                  <a:pt x="169664" y="142875"/>
                </a:lnTo>
                <a:lnTo>
                  <a:pt x="187523" y="178594"/>
                </a:lnTo>
                <a:lnTo>
                  <a:pt x="205382" y="214313"/>
                </a:lnTo>
                <a:lnTo>
                  <a:pt x="214312" y="241102"/>
                </a:lnTo>
                <a:lnTo>
                  <a:pt x="214312" y="258962"/>
                </a:lnTo>
                <a:lnTo>
                  <a:pt x="214312" y="276821"/>
                </a:lnTo>
                <a:lnTo>
                  <a:pt x="205382" y="276821"/>
                </a:lnTo>
                <a:lnTo>
                  <a:pt x="187523" y="267891"/>
                </a:lnTo>
                <a:lnTo>
                  <a:pt x="169664" y="250032"/>
                </a:lnTo>
                <a:lnTo>
                  <a:pt x="169664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" name="Freeform 2211"/>
          <p:cNvSpPr/>
          <p:nvPr/>
        </p:nvSpPr>
        <p:spPr>
          <a:xfrm>
            <a:off x="3795117" y="4420195"/>
            <a:ext cx="133947" cy="223243"/>
          </a:xfrm>
          <a:custGeom>
            <a:avLst/>
            <a:gdLst/>
            <a:ahLst/>
            <a:cxnLst/>
            <a:rect l="0" t="0" r="0" b="0"/>
            <a:pathLst>
              <a:path w="133947" h="223243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44648"/>
                </a:lnTo>
                <a:lnTo>
                  <a:pt x="17860" y="62508"/>
                </a:lnTo>
                <a:lnTo>
                  <a:pt x="26789" y="89297"/>
                </a:lnTo>
                <a:lnTo>
                  <a:pt x="53578" y="125016"/>
                </a:lnTo>
                <a:lnTo>
                  <a:pt x="71438" y="151805"/>
                </a:lnTo>
                <a:lnTo>
                  <a:pt x="89297" y="178594"/>
                </a:lnTo>
                <a:lnTo>
                  <a:pt x="107156" y="205383"/>
                </a:lnTo>
                <a:lnTo>
                  <a:pt x="116086" y="214312"/>
                </a:lnTo>
                <a:lnTo>
                  <a:pt x="133946" y="223242"/>
                </a:lnTo>
                <a:lnTo>
                  <a:pt x="133946" y="223242"/>
                </a:lnTo>
                <a:lnTo>
                  <a:pt x="125016" y="223242"/>
                </a:lnTo>
                <a:lnTo>
                  <a:pt x="12501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3" name="Freeform 2212"/>
          <p:cNvSpPr/>
          <p:nvPr/>
        </p:nvSpPr>
        <p:spPr>
          <a:xfrm>
            <a:off x="3973711" y="4420195"/>
            <a:ext cx="151806" cy="151806"/>
          </a:xfrm>
          <a:custGeom>
            <a:avLst/>
            <a:gdLst/>
            <a:ahLst/>
            <a:cxnLst/>
            <a:rect l="0" t="0" r="0" b="0"/>
            <a:pathLst>
              <a:path w="151806" h="151806">
                <a:moveTo>
                  <a:pt x="44648" y="17859"/>
                </a:moveTo>
                <a:lnTo>
                  <a:pt x="44648" y="17859"/>
                </a:lnTo>
                <a:lnTo>
                  <a:pt x="35719" y="8930"/>
                </a:lnTo>
                <a:lnTo>
                  <a:pt x="35719" y="8930"/>
                </a:lnTo>
                <a:lnTo>
                  <a:pt x="26789" y="8930"/>
                </a:lnTo>
                <a:lnTo>
                  <a:pt x="17859" y="0"/>
                </a:lnTo>
                <a:lnTo>
                  <a:pt x="17859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0" y="44648"/>
                </a:lnTo>
                <a:lnTo>
                  <a:pt x="0" y="62508"/>
                </a:lnTo>
                <a:lnTo>
                  <a:pt x="0" y="89297"/>
                </a:lnTo>
                <a:lnTo>
                  <a:pt x="8930" y="116086"/>
                </a:lnTo>
                <a:lnTo>
                  <a:pt x="8930" y="133945"/>
                </a:lnTo>
                <a:lnTo>
                  <a:pt x="17859" y="142875"/>
                </a:lnTo>
                <a:lnTo>
                  <a:pt x="17859" y="151805"/>
                </a:lnTo>
                <a:lnTo>
                  <a:pt x="26789" y="142875"/>
                </a:lnTo>
                <a:lnTo>
                  <a:pt x="35719" y="133945"/>
                </a:lnTo>
                <a:lnTo>
                  <a:pt x="44648" y="116086"/>
                </a:lnTo>
                <a:lnTo>
                  <a:pt x="44648" y="98226"/>
                </a:lnTo>
                <a:lnTo>
                  <a:pt x="53578" y="71437"/>
                </a:lnTo>
                <a:lnTo>
                  <a:pt x="53578" y="53578"/>
                </a:lnTo>
                <a:lnTo>
                  <a:pt x="53578" y="35719"/>
                </a:lnTo>
                <a:lnTo>
                  <a:pt x="53578" y="26789"/>
                </a:lnTo>
                <a:lnTo>
                  <a:pt x="62508" y="26789"/>
                </a:lnTo>
                <a:lnTo>
                  <a:pt x="71437" y="35719"/>
                </a:lnTo>
                <a:lnTo>
                  <a:pt x="80367" y="44648"/>
                </a:lnTo>
                <a:lnTo>
                  <a:pt x="89297" y="62508"/>
                </a:lnTo>
                <a:lnTo>
                  <a:pt x="107156" y="80367"/>
                </a:lnTo>
                <a:lnTo>
                  <a:pt x="125016" y="98226"/>
                </a:lnTo>
                <a:lnTo>
                  <a:pt x="133945" y="107156"/>
                </a:lnTo>
                <a:lnTo>
                  <a:pt x="142875" y="107156"/>
                </a:lnTo>
                <a:lnTo>
                  <a:pt x="151805" y="98226"/>
                </a:lnTo>
                <a:lnTo>
                  <a:pt x="151805" y="89297"/>
                </a:lnTo>
                <a:lnTo>
                  <a:pt x="15180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4" name="Freeform 2213"/>
          <p:cNvSpPr/>
          <p:nvPr/>
        </p:nvSpPr>
        <p:spPr>
          <a:xfrm>
            <a:off x="4179094" y="4429125"/>
            <a:ext cx="8930" cy="17860"/>
          </a:xfrm>
          <a:custGeom>
            <a:avLst/>
            <a:gdLst/>
            <a:ahLst/>
            <a:cxnLst/>
            <a:rect l="0" t="0" r="0" b="0"/>
            <a:pathLst>
              <a:path w="8930" h="17860">
                <a:moveTo>
                  <a:pt x="8929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892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5" name="Freeform 2214"/>
          <p:cNvSpPr/>
          <p:nvPr/>
        </p:nvSpPr>
        <p:spPr>
          <a:xfrm>
            <a:off x="4223742" y="4205882"/>
            <a:ext cx="133947" cy="125017"/>
          </a:xfrm>
          <a:custGeom>
            <a:avLst/>
            <a:gdLst/>
            <a:ahLst/>
            <a:cxnLst/>
            <a:rect l="0" t="0" r="0" b="0"/>
            <a:pathLst>
              <a:path w="133947" h="125017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8930" y="80368"/>
                </a:lnTo>
                <a:lnTo>
                  <a:pt x="17860" y="107157"/>
                </a:lnTo>
                <a:lnTo>
                  <a:pt x="26789" y="116086"/>
                </a:lnTo>
                <a:lnTo>
                  <a:pt x="44649" y="125016"/>
                </a:lnTo>
                <a:lnTo>
                  <a:pt x="62508" y="125016"/>
                </a:lnTo>
                <a:lnTo>
                  <a:pt x="80367" y="125016"/>
                </a:lnTo>
                <a:lnTo>
                  <a:pt x="107156" y="107157"/>
                </a:lnTo>
                <a:lnTo>
                  <a:pt x="116086" y="89297"/>
                </a:lnTo>
                <a:lnTo>
                  <a:pt x="133946" y="71438"/>
                </a:lnTo>
                <a:lnTo>
                  <a:pt x="13394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6" name="Freeform 2215"/>
          <p:cNvSpPr/>
          <p:nvPr/>
        </p:nvSpPr>
        <p:spPr>
          <a:xfrm>
            <a:off x="1339453" y="6590109"/>
            <a:ext cx="133946" cy="205383"/>
          </a:xfrm>
          <a:custGeom>
            <a:avLst/>
            <a:gdLst/>
            <a:ahLst/>
            <a:cxnLst/>
            <a:rect l="0" t="0" r="0" b="0"/>
            <a:pathLst>
              <a:path w="133946" h="205383">
                <a:moveTo>
                  <a:pt x="8930" y="44648"/>
                </a:moveTo>
                <a:lnTo>
                  <a:pt x="17860" y="53578"/>
                </a:lnTo>
                <a:lnTo>
                  <a:pt x="17860" y="62507"/>
                </a:lnTo>
                <a:lnTo>
                  <a:pt x="17860" y="71437"/>
                </a:lnTo>
                <a:lnTo>
                  <a:pt x="17860" y="80367"/>
                </a:lnTo>
                <a:lnTo>
                  <a:pt x="17860" y="80367"/>
                </a:lnTo>
                <a:lnTo>
                  <a:pt x="17860" y="80367"/>
                </a:lnTo>
                <a:lnTo>
                  <a:pt x="17860" y="89296"/>
                </a:lnTo>
                <a:lnTo>
                  <a:pt x="17860" y="89296"/>
                </a:lnTo>
                <a:lnTo>
                  <a:pt x="8930" y="89296"/>
                </a:lnTo>
                <a:lnTo>
                  <a:pt x="8930" y="89296"/>
                </a:lnTo>
                <a:lnTo>
                  <a:pt x="8930" y="89296"/>
                </a:lnTo>
                <a:lnTo>
                  <a:pt x="0" y="98226"/>
                </a:lnTo>
                <a:lnTo>
                  <a:pt x="0" y="98226"/>
                </a:lnTo>
                <a:lnTo>
                  <a:pt x="8930" y="107156"/>
                </a:lnTo>
                <a:lnTo>
                  <a:pt x="8930" y="125015"/>
                </a:lnTo>
                <a:lnTo>
                  <a:pt x="17860" y="133945"/>
                </a:lnTo>
                <a:lnTo>
                  <a:pt x="26789" y="151804"/>
                </a:lnTo>
                <a:lnTo>
                  <a:pt x="35719" y="169664"/>
                </a:lnTo>
                <a:lnTo>
                  <a:pt x="44649" y="178593"/>
                </a:lnTo>
                <a:lnTo>
                  <a:pt x="53578" y="196453"/>
                </a:lnTo>
                <a:lnTo>
                  <a:pt x="62508" y="205382"/>
                </a:lnTo>
                <a:lnTo>
                  <a:pt x="71438" y="205382"/>
                </a:lnTo>
                <a:lnTo>
                  <a:pt x="80367" y="205382"/>
                </a:lnTo>
                <a:lnTo>
                  <a:pt x="80367" y="196453"/>
                </a:lnTo>
                <a:lnTo>
                  <a:pt x="80367" y="187523"/>
                </a:lnTo>
                <a:lnTo>
                  <a:pt x="80367" y="160734"/>
                </a:lnTo>
                <a:lnTo>
                  <a:pt x="71438" y="142875"/>
                </a:lnTo>
                <a:lnTo>
                  <a:pt x="62508" y="116086"/>
                </a:lnTo>
                <a:lnTo>
                  <a:pt x="44649" y="89296"/>
                </a:lnTo>
                <a:lnTo>
                  <a:pt x="35719" y="62507"/>
                </a:lnTo>
                <a:lnTo>
                  <a:pt x="26789" y="35718"/>
                </a:lnTo>
                <a:lnTo>
                  <a:pt x="8930" y="1785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17859"/>
                </a:lnTo>
                <a:lnTo>
                  <a:pt x="35719" y="35718"/>
                </a:lnTo>
                <a:lnTo>
                  <a:pt x="53578" y="53578"/>
                </a:lnTo>
                <a:lnTo>
                  <a:pt x="71438" y="62507"/>
                </a:lnTo>
                <a:lnTo>
                  <a:pt x="98227" y="80367"/>
                </a:lnTo>
                <a:lnTo>
                  <a:pt x="116086" y="89296"/>
                </a:lnTo>
                <a:lnTo>
                  <a:pt x="133945" y="98226"/>
                </a:lnTo>
                <a:lnTo>
                  <a:pt x="133945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7" name="Freeform 2216"/>
          <p:cNvSpPr/>
          <p:nvPr/>
        </p:nvSpPr>
        <p:spPr>
          <a:xfrm>
            <a:off x="1500188" y="6634757"/>
            <a:ext cx="53579" cy="62509"/>
          </a:xfrm>
          <a:custGeom>
            <a:avLst/>
            <a:gdLst/>
            <a:ahLst/>
            <a:cxnLst/>
            <a:rect l="0" t="0" r="0" b="0"/>
            <a:pathLst>
              <a:path w="53579" h="625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17859" y="35719"/>
                </a:lnTo>
                <a:lnTo>
                  <a:pt x="26789" y="53578"/>
                </a:lnTo>
                <a:lnTo>
                  <a:pt x="35718" y="62508"/>
                </a:lnTo>
                <a:lnTo>
                  <a:pt x="44648" y="62508"/>
                </a:lnTo>
                <a:lnTo>
                  <a:pt x="53578" y="62508"/>
                </a:lnTo>
                <a:lnTo>
                  <a:pt x="53578" y="62508"/>
                </a:lnTo>
                <a:lnTo>
                  <a:pt x="53578" y="53578"/>
                </a:lnTo>
                <a:lnTo>
                  <a:pt x="5357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8" name="Freeform 2217"/>
          <p:cNvSpPr/>
          <p:nvPr/>
        </p:nvSpPr>
        <p:spPr>
          <a:xfrm>
            <a:off x="1393031" y="6438304"/>
            <a:ext cx="53579" cy="35720"/>
          </a:xfrm>
          <a:custGeom>
            <a:avLst/>
            <a:gdLst/>
            <a:ahLst/>
            <a:cxnLst/>
            <a:rect l="0" t="0" r="0" b="0"/>
            <a:pathLst>
              <a:path w="53579" h="35720">
                <a:moveTo>
                  <a:pt x="35719" y="17859"/>
                </a:move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35719"/>
                </a:lnTo>
                <a:lnTo>
                  <a:pt x="35719" y="26789"/>
                </a:lnTo>
                <a:lnTo>
                  <a:pt x="53578" y="17859"/>
                </a:lnTo>
                <a:lnTo>
                  <a:pt x="5357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9" name="Freeform 2218"/>
          <p:cNvSpPr/>
          <p:nvPr/>
        </p:nvSpPr>
        <p:spPr>
          <a:xfrm>
            <a:off x="1464469" y="6322218"/>
            <a:ext cx="223243" cy="312540"/>
          </a:xfrm>
          <a:custGeom>
            <a:avLst/>
            <a:gdLst/>
            <a:ahLst/>
            <a:cxnLst/>
            <a:rect l="0" t="0" r="0" b="0"/>
            <a:pathLst>
              <a:path w="223243" h="312540">
                <a:moveTo>
                  <a:pt x="1785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8930"/>
                </a:lnTo>
                <a:lnTo>
                  <a:pt x="0" y="26789"/>
                </a:lnTo>
                <a:lnTo>
                  <a:pt x="8929" y="44648"/>
                </a:lnTo>
                <a:lnTo>
                  <a:pt x="26789" y="71437"/>
                </a:lnTo>
                <a:lnTo>
                  <a:pt x="44648" y="98227"/>
                </a:lnTo>
                <a:lnTo>
                  <a:pt x="62508" y="125016"/>
                </a:lnTo>
                <a:lnTo>
                  <a:pt x="80367" y="142875"/>
                </a:lnTo>
                <a:lnTo>
                  <a:pt x="89297" y="160734"/>
                </a:lnTo>
                <a:lnTo>
                  <a:pt x="116086" y="187523"/>
                </a:lnTo>
                <a:lnTo>
                  <a:pt x="142875" y="214312"/>
                </a:lnTo>
                <a:lnTo>
                  <a:pt x="169664" y="241102"/>
                </a:lnTo>
                <a:lnTo>
                  <a:pt x="187523" y="267891"/>
                </a:lnTo>
                <a:lnTo>
                  <a:pt x="205383" y="285750"/>
                </a:lnTo>
                <a:lnTo>
                  <a:pt x="223242" y="294680"/>
                </a:lnTo>
                <a:lnTo>
                  <a:pt x="223242" y="303609"/>
                </a:lnTo>
                <a:lnTo>
                  <a:pt x="223242" y="312539"/>
                </a:lnTo>
                <a:lnTo>
                  <a:pt x="223242" y="312539"/>
                </a:lnTo>
                <a:lnTo>
                  <a:pt x="223242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0" name="Freeform 2219"/>
          <p:cNvSpPr/>
          <p:nvPr/>
        </p:nvSpPr>
        <p:spPr>
          <a:xfrm>
            <a:off x="1571625" y="6429374"/>
            <a:ext cx="98228" cy="187525"/>
          </a:xfrm>
          <a:custGeom>
            <a:avLst/>
            <a:gdLst/>
            <a:ahLst/>
            <a:cxnLst/>
            <a:rect l="0" t="0" r="0" b="0"/>
            <a:pathLst>
              <a:path w="98228" h="187525">
                <a:moveTo>
                  <a:pt x="35719" y="187524"/>
                </a:moveTo>
                <a:lnTo>
                  <a:pt x="17859" y="187524"/>
                </a:lnTo>
                <a:lnTo>
                  <a:pt x="8930" y="178594"/>
                </a:lnTo>
                <a:lnTo>
                  <a:pt x="0" y="169664"/>
                </a:lnTo>
                <a:lnTo>
                  <a:pt x="0" y="169664"/>
                </a:lnTo>
                <a:lnTo>
                  <a:pt x="8930" y="142875"/>
                </a:lnTo>
                <a:lnTo>
                  <a:pt x="26789" y="116086"/>
                </a:lnTo>
                <a:lnTo>
                  <a:pt x="53578" y="80367"/>
                </a:lnTo>
                <a:lnTo>
                  <a:pt x="80367" y="35719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1" name="Freeform 2220"/>
          <p:cNvSpPr/>
          <p:nvPr/>
        </p:nvSpPr>
        <p:spPr>
          <a:xfrm>
            <a:off x="1544836" y="6223991"/>
            <a:ext cx="196454" cy="321470"/>
          </a:xfrm>
          <a:custGeom>
            <a:avLst/>
            <a:gdLst/>
            <a:ahLst/>
            <a:cxnLst/>
            <a:rect l="0" t="0" r="0" b="0"/>
            <a:pathLst>
              <a:path w="196454" h="321470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30" y="44649"/>
                </a:lnTo>
                <a:lnTo>
                  <a:pt x="26789" y="71438"/>
                </a:lnTo>
                <a:lnTo>
                  <a:pt x="44648" y="107157"/>
                </a:lnTo>
                <a:lnTo>
                  <a:pt x="71437" y="151805"/>
                </a:lnTo>
                <a:lnTo>
                  <a:pt x="89297" y="178594"/>
                </a:lnTo>
                <a:lnTo>
                  <a:pt x="116086" y="205383"/>
                </a:lnTo>
                <a:lnTo>
                  <a:pt x="125016" y="223243"/>
                </a:lnTo>
                <a:lnTo>
                  <a:pt x="133945" y="241102"/>
                </a:lnTo>
                <a:lnTo>
                  <a:pt x="160734" y="258961"/>
                </a:lnTo>
                <a:lnTo>
                  <a:pt x="178594" y="285750"/>
                </a:lnTo>
                <a:lnTo>
                  <a:pt x="187523" y="303610"/>
                </a:lnTo>
                <a:lnTo>
                  <a:pt x="196453" y="312539"/>
                </a:lnTo>
                <a:lnTo>
                  <a:pt x="196453" y="321469"/>
                </a:lnTo>
                <a:lnTo>
                  <a:pt x="196453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2" name="Freeform 2221"/>
          <p:cNvSpPr/>
          <p:nvPr/>
        </p:nvSpPr>
        <p:spPr>
          <a:xfrm>
            <a:off x="1651992" y="6402585"/>
            <a:ext cx="53579" cy="142876"/>
          </a:xfrm>
          <a:custGeom>
            <a:avLst/>
            <a:gdLst/>
            <a:ahLst/>
            <a:cxnLst/>
            <a:rect l="0" t="0" r="0" b="0"/>
            <a:pathLst>
              <a:path w="53579" h="142876">
                <a:moveTo>
                  <a:pt x="17860" y="142875"/>
                </a:moveTo>
                <a:lnTo>
                  <a:pt x="8930" y="142875"/>
                </a:lnTo>
                <a:lnTo>
                  <a:pt x="0" y="133945"/>
                </a:lnTo>
                <a:lnTo>
                  <a:pt x="0" y="125016"/>
                </a:lnTo>
                <a:lnTo>
                  <a:pt x="8930" y="107156"/>
                </a:lnTo>
                <a:lnTo>
                  <a:pt x="26789" y="71438"/>
                </a:lnTo>
                <a:lnTo>
                  <a:pt x="35719" y="35719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3" name="Freeform 2222"/>
          <p:cNvSpPr/>
          <p:nvPr/>
        </p:nvSpPr>
        <p:spPr>
          <a:xfrm>
            <a:off x="1777008" y="6295429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0" y="7143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71437"/>
                </a:lnTo>
                <a:lnTo>
                  <a:pt x="8930" y="62508"/>
                </a:lnTo>
                <a:lnTo>
                  <a:pt x="17859" y="53578"/>
                </a:lnTo>
                <a:lnTo>
                  <a:pt x="17859" y="44648"/>
                </a:lnTo>
                <a:lnTo>
                  <a:pt x="26789" y="26789"/>
                </a:lnTo>
                <a:lnTo>
                  <a:pt x="26789" y="17859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4" name="Freeform 2223"/>
          <p:cNvSpPr/>
          <p:nvPr/>
        </p:nvSpPr>
        <p:spPr>
          <a:xfrm>
            <a:off x="1830586" y="6197202"/>
            <a:ext cx="160735" cy="151806"/>
          </a:xfrm>
          <a:custGeom>
            <a:avLst/>
            <a:gdLst/>
            <a:ahLst/>
            <a:cxnLst/>
            <a:rect l="0" t="0" r="0" b="0"/>
            <a:pathLst>
              <a:path w="160735" h="151806">
                <a:moveTo>
                  <a:pt x="35719" y="98227"/>
                </a:moveTo>
                <a:lnTo>
                  <a:pt x="35719" y="98227"/>
                </a:lnTo>
                <a:lnTo>
                  <a:pt x="35719" y="98227"/>
                </a:lnTo>
                <a:lnTo>
                  <a:pt x="35719" y="89297"/>
                </a:lnTo>
                <a:lnTo>
                  <a:pt x="35719" y="80368"/>
                </a:lnTo>
                <a:lnTo>
                  <a:pt x="44648" y="71438"/>
                </a:lnTo>
                <a:lnTo>
                  <a:pt x="44648" y="62508"/>
                </a:lnTo>
                <a:lnTo>
                  <a:pt x="44648" y="53578"/>
                </a:lnTo>
                <a:lnTo>
                  <a:pt x="44648" y="44649"/>
                </a:lnTo>
                <a:lnTo>
                  <a:pt x="35719" y="26789"/>
                </a:lnTo>
                <a:lnTo>
                  <a:pt x="35719" y="17860"/>
                </a:lnTo>
                <a:lnTo>
                  <a:pt x="26789" y="17860"/>
                </a:lnTo>
                <a:lnTo>
                  <a:pt x="17859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17860"/>
                </a:lnTo>
                <a:lnTo>
                  <a:pt x="0" y="26789"/>
                </a:lnTo>
                <a:lnTo>
                  <a:pt x="8930" y="44649"/>
                </a:lnTo>
                <a:lnTo>
                  <a:pt x="26789" y="71438"/>
                </a:lnTo>
                <a:lnTo>
                  <a:pt x="44648" y="89297"/>
                </a:lnTo>
                <a:lnTo>
                  <a:pt x="62508" y="116086"/>
                </a:lnTo>
                <a:lnTo>
                  <a:pt x="89297" y="133946"/>
                </a:lnTo>
                <a:lnTo>
                  <a:pt x="107156" y="151805"/>
                </a:lnTo>
                <a:lnTo>
                  <a:pt x="133945" y="151805"/>
                </a:lnTo>
                <a:lnTo>
                  <a:pt x="142875" y="142875"/>
                </a:lnTo>
                <a:lnTo>
                  <a:pt x="160734" y="125016"/>
                </a:lnTo>
                <a:lnTo>
                  <a:pt x="160734" y="107157"/>
                </a:lnTo>
                <a:lnTo>
                  <a:pt x="160734" y="71438"/>
                </a:lnTo>
                <a:lnTo>
                  <a:pt x="16073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5" name="Freeform 2224"/>
          <p:cNvSpPr/>
          <p:nvPr/>
        </p:nvSpPr>
        <p:spPr>
          <a:xfrm>
            <a:off x="4411266" y="3732609"/>
            <a:ext cx="232173" cy="232173"/>
          </a:xfrm>
          <a:custGeom>
            <a:avLst/>
            <a:gdLst/>
            <a:ahLst/>
            <a:cxnLst/>
            <a:rect l="0" t="0" r="0" b="0"/>
            <a:pathLst>
              <a:path w="232173" h="232173">
                <a:moveTo>
                  <a:pt x="8929" y="142875"/>
                </a:moveTo>
                <a:lnTo>
                  <a:pt x="8929" y="133945"/>
                </a:lnTo>
                <a:lnTo>
                  <a:pt x="8929" y="133945"/>
                </a:lnTo>
                <a:lnTo>
                  <a:pt x="8929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8929" y="125016"/>
                </a:lnTo>
                <a:lnTo>
                  <a:pt x="8929" y="125016"/>
                </a:lnTo>
                <a:lnTo>
                  <a:pt x="26789" y="116086"/>
                </a:lnTo>
                <a:lnTo>
                  <a:pt x="35718" y="98227"/>
                </a:lnTo>
                <a:lnTo>
                  <a:pt x="53578" y="80367"/>
                </a:lnTo>
                <a:lnTo>
                  <a:pt x="80367" y="62508"/>
                </a:lnTo>
                <a:lnTo>
                  <a:pt x="98226" y="44648"/>
                </a:lnTo>
                <a:lnTo>
                  <a:pt x="125015" y="26789"/>
                </a:lnTo>
                <a:lnTo>
                  <a:pt x="142875" y="8930"/>
                </a:lnTo>
                <a:lnTo>
                  <a:pt x="169664" y="0"/>
                </a:lnTo>
                <a:lnTo>
                  <a:pt x="178593" y="0"/>
                </a:lnTo>
                <a:lnTo>
                  <a:pt x="196453" y="8930"/>
                </a:lnTo>
                <a:lnTo>
                  <a:pt x="196453" y="35719"/>
                </a:lnTo>
                <a:lnTo>
                  <a:pt x="196453" y="71437"/>
                </a:lnTo>
                <a:lnTo>
                  <a:pt x="187523" y="107156"/>
                </a:lnTo>
                <a:lnTo>
                  <a:pt x="187523" y="142875"/>
                </a:lnTo>
                <a:lnTo>
                  <a:pt x="178593" y="178594"/>
                </a:lnTo>
                <a:lnTo>
                  <a:pt x="169664" y="205383"/>
                </a:lnTo>
                <a:lnTo>
                  <a:pt x="169664" y="223242"/>
                </a:lnTo>
                <a:lnTo>
                  <a:pt x="169664" y="232172"/>
                </a:lnTo>
                <a:lnTo>
                  <a:pt x="187523" y="232172"/>
                </a:lnTo>
                <a:lnTo>
                  <a:pt x="196453" y="214312"/>
                </a:lnTo>
                <a:lnTo>
                  <a:pt x="214312" y="196453"/>
                </a:lnTo>
                <a:lnTo>
                  <a:pt x="232172" y="169664"/>
                </a:lnTo>
                <a:lnTo>
                  <a:pt x="232172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6" name="Freeform 2225"/>
          <p:cNvSpPr/>
          <p:nvPr/>
        </p:nvSpPr>
        <p:spPr>
          <a:xfrm>
            <a:off x="4732734" y="3509367"/>
            <a:ext cx="151806" cy="303610"/>
          </a:xfrm>
          <a:custGeom>
            <a:avLst/>
            <a:gdLst/>
            <a:ahLst/>
            <a:cxnLst/>
            <a:rect l="0" t="0" r="0" b="0"/>
            <a:pathLst>
              <a:path w="151806" h="303610">
                <a:moveTo>
                  <a:pt x="98227" y="0"/>
                </a:moveTo>
                <a:lnTo>
                  <a:pt x="89297" y="0"/>
                </a:lnTo>
                <a:lnTo>
                  <a:pt x="80368" y="0"/>
                </a:lnTo>
                <a:lnTo>
                  <a:pt x="62508" y="0"/>
                </a:lnTo>
                <a:lnTo>
                  <a:pt x="53579" y="8929"/>
                </a:lnTo>
                <a:lnTo>
                  <a:pt x="35719" y="17859"/>
                </a:lnTo>
                <a:lnTo>
                  <a:pt x="17860" y="35719"/>
                </a:lnTo>
                <a:lnTo>
                  <a:pt x="893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0734"/>
                </a:lnTo>
                <a:lnTo>
                  <a:pt x="26789" y="169664"/>
                </a:lnTo>
                <a:lnTo>
                  <a:pt x="44649" y="178594"/>
                </a:lnTo>
                <a:lnTo>
                  <a:pt x="71438" y="178594"/>
                </a:lnTo>
                <a:lnTo>
                  <a:pt x="89297" y="169664"/>
                </a:lnTo>
                <a:lnTo>
                  <a:pt x="107157" y="169664"/>
                </a:lnTo>
                <a:lnTo>
                  <a:pt x="125016" y="169664"/>
                </a:lnTo>
                <a:lnTo>
                  <a:pt x="142875" y="178594"/>
                </a:lnTo>
                <a:lnTo>
                  <a:pt x="151805" y="196453"/>
                </a:lnTo>
                <a:lnTo>
                  <a:pt x="151805" y="223242"/>
                </a:lnTo>
                <a:lnTo>
                  <a:pt x="151805" y="250031"/>
                </a:lnTo>
                <a:lnTo>
                  <a:pt x="142875" y="267890"/>
                </a:lnTo>
                <a:lnTo>
                  <a:pt x="125016" y="294679"/>
                </a:lnTo>
                <a:lnTo>
                  <a:pt x="116086" y="303609"/>
                </a:lnTo>
                <a:lnTo>
                  <a:pt x="98227" y="303609"/>
                </a:lnTo>
                <a:lnTo>
                  <a:pt x="89297" y="294679"/>
                </a:lnTo>
                <a:lnTo>
                  <a:pt x="80368" y="285750"/>
                </a:lnTo>
                <a:lnTo>
                  <a:pt x="80368" y="258961"/>
                </a:lnTo>
                <a:lnTo>
                  <a:pt x="71438" y="232172"/>
                </a:lnTo>
                <a:lnTo>
                  <a:pt x="71438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7" name="Freeform 2226"/>
          <p:cNvSpPr/>
          <p:nvPr/>
        </p:nvSpPr>
        <p:spPr>
          <a:xfrm>
            <a:off x="4875609" y="3473648"/>
            <a:ext cx="133947" cy="205384"/>
          </a:xfrm>
          <a:custGeom>
            <a:avLst/>
            <a:gdLst/>
            <a:ahLst/>
            <a:cxnLst/>
            <a:rect l="0" t="0" r="0" b="0"/>
            <a:pathLst>
              <a:path w="133947" h="205384">
                <a:moveTo>
                  <a:pt x="44649" y="0"/>
                </a:moveTo>
                <a:lnTo>
                  <a:pt x="35719" y="0"/>
                </a:lnTo>
                <a:lnTo>
                  <a:pt x="26789" y="8930"/>
                </a:lnTo>
                <a:lnTo>
                  <a:pt x="17860" y="26789"/>
                </a:lnTo>
                <a:lnTo>
                  <a:pt x="8930" y="44648"/>
                </a:lnTo>
                <a:lnTo>
                  <a:pt x="0" y="80367"/>
                </a:lnTo>
                <a:lnTo>
                  <a:pt x="0" y="116086"/>
                </a:lnTo>
                <a:lnTo>
                  <a:pt x="0" y="142875"/>
                </a:lnTo>
                <a:lnTo>
                  <a:pt x="8930" y="169664"/>
                </a:lnTo>
                <a:lnTo>
                  <a:pt x="17860" y="196453"/>
                </a:lnTo>
                <a:lnTo>
                  <a:pt x="35719" y="205383"/>
                </a:lnTo>
                <a:lnTo>
                  <a:pt x="53579" y="205383"/>
                </a:lnTo>
                <a:lnTo>
                  <a:pt x="80368" y="205383"/>
                </a:lnTo>
                <a:lnTo>
                  <a:pt x="98227" y="196453"/>
                </a:lnTo>
                <a:lnTo>
                  <a:pt x="107157" y="178594"/>
                </a:lnTo>
                <a:lnTo>
                  <a:pt x="125016" y="151805"/>
                </a:lnTo>
                <a:lnTo>
                  <a:pt x="133946" y="125016"/>
                </a:lnTo>
                <a:lnTo>
                  <a:pt x="133946" y="89297"/>
                </a:lnTo>
                <a:lnTo>
                  <a:pt x="13394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8" name="Freeform 2227"/>
          <p:cNvSpPr/>
          <p:nvPr/>
        </p:nvSpPr>
        <p:spPr>
          <a:xfrm>
            <a:off x="4991695" y="3429000"/>
            <a:ext cx="53579" cy="160735"/>
          </a:xfrm>
          <a:custGeom>
            <a:avLst/>
            <a:gdLst/>
            <a:ahLst/>
            <a:cxnLst/>
            <a:rect l="0" t="0" r="0" b="0"/>
            <a:pathLst>
              <a:path w="53579" h="160735">
                <a:moveTo>
                  <a:pt x="0" y="62507"/>
                </a:moveTo>
                <a:lnTo>
                  <a:pt x="0" y="71437"/>
                </a:lnTo>
                <a:lnTo>
                  <a:pt x="8930" y="80367"/>
                </a:lnTo>
                <a:lnTo>
                  <a:pt x="8930" y="89296"/>
                </a:lnTo>
                <a:lnTo>
                  <a:pt x="8930" y="107156"/>
                </a:lnTo>
                <a:lnTo>
                  <a:pt x="17860" y="116086"/>
                </a:lnTo>
                <a:lnTo>
                  <a:pt x="26789" y="133945"/>
                </a:lnTo>
                <a:lnTo>
                  <a:pt x="35719" y="142875"/>
                </a:lnTo>
                <a:lnTo>
                  <a:pt x="44649" y="151804"/>
                </a:lnTo>
                <a:lnTo>
                  <a:pt x="44649" y="151804"/>
                </a:lnTo>
                <a:lnTo>
                  <a:pt x="44649" y="160734"/>
                </a:lnTo>
                <a:lnTo>
                  <a:pt x="53578" y="151804"/>
                </a:lnTo>
                <a:lnTo>
                  <a:pt x="53578" y="142875"/>
                </a:lnTo>
                <a:lnTo>
                  <a:pt x="44649" y="133945"/>
                </a:lnTo>
                <a:lnTo>
                  <a:pt x="44649" y="116086"/>
                </a:lnTo>
                <a:lnTo>
                  <a:pt x="35719" y="98226"/>
                </a:lnTo>
                <a:lnTo>
                  <a:pt x="26789" y="80367"/>
                </a:lnTo>
                <a:lnTo>
                  <a:pt x="17860" y="53578"/>
                </a:lnTo>
                <a:lnTo>
                  <a:pt x="8930" y="35718"/>
                </a:lnTo>
                <a:lnTo>
                  <a:pt x="0" y="2678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892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9" name="Freeform 2228"/>
          <p:cNvSpPr/>
          <p:nvPr/>
        </p:nvSpPr>
        <p:spPr>
          <a:xfrm>
            <a:off x="5098852" y="3411140"/>
            <a:ext cx="35719" cy="71439"/>
          </a:xfrm>
          <a:custGeom>
            <a:avLst/>
            <a:gdLst/>
            <a:ahLst/>
            <a:cxnLst/>
            <a:rect l="0" t="0" r="0" b="0"/>
            <a:pathLst>
              <a:path w="35719" h="71439">
                <a:moveTo>
                  <a:pt x="0" y="0"/>
                </a:move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17859" y="53578"/>
                </a:lnTo>
                <a:lnTo>
                  <a:pt x="17859" y="62508"/>
                </a:lnTo>
                <a:lnTo>
                  <a:pt x="26789" y="71438"/>
                </a:lnTo>
                <a:lnTo>
                  <a:pt x="35718" y="71438"/>
                </a:lnTo>
                <a:lnTo>
                  <a:pt x="35718" y="71438"/>
                </a:lnTo>
                <a:lnTo>
                  <a:pt x="35718" y="62508"/>
                </a:lnTo>
                <a:lnTo>
                  <a:pt x="35718" y="44649"/>
                </a:lnTo>
                <a:lnTo>
                  <a:pt x="35718" y="26789"/>
                </a:lnTo>
                <a:lnTo>
                  <a:pt x="3571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0" name="Freeform 2229"/>
          <p:cNvSpPr/>
          <p:nvPr/>
        </p:nvSpPr>
        <p:spPr>
          <a:xfrm>
            <a:off x="5018484" y="3277195"/>
            <a:ext cx="71439" cy="8931"/>
          </a:xfrm>
          <a:custGeom>
            <a:avLst/>
            <a:gdLst/>
            <a:ahLst/>
            <a:cxnLst/>
            <a:rect l="0" t="0" r="0" b="0"/>
            <a:pathLst>
              <a:path w="71439" h="8931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8930"/>
                </a:lnTo>
                <a:lnTo>
                  <a:pt x="35719" y="8930"/>
                </a:lnTo>
                <a:lnTo>
                  <a:pt x="53579" y="8930"/>
                </a:lnTo>
                <a:lnTo>
                  <a:pt x="71438" y="8930"/>
                </a:lnTo>
                <a:lnTo>
                  <a:pt x="7143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1" name="Freeform 2230"/>
          <p:cNvSpPr/>
          <p:nvPr/>
        </p:nvSpPr>
        <p:spPr>
          <a:xfrm>
            <a:off x="5170289" y="3268265"/>
            <a:ext cx="62509" cy="214314"/>
          </a:xfrm>
          <a:custGeom>
            <a:avLst/>
            <a:gdLst/>
            <a:ahLst/>
            <a:cxnLst/>
            <a:rect l="0" t="0" r="0" b="0"/>
            <a:pathLst>
              <a:path w="62509" h="214314">
                <a:moveTo>
                  <a:pt x="8930" y="89297"/>
                </a:moveTo>
                <a:lnTo>
                  <a:pt x="17859" y="89297"/>
                </a:lnTo>
                <a:lnTo>
                  <a:pt x="17859" y="98227"/>
                </a:lnTo>
                <a:lnTo>
                  <a:pt x="26789" y="107156"/>
                </a:lnTo>
                <a:lnTo>
                  <a:pt x="35719" y="116086"/>
                </a:lnTo>
                <a:lnTo>
                  <a:pt x="44649" y="133946"/>
                </a:lnTo>
                <a:lnTo>
                  <a:pt x="53578" y="151805"/>
                </a:lnTo>
                <a:lnTo>
                  <a:pt x="62508" y="169664"/>
                </a:lnTo>
                <a:lnTo>
                  <a:pt x="62508" y="187524"/>
                </a:lnTo>
                <a:lnTo>
                  <a:pt x="62508" y="205383"/>
                </a:lnTo>
                <a:lnTo>
                  <a:pt x="62508" y="214313"/>
                </a:lnTo>
                <a:lnTo>
                  <a:pt x="53578" y="214313"/>
                </a:lnTo>
                <a:lnTo>
                  <a:pt x="44649" y="214313"/>
                </a:lnTo>
                <a:lnTo>
                  <a:pt x="35719" y="196453"/>
                </a:lnTo>
                <a:lnTo>
                  <a:pt x="35719" y="187524"/>
                </a:lnTo>
                <a:lnTo>
                  <a:pt x="26789" y="160735"/>
                </a:lnTo>
                <a:lnTo>
                  <a:pt x="8930" y="125016"/>
                </a:lnTo>
                <a:lnTo>
                  <a:pt x="8930" y="98227"/>
                </a:lnTo>
                <a:lnTo>
                  <a:pt x="0" y="62508"/>
                </a:lnTo>
                <a:lnTo>
                  <a:pt x="8930" y="26789"/>
                </a:lnTo>
                <a:lnTo>
                  <a:pt x="8930" y="8930"/>
                </a:lnTo>
                <a:lnTo>
                  <a:pt x="17859" y="0"/>
                </a:lnTo>
                <a:lnTo>
                  <a:pt x="26789" y="0"/>
                </a:lnTo>
                <a:lnTo>
                  <a:pt x="44649" y="0"/>
                </a:lnTo>
                <a:lnTo>
                  <a:pt x="53578" y="8930"/>
                </a:lnTo>
                <a:lnTo>
                  <a:pt x="53578" y="26789"/>
                </a:lnTo>
                <a:lnTo>
                  <a:pt x="62508" y="44649"/>
                </a:lnTo>
                <a:lnTo>
                  <a:pt x="62508" y="62508"/>
                </a:lnTo>
                <a:lnTo>
                  <a:pt x="62508" y="80367"/>
                </a:lnTo>
                <a:lnTo>
                  <a:pt x="53578" y="98227"/>
                </a:lnTo>
                <a:lnTo>
                  <a:pt x="53578" y="107156"/>
                </a:lnTo>
                <a:lnTo>
                  <a:pt x="53578" y="107156"/>
                </a:lnTo>
                <a:lnTo>
                  <a:pt x="53578" y="98227"/>
                </a:lnTo>
                <a:lnTo>
                  <a:pt x="53578" y="80367"/>
                </a:lnTo>
                <a:lnTo>
                  <a:pt x="5357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2" name="Freeform 2231"/>
          <p:cNvSpPr/>
          <p:nvPr/>
        </p:nvSpPr>
        <p:spPr>
          <a:xfrm>
            <a:off x="5241727" y="3000375"/>
            <a:ext cx="142876" cy="258962"/>
          </a:xfrm>
          <a:custGeom>
            <a:avLst/>
            <a:gdLst/>
            <a:ahLst/>
            <a:cxnLst/>
            <a:rect l="0" t="0" r="0" b="0"/>
            <a:pathLst>
              <a:path w="142876" h="258962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98226"/>
                </a:lnTo>
                <a:lnTo>
                  <a:pt x="8929" y="133945"/>
                </a:lnTo>
                <a:lnTo>
                  <a:pt x="17859" y="169664"/>
                </a:lnTo>
                <a:lnTo>
                  <a:pt x="35718" y="196453"/>
                </a:lnTo>
                <a:lnTo>
                  <a:pt x="53578" y="223242"/>
                </a:lnTo>
                <a:lnTo>
                  <a:pt x="71437" y="241101"/>
                </a:lnTo>
                <a:lnTo>
                  <a:pt x="89296" y="250031"/>
                </a:lnTo>
                <a:lnTo>
                  <a:pt x="107156" y="258961"/>
                </a:lnTo>
                <a:lnTo>
                  <a:pt x="125015" y="258961"/>
                </a:lnTo>
                <a:lnTo>
                  <a:pt x="142875" y="241101"/>
                </a:lnTo>
                <a:lnTo>
                  <a:pt x="142875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3" name="Freeform 2232"/>
          <p:cNvSpPr/>
          <p:nvPr/>
        </p:nvSpPr>
        <p:spPr>
          <a:xfrm>
            <a:off x="5179219" y="3045023"/>
            <a:ext cx="169665" cy="169665"/>
          </a:xfrm>
          <a:custGeom>
            <a:avLst/>
            <a:gdLst/>
            <a:ahLst/>
            <a:cxnLst/>
            <a:rect l="0" t="0" r="0" b="0"/>
            <a:pathLst>
              <a:path w="169665" h="169665">
                <a:moveTo>
                  <a:pt x="0" y="169664"/>
                </a:moveTo>
                <a:lnTo>
                  <a:pt x="8929" y="160734"/>
                </a:lnTo>
                <a:lnTo>
                  <a:pt x="17859" y="142875"/>
                </a:lnTo>
                <a:lnTo>
                  <a:pt x="44648" y="125016"/>
                </a:lnTo>
                <a:lnTo>
                  <a:pt x="71437" y="98227"/>
                </a:lnTo>
                <a:lnTo>
                  <a:pt x="98226" y="62508"/>
                </a:lnTo>
                <a:lnTo>
                  <a:pt x="125015" y="44648"/>
                </a:lnTo>
                <a:lnTo>
                  <a:pt x="142875" y="17859"/>
                </a:lnTo>
                <a:lnTo>
                  <a:pt x="160734" y="893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4" name="Freeform 2233"/>
          <p:cNvSpPr/>
          <p:nvPr/>
        </p:nvSpPr>
        <p:spPr>
          <a:xfrm>
            <a:off x="2732484" y="6170413"/>
            <a:ext cx="267892" cy="250033"/>
          </a:xfrm>
          <a:custGeom>
            <a:avLst/>
            <a:gdLst/>
            <a:ahLst/>
            <a:cxnLst/>
            <a:rect l="0" t="0" r="0" b="0"/>
            <a:pathLst>
              <a:path w="267892" h="250033">
                <a:moveTo>
                  <a:pt x="26789" y="142875"/>
                </a:moveTo>
                <a:lnTo>
                  <a:pt x="26789" y="151805"/>
                </a:lnTo>
                <a:lnTo>
                  <a:pt x="35719" y="151805"/>
                </a:lnTo>
                <a:lnTo>
                  <a:pt x="44649" y="151805"/>
                </a:lnTo>
                <a:lnTo>
                  <a:pt x="62508" y="151805"/>
                </a:lnTo>
                <a:lnTo>
                  <a:pt x="71438" y="142875"/>
                </a:lnTo>
                <a:lnTo>
                  <a:pt x="80368" y="125016"/>
                </a:lnTo>
                <a:lnTo>
                  <a:pt x="89297" y="107157"/>
                </a:lnTo>
                <a:lnTo>
                  <a:pt x="89297" y="89297"/>
                </a:lnTo>
                <a:lnTo>
                  <a:pt x="89297" y="62508"/>
                </a:lnTo>
                <a:lnTo>
                  <a:pt x="80368" y="35719"/>
                </a:lnTo>
                <a:lnTo>
                  <a:pt x="80368" y="26789"/>
                </a:lnTo>
                <a:lnTo>
                  <a:pt x="62508" y="8930"/>
                </a:lnTo>
                <a:lnTo>
                  <a:pt x="44649" y="0"/>
                </a:lnTo>
                <a:lnTo>
                  <a:pt x="35719" y="8930"/>
                </a:lnTo>
                <a:lnTo>
                  <a:pt x="17860" y="17860"/>
                </a:lnTo>
                <a:lnTo>
                  <a:pt x="8930" y="35719"/>
                </a:lnTo>
                <a:lnTo>
                  <a:pt x="0" y="62508"/>
                </a:lnTo>
                <a:lnTo>
                  <a:pt x="8930" y="98227"/>
                </a:lnTo>
                <a:lnTo>
                  <a:pt x="26789" y="125016"/>
                </a:lnTo>
                <a:lnTo>
                  <a:pt x="53579" y="169664"/>
                </a:lnTo>
                <a:lnTo>
                  <a:pt x="89297" y="205383"/>
                </a:lnTo>
                <a:lnTo>
                  <a:pt x="116086" y="232172"/>
                </a:lnTo>
                <a:lnTo>
                  <a:pt x="151805" y="250032"/>
                </a:lnTo>
                <a:lnTo>
                  <a:pt x="178594" y="250032"/>
                </a:lnTo>
                <a:lnTo>
                  <a:pt x="205383" y="232172"/>
                </a:lnTo>
                <a:lnTo>
                  <a:pt x="223243" y="205383"/>
                </a:lnTo>
                <a:lnTo>
                  <a:pt x="250032" y="178594"/>
                </a:lnTo>
                <a:lnTo>
                  <a:pt x="258961" y="142875"/>
                </a:lnTo>
                <a:lnTo>
                  <a:pt x="267891" y="107157"/>
                </a:lnTo>
                <a:lnTo>
                  <a:pt x="267891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5" name="Freeform 2234"/>
          <p:cNvSpPr/>
          <p:nvPr/>
        </p:nvSpPr>
        <p:spPr>
          <a:xfrm>
            <a:off x="2946797" y="5938241"/>
            <a:ext cx="330399" cy="357189"/>
          </a:xfrm>
          <a:custGeom>
            <a:avLst/>
            <a:gdLst/>
            <a:ahLst/>
            <a:cxnLst/>
            <a:rect l="0" t="0" r="0" b="0"/>
            <a:pathLst>
              <a:path w="330399" h="357189">
                <a:moveTo>
                  <a:pt x="0" y="223243"/>
                </a:moveTo>
                <a:lnTo>
                  <a:pt x="0" y="223243"/>
                </a:lnTo>
                <a:lnTo>
                  <a:pt x="8930" y="232172"/>
                </a:lnTo>
                <a:lnTo>
                  <a:pt x="17859" y="250032"/>
                </a:lnTo>
                <a:lnTo>
                  <a:pt x="26789" y="267891"/>
                </a:lnTo>
                <a:lnTo>
                  <a:pt x="44648" y="294680"/>
                </a:lnTo>
                <a:lnTo>
                  <a:pt x="62508" y="312539"/>
                </a:lnTo>
                <a:lnTo>
                  <a:pt x="89297" y="330399"/>
                </a:lnTo>
                <a:lnTo>
                  <a:pt x="107156" y="348258"/>
                </a:lnTo>
                <a:lnTo>
                  <a:pt x="133945" y="357188"/>
                </a:lnTo>
                <a:lnTo>
                  <a:pt x="142875" y="357188"/>
                </a:lnTo>
                <a:lnTo>
                  <a:pt x="151805" y="357188"/>
                </a:lnTo>
                <a:lnTo>
                  <a:pt x="151805" y="348258"/>
                </a:lnTo>
                <a:lnTo>
                  <a:pt x="133945" y="330399"/>
                </a:lnTo>
                <a:lnTo>
                  <a:pt x="116086" y="303610"/>
                </a:lnTo>
                <a:lnTo>
                  <a:pt x="98226" y="276821"/>
                </a:lnTo>
                <a:lnTo>
                  <a:pt x="71437" y="241102"/>
                </a:lnTo>
                <a:lnTo>
                  <a:pt x="44648" y="196454"/>
                </a:lnTo>
                <a:lnTo>
                  <a:pt x="17859" y="160735"/>
                </a:lnTo>
                <a:lnTo>
                  <a:pt x="8930" y="133946"/>
                </a:lnTo>
                <a:lnTo>
                  <a:pt x="0" y="107157"/>
                </a:lnTo>
                <a:lnTo>
                  <a:pt x="8930" y="98227"/>
                </a:lnTo>
                <a:lnTo>
                  <a:pt x="26789" y="98227"/>
                </a:lnTo>
                <a:lnTo>
                  <a:pt x="44648" y="116086"/>
                </a:lnTo>
                <a:lnTo>
                  <a:pt x="80367" y="142875"/>
                </a:lnTo>
                <a:lnTo>
                  <a:pt x="107156" y="169664"/>
                </a:lnTo>
                <a:lnTo>
                  <a:pt x="142875" y="196454"/>
                </a:lnTo>
                <a:lnTo>
                  <a:pt x="169664" y="223243"/>
                </a:lnTo>
                <a:lnTo>
                  <a:pt x="187523" y="241102"/>
                </a:lnTo>
                <a:lnTo>
                  <a:pt x="205383" y="258961"/>
                </a:lnTo>
                <a:lnTo>
                  <a:pt x="205383" y="258961"/>
                </a:lnTo>
                <a:lnTo>
                  <a:pt x="205383" y="250032"/>
                </a:lnTo>
                <a:lnTo>
                  <a:pt x="196453" y="232172"/>
                </a:lnTo>
                <a:lnTo>
                  <a:pt x="187523" y="196454"/>
                </a:lnTo>
                <a:lnTo>
                  <a:pt x="160734" y="160735"/>
                </a:lnTo>
                <a:lnTo>
                  <a:pt x="142875" y="116086"/>
                </a:lnTo>
                <a:lnTo>
                  <a:pt x="133945" y="71438"/>
                </a:lnTo>
                <a:lnTo>
                  <a:pt x="125016" y="35719"/>
                </a:lnTo>
                <a:lnTo>
                  <a:pt x="133945" y="8930"/>
                </a:lnTo>
                <a:lnTo>
                  <a:pt x="142875" y="0"/>
                </a:lnTo>
                <a:lnTo>
                  <a:pt x="169664" y="0"/>
                </a:lnTo>
                <a:lnTo>
                  <a:pt x="196453" y="17860"/>
                </a:lnTo>
                <a:lnTo>
                  <a:pt x="223242" y="35719"/>
                </a:lnTo>
                <a:lnTo>
                  <a:pt x="258961" y="62508"/>
                </a:lnTo>
                <a:lnTo>
                  <a:pt x="276820" y="89297"/>
                </a:lnTo>
                <a:lnTo>
                  <a:pt x="303609" y="107157"/>
                </a:lnTo>
                <a:lnTo>
                  <a:pt x="312539" y="116086"/>
                </a:lnTo>
                <a:lnTo>
                  <a:pt x="330398" y="116086"/>
                </a:lnTo>
                <a:lnTo>
                  <a:pt x="330398" y="98227"/>
                </a:lnTo>
                <a:lnTo>
                  <a:pt x="321469" y="71438"/>
                </a:lnTo>
                <a:lnTo>
                  <a:pt x="321469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6" name="Freeform 2235"/>
          <p:cNvSpPr/>
          <p:nvPr/>
        </p:nvSpPr>
        <p:spPr>
          <a:xfrm>
            <a:off x="3250406" y="5420320"/>
            <a:ext cx="392908" cy="553641"/>
          </a:xfrm>
          <a:custGeom>
            <a:avLst/>
            <a:gdLst/>
            <a:ahLst/>
            <a:cxnLst/>
            <a:rect l="0" t="0" r="0" b="0"/>
            <a:pathLst>
              <a:path w="392908" h="553641">
                <a:moveTo>
                  <a:pt x="26789" y="392906"/>
                </a:moveTo>
                <a:lnTo>
                  <a:pt x="17860" y="383976"/>
                </a:lnTo>
                <a:lnTo>
                  <a:pt x="17860" y="383976"/>
                </a:lnTo>
                <a:lnTo>
                  <a:pt x="8930" y="383976"/>
                </a:lnTo>
                <a:lnTo>
                  <a:pt x="0" y="383976"/>
                </a:lnTo>
                <a:lnTo>
                  <a:pt x="8930" y="401835"/>
                </a:lnTo>
                <a:lnTo>
                  <a:pt x="17860" y="419695"/>
                </a:lnTo>
                <a:lnTo>
                  <a:pt x="26789" y="437554"/>
                </a:lnTo>
                <a:lnTo>
                  <a:pt x="44649" y="464343"/>
                </a:lnTo>
                <a:lnTo>
                  <a:pt x="62508" y="491132"/>
                </a:lnTo>
                <a:lnTo>
                  <a:pt x="80367" y="517921"/>
                </a:lnTo>
                <a:lnTo>
                  <a:pt x="98227" y="535781"/>
                </a:lnTo>
                <a:lnTo>
                  <a:pt x="107157" y="553640"/>
                </a:lnTo>
                <a:lnTo>
                  <a:pt x="116086" y="553640"/>
                </a:lnTo>
                <a:lnTo>
                  <a:pt x="125016" y="553640"/>
                </a:lnTo>
                <a:lnTo>
                  <a:pt x="125016" y="535781"/>
                </a:lnTo>
                <a:lnTo>
                  <a:pt x="125016" y="508992"/>
                </a:lnTo>
                <a:lnTo>
                  <a:pt x="116086" y="482203"/>
                </a:lnTo>
                <a:lnTo>
                  <a:pt x="107157" y="455414"/>
                </a:lnTo>
                <a:lnTo>
                  <a:pt x="98227" y="419695"/>
                </a:lnTo>
                <a:lnTo>
                  <a:pt x="89297" y="392906"/>
                </a:lnTo>
                <a:lnTo>
                  <a:pt x="80367" y="375046"/>
                </a:lnTo>
                <a:lnTo>
                  <a:pt x="80367" y="366117"/>
                </a:lnTo>
                <a:lnTo>
                  <a:pt x="89297" y="366117"/>
                </a:lnTo>
                <a:lnTo>
                  <a:pt x="107157" y="392906"/>
                </a:lnTo>
                <a:lnTo>
                  <a:pt x="125016" y="410765"/>
                </a:lnTo>
                <a:lnTo>
                  <a:pt x="151805" y="437554"/>
                </a:lnTo>
                <a:lnTo>
                  <a:pt x="178594" y="464343"/>
                </a:lnTo>
                <a:lnTo>
                  <a:pt x="196453" y="473273"/>
                </a:lnTo>
                <a:lnTo>
                  <a:pt x="214313" y="482203"/>
                </a:lnTo>
                <a:lnTo>
                  <a:pt x="223242" y="491132"/>
                </a:lnTo>
                <a:lnTo>
                  <a:pt x="232172" y="473273"/>
                </a:lnTo>
                <a:lnTo>
                  <a:pt x="232172" y="464343"/>
                </a:lnTo>
                <a:lnTo>
                  <a:pt x="223242" y="437554"/>
                </a:lnTo>
                <a:lnTo>
                  <a:pt x="214313" y="410765"/>
                </a:lnTo>
                <a:lnTo>
                  <a:pt x="196453" y="375046"/>
                </a:lnTo>
                <a:lnTo>
                  <a:pt x="178594" y="339328"/>
                </a:lnTo>
                <a:lnTo>
                  <a:pt x="169664" y="312539"/>
                </a:lnTo>
                <a:lnTo>
                  <a:pt x="160735" y="285750"/>
                </a:lnTo>
                <a:lnTo>
                  <a:pt x="169664" y="285750"/>
                </a:lnTo>
                <a:lnTo>
                  <a:pt x="178594" y="285750"/>
                </a:lnTo>
                <a:lnTo>
                  <a:pt x="205383" y="303609"/>
                </a:lnTo>
                <a:lnTo>
                  <a:pt x="232172" y="330398"/>
                </a:lnTo>
                <a:lnTo>
                  <a:pt x="250032" y="348257"/>
                </a:lnTo>
                <a:lnTo>
                  <a:pt x="276821" y="366117"/>
                </a:lnTo>
                <a:lnTo>
                  <a:pt x="303610" y="366117"/>
                </a:lnTo>
                <a:lnTo>
                  <a:pt x="321469" y="366117"/>
                </a:lnTo>
                <a:lnTo>
                  <a:pt x="330399" y="366117"/>
                </a:lnTo>
                <a:lnTo>
                  <a:pt x="339328" y="357187"/>
                </a:lnTo>
                <a:lnTo>
                  <a:pt x="330399" y="330398"/>
                </a:lnTo>
                <a:lnTo>
                  <a:pt x="321469" y="303609"/>
                </a:lnTo>
                <a:lnTo>
                  <a:pt x="303610" y="267890"/>
                </a:lnTo>
                <a:lnTo>
                  <a:pt x="285750" y="232171"/>
                </a:lnTo>
                <a:lnTo>
                  <a:pt x="258961" y="187523"/>
                </a:lnTo>
                <a:lnTo>
                  <a:pt x="223242" y="142875"/>
                </a:lnTo>
                <a:lnTo>
                  <a:pt x="196453" y="98227"/>
                </a:lnTo>
                <a:lnTo>
                  <a:pt x="160735" y="53578"/>
                </a:lnTo>
                <a:lnTo>
                  <a:pt x="142875" y="17860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17860"/>
                </a:lnTo>
                <a:lnTo>
                  <a:pt x="116086" y="35719"/>
                </a:lnTo>
                <a:lnTo>
                  <a:pt x="133946" y="71438"/>
                </a:lnTo>
                <a:lnTo>
                  <a:pt x="151805" y="107157"/>
                </a:lnTo>
                <a:lnTo>
                  <a:pt x="187524" y="151805"/>
                </a:lnTo>
                <a:lnTo>
                  <a:pt x="223242" y="178593"/>
                </a:lnTo>
                <a:lnTo>
                  <a:pt x="267891" y="214312"/>
                </a:lnTo>
                <a:lnTo>
                  <a:pt x="303610" y="232171"/>
                </a:lnTo>
                <a:lnTo>
                  <a:pt x="339328" y="250031"/>
                </a:lnTo>
                <a:lnTo>
                  <a:pt x="366117" y="258960"/>
                </a:lnTo>
                <a:lnTo>
                  <a:pt x="383977" y="258960"/>
                </a:lnTo>
                <a:lnTo>
                  <a:pt x="392907" y="258960"/>
                </a:lnTo>
                <a:lnTo>
                  <a:pt x="392907" y="250031"/>
                </a:lnTo>
                <a:lnTo>
                  <a:pt x="383977" y="232171"/>
                </a:lnTo>
                <a:lnTo>
                  <a:pt x="366117" y="223242"/>
                </a:lnTo>
                <a:lnTo>
                  <a:pt x="339328" y="205382"/>
                </a:lnTo>
                <a:lnTo>
                  <a:pt x="339328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7" name="Freeform 2236"/>
          <p:cNvSpPr/>
          <p:nvPr/>
        </p:nvSpPr>
        <p:spPr>
          <a:xfrm>
            <a:off x="3241477" y="5536406"/>
            <a:ext cx="44649" cy="26790"/>
          </a:xfrm>
          <a:custGeom>
            <a:avLst/>
            <a:gdLst/>
            <a:ahLst/>
            <a:cxnLst/>
            <a:rect l="0" t="0" r="0" b="0"/>
            <a:pathLst>
              <a:path w="44649" h="26790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17860"/>
                </a:lnTo>
                <a:lnTo>
                  <a:pt x="26789" y="8930"/>
                </a:lnTo>
                <a:lnTo>
                  <a:pt x="44648" y="8930"/>
                </a:lnTo>
                <a:lnTo>
                  <a:pt x="4464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8" name="Freeform 2237"/>
          <p:cNvSpPr/>
          <p:nvPr/>
        </p:nvSpPr>
        <p:spPr>
          <a:xfrm>
            <a:off x="3759398" y="5206008"/>
            <a:ext cx="169666" cy="196454"/>
          </a:xfrm>
          <a:custGeom>
            <a:avLst/>
            <a:gdLst/>
            <a:ahLst/>
            <a:cxnLst/>
            <a:rect l="0" t="0" r="0" b="0"/>
            <a:pathLst>
              <a:path w="169666" h="196454">
                <a:moveTo>
                  <a:pt x="62508" y="17859"/>
                </a:moveTo>
                <a:lnTo>
                  <a:pt x="53579" y="17859"/>
                </a:lnTo>
                <a:lnTo>
                  <a:pt x="44649" y="8930"/>
                </a:lnTo>
                <a:lnTo>
                  <a:pt x="44649" y="8930"/>
                </a:lnTo>
                <a:lnTo>
                  <a:pt x="35719" y="0"/>
                </a:lnTo>
                <a:lnTo>
                  <a:pt x="26790" y="0"/>
                </a:lnTo>
                <a:lnTo>
                  <a:pt x="17860" y="0"/>
                </a:lnTo>
                <a:lnTo>
                  <a:pt x="893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8"/>
                </a:lnTo>
                <a:lnTo>
                  <a:pt x="8930" y="71437"/>
                </a:lnTo>
                <a:lnTo>
                  <a:pt x="17860" y="98226"/>
                </a:lnTo>
                <a:lnTo>
                  <a:pt x="26790" y="107156"/>
                </a:lnTo>
                <a:lnTo>
                  <a:pt x="44649" y="116086"/>
                </a:lnTo>
                <a:lnTo>
                  <a:pt x="62508" y="125015"/>
                </a:lnTo>
                <a:lnTo>
                  <a:pt x="80368" y="116086"/>
                </a:lnTo>
                <a:lnTo>
                  <a:pt x="107157" y="107156"/>
                </a:lnTo>
                <a:lnTo>
                  <a:pt x="125016" y="107156"/>
                </a:lnTo>
                <a:lnTo>
                  <a:pt x="142875" y="98226"/>
                </a:lnTo>
                <a:lnTo>
                  <a:pt x="151805" y="107156"/>
                </a:lnTo>
                <a:lnTo>
                  <a:pt x="169665" y="116086"/>
                </a:lnTo>
                <a:lnTo>
                  <a:pt x="169665" y="133945"/>
                </a:lnTo>
                <a:lnTo>
                  <a:pt x="160735" y="151805"/>
                </a:lnTo>
                <a:lnTo>
                  <a:pt x="151805" y="169664"/>
                </a:lnTo>
                <a:lnTo>
                  <a:pt x="142875" y="187523"/>
                </a:lnTo>
                <a:lnTo>
                  <a:pt x="125016" y="196453"/>
                </a:lnTo>
                <a:lnTo>
                  <a:pt x="107157" y="187523"/>
                </a:lnTo>
                <a:lnTo>
                  <a:pt x="10715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9" name="Freeform 2238"/>
          <p:cNvSpPr/>
          <p:nvPr/>
        </p:nvSpPr>
        <p:spPr>
          <a:xfrm>
            <a:off x="3920133" y="5072063"/>
            <a:ext cx="142876" cy="160735"/>
          </a:xfrm>
          <a:custGeom>
            <a:avLst/>
            <a:gdLst/>
            <a:ahLst/>
            <a:cxnLst/>
            <a:rect l="0" t="0" r="0" b="0"/>
            <a:pathLst>
              <a:path w="142876" h="160735">
                <a:moveTo>
                  <a:pt x="26789" y="0"/>
                </a:moveTo>
                <a:lnTo>
                  <a:pt x="26789" y="0"/>
                </a:lnTo>
                <a:lnTo>
                  <a:pt x="17859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0" y="53578"/>
                </a:lnTo>
                <a:lnTo>
                  <a:pt x="0" y="80367"/>
                </a:lnTo>
                <a:lnTo>
                  <a:pt x="8930" y="107156"/>
                </a:lnTo>
                <a:lnTo>
                  <a:pt x="26789" y="133945"/>
                </a:lnTo>
                <a:lnTo>
                  <a:pt x="44648" y="151804"/>
                </a:lnTo>
                <a:lnTo>
                  <a:pt x="53578" y="160734"/>
                </a:lnTo>
                <a:lnTo>
                  <a:pt x="71437" y="151804"/>
                </a:lnTo>
                <a:lnTo>
                  <a:pt x="89297" y="142875"/>
                </a:lnTo>
                <a:lnTo>
                  <a:pt x="107156" y="125015"/>
                </a:lnTo>
                <a:lnTo>
                  <a:pt x="116086" y="107156"/>
                </a:lnTo>
                <a:lnTo>
                  <a:pt x="125015" y="80367"/>
                </a:lnTo>
                <a:lnTo>
                  <a:pt x="133945" y="53578"/>
                </a:lnTo>
                <a:lnTo>
                  <a:pt x="142875" y="17859"/>
                </a:lnTo>
                <a:lnTo>
                  <a:pt x="14287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0" name="Freeform 2239"/>
          <p:cNvSpPr/>
          <p:nvPr/>
        </p:nvSpPr>
        <p:spPr>
          <a:xfrm>
            <a:off x="4018359" y="4911328"/>
            <a:ext cx="116087" cy="196454"/>
          </a:xfrm>
          <a:custGeom>
            <a:avLst/>
            <a:gdLst/>
            <a:ahLst/>
            <a:cxnLst/>
            <a:rect l="0" t="0" r="0" b="0"/>
            <a:pathLst>
              <a:path w="116087" h="196454">
                <a:moveTo>
                  <a:pt x="0" y="142875"/>
                </a:moveTo>
                <a:lnTo>
                  <a:pt x="0" y="142875"/>
                </a:lnTo>
                <a:lnTo>
                  <a:pt x="8930" y="151805"/>
                </a:lnTo>
                <a:lnTo>
                  <a:pt x="26789" y="160735"/>
                </a:lnTo>
                <a:lnTo>
                  <a:pt x="44649" y="169664"/>
                </a:lnTo>
                <a:lnTo>
                  <a:pt x="62508" y="178594"/>
                </a:lnTo>
                <a:lnTo>
                  <a:pt x="80368" y="187524"/>
                </a:lnTo>
                <a:lnTo>
                  <a:pt x="98227" y="187524"/>
                </a:lnTo>
                <a:lnTo>
                  <a:pt x="107157" y="196453"/>
                </a:lnTo>
                <a:lnTo>
                  <a:pt x="116086" y="187524"/>
                </a:lnTo>
                <a:lnTo>
                  <a:pt x="116086" y="178594"/>
                </a:lnTo>
                <a:lnTo>
                  <a:pt x="116086" y="169664"/>
                </a:lnTo>
                <a:lnTo>
                  <a:pt x="107157" y="151805"/>
                </a:lnTo>
                <a:lnTo>
                  <a:pt x="98227" y="133945"/>
                </a:lnTo>
                <a:lnTo>
                  <a:pt x="80368" y="107156"/>
                </a:lnTo>
                <a:lnTo>
                  <a:pt x="62508" y="89297"/>
                </a:lnTo>
                <a:lnTo>
                  <a:pt x="53579" y="62508"/>
                </a:lnTo>
                <a:lnTo>
                  <a:pt x="44649" y="44649"/>
                </a:lnTo>
                <a:lnTo>
                  <a:pt x="53579" y="26789"/>
                </a:lnTo>
                <a:lnTo>
                  <a:pt x="62508" y="17860"/>
                </a:lnTo>
                <a:lnTo>
                  <a:pt x="71438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1" name="Freeform 2240"/>
          <p:cNvSpPr/>
          <p:nvPr/>
        </p:nvSpPr>
        <p:spPr>
          <a:xfrm>
            <a:off x="4205883" y="4884539"/>
            <a:ext cx="62509" cy="71439"/>
          </a:xfrm>
          <a:custGeom>
            <a:avLst/>
            <a:gdLst/>
            <a:ahLst/>
            <a:cxnLst/>
            <a:rect l="0" t="0" r="0" b="0"/>
            <a:pathLst>
              <a:path w="62509" h="71439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44649"/>
                </a:lnTo>
                <a:lnTo>
                  <a:pt x="17859" y="53578"/>
                </a:lnTo>
                <a:lnTo>
                  <a:pt x="35719" y="62508"/>
                </a:lnTo>
                <a:lnTo>
                  <a:pt x="44648" y="71438"/>
                </a:lnTo>
                <a:lnTo>
                  <a:pt x="53578" y="71438"/>
                </a:lnTo>
                <a:lnTo>
                  <a:pt x="62508" y="62508"/>
                </a:lnTo>
                <a:lnTo>
                  <a:pt x="62508" y="44649"/>
                </a:lnTo>
                <a:lnTo>
                  <a:pt x="62508" y="26789"/>
                </a:lnTo>
                <a:lnTo>
                  <a:pt x="6250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2" name="Freeform 2241"/>
          <p:cNvSpPr/>
          <p:nvPr/>
        </p:nvSpPr>
        <p:spPr>
          <a:xfrm>
            <a:off x="4125516" y="4714875"/>
            <a:ext cx="62508" cy="8930"/>
          </a:xfrm>
          <a:custGeom>
            <a:avLst/>
            <a:gdLst/>
            <a:ahLst/>
            <a:cxnLst/>
            <a:rect l="0" t="0" r="0" b="0"/>
            <a:pathLst>
              <a:path w="62508" h="8930">
                <a:moveTo>
                  <a:pt x="8929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29" y="8929"/>
                </a:lnTo>
                <a:lnTo>
                  <a:pt x="26789" y="8929"/>
                </a:lnTo>
                <a:lnTo>
                  <a:pt x="35718" y="8929"/>
                </a:lnTo>
                <a:lnTo>
                  <a:pt x="62507" y="8929"/>
                </a:lnTo>
                <a:lnTo>
                  <a:pt x="62507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3" name="Freeform 2242"/>
          <p:cNvSpPr/>
          <p:nvPr/>
        </p:nvSpPr>
        <p:spPr>
          <a:xfrm>
            <a:off x="4366617" y="4580929"/>
            <a:ext cx="178595" cy="303611"/>
          </a:xfrm>
          <a:custGeom>
            <a:avLst/>
            <a:gdLst/>
            <a:ahLst/>
            <a:cxnLst/>
            <a:rect l="0" t="0" r="0" b="0"/>
            <a:pathLst>
              <a:path w="178595" h="303611">
                <a:moveTo>
                  <a:pt x="80367" y="116086"/>
                </a:moveTo>
                <a:lnTo>
                  <a:pt x="80367" y="125016"/>
                </a:lnTo>
                <a:lnTo>
                  <a:pt x="80367" y="125016"/>
                </a:lnTo>
                <a:lnTo>
                  <a:pt x="80367" y="133946"/>
                </a:lnTo>
                <a:lnTo>
                  <a:pt x="89297" y="133946"/>
                </a:lnTo>
                <a:lnTo>
                  <a:pt x="98227" y="151805"/>
                </a:lnTo>
                <a:lnTo>
                  <a:pt x="107156" y="169664"/>
                </a:lnTo>
                <a:lnTo>
                  <a:pt x="116086" y="187524"/>
                </a:lnTo>
                <a:lnTo>
                  <a:pt x="133946" y="214313"/>
                </a:lnTo>
                <a:lnTo>
                  <a:pt x="151805" y="232172"/>
                </a:lnTo>
                <a:lnTo>
                  <a:pt x="160735" y="250032"/>
                </a:lnTo>
                <a:lnTo>
                  <a:pt x="169664" y="267891"/>
                </a:lnTo>
                <a:lnTo>
                  <a:pt x="178594" y="285750"/>
                </a:lnTo>
                <a:lnTo>
                  <a:pt x="178594" y="294680"/>
                </a:lnTo>
                <a:lnTo>
                  <a:pt x="169664" y="303610"/>
                </a:lnTo>
                <a:lnTo>
                  <a:pt x="151805" y="294680"/>
                </a:lnTo>
                <a:lnTo>
                  <a:pt x="133946" y="285750"/>
                </a:lnTo>
                <a:lnTo>
                  <a:pt x="116086" y="267891"/>
                </a:lnTo>
                <a:lnTo>
                  <a:pt x="89297" y="241102"/>
                </a:lnTo>
                <a:lnTo>
                  <a:pt x="62508" y="214313"/>
                </a:lnTo>
                <a:lnTo>
                  <a:pt x="35719" y="178594"/>
                </a:lnTo>
                <a:lnTo>
                  <a:pt x="17860" y="133946"/>
                </a:lnTo>
                <a:lnTo>
                  <a:pt x="8930" y="98227"/>
                </a:lnTo>
                <a:lnTo>
                  <a:pt x="0" y="62508"/>
                </a:lnTo>
                <a:lnTo>
                  <a:pt x="8930" y="26789"/>
                </a:lnTo>
                <a:lnTo>
                  <a:pt x="17860" y="8930"/>
                </a:lnTo>
                <a:lnTo>
                  <a:pt x="35719" y="0"/>
                </a:lnTo>
                <a:lnTo>
                  <a:pt x="44649" y="0"/>
                </a:lnTo>
                <a:lnTo>
                  <a:pt x="62508" y="8930"/>
                </a:lnTo>
                <a:lnTo>
                  <a:pt x="71438" y="26789"/>
                </a:lnTo>
                <a:lnTo>
                  <a:pt x="71438" y="53578"/>
                </a:lnTo>
                <a:lnTo>
                  <a:pt x="71438" y="89297"/>
                </a:lnTo>
                <a:lnTo>
                  <a:pt x="71438" y="133946"/>
                </a:lnTo>
                <a:lnTo>
                  <a:pt x="71438" y="160735"/>
                </a:lnTo>
                <a:lnTo>
                  <a:pt x="62508" y="187524"/>
                </a:lnTo>
                <a:lnTo>
                  <a:pt x="62508" y="187524"/>
                </a:lnTo>
                <a:lnTo>
                  <a:pt x="53578" y="187524"/>
                </a:lnTo>
                <a:lnTo>
                  <a:pt x="53578" y="160735"/>
                </a:lnTo>
                <a:lnTo>
                  <a:pt x="53578" y="133946"/>
                </a:lnTo>
                <a:lnTo>
                  <a:pt x="53578" y="89297"/>
                </a:lnTo>
                <a:lnTo>
                  <a:pt x="5357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4" name="Freeform 2243"/>
          <p:cNvSpPr/>
          <p:nvPr/>
        </p:nvSpPr>
        <p:spPr>
          <a:xfrm>
            <a:off x="4411266" y="4304109"/>
            <a:ext cx="241102" cy="303610"/>
          </a:xfrm>
          <a:custGeom>
            <a:avLst/>
            <a:gdLst/>
            <a:ahLst/>
            <a:cxnLst/>
            <a:rect l="0" t="0" r="0" b="0"/>
            <a:pathLst>
              <a:path w="241102" h="303610">
                <a:moveTo>
                  <a:pt x="8929" y="0"/>
                </a:moveTo>
                <a:lnTo>
                  <a:pt x="8929" y="0"/>
                </a:lnTo>
                <a:lnTo>
                  <a:pt x="8929" y="8930"/>
                </a:lnTo>
                <a:lnTo>
                  <a:pt x="0" y="8930"/>
                </a:lnTo>
                <a:lnTo>
                  <a:pt x="0" y="17859"/>
                </a:lnTo>
                <a:lnTo>
                  <a:pt x="8929" y="35719"/>
                </a:lnTo>
                <a:lnTo>
                  <a:pt x="17859" y="62508"/>
                </a:lnTo>
                <a:lnTo>
                  <a:pt x="26789" y="98227"/>
                </a:lnTo>
                <a:lnTo>
                  <a:pt x="44648" y="142875"/>
                </a:lnTo>
                <a:lnTo>
                  <a:pt x="71437" y="187523"/>
                </a:lnTo>
                <a:lnTo>
                  <a:pt x="89297" y="223242"/>
                </a:lnTo>
                <a:lnTo>
                  <a:pt x="116086" y="258961"/>
                </a:lnTo>
                <a:lnTo>
                  <a:pt x="142875" y="285750"/>
                </a:lnTo>
                <a:lnTo>
                  <a:pt x="169664" y="303609"/>
                </a:lnTo>
                <a:lnTo>
                  <a:pt x="196453" y="303609"/>
                </a:lnTo>
                <a:lnTo>
                  <a:pt x="214312" y="303609"/>
                </a:lnTo>
                <a:lnTo>
                  <a:pt x="232172" y="294680"/>
                </a:lnTo>
                <a:lnTo>
                  <a:pt x="241101" y="285750"/>
                </a:lnTo>
                <a:lnTo>
                  <a:pt x="241101" y="267891"/>
                </a:lnTo>
                <a:lnTo>
                  <a:pt x="232172" y="250031"/>
                </a:lnTo>
                <a:lnTo>
                  <a:pt x="232172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5" name="Freeform 2244"/>
          <p:cNvSpPr/>
          <p:nvPr/>
        </p:nvSpPr>
        <p:spPr>
          <a:xfrm>
            <a:off x="4420195" y="4357687"/>
            <a:ext cx="169665" cy="160735"/>
          </a:xfrm>
          <a:custGeom>
            <a:avLst/>
            <a:gdLst/>
            <a:ahLst/>
            <a:cxnLst/>
            <a:rect l="0" t="0" r="0" b="0"/>
            <a:pathLst>
              <a:path w="169665" h="160735">
                <a:moveTo>
                  <a:pt x="0" y="160734"/>
                </a:moveTo>
                <a:lnTo>
                  <a:pt x="8930" y="151805"/>
                </a:lnTo>
                <a:lnTo>
                  <a:pt x="17860" y="133945"/>
                </a:lnTo>
                <a:lnTo>
                  <a:pt x="35719" y="116086"/>
                </a:lnTo>
                <a:lnTo>
                  <a:pt x="62508" y="89297"/>
                </a:lnTo>
                <a:lnTo>
                  <a:pt x="89297" y="62508"/>
                </a:lnTo>
                <a:lnTo>
                  <a:pt x="116086" y="35719"/>
                </a:lnTo>
                <a:lnTo>
                  <a:pt x="133946" y="17859"/>
                </a:lnTo>
                <a:lnTo>
                  <a:pt x="151805" y="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6" name="Freeform 2245"/>
          <p:cNvSpPr/>
          <p:nvPr/>
        </p:nvSpPr>
        <p:spPr>
          <a:xfrm>
            <a:off x="3232547" y="6250780"/>
            <a:ext cx="428626" cy="330400"/>
          </a:xfrm>
          <a:custGeom>
            <a:avLst/>
            <a:gdLst/>
            <a:ahLst/>
            <a:cxnLst/>
            <a:rect l="0" t="0" r="0" b="0"/>
            <a:pathLst>
              <a:path w="428626" h="330400">
                <a:moveTo>
                  <a:pt x="8930" y="232172"/>
                </a:move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  <a:lnTo>
                  <a:pt x="8930" y="250032"/>
                </a:lnTo>
                <a:lnTo>
                  <a:pt x="8930" y="258961"/>
                </a:lnTo>
                <a:lnTo>
                  <a:pt x="17859" y="267891"/>
                </a:lnTo>
                <a:lnTo>
                  <a:pt x="26789" y="276821"/>
                </a:lnTo>
                <a:lnTo>
                  <a:pt x="35719" y="276821"/>
                </a:lnTo>
                <a:lnTo>
                  <a:pt x="44648" y="276821"/>
                </a:lnTo>
                <a:lnTo>
                  <a:pt x="62508" y="276821"/>
                </a:lnTo>
                <a:lnTo>
                  <a:pt x="89297" y="267891"/>
                </a:lnTo>
                <a:lnTo>
                  <a:pt x="98226" y="241102"/>
                </a:lnTo>
                <a:lnTo>
                  <a:pt x="107156" y="214313"/>
                </a:lnTo>
                <a:lnTo>
                  <a:pt x="107156" y="178594"/>
                </a:lnTo>
                <a:lnTo>
                  <a:pt x="98226" y="151805"/>
                </a:lnTo>
                <a:lnTo>
                  <a:pt x="98226" y="125016"/>
                </a:lnTo>
                <a:lnTo>
                  <a:pt x="80367" y="116086"/>
                </a:lnTo>
                <a:lnTo>
                  <a:pt x="71437" y="107157"/>
                </a:lnTo>
                <a:lnTo>
                  <a:pt x="53578" y="107157"/>
                </a:lnTo>
                <a:lnTo>
                  <a:pt x="44648" y="116086"/>
                </a:lnTo>
                <a:lnTo>
                  <a:pt x="35719" y="133946"/>
                </a:lnTo>
                <a:lnTo>
                  <a:pt x="35719" y="160735"/>
                </a:lnTo>
                <a:lnTo>
                  <a:pt x="44648" y="178594"/>
                </a:lnTo>
                <a:lnTo>
                  <a:pt x="53578" y="196454"/>
                </a:lnTo>
                <a:lnTo>
                  <a:pt x="53578" y="214313"/>
                </a:lnTo>
                <a:lnTo>
                  <a:pt x="71437" y="241102"/>
                </a:lnTo>
                <a:lnTo>
                  <a:pt x="80367" y="267891"/>
                </a:lnTo>
                <a:lnTo>
                  <a:pt x="107156" y="294680"/>
                </a:lnTo>
                <a:lnTo>
                  <a:pt x="125016" y="312540"/>
                </a:lnTo>
                <a:lnTo>
                  <a:pt x="151805" y="330399"/>
                </a:lnTo>
                <a:lnTo>
                  <a:pt x="169664" y="330399"/>
                </a:lnTo>
                <a:lnTo>
                  <a:pt x="178594" y="330399"/>
                </a:lnTo>
                <a:lnTo>
                  <a:pt x="196453" y="312540"/>
                </a:lnTo>
                <a:lnTo>
                  <a:pt x="214312" y="276821"/>
                </a:lnTo>
                <a:lnTo>
                  <a:pt x="214312" y="232172"/>
                </a:lnTo>
                <a:lnTo>
                  <a:pt x="205383" y="187524"/>
                </a:lnTo>
                <a:lnTo>
                  <a:pt x="196453" y="151805"/>
                </a:lnTo>
                <a:lnTo>
                  <a:pt x="187523" y="116086"/>
                </a:lnTo>
                <a:lnTo>
                  <a:pt x="169664" y="89297"/>
                </a:lnTo>
                <a:lnTo>
                  <a:pt x="160734" y="62508"/>
                </a:lnTo>
                <a:lnTo>
                  <a:pt x="151805" y="44649"/>
                </a:lnTo>
                <a:lnTo>
                  <a:pt x="151805" y="44649"/>
                </a:lnTo>
                <a:lnTo>
                  <a:pt x="160734" y="53579"/>
                </a:lnTo>
                <a:lnTo>
                  <a:pt x="178594" y="62508"/>
                </a:lnTo>
                <a:lnTo>
                  <a:pt x="205383" y="89297"/>
                </a:lnTo>
                <a:lnTo>
                  <a:pt x="232172" y="107157"/>
                </a:lnTo>
                <a:lnTo>
                  <a:pt x="258961" y="133946"/>
                </a:lnTo>
                <a:lnTo>
                  <a:pt x="285750" y="142875"/>
                </a:lnTo>
                <a:lnTo>
                  <a:pt x="321469" y="151805"/>
                </a:lnTo>
                <a:lnTo>
                  <a:pt x="348258" y="142875"/>
                </a:lnTo>
                <a:lnTo>
                  <a:pt x="375047" y="133946"/>
                </a:lnTo>
                <a:lnTo>
                  <a:pt x="401836" y="116086"/>
                </a:lnTo>
                <a:lnTo>
                  <a:pt x="410766" y="98227"/>
                </a:lnTo>
                <a:lnTo>
                  <a:pt x="419695" y="71438"/>
                </a:lnTo>
                <a:lnTo>
                  <a:pt x="428625" y="53579"/>
                </a:lnTo>
                <a:lnTo>
                  <a:pt x="419695" y="26790"/>
                </a:lnTo>
                <a:lnTo>
                  <a:pt x="401836" y="0"/>
                </a:lnTo>
                <a:lnTo>
                  <a:pt x="40183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7" name="Freeform 2246"/>
          <p:cNvSpPr/>
          <p:nvPr/>
        </p:nvSpPr>
        <p:spPr>
          <a:xfrm>
            <a:off x="3464719" y="6179343"/>
            <a:ext cx="116087" cy="303610"/>
          </a:xfrm>
          <a:custGeom>
            <a:avLst/>
            <a:gdLst/>
            <a:ahLst/>
            <a:cxnLst/>
            <a:rect l="0" t="0" r="0" b="0"/>
            <a:pathLst>
              <a:path w="116087" h="303610">
                <a:moveTo>
                  <a:pt x="0" y="0"/>
                </a:moveTo>
                <a:lnTo>
                  <a:pt x="8929" y="17859"/>
                </a:lnTo>
                <a:lnTo>
                  <a:pt x="8929" y="44648"/>
                </a:lnTo>
                <a:lnTo>
                  <a:pt x="17859" y="80367"/>
                </a:lnTo>
                <a:lnTo>
                  <a:pt x="35719" y="125016"/>
                </a:lnTo>
                <a:lnTo>
                  <a:pt x="53578" y="178594"/>
                </a:lnTo>
                <a:lnTo>
                  <a:pt x="62508" y="214312"/>
                </a:lnTo>
                <a:lnTo>
                  <a:pt x="71437" y="241102"/>
                </a:lnTo>
                <a:lnTo>
                  <a:pt x="80367" y="258961"/>
                </a:lnTo>
                <a:lnTo>
                  <a:pt x="89297" y="276820"/>
                </a:lnTo>
                <a:lnTo>
                  <a:pt x="98226" y="285750"/>
                </a:lnTo>
                <a:lnTo>
                  <a:pt x="107156" y="303609"/>
                </a:lnTo>
                <a:lnTo>
                  <a:pt x="116086" y="294680"/>
                </a:lnTo>
                <a:lnTo>
                  <a:pt x="116086" y="276820"/>
                </a:lnTo>
                <a:lnTo>
                  <a:pt x="116086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8" name="Freeform 2247"/>
          <p:cNvSpPr/>
          <p:nvPr/>
        </p:nvSpPr>
        <p:spPr>
          <a:xfrm>
            <a:off x="3750469" y="5840015"/>
            <a:ext cx="214313" cy="321470"/>
          </a:xfrm>
          <a:custGeom>
            <a:avLst/>
            <a:gdLst/>
            <a:ahLst/>
            <a:cxnLst/>
            <a:rect l="0" t="0" r="0" b="0"/>
            <a:pathLst>
              <a:path w="214313" h="321470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29" y="89297"/>
                </a:lnTo>
                <a:lnTo>
                  <a:pt x="26789" y="98226"/>
                </a:lnTo>
                <a:lnTo>
                  <a:pt x="35719" y="116086"/>
                </a:lnTo>
                <a:lnTo>
                  <a:pt x="62508" y="133945"/>
                </a:lnTo>
                <a:lnTo>
                  <a:pt x="89297" y="160734"/>
                </a:lnTo>
                <a:lnTo>
                  <a:pt x="116086" y="187523"/>
                </a:lnTo>
                <a:lnTo>
                  <a:pt x="133945" y="214312"/>
                </a:lnTo>
                <a:lnTo>
                  <a:pt x="160734" y="241101"/>
                </a:lnTo>
                <a:lnTo>
                  <a:pt x="178594" y="258961"/>
                </a:lnTo>
                <a:lnTo>
                  <a:pt x="196453" y="285750"/>
                </a:lnTo>
                <a:lnTo>
                  <a:pt x="205383" y="294680"/>
                </a:lnTo>
                <a:lnTo>
                  <a:pt x="214312" y="312539"/>
                </a:lnTo>
                <a:lnTo>
                  <a:pt x="214312" y="321469"/>
                </a:lnTo>
                <a:lnTo>
                  <a:pt x="205383" y="321469"/>
                </a:lnTo>
                <a:lnTo>
                  <a:pt x="196453" y="321469"/>
                </a:lnTo>
                <a:lnTo>
                  <a:pt x="178594" y="303609"/>
                </a:lnTo>
                <a:lnTo>
                  <a:pt x="151804" y="285750"/>
                </a:lnTo>
                <a:lnTo>
                  <a:pt x="125015" y="250031"/>
                </a:lnTo>
                <a:lnTo>
                  <a:pt x="98226" y="223242"/>
                </a:lnTo>
                <a:lnTo>
                  <a:pt x="71437" y="187523"/>
                </a:lnTo>
                <a:lnTo>
                  <a:pt x="53578" y="160734"/>
                </a:lnTo>
                <a:lnTo>
                  <a:pt x="35719" y="133945"/>
                </a:lnTo>
                <a:lnTo>
                  <a:pt x="35719" y="107156"/>
                </a:lnTo>
                <a:lnTo>
                  <a:pt x="26789" y="98226"/>
                </a:lnTo>
                <a:lnTo>
                  <a:pt x="26789" y="89297"/>
                </a:lnTo>
                <a:lnTo>
                  <a:pt x="35719" y="80367"/>
                </a:lnTo>
                <a:lnTo>
                  <a:pt x="35719" y="80367"/>
                </a:lnTo>
                <a:lnTo>
                  <a:pt x="35719" y="80367"/>
                </a:lnTo>
                <a:lnTo>
                  <a:pt x="35719" y="80367"/>
                </a:lnTo>
                <a:lnTo>
                  <a:pt x="35719" y="89297"/>
                </a:lnTo>
                <a:lnTo>
                  <a:pt x="44648" y="89297"/>
                </a:lnTo>
                <a:lnTo>
                  <a:pt x="44648" y="89297"/>
                </a:lnTo>
                <a:lnTo>
                  <a:pt x="44648" y="89297"/>
                </a:lnTo>
                <a:lnTo>
                  <a:pt x="44648" y="89297"/>
                </a:lnTo>
                <a:lnTo>
                  <a:pt x="35719" y="89297"/>
                </a:lnTo>
                <a:lnTo>
                  <a:pt x="35719" y="89297"/>
                </a:lnTo>
                <a:lnTo>
                  <a:pt x="35719" y="89297"/>
                </a:lnTo>
                <a:lnTo>
                  <a:pt x="35719" y="89297"/>
                </a:lnTo>
                <a:lnTo>
                  <a:pt x="3571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17859" y="71437"/>
                </a:lnTo>
                <a:lnTo>
                  <a:pt x="17859" y="62508"/>
                </a:lnTo>
                <a:lnTo>
                  <a:pt x="17859" y="62508"/>
                </a:lnTo>
                <a:lnTo>
                  <a:pt x="17859" y="53578"/>
                </a:lnTo>
                <a:lnTo>
                  <a:pt x="17859" y="53578"/>
                </a:lnTo>
                <a:lnTo>
                  <a:pt x="26789" y="44648"/>
                </a:lnTo>
                <a:lnTo>
                  <a:pt x="35719" y="26789"/>
                </a:lnTo>
                <a:lnTo>
                  <a:pt x="53578" y="17859"/>
                </a:lnTo>
                <a:lnTo>
                  <a:pt x="71437" y="8930"/>
                </a:lnTo>
                <a:lnTo>
                  <a:pt x="89297" y="8930"/>
                </a:lnTo>
                <a:lnTo>
                  <a:pt x="107156" y="0"/>
                </a:lnTo>
                <a:lnTo>
                  <a:pt x="125015" y="0"/>
                </a:lnTo>
                <a:lnTo>
                  <a:pt x="133945" y="8930"/>
                </a:lnTo>
                <a:lnTo>
                  <a:pt x="151804" y="26789"/>
                </a:lnTo>
                <a:lnTo>
                  <a:pt x="169664" y="53578"/>
                </a:lnTo>
                <a:lnTo>
                  <a:pt x="178594" y="89297"/>
                </a:lnTo>
                <a:lnTo>
                  <a:pt x="187523" y="133945"/>
                </a:lnTo>
                <a:lnTo>
                  <a:pt x="187523" y="169664"/>
                </a:lnTo>
                <a:lnTo>
                  <a:pt x="178594" y="205383"/>
                </a:lnTo>
                <a:lnTo>
                  <a:pt x="160734" y="223242"/>
                </a:lnTo>
                <a:lnTo>
                  <a:pt x="142875" y="232172"/>
                </a:lnTo>
                <a:lnTo>
                  <a:pt x="125015" y="232172"/>
                </a:lnTo>
                <a:lnTo>
                  <a:pt x="107156" y="214312"/>
                </a:lnTo>
                <a:lnTo>
                  <a:pt x="98226" y="187523"/>
                </a:lnTo>
                <a:lnTo>
                  <a:pt x="98226" y="160734"/>
                </a:lnTo>
                <a:lnTo>
                  <a:pt x="107156" y="125015"/>
                </a:lnTo>
                <a:lnTo>
                  <a:pt x="125015" y="89297"/>
                </a:lnTo>
                <a:lnTo>
                  <a:pt x="142875" y="53578"/>
                </a:lnTo>
                <a:lnTo>
                  <a:pt x="151804" y="17859"/>
                </a:lnTo>
                <a:lnTo>
                  <a:pt x="15180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" name="Freeform 2248"/>
          <p:cNvSpPr/>
          <p:nvPr/>
        </p:nvSpPr>
        <p:spPr>
          <a:xfrm>
            <a:off x="3911203" y="5598913"/>
            <a:ext cx="125017" cy="241103"/>
          </a:xfrm>
          <a:custGeom>
            <a:avLst/>
            <a:gdLst/>
            <a:ahLst/>
            <a:cxnLst/>
            <a:rect l="0" t="0" r="0" b="0"/>
            <a:pathLst>
              <a:path w="125017" h="241103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51805"/>
                </a:lnTo>
                <a:lnTo>
                  <a:pt x="17860" y="160735"/>
                </a:lnTo>
                <a:lnTo>
                  <a:pt x="26789" y="169664"/>
                </a:lnTo>
                <a:lnTo>
                  <a:pt x="44649" y="187524"/>
                </a:lnTo>
                <a:lnTo>
                  <a:pt x="62508" y="196453"/>
                </a:lnTo>
                <a:lnTo>
                  <a:pt x="80367" y="214313"/>
                </a:lnTo>
                <a:lnTo>
                  <a:pt x="98227" y="223242"/>
                </a:lnTo>
                <a:lnTo>
                  <a:pt x="116086" y="232172"/>
                </a:lnTo>
                <a:lnTo>
                  <a:pt x="125016" y="241102"/>
                </a:lnTo>
                <a:lnTo>
                  <a:pt x="125016" y="241102"/>
                </a:lnTo>
                <a:lnTo>
                  <a:pt x="125016" y="223242"/>
                </a:lnTo>
                <a:lnTo>
                  <a:pt x="116086" y="205383"/>
                </a:lnTo>
                <a:lnTo>
                  <a:pt x="98227" y="178594"/>
                </a:lnTo>
                <a:lnTo>
                  <a:pt x="89297" y="151805"/>
                </a:lnTo>
                <a:lnTo>
                  <a:pt x="71438" y="107157"/>
                </a:lnTo>
                <a:lnTo>
                  <a:pt x="62508" y="80367"/>
                </a:lnTo>
                <a:lnTo>
                  <a:pt x="53578" y="44649"/>
                </a:lnTo>
                <a:lnTo>
                  <a:pt x="62508" y="26789"/>
                </a:lnTo>
                <a:lnTo>
                  <a:pt x="62508" y="8930"/>
                </a:lnTo>
                <a:lnTo>
                  <a:pt x="71438" y="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0" name="Freeform 2249"/>
          <p:cNvSpPr/>
          <p:nvPr/>
        </p:nvSpPr>
        <p:spPr>
          <a:xfrm>
            <a:off x="4009430" y="5598913"/>
            <a:ext cx="107157" cy="125017"/>
          </a:xfrm>
          <a:custGeom>
            <a:avLst/>
            <a:gdLst/>
            <a:ahLst/>
            <a:cxnLst/>
            <a:rect l="0" t="0" r="0" b="0"/>
            <a:pathLst>
              <a:path w="107157" h="125017">
                <a:moveTo>
                  <a:pt x="26789" y="44649"/>
                </a:moveTo>
                <a:lnTo>
                  <a:pt x="26789" y="53578"/>
                </a:lnTo>
                <a:lnTo>
                  <a:pt x="26789" y="62508"/>
                </a:lnTo>
                <a:lnTo>
                  <a:pt x="26789" y="80367"/>
                </a:lnTo>
                <a:lnTo>
                  <a:pt x="35718" y="89297"/>
                </a:lnTo>
                <a:lnTo>
                  <a:pt x="44648" y="107157"/>
                </a:lnTo>
                <a:lnTo>
                  <a:pt x="53578" y="116086"/>
                </a:lnTo>
                <a:lnTo>
                  <a:pt x="71437" y="125016"/>
                </a:lnTo>
                <a:lnTo>
                  <a:pt x="89297" y="125016"/>
                </a:lnTo>
                <a:lnTo>
                  <a:pt x="98226" y="116086"/>
                </a:lnTo>
                <a:lnTo>
                  <a:pt x="107156" y="98227"/>
                </a:lnTo>
                <a:lnTo>
                  <a:pt x="107156" y="80367"/>
                </a:lnTo>
                <a:lnTo>
                  <a:pt x="107156" y="53578"/>
                </a:lnTo>
                <a:lnTo>
                  <a:pt x="107156" y="35719"/>
                </a:lnTo>
                <a:lnTo>
                  <a:pt x="98226" y="17860"/>
                </a:lnTo>
                <a:lnTo>
                  <a:pt x="80367" y="8930"/>
                </a:lnTo>
                <a:lnTo>
                  <a:pt x="62508" y="0"/>
                </a:lnTo>
                <a:lnTo>
                  <a:pt x="35718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17860"/>
                </a:lnTo>
                <a:lnTo>
                  <a:pt x="8929" y="26789"/>
                </a:lnTo>
                <a:lnTo>
                  <a:pt x="8929" y="26789"/>
                </a:lnTo>
                <a:lnTo>
                  <a:pt x="26789" y="17860"/>
                </a:lnTo>
                <a:lnTo>
                  <a:pt x="2678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1" name="Freeform 2250"/>
          <p:cNvSpPr/>
          <p:nvPr/>
        </p:nvSpPr>
        <p:spPr>
          <a:xfrm>
            <a:off x="4125516" y="5447109"/>
            <a:ext cx="214313" cy="285751"/>
          </a:xfrm>
          <a:custGeom>
            <a:avLst/>
            <a:gdLst/>
            <a:ahLst/>
            <a:cxnLst/>
            <a:rect l="0" t="0" r="0" b="0"/>
            <a:pathLst>
              <a:path w="214313" h="285751">
                <a:moveTo>
                  <a:pt x="89297" y="26789"/>
                </a:moveTo>
                <a:lnTo>
                  <a:pt x="89297" y="26789"/>
                </a:lnTo>
                <a:lnTo>
                  <a:pt x="89297" y="17860"/>
                </a:lnTo>
                <a:lnTo>
                  <a:pt x="80367" y="17860"/>
                </a:lnTo>
                <a:lnTo>
                  <a:pt x="71437" y="8930"/>
                </a:lnTo>
                <a:lnTo>
                  <a:pt x="62507" y="8930"/>
                </a:lnTo>
                <a:lnTo>
                  <a:pt x="44648" y="0"/>
                </a:lnTo>
                <a:lnTo>
                  <a:pt x="26789" y="8930"/>
                </a:lnTo>
                <a:lnTo>
                  <a:pt x="17859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44649"/>
                </a:lnTo>
                <a:lnTo>
                  <a:pt x="17859" y="62508"/>
                </a:lnTo>
                <a:lnTo>
                  <a:pt x="26789" y="80368"/>
                </a:lnTo>
                <a:lnTo>
                  <a:pt x="44648" y="98227"/>
                </a:lnTo>
                <a:lnTo>
                  <a:pt x="62507" y="107157"/>
                </a:lnTo>
                <a:lnTo>
                  <a:pt x="80367" y="107157"/>
                </a:lnTo>
                <a:lnTo>
                  <a:pt x="89297" y="107157"/>
                </a:lnTo>
                <a:lnTo>
                  <a:pt x="98226" y="98227"/>
                </a:lnTo>
                <a:lnTo>
                  <a:pt x="107156" y="98227"/>
                </a:lnTo>
                <a:lnTo>
                  <a:pt x="107156" y="80368"/>
                </a:lnTo>
                <a:lnTo>
                  <a:pt x="98226" y="71438"/>
                </a:lnTo>
                <a:lnTo>
                  <a:pt x="98226" y="53579"/>
                </a:lnTo>
                <a:lnTo>
                  <a:pt x="89297" y="44649"/>
                </a:lnTo>
                <a:lnTo>
                  <a:pt x="89297" y="35719"/>
                </a:lnTo>
                <a:lnTo>
                  <a:pt x="89297" y="35719"/>
                </a:lnTo>
                <a:lnTo>
                  <a:pt x="89297" y="35719"/>
                </a:lnTo>
                <a:lnTo>
                  <a:pt x="98226" y="44649"/>
                </a:lnTo>
                <a:lnTo>
                  <a:pt x="116086" y="62508"/>
                </a:lnTo>
                <a:lnTo>
                  <a:pt x="133945" y="71438"/>
                </a:lnTo>
                <a:lnTo>
                  <a:pt x="151804" y="98227"/>
                </a:lnTo>
                <a:lnTo>
                  <a:pt x="169664" y="125016"/>
                </a:lnTo>
                <a:lnTo>
                  <a:pt x="187523" y="160734"/>
                </a:lnTo>
                <a:lnTo>
                  <a:pt x="205382" y="196453"/>
                </a:lnTo>
                <a:lnTo>
                  <a:pt x="214312" y="232171"/>
                </a:lnTo>
                <a:lnTo>
                  <a:pt x="214312" y="258961"/>
                </a:lnTo>
                <a:lnTo>
                  <a:pt x="214312" y="276820"/>
                </a:lnTo>
                <a:lnTo>
                  <a:pt x="205382" y="285750"/>
                </a:lnTo>
                <a:lnTo>
                  <a:pt x="196453" y="285750"/>
                </a:lnTo>
                <a:lnTo>
                  <a:pt x="178593" y="267890"/>
                </a:lnTo>
                <a:lnTo>
                  <a:pt x="169664" y="241101"/>
                </a:lnTo>
                <a:lnTo>
                  <a:pt x="151804" y="205382"/>
                </a:lnTo>
                <a:lnTo>
                  <a:pt x="151804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" name="Freeform 2251"/>
          <p:cNvSpPr/>
          <p:nvPr/>
        </p:nvSpPr>
        <p:spPr>
          <a:xfrm>
            <a:off x="4214813" y="5250656"/>
            <a:ext cx="133946" cy="178595"/>
          </a:xfrm>
          <a:custGeom>
            <a:avLst/>
            <a:gdLst/>
            <a:ahLst/>
            <a:cxnLst/>
            <a:rect l="0" t="0" r="0" b="0"/>
            <a:pathLst>
              <a:path w="133946" h="178595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0" y="44649"/>
                </a:lnTo>
                <a:lnTo>
                  <a:pt x="17859" y="71438"/>
                </a:lnTo>
                <a:lnTo>
                  <a:pt x="26789" y="98227"/>
                </a:lnTo>
                <a:lnTo>
                  <a:pt x="44648" y="116086"/>
                </a:lnTo>
                <a:lnTo>
                  <a:pt x="62507" y="133946"/>
                </a:lnTo>
                <a:lnTo>
                  <a:pt x="80367" y="151805"/>
                </a:lnTo>
                <a:lnTo>
                  <a:pt x="98226" y="160735"/>
                </a:lnTo>
                <a:lnTo>
                  <a:pt x="116085" y="178594"/>
                </a:lnTo>
                <a:lnTo>
                  <a:pt x="125015" y="178594"/>
                </a:lnTo>
                <a:lnTo>
                  <a:pt x="133945" y="178594"/>
                </a:lnTo>
                <a:lnTo>
                  <a:pt x="133945" y="178594"/>
                </a:lnTo>
                <a:lnTo>
                  <a:pt x="13394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" name="Freeform 2252"/>
          <p:cNvSpPr/>
          <p:nvPr/>
        </p:nvSpPr>
        <p:spPr>
          <a:xfrm>
            <a:off x="4411266" y="534888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" name="Freeform 2253"/>
          <p:cNvSpPr/>
          <p:nvPr/>
        </p:nvSpPr>
        <p:spPr>
          <a:xfrm>
            <a:off x="4411266" y="5366742"/>
            <a:ext cx="8930" cy="35720"/>
          </a:xfrm>
          <a:custGeom>
            <a:avLst/>
            <a:gdLst/>
            <a:ahLst/>
            <a:cxnLst/>
            <a:rect l="0" t="0" r="0" b="0"/>
            <a:pathLst>
              <a:path w="8930" h="35720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26789"/>
                </a:lnTo>
                <a:lnTo>
                  <a:pt x="8929" y="1786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" name="Freeform 2254"/>
          <p:cNvSpPr/>
          <p:nvPr/>
        </p:nvSpPr>
        <p:spPr>
          <a:xfrm>
            <a:off x="4438055" y="5143500"/>
            <a:ext cx="178594" cy="187524"/>
          </a:xfrm>
          <a:custGeom>
            <a:avLst/>
            <a:gdLst/>
            <a:ahLst/>
            <a:cxnLst/>
            <a:rect l="0" t="0" r="0" b="0"/>
            <a:pathLst>
              <a:path w="178594" h="187524">
                <a:moveTo>
                  <a:pt x="26789" y="17859"/>
                </a:moveTo>
                <a:lnTo>
                  <a:pt x="26789" y="17859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17859"/>
                </a:lnTo>
                <a:lnTo>
                  <a:pt x="17859" y="44648"/>
                </a:lnTo>
                <a:lnTo>
                  <a:pt x="35718" y="80367"/>
                </a:lnTo>
                <a:lnTo>
                  <a:pt x="44648" y="116086"/>
                </a:lnTo>
                <a:lnTo>
                  <a:pt x="62508" y="142875"/>
                </a:lnTo>
                <a:lnTo>
                  <a:pt x="89297" y="169664"/>
                </a:lnTo>
                <a:lnTo>
                  <a:pt x="107156" y="187523"/>
                </a:lnTo>
                <a:lnTo>
                  <a:pt x="125015" y="187523"/>
                </a:lnTo>
                <a:lnTo>
                  <a:pt x="142875" y="178594"/>
                </a:lnTo>
                <a:lnTo>
                  <a:pt x="160734" y="151805"/>
                </a:lnTo>
                <a:lnTo>
                  <a:pt x="169664" y="116086"/>
                </a:lnTo>
                <a:lnTo>
                  <a:pt x="178593" y="80367"/>
                </a:lnTo>
                <a:lnTo>
                  <a:pt x="178593" y="26789"/>
                </a:lnTo>
                <a:lnTo>
                  <a:pt x="17859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" name="Freeform 2255"/>
          <p:cNvSpPr/>
          <p:nvPr/>
        </p:nvSpPr>
        <p:spPr>
          <a:xfrm>
            <a:off x="4768453" y="4580929"/>
            <a:ext cx="250032" cy="241103"/>
          </a:xfrm>
          <a:custGeom>
            <a:avLst/>
            <a:gdLst/>
            <a:ahLst/>
            <a:cxnLst/>
            <a:rect l="0" t="0" r="0" b="0"/>
            <a:pathLst>
              <a:path w="250032" h="241103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30"/>
                </a:lnTo>
                <a:lnTo>
                  <a:pt x="53578" y="17860"/>
                </a:lnTo>
                <a:lnTo>
                  <a:pt x="53578" y="26789"/>
                </a:lnTo>
                <a:lnTo>
                  <a:pt x="44649" y="53578"/>
                </a:lnTo>
                <a:lnTo>
                  <a:pt x="44649" y="80367"/>
                </a:lnTo>
                <a:lnTo>
                  <a:pt x="35719" y="107157"/>
                </a:lnTo>
                <a:lnTo>
                  <a:pt x="26789" y="133946"/>
                </a:lnTo>
                <a:lnTo>
                  <a:pt x="17860" y="169664"/>
                </a:lnTo>
                <a:lnTo>
                  <a:pt x="8930" y="196453"/>
                </a:lnTo>
                <a:lnTo>
                  <a:pt x="0" y="223242"/>
                </a:lnTo>
                <a:lnTo>
                  <a:pt x="0" y="241102"/>
                </a:lnTo>
                <a:lnTo>
                  <a:pt x="0" y="241102"/>
                </a:lnTo>
                <a:lnTo>
                  <a:pt x="8930" y="241102"/>
                </a:lnTo>
                <a:lnTo>
                  <a:pt x="26789" y="241102"/>
                </a:lnTo>
                <a:lnTo>
                  <a:pt x="62508" y="223242"/>
                </a:lnTo>
                <a:lnTo>
                  <a:pt x="89297" y="214313"/>
                </a:lnTo>
                <a:lnTo>
                  <a:pt x="133945" y="196453"/>
                </a:lnTo>
                <a:lnTo>
                  <a:pt x="169664" y="178594"/>
                </a:lnTo>
                <a:lnTo>
                  <a:pt x="205383" y="169664"/>
                </a:lnTo>
                <a:lnTo>
                  <a:pt x="223242" y="160735"/>
                </a:lnTo>
                <a:lnTo>
                  <a:pt x="241102" y="160735"/>
                </a:lnTo>
                <a:lnTo>
                  <a:pt x="250031" y="151805"/>
                </a:lnTo>
                <a:lnTo>
                  <a:pt x="250031" y="151805"/>
                </a:lnTo>
                <a:lnTo>
                  <a:pt x="250031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" name="Freeform 2256"/>
          <p:cNvSpPr/>
          <p:nvPr/>
        </p:nvSpPr>
        <p:spPr>
          <a:xfrm>
            <a:off x="5045273" y="4348757"/>
            <a:ext cx="151806" cy="232173"/>
          </a:xfrm>
          <a:custGeom>
            <a:avLst/>
            <a:gdLst/>
            <a:ahLst/>
            <a:cxnLst/>
            <a:rect l="0" t="0" r="0" b="0"/>
            <a:pathLst>
              <a:path w="151806" h="232173">
                <a:moveTo>
                  <a:pt x="44649" y="8930"/>
                </a:moveTo>
                <a:lnTo>
                  <a:pt x="35719" y="0"/>
                </a:lnTo>
                <a:lnTo>
                  <a:pt x="35719" y="0"/>
                </a:lnTo>
                <a:lnTo>
                  <a:pt x="2679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8930" y="17860"/>
                </a:lnTo>
                <a:lnTo>
                  <a:pt x="8930" y="26789"/>
                </a:lnTo>
                <a:lnTo>
                  <a:pt x="0" y="53579"/>
                </a:lnTo>
                <a:lnTo>
                  <a:pt x="0" y="71438"/>
                </a:lnTo>
                <a:lnTo>
                  <a:pt x="0" y="98227"/>
                </a:lnTo>
                <a:lnTo>
                  <a:pt x="0" y="107157"/>
                </a:lnTo>
                <a:lnTo>
                  <a:pt x="8930" y="125016"/>
                </a:lnTo>
                <a:lnTo>
                  <a:pt x="17860" y="125016"/>
                </a:lnTo>
                <a:lnTo>
                  <a:pt x="35719" y="125016"/>
                </a:lnTo>
                <a:lnTo>
                  <a:pt x="53579" y="125016"/>
                </a:lnTo>
                <a:lnTo>
                  <a:pt x="80368" y="116086"/>
                </a:lnTo>
                <a:lnTo>
                  <a:pt x="98227" y="116086"/>
                </a:lnTo>
                <a:lnTo>
                  <a:pt x="125016" y="116086"/>
                </a:lnTo>
                <a:lnTo>
                  <a:pt x="142875" y="125016"/>
                </a:lnTo>
                <a:lnTo>
                  <a:pt x="151805" y="142875"/>
                </a:lnTo>
                <a:lnTo>
                  <a:pt x="151805" y="160735"/>
                </a:lnTo>
                <a:lnTo>
                  <a:pt x="151805" y="178594"/>
                </a:lnTo>
                <a:lnTo>
                  <a:pt x="133946" y="196454"/>
                </a:lnTo>
                <a:lnTo>
                  <a:pt x="116086" y="214313"/>
                </a:lnTo>
                <a:lnTo>
                  <a:pt x="98227" y="232172"/>
                </a:lnTo>
                <a:lnTo>
                  <a:pt x="80368" y="232172"/>
                </a:lnTo>
                <a:lnTo>
                  <a:pt x="62508" y="232172"/>
                </a:lnTo>
                <a:lnTo>
                  <a:pt x="44649" y="232172"/>
                </a:lnTo>
                <a:lnTo>
                  <a:pt x="26790" y="214313"/>
                </a:lnTo>
                <a:lnTo>
                  <a:pt x="26790" y="196454"/>
                </a:lnTo>
                <a:lnTo>
                  <a:pt x="26790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" name="Freeform 2257"/>
          <p:cNvSpPr/>
          <p:nvPr/>
        </p:nvSpPr>
        <p:spPr>
          <a:xfrm>
            <a:off x="5170289" y="4196953"/>
            <a:ext cx="160735" cy="142876"/>
          </a:xfrm>
          <a:custGeom>
            <a:avLst/>
            <a:gdLst/>
            <a:ahLst/>
            <a:cxnLst/>
            <a:rect l="0" t="0" r="0" b="0"/>
            <a:pathLst>
              <a:path w="160735" h="142876">
                <a:moveTo>
                  <a:pt x="44649" y="0"/>
                </a:moveTo>
                <a:lnTo>
                  <a:pt x="35719" y="0"/>
                </a:lnTo>
                <a:lnTo>
                  <a:pt x="26789" y="0"/>
                </a:lnTo>
                <a:lnTo>
                  <a:pt x="17859" y="8929"/>
                </a:lnTo>
                <a:lnTo>
                  <a:pt x="8930" y="1785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30" y="125015"/>
                </a:lnTo>
                <a:lnTo>
                  <a:pt x="17859" y="133945"/>
                </a:lnTo>
                <a:lnTo>
                  <a:pt x="35719" y="142875"/>
                </a:lnTo>
                <a:lnTo>
                  <a:pt x="53578" y="142875"/>
                </a:lnTo>
                <a:lnTo>
                  <a:pt x="80367" y="133945"/>
                </a:lnTo>
                <a:lnTo>
                  <a:pt x="98227" y="125015"/>
                </a:lnTo>
                <a:lnTo>
                  <a:pt x="125016" y="107156"/>
                </a:lnTo>
                <a:lnTo>
                  <a:pt x="142875" y="80367"/>
                </a:lnTo>
                <a:lnTo>
                  <a:pt x="160734" y="62508"/>
                </a:lnTo>
                <a:lnTo>
                  <a:pt x="16073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" name="Freeform 2258"/>
          <p:cNvSpPr/>
          <p:nvPr/>
        </p:nvSpPr>
        <p:spPr>
          <a:xfrm>
            <a:off x="5313164" y="4054078"/>
            <a:ext cx="62509" cy="169665"/>
          </a:xfrm>
          <a:custGeom>
            <a:avLst/>
            <a:gdLst/>
            <a:ahLst/>
            <a:cxnLst/>
            <a:rect l="0" t="0" r="0" b="0"/>
            <a:pathLst>
              <a:path w="62509" h="169665">
                <a:moveTo>
                  <a:pt x="0" y="71437"/>
                </a:moveTo>
                <a:lnTo>
                  <a:pt x="0" y="71437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98226"/>
                </a:lnTo>
                <a:lnTo>
                  <a:pt x="17859" y="116086"/>
                </a:lnTo>
                <a:lnTo>
                  <a:pt x="26789" y="125015"/>
                </a:lnTo>
                <a:lnTo>
                  <a:pt x="35719" y="142875"/>
                </a:lnTo>
                <a:lnTo>
                  <a:pt x="44649" y="151804"/>
                </a:lnTo>
                <a:lnTo>
                  <a:pt x="53578" y="160734"/>
                </a:lnTo>
                <a:lnTo>
                  <a:pt x="53578" y="160734"/>
                </a:lnTo>
                <a:lnTo>
                  <a:pt x="62508" y="169664"/>
                </a:lnTo>
                <a:lnTo>
                  <a:pt x="62508" y="160734"/>
                </a:lnTo>
                <a:lnTo>
                  <a:pt x="53578" y="151804"/>
                </a:lnTo>
                <a:lnTo>
                  <a:pt x="53578" y="133945"/>
                </a:lnTo>
                <a:lnTo>
                  <a:pt x="53578" y="116086"/>
                </a:lnTo>
                <a:lnTo>
                  <a:pt x="44649" y="98226"/>
                </a:lnTo>
                <a:lnTo>
                  <a:pt x="44649" y="71437"/>
                </a:lnTo>
                <a:lnTo>
                  <a:pt x="44649" y="44648"/>
                </a:lnTo>
                <a:lnTo>
                  <a:pt x="44649" y="26789"/>
                </a:lnTo>
                <a:lnTo>
                  <a:pt x="44649" y="8929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" name="Freeform 2259"/>
          <p:cNvSpPr/>
          <p:nvPr/>
        </p:nvSpPr>
        <p:spPr>
          <a:xfrm>
            <a:off x="5447109" y="4000500"/>
            <a:ext cx="44650" cy="71438"/>
          </a:xfrm>
          <a:custGeom>
            <a:avLst/>
            <a:gdLst/>
            <a:ahLst/>
            <a:cxnLst/>
            <a:rect l="0" t="0" r="0" b="0"/>
            <a:pathLst>
              <a:path w="44650" h="71438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26789"/>
                </a:lnTo>
                <a:lnTo>
                  <a:pt x="8930" y="35718"/>
                </a:lnTo>
                <a:lnTo>
                  <a:pt x="17860" y="44648"/>
                </a:lnTo>
                <a:lnTo>
                  <a:pt x="17860" y="62507"/>
                </a:lnTo>
                <a:lnTo>
                  <a:pt x="26789" y="62507"/>
                </a:lnTo>
                <a:lnTo>
                  <a:pt x="35719" y="71437"/>
                </a:lnTo>
                <a:lnTo>
                  <a:pt x="35719" y="71437"/>
                </a:lnTo>
                <a:lnTo>
                  <a:pt x="44649" y="71437"/>
                </a:lnTo>
                <a:lnTo>
                  <a:pt x="35719" y="53578"/>
                </a:lnTo>
                <a:lnTo>
                  <a:pt x="3571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1" name="Freeform 2260"/>
          <p:cNvSpPr/>
          <p:nvPr/>
        </p:nvSpPr>
        <p:spPr>
          <a:xfrm>
            <a:off x="5384602" y="3902273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2" name="Freeform 2261"/>
          <p:cNvSpPr/>
          <p:nvPr/>
        </p:nvSpPr>
        <p:spPr>
          <a:xfrm>
            <a:off x="5527477" y="3848695"/>
            <a:ext cx="98227" cy="285751"/>
          </a:xfrm>
          <a:custGeom>
            <a:avLst/>
            <a:gdLst/>
            <a:ahLst/>
            <a:cxnLst/>
            <a:rect l="0" t="0" r="0" b="0"/>
            <a:pathLst>
              <a:path w="98227" h="285751">
                <a:moveTo>
                  <a:pt x="0" y="98226"/>
                </a:moveTo>
                <a:lnTo>
                  <a:pt x="0" y="98226"/>
                </a:lnTo>
                <a:lnTo>
                  <a:pt x="0" y="107156"/>
                </a:lnTo>
                <a:lnTo>
                  <a:pt x="8929" y="125016"/>
                </a:lnTo>
                <a:lnTo>
                  <a:pt x="17859" y="142875"/>
                </a:lnTo>
                <a:lnTo>
                  <a:pt x="26789" y="160734"/>
                </a:lnTo>
                <a:lnTo>
                  <a:pt x="44648" y="187523"/>
                </a:lnTo>
                <a:lnTo>
                  <a:pt x="62507" y="205383"/>
                </a:lnTo>
                <a:lnTo>
                  <a:pt x="80367" y="223242"/>
                </a:lnTo>
                <a:lnTo>
                  <a:pt x="89296" y="241101"/>
                </a:lnTo>
                <a:lnTo>
                  <a:pt x="98226" y="258961"/>
                </a:lnTo>
                <a:lnTo>
                  <a:pt x="98226" y="276820"/>
                </a:lnTo>
                <a:lnTo>
                  <a:pt x="98226" y="276820"/>
                </a:lnTo>
                <a:lnTo>
                  <a:pt x="89296" y="285750"/>
                </a:lnTo>
                <a:lnTo>
                  <a:pt x="80367" y="276820"/>
                </a:lnTo>
                <a:lnTo>
                  <a:pt x="62507" y="258961"/>
                </a:lnTo>
                <a:lnTo>
                  <a:pt x="53578" y="241101"/>
                </a:lnTo>
                <a:lnTo>
                  <a:pt x="35718" y="205383"/>
                </a:lnTo>
                <a:lnTo>
                  <a:pt x="17859" y="169664"/>
                </a:lnTo>
                <a:lnTo>
                  <a:pt x="8929" y="125016"/>
                </a:lnTo>
                <a:lnTo>
                  <a:pt x="0" y="80367"/>
                </a:lnTo>
                <a:lnTo>
                  <a:pt x="8929" y="44648"/>
                </a:lnTo>
                <a:lnTo>
                  <a:pt x="17859" y="26789"/>
                </a:lnTo>
                <a:lnTo>
                  <a:pt x="26789" y="8930"/>
                </a:lnTo>
                <a:lnTo>
                  <a:pt x="35718" y="0"/>
                </a:lnTo>
                <a:lnTo>
                  <a:pt x="44648" y="8930"/>
                </a:lnTo>
                <a:lnTo>
                  <a:pt x="53578" y="17859"/>
                </a:lnTo>
                <a:lnTo>
                  <a:pt x="62507" y="35719"/>
                </a:lnTo>
                <a:lnTo>
                  <a:pt x="62507" y="62508"/>
                </a:lnTo>
                <a:lnTo>
                  <a:pt x="53578" y="89297"/>
                </a:lnTo>
                <a:lnTo>
                  <a:pt x="53578" y="116086"/>
                </a:lnTo>
                <a:lnTo>
                  <a:pt x="53578" y="142875"/>
                </a:lnTo>
                <a:lnTo>
                  <a:pt x="53578" y="151805"/>
                </a:lnTo>
                <a:lnTo>
                  <a:pt x="53578" y="160734"/>
                </a:lnTo>
                <a:lnTo>
                  <a:pt x="62507" y="151805"/>
                </a:lnTo>
                <a:lnTo>
                  <a:pt x="62507" y="133945"/>
                </a:lnTo>
                <a:lnTo>
                  <a:pt x="6250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3" name="Freeform 2262"/>
          <p:cNvSpPr/>
          <p:nvPr/>
        </p:nvSpPr>
        <p:spPr>
          <a:xfrm>
            <a:off x="5598914" y="3634382"/>
            <a:ext cx="169665" cy="241103"/>
          </a:xfrm>
          <a:custGeom>
            <a:avLst/>
            <a:gdLst/>
            <a:ahLst/>
            <a:cxnLst/>
            <a:rect l="0" t="0" r="0" b="0"/>
            <a:pathLst>
              <a:path w="169665" h="241103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30" y="71438"/>
                </a:lnTo>
                <a:lnTo>
                  <a:pt x="17859" y="107157"/>
                </a:lnTo>
                <a:lnTo>
                  <a:pt x="26789" y="142875"/>
                </a:lnTo>
                <a:lnTo>
                  <a:pt x="35719" y="178594"/>
                </a:lnTo>
                <a:lnTo>
                  <a:pt x="53578" y="205383"/>
                </a:lnTo>
                <a:lnTo>
                  <a:pt x="71438" y="223243"/>
                </a:lnTo>
                <a:lnTo>
                  <a:pt x="98227" y="241102"/>
                </a:lnTo>
                <a:lnTo>
                  <a:pt x="116086" y="241102"/>
                </a:lnTo>
                <a:lnTo>
                  <a:pt x="125016" y="232172"/>
                </a:lnTo>
                <a:lnTo>
                  <a:pt x="142875" y="223243"/>
                </a:lnTo>
                <a:lnTo>
                  <a:pt x="151805" y="214313"/>
                </a:lnTo>
                <a:lnTo>
                  <a:pt x="160734" y="196454"/>
                </a:lnTo>
                <a:lnTo>
                  <a:pt x="169664" y="169664"/>
                </a:lnTo>
                <a:lnTo>
                  <a:pt x="169664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4" name="Freeform 2263"/>
          <p:cNvSpPr/>
          <p:nvPr/>
        </p:nvSpPr>
        <p:spPr>
          <a:xfrm>
            <a:off x="5545336" y="3616523"/>
            <a:ext cx="133946" cy="187524"/>
          </a:xfrm>
          <a:custGeom>
            <a:avLst/>
            <a:gdLst/>
            <a:ahLst/>
            <a:cxnLst/>
            <a:rect l="0" t="0" r="0" b="0"/>
            <a:pathLst>
              <a:path w="133946" h="187524">
                <a:moveTo>
                  <a:pt x="0" y="187523"/>
                </a:moveTo>
                <a:lnTo>
                  <a:pt x="8930" y="178594"/>
                </a:lnTo>
                <a:lnTo>
                  <a:pt x="17859" y="160734"/>
                </a:lnTo>
                <a:lnTo>
                  <a:pt x="35719" y="142875"/>
                </a:lnTo>
                <a:lnTo>
                  <a:pt x="62508" y="107156"/>
                </a:lnTo>
                <a:lnTo>
                  <a:pt x="80367" y="80367"/>
                </a:lnTo>
                <a:lnTo>
                  <a:pt x="107156" y="53578"/>
                </a:lnTo>
                <a:lnTo>
                  <a:pt x="125016" y="35719"/>
                </a:lnTo>
                <a:lnTo>
                  <a:pt x="133945" y="1785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5" name="Freeform 2264"/>
          <p:cNvSpPr/>
          <p:nvPr/>
        </p:nvSpPr>
        <p:spPr>
          <a:xfrm>
            <a:off x="8322468" y="339328"/>
            <a:ext cx="151806" cy="151806"/>
          </a:xfrm>
          <a:custGeom>
            <a:avLst/>
            <a:gdLst/>
            <a:ahLst/>
            <a:cxnLst/>
            <a:rect l="0" t="0" r="0" b="0"/>
            <a:pathLst>
              <a:path w="151806" h="151806">
                <a:moveTo>
                  <a:pt x="0" y="35719"/>
                </a:moveTo>
                <a:lnTo>
                  <a:pt x="0" y="44649"/>
                </a:lnTo>
                <a:lnTo>
                  <a:pt x="0" y="44649"/>
                </a:lnTo>
                <a:lnTo>
                  <a:pt x="0" y="53578"/>
                </a:lnTo>
                <a:lnTo>
                  <a:pt x="8930" y="53578"/>
                </a:lnTo>
                <a:lnTo>
                  <a:pt x="17859" y="62508"/>
                </a:lnTo>
                <a:lnTo>
                  <a:pt x="26789" y="62508"/>
                </a:lnTo>
                <a:lnTo>
                  <a:pt x="53578" y="62508"/>
                </a:lnTo>
                <a:lnTo>
                  <a:pt x="71437" y="62508"/>
                </a:lnTo>
                <a:lnTo>
                  <a:pt x="89297" y="53578"/>
                </a:lnTo>
                <a:lnTo>
                  <a:pt x="98227" y="44649"/>
                </a:lnTo>
                <a:lnTo>
                  <a:pt x="107156" y="35719"/>
                </a:lnTo>
                <a:lnTo>
                  <a:pt x="116086" y="26789"/>
                </a:lnTo>
                <a:lnTo>
                  <a:pt x="116086" y="17859"/>
                </a:lnTo>
                <a:lnTo>
                  <a:pt x="116086" y="8930"/>
                </a:lnTo>
                <a:lnTo>
                  <a:pt x="107156" y="8930"/>
                </a:lnTo>
                <a:lnTo>
                  <a:pt x="98227" y="0"/>
                </a:lnTo>
                <a:lnTo>
                  <a:pt x="80367" y="0"/>
                </a:lnTo>
                <a:lnTo>
                  <a:pt x="71437" y="0"/>
                </a:lnTo>
                <a:lnTo>
                  <a:pt x="62508" y="8930"/>
                </a:lnTo>
                <a:lnTo>
                  <a:pt x="44648" y="26789"/>
                </a:lnTo>
                <a:lnTo>
                  <a:pt x="26789" y="44649"/>
                </a:lnTo>
                <a:lnTo>
                  <a:pt x="17859" y="71438"/>
                </a:lnTo>
                <a:lnTo>
                  <a:pt x="8930" y="98227"/>
                </a:lnTo>
                <a:lnTo>
                  <a:pt x="8930" y="116086"/>
                </a:lnTo>
                <a:lnTo>
                  <a:pt x="17859" y="133945"/>
                </a:lnTo>
                <a:lnTo>
                  <a:pt x="35719" y="142875"/>
                </a:lnTo>
                <a:lnTo>
                  <a:pt x="53578" y="151805"/>
                </a:lnTo>
                <a:lnTo>
                  <a:pt x="71437" y="151805"/>
                </a:lnTo>
                <a:lnTo>
                  <a:pt x="98227" y="151805"/>
                </a:lnTo>
                <a:lnTo>
                  <a:pt x="125016" y="142875"/>
                </a:lnTo>
                <a:lnTo>
                  <a:pt x="151805" y="133945"/>
                </a:lnTo>
                <a:lnTo>
                  <a:pt x="15180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6" name="Freeform 2265"/>
          <p:cNvSpPr/>
          <p:nvPr/>
        </p:nvSpPr>
        <p:spPr>
          <a:xfrm>
            <a:off x="8518921" y="196453"/>
            <a:ext cx="241103" cy="348259"/>
          </a:xfrm>
          <a:custGeom>
            <a:avLst/>
            <a:gdLst/>
            <a:ahLst/>
            <a:cxnLst/>
            <a:rect l="0" t="0" r="0" b="0"/>
            <a:pathLst>
              <a:path w="241103" h="348259">
                <a:moveTo>
                  <a:pt x="80367" y="187524"/>
                </a:moveTo>
                <a:lnTo>
                  <a:pt x="80367" y="187524"/>
                </a:lnTo>
                <a:lnTo>
                  <a:pt x="80367" y="178594"/>
                </a:lnTo>
                <a:lnTo>
                  <a:pt x="71438" y="169664"/>
                </a:lnTo>
                <a:lnTo>
                  <a:pt x="71438" y="160734"/>
                </a:lnTo>
                <a:lnTo>
                  <a:pt x="71438" y="151805"/>
                </a:lnTo>
                <a:lnTo>
                  <a:pt x="62508" y="142875"/>
                </a:lnTo>
                <a:lnTo>
                  <a:pt x="62508" y="133945"/>
                </a:lnTo>
                <a:lnTo>
                  <a:pt x="62508" y="125016"/>
                </a:lnTo>
                <a:lnTo>
                  <a:pt x="53578" y="116086"/>
                </a:lnTo>
                <a:lnTo>
                  <a:pt x="44649" y="116086"/>
                </a:lnTo>
                <a:lnTo>
                  <a:pt x="44649" y="125016"/>
                </a:lnTo>
                <a:lnTo>
                  <a:pt x="35719" y="133945"/>
                </a:lnTo>
                <a:lnTo>
                  <a:pt x="17859" y="160734"/>
                </a:lnTo>
                <a:lnTo>
                  <a:pt x="8930" y="187524"/>
                </a:lnTo>
                <a:lnTo>
                  <a:pt x="8930" y="214313"/>
                </a:lnTo>
                <a:lnTo>
                  <a:pt x="0" y="241102"/>
                </a:lnTo>
                <a:lnTo>
                  <a:pt x="0" y="258961"/>
                </a:lnTo>
                <a:lnTo>
                  <a:pt x="0" y="276820"/>
                </a:lnTo>
                <a:lnTo>
                  <a:pt x="8930" y="276820"/>
                </a:lnTo>
                <a:lnTo>
                  <a:pt x="17859" y="276820"/>
                </a:lnTo>
                <a:lnTo>
                  <a:pt x="26789" y="267891"/>
                </a:lnTo>
                <a:lnTo>
                  <a:pt x="44649" y="258961"/>
                </a:lnTo>
                <a:lnTo>
                  <a:pt x="62508" y="241102"/>
                </a:lnTo>
                <a:lnTo>
                  <a:pt x="71438" y="214313"/>
                </a:lnTo>
                <a:lnTo>
                  <a:pt x="89297" y="196453"/>
                </a:lnTo>
                <a:lnTo>
                  <a:pt x="89297" y="178594"/>
                </a:lnTo>
                <a:lnTo>
                  <a:pt x="98227" y="160734"/>
                </a:lnTo>
                <a:lnTo>
                  <a:pt x="98227" y="142875"/>
                </a:lnTo>
                <a:lnTo>
                  <a:pt x="98227" y="116086"/>
                </a:lnTo>
                <a:lnTo>
                  <a:pt x="98227" y="89297"/>
                </a:lnTo>
                <a:lnTo>
                  <a:pt x="98227" y="53578"/>
                </a:lnTo>
                <a:lnTo>
                  <a:pt x="89297" y="35719"/>
                </a:lnTo>
                <a:lnTo>
                  <a:pt x="89297" y="8930"/>
                </a:lnTo>
                <a:lnTo>
                  <a:pt x="80367" y="0"/>
                </a:lnTo>
                <a:lnTo>
                  <a:pt x="80367" y="8930"/>
                </a:lnTo>
                <a:lnTo>
                  <a:pt x="71438" y="35719"/>
                </a:lnTo>
                <a:lnTo>
                  <a:pt x="80367" y="89297"/>
                </a:lnTo>
                <a:lnTo>
                  <a:pt x="98227" y="151805"/>
                </a:lnTo>
                <a:lnTo>
                  <a:pt x="107156" y="214313"/>
                </a:lnTo>
                <a:lnTo>
                  <a:pt x="133945" y="267891"/>
                </a:lnTo>
                <a:lnTo>
                  <a:pt x="151805" y="312539"/>
                </a:lnTo>
                <a:lnTo>
                  <a:pt x="169664" y="339328"/>
                </a:lnTo>
                <a:lnTo>
                  <a:pt x="196453" y="348258"/>
                </a:lnTo>
                <a:lnTo>
                  <a:pt x="214313" y="339328"/>
                </a:lnTo>
                <a:lnTo>
                  <a:pt x="241102" y="321469"/>
                </a:lnTo>
                <a:lnTo>
                  <a:pt x="241102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7" name="Freeform 2266"/>
          <p:cNvSpPr/>
          <p:nvPr/>
        </p:nvSpPr>
        <p:spPr>
          <a:xfrm>
            <a:off x="8322468" y="705445"/>
            <a:ext cx="187524" cy="160736"/>
          </a:xfrm>
          <a:custGeom>
            <a:avLst/>
            <a:gdLst/>
            <a:ahLst/>
            <a:cxnLst/>
            <a:rect l="0" t="0" r="0" b="0"/>
            <a:pathLst>
              <a:path w="187524" h="160736">
                <a:moveTo>
                  <a:pt x="0" y="53578"/>
                </a:moveTo>
                <a:lnTo>
                  <a:pt x="0" y="62508"/>
                </a:lnTo>
                <a:lnTo>
                  <a:pt x="0" y="62508"/>
                </a:lnTo>
                <a:lnTo>
                  <a:pt x="8930" y="71438"/>
                </a:lnTo>
                <a:lnTo>
                  <a:pt x="17859" y="71438"/>
                </a:lnTo>
                <a:lnTo>
                  <a:pt x="26789" y="80367"/>
                </a:lnTo>
                <a:lnTo>
                  <a:pt x="44648" y="89297"/>
                </a:lnTo>
                <a:lnTo>
                  <a:pt x="62508" y="89297"/>
                </a:lnTo>
                <a:lnTo>
                  <a:pt x="80367" y="89297"/>
                </a:lnTo>
                <a:lnTo>
                  <a:pt x="89297" y="80367"/>
                </a:lnTo>
                <a:lnTo>
                  <a:pt x="107156" y="71438"/>
                </a:lnTo>
                <a:lnTo>
                  <a:pt x="116086" y="62508"/>
                </a:lnTo>
                <a:lnTo>
                  <a:pt x="125016" y="53578"/>
                </a:lnTo>
                <a:lnTo>
                  <a:pt x="133945" y="44649"/>
                </a:lnTo>
                <a:lnTo>
                  <a:pt x="133945" y="35719"/>
                </a:lnTo>
                <a:lnTo>
                  <a:pt x="125016" y="17860"/>
                </a:lnTo>
                <a:lnTo>
                  <a:pt x="116086" y="17860"/>
                </a:lnTo>
                <a:lnTo>
                  <a:pt x="107156" y="8930"/>
                </a:lnTo>
                <a:lnTo>
                  <a:pt x="89297" y="0"/>
                </a:lnTo>
                <a:lnTo>
                  <a:pt x="80367" y="0"/>
                </a:lnTo>
                <a:lnTo>
                  <a:pt x="62508" y="8930"/>
                </a:lnTo>
                <a:lnTo>
                  <a:pt x="44648" y="26789"/>
                </a:lnTo>
                <a:lnTo>
                  <a:pt x="35719" y="53578"/>
                </a:lnTo>
                <a:lnTo>
                  <a:pt x="26789" y="80367"/>
                </a:lnTo>
                <a:lnTo>
                  <a:pt x="26789" y="98227"/>
                </a:lnTo>
                <a:lnTo>
                  <a:pt x="26789" y="125016"/>
                </a:lnTo>
                <a:lnTo>
                  <a:pt x="44648" y="142875"/>
                </a:lnTo>
                <a:lnTo>
                  <a:pt x="62508" y="151805"/>
                </a:lnTo>
                <a:lnTo>
                  <a:pt x="89297" y="160735"/>
                </a:lnTo>
                <a:lnTo>
                  <a:pt x="116086" y="160735"/>
                </a:lnTo>
                <a:lnTo>
                  <a:pt x="133945" y="160735"/>
                </a:lnTo>
                <a:lnTo>
                  <a:pt x="160734" y="160735"/>
                </a:lnTo>
                <a:lnTo>
                  <a:pt x="178594" y="142875"/>
                </a:lnTo>
                <a:lnTo>
                  <a:pt x="187523" y="133946"/>
                </a:lnTo>
                <a:lnTo>
                  <a:pt x="187523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8" name="Freeform 2267"/>
          <p:cNvSpPr/>
          <p:nvPr/>
        </p:nvSpPr>
        <p:spPr>
          <a:xfrm>
            <a:off x="8536780" y="687586"/>
            <a:ext cx="178595" cy="196454"/>
          </a:xfrm>
          <a:custGeom>
            <a:avLst/>
            <a:gdLst/>
            <a:ahLst/>
            <a:cxnLst/>
            <a:rect l="0" t="0" r="0" b="0"/>
            <a:pathLst>
              <a:path w="178595" h="196454">
                <a:moveTo>
                  <a:pt x="893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26789"/>
                </a:lnTo>
                <a:lnTo>
                  <a:pt x="17860" y="44648"/>
                </a:lnTo>
                <a:lnTo>
                  <a:pt x="26790" y="71437"/>
                </a:lnTo>
                <a:lnTo>
                  <a:pt x="44649" y="98226"/>
                </a:lnTo>
                <a:lnTo>
                  <a:pt x="62508" y="125015"/>
                </a:lnTo>
                <a:lnTo>
                  <a:pt x="80368" y="151805"/>
                </a:lnTo>
                <a:lnTo>
                  <a:pt x="98227" y="169664"/>
                </a:lnTo>
                <a:lnTo>
                  <a:pt x="116086" y="187523"/>
                </a:lnTo>
                <a:lnTo>
                  <a:pt x="125016" y="196453"/>
                </a:lnTo>
                <a:lnTo>
                  <a:pt x="142875" y="196453"/>
                </a:lnTo>
                <a:lnTo>
                  <a:pt x="151805" y="196453"/>
                </a:lnTo>
                <a:lnTo>
                  <a:pt x="160735" y="187523"/>
                </a:lnTo>
                <a:lnTo>
                  <a:pt x="169665" y="178594"/>
                </a:lnTo>
                <a:lnTo>
                  <a:pt x="178594" y="160734"/>
                </a:lnTo>
                <a:lnTo>
                  <a:pt x="178594" y="133945"/>
                </a:lnTo>
                <a:lnTo>
                  <a:pt x="178594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9" name="Freeform 2268"/>
          <p:cNvSpPr/>
          <p:nvPr/>
        </p:nvSpPr>
        <p:spPr>
          <a:xfrm>
            <a:off x="8509991" y="669727"/>
            <a:ext cx="196455" cy="241102"/>
          </a:xfrm>
          <a:custGeom>
            <a:avLst/>
            <a:gdLst/>
            <a:ahLst/>
            <a:cxnLst/>
            <a:rect l="0" t="0" r="0" b="0"/>
            <a:pathLst>
              <a:path w="196455" h="241102">
                <a:moveTo>
                  <a:pt x="196454" y="0"/>
                </a:moveTo>
                <a:lnTo>
                  <a:pt x="187524" y="8929"/>
                </a:lnTo>
                <a:lnTo>
                  <a:pt x="160735" y="26789"/>
                </a:lnTo>
                <a:lnTo>
                  <a:pt x="133946" y="53578"/>
                </a:lnTo>
                <a:lnTo>
                  <a:pt x="98227" y="80367"/>
                </a:lnTo>
                <a:lnTo>
                  <a:pt x="71438" y="125015"/>
                </a:lnTo>
                <a:lnTo>
                  <a:pt x="44649" y="160734"/>
                </a:lnTo>
                <a:lnTo>
                  <a:pt x="17860" y="187523"/>
                </a:lnTo>
                <a:lnTo>
                  <a:pt x="8930" y="214312"/>
                </a:lnTo>
                <a:lnTo>
                  <a:pt x="0" y="232171"/>
                </a:lnTo>
                <a:lnTo>
                  <a:pt x="8930" y="241101"/>
                </a:lnTo>
                <a:lnTo>
                  <a:pt x="17860" y="232171"/>
                </a:lnTo>
                <a:lnTo>
                  <a:pt x="17860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0" name="Freeform 2269"/>
          <p:cNvSpPr/>
          <p:nvPr/>
        </p:nvSpPr>
        <p:spPr>
          <a:xfrm>
            <a:off x="946547" y="5848945"/>
            <a:ext cx="294681" cy="473274"/>
          </a:xfrm>
          <a:custGeom>
            <a:avLst/>
            <a:gdLst/>
            <a:ahLst/>
            <a:cxnLst/>
            <a:rect l="0" t="0" r="0" b="0"/>
            <a:pathLst>
              <a:path w="294681" h="473274">
                <a:moveTo>
                  <a:pt x="107156" y="187523"/>
                </a:moveTo>
                <a:lnTo>
                  <a:pt x="107156" y="187523"/>
                </a:lnTo>
                <a:lnTo>
                  <a:pt x="98227" y="187523"/>
                </a:lnTo>
                <a:lnTo>
                  <a:pt x="89297" y="187523"/>
                </a:lnTo>
                <a:lnTo>
                  <a:pt x="80367" y="187523"/>
                </a:lnTo>
                <a:lnTo>
                  <a:pt x="71437" y="196453"/>
                </a:lnTo>
                <a:lnTo>
                  <a:pt x="71437" y="214312"/>
                </a:lnTo>
                <a:lnTo>
                  <a:pt x="71437" y="232171"/>
                </a:lnTo>
                <a:lnTo>
                  <a:pt x="71437" y="258960"/>
                </a:lnTo>
                <a:lnTo>
                  <a:pt x="80367" y="285750"/>
                </a:lnTo>
                <a:lnTo>
                  <a:pt x="89297" y="312539"/>
                </a:lnTo>
                <a:lnTo>
                  <a:pt x="89297" y="348257"/>
                </a:lnTo>
                <a:lnTo>
                  <a:pt x="107156" y="392906"/>
                </a:lnTo>
                <a:lnTo>
                  <a:pt x="116086" y="419695"/>
                </a:lnTo>
                <a:lnTo>
                  <a:pt x="133945" y="446484"/>
                </a:lnTo>
                <a:lnTo>
                  <a:pt x="142875" y="464343"/>
                </a:lnTo>
                <a:lnTo>
                  <a:pt x="151805" y="473273"/>
                </a:lnTo>
                <a:lnTo>
                  <a:pt x="160734" y="464343"/>
                </a:lnTo>
                <a:lnTo>
                  <a:pt x="169664" y="446484"/>
                </a:lnTo>
                <a:lnTo>
                  <a:pt x="169664" y="419695"/>
                </a:lnTo>
                <a:lnTo>
                  <a:pt x="169664" y="392906"/>
                </a:lnTo>
                <a:lnTo>
                  <a:pt x="169664" y="357187"/>
                </a:lnTo>
                <a:lnTo>
                  <a:pt x="160734" y="321468"/>
                </a:lnTo>
                <a:lnTo>
                  <a:pt x="142875" y="276820"/>
                </a:lnTo>
                <a:lnTo>
                  <a:pt x="125016" y="232171"/>
                </a:lnTo>
                <a:lnTo>
                  <a:pt x="107156" y="178593"/>
                </a:lnTo>
                <a:lnTo>
                  <a:pt x="98227" y="133945"/>
                </a:lnTo>
                <a:lnTo>
                  <a:pt x="71437" y="89296"/>
                </a:lnTo>
                <a:lnTo>
                  <a:pt x="53578" y="53578"/>
                </a:lnTo>
                <a:lnTo>
                  <a:pt x="35719" y="26789"/>
                </a:lnTo>
                <a:lnTo>
                  <a:pt x="17859" y="8929"/>
                </a:lnTo>
                <a:lnTo>
                  <a:pt x="893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62507"/>
                </a:lnTo>
                <a:lnTo>
                  <a:pt x="35719" y="116085"/>
                </a:lnTo>
                <a:lnTo>
                  <a:pt x="71437" y="178593"/>
                </a:lnTo>
                <a:lnTo>
                  <a:pt x="116086" y="241101"/>
                </a:lnTo>
                <a:lnTo>
                  <a:pt x="169664" y="294679"/>
                </a:lnTo>
                <a:lnTo>
                  <a:pt x="214312" y="330398"/>
                </a:lnTo>
                <a:lnTo>
                  <a:pt x="258961" y="339328"/>
                </a:lnTo>
                <a:lnTo>
                  <a:pt x="285750" y="321468"/>
                </a:lnTo>
                <a:lnTo>
                  <a:pt x="294680" y="285750"/>
                </a:lnTo>
                <a:lnTo>
                  <a:pt x="294680" y="232171"/>
                </a:lnTo>
                <a:lnTo>
                  <a:pt x="294680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1" name="Freeform 2270"/>
          <p:cNvSpPr/>
          <p:nvPr/>
        </p:nvSpPr>
        <p:spPr>
          <a:xfrm>
            <a:off x="1178719" y="5795366"/>
            <a:ext cx="160735" cy="294681"/>
          </a:xfrm>
          <a:custGeom>
            <a:avLst/>
            <a:gdLst/>
            <a:ahLst/>
            <a:cxnLst/>
            <a:rect l="0" t="0" r="0" b="0"/>
            <a:pathLst>
              <a:path w="160735" h="294681">
                <a:moveTo>
                  <a:pt x="44648" y="241102"/>
                </a:moveTo>
                <a:lnTo>
                  <a:pt x="44648" y="241102"/>
                </a:lnTo>
                <a:lnTo>
                  <a:pt x="44648" y="241102"/>
                </a:lnTo>
                <a:lnTo>
                  <a:pt x="44648" y="232172"/>
                </a:lnTo>
                <a:lnTo>
                  <a:pt x="44648" y="223243"/>
                </a:lnTo>
                <a:lnTo>
                  <a:pt x="44648" y="205383"/>
                </a:lnTo>
                <a:lnTo>
                  <a:pt x="53578" y="178594"/>
                </a:lnTo>
                <a:lnTo>
                  <a:pt x="53578" y="151805"/>
                </a:lnTo>
                <a:lnTo>
                  <a:pt x="53578" y="116086"/>
                </a:lnTo>
                <a:lnTo>
                  <a:pt x="44648" y="80368"/>
                </a:lnTo>
                <a:lnTo>
                  <a:pt x="44648" y="53579"/>
                </a:lnTo>
                <a:lnTo>
                  <a:pt x="35719" y="26789"/>
                </a:lnTo>
                <a:lnTo>
                  <a:pt x="26789" y="8930"/>
                </a:lnTo>
                <a:lnTo>
                  <a:pt x="17859" y="0"/>
                </a:lnTo>
                <a:lnTo>
                  <a:pt x="8930" y="8930"/>
                </a:lnTo>
                <a:lnTo>
                  <a:pt x="0" y="35719"/>
                </a:lnTo>
                <a:lnTo>
                  <a:pt x="0" y="80368"/>
                </a:lnTo>
                <a:lnTo>
                  <a:pt x="8930" y="133946"/>
                </a:lnTo>
                <a:lnTo>
                  <a:pt x="26789" y="187524"/>
                </a:lnTo>
                <a:lnTo>
                  <a:pt x="53578" y="241102"/>
                </a:lnTo>
                <a:lnTo>
                  <a:pt x="80367" y="276821"/>
                </a:lnTo>
                <a:lnTo>
                  <a:pt x="107156" y="294680"/>
                </a:lnTo>
                <a:lnTo>
                  <a:pt x="125015" y="294680"/>
                </a:lnTo>
                <a:lnTo>
                  <a:pt x="151804" y="267891"/>
                </a:lnTo>
                <a:lnTo>
                  <a:pt x="160734" y="232172"/>
                </a:lnTo>
                <a:lnTo>
                  <a:pt x="160734" y="178594"/>
                </a:lnTo>
                <a:lnTo>
                  <a:pt x="160734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2" name="Freeform 2271"/>
          <p:cNvSpPr/>
          <p:nvPr/>
        </p:nvSpPr>
        <p:spPr>
          <a:xfrm>
            <a:off x="1384102" y="5518547"/>
            <a:ext cx="151805" cy="321469"/>
          </a:xfrm>
          <a:custGeom>
            <a:avLst/>
            <a:gdLst/>
            <a:ahLst/>
            <a:cxnLst/>
            <a:rect l="0" t="0" r="0" b="0"/>
            <a:pathLst>
              <a:path w="151805" h="321469">
                <a:moveTo>
                  <a:pt x="0" y="160733"/>
                </a:moveTo>
                <a:lnTo>
                  <a:pt x="0" y="178593"/>
                </a:lnTo>
                <a:lnTo>
                  <a:pt x="8929" y="205382"/>
                </a:lnTo>
                <a:lnTo>
                  <a:pt x="26789" y="241101"/>
                </a:lnTo>
                <a:lnTo>
                  <a:pt x="44648" y="267890"/>
                </a:lnTo>
                <a:lnTo>
                  <a:pt x="62507" y="294679"/>
                </a:lnTo>
                <a:lnTo>
                  <a:pt x="89296" y="312538"/>
                </a:lnTo>
                <a:lnTo>
                  <a:pt x="98226" y="321468"/>
                </a:lnTo>
                <a:lnTo>
                  <a:pt x="116086" y="321468"/>
                </a:lnTo>
                <a:lnTo>
                  <a:pt x="133945" y="312538"/>
                </a:lnTo>
                <a:lnTo>
                  <a:pt x="142875" y="303608"/>
                </a:lnTo>
                <a:lnTo>
                  <a:pt x="151804" y="285749"/>
                </a:lnTo>
                <a:lnTo>
                  <a:pt x="151804" y="258960"/>
                </a:lnTo>
                <a:lnTo>
                  <a:pt x="142875" y="232171"/>
                </a:lnTo>
                <a:lnTo>
                  <a:pt x="133945" y="187523"/>
                </a:lnTo>
                <a:lnTo>
                  <a:pt x="116086" y="142874"/>
                </a:lnTo>
                <a:lnTo>
                  <a:pt x="98226" y="98226"/>
                </a:lnTo>
                <a:lnTo>
                  <a:pt x="80367" y="62507"/>
                </a:lnTo>
                <a:lnTo>
                  <a:pt x="71437" y="35719"/>
                </a:lnTo>
                <a:lnTo>
                  <a:pt x="71437" y="17859"/>
                </a:lnTo>
                <a:lnTo>
                  <a:pt x="80367" y="0"/>
                </a:lnTo>
                <a:lnTo>
                  <a:pt x="89296" y="0"/>
                </a:lnTo>
                <a:lnTo>
                  <a:pt x="98226" y="8930"/>
                </a:lnTo>
                <a:lnTo>
                  <a:pt x="107156" y="8930"/>
                </a:lnTo>
                <a:lnTo>
                  <a:pt x="107156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3" name="Freeform 2272"/>
          <p:cNvSpPr/>
          <p:nvPr/>
        </p:nvSpPr>
        <p:spPr>
          <a:xfrm>
            <a:off x="1651992" y="5366742"/>
            <a:ext cx="89298" cy="232172"/>
          </a:xfrm>
          <a:custGeom>
            <a:avLst/>
            <a:gdLst/>
            <a:ahLst/>
            <a:cxnLst/>
            <a:rect l="0" t="0" r="0" b="0"/>
            <a:pathLst>
              <a:path w="89298" h="232172">
                <a:moveTo>
                  <a:pt x="0" y="232171"/>
                </a:moveTo>
                <a:lnTo>
                  <a:pt x="8930" y="232171"/>
                </a:lnTo>
                <a:lnTo>
                  <a:pt x="17860" y="232171"/>
                </a:lnTo>
                <a:lnTo>
                  <a:pt x="26789" y="223242"/>
                </a:lnTo>
                <a:lnTo>
                  <a:pt x="44649" y="214312"/>
                </a:lnTo>
                <a:lnTo>
                  <a:pt x="62508" y="196453"/>
                </a:lnTo>
                <a:lnTo>
                  <a:pt x="71438" y="169664"/>
                </a:lnTo>
                <a:lnTo>
                  <a:pt x="89297" y="133946"/>
                </a:lnTo>
                <a:lnTo>
                  <a:pt x="89297" y="98227"/>
                </a:lnTo>
                <a:lnTo>
                  <a:pt x="89297" y="62508"/>
                </a:lnTo>
                <a:lnTo>
                  <a:pt x="80367" y="26789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4" name="Freeform 2273"/>
          <p:cNvSpPr/>
          <p:nvPr/>
        </p:nvSpPr>
        <p:spPr>
          <a:xfrm>
            <a:off x="1598414" y="5188148"/>
            <a:ext cx="223243" cy="464344"/>
          </a:xfrm>
          <a:custGeom>
            <a:avLst/>
            <a:gdLst/>
            <a:ahLst/>
            <a:cxnLst/>
            <a:rect l="0" t="0" r="0" b="0"/>
            <a:pathLst>
              <a:path w="223243" h="464344">
                <a:moveTo>
                  <a:pt x="8930" y="223243"/>
                </a:moveTo>
                <a:lnTo>
                  <a:pt x="0" y="250032"/>
                </a:lnTo>
                <a:lnTo>
                  <a:pt x="0" y="285750"/>
                </a:lnTo>
                <a:lnTo>
                  <a:pt x="8930" y="330399"/>
                </a:lnTo>
                <a:lnTo>
                  <a:pt x="26789" y="383977"/>
                </a:lnTo>
                <a:lnTo>
                  <a:pt x="44649" y="428625"/>
                </a:lnTo>
                <a:lnTo>
                  <a:pt x="71438" y="455414"/>
                </a:lnTo>
                <a:lnTo>
                  <a:pt x="98227" y="464343"/>
                </a:lnTo>
                <a:lnTo>
                  <a:pt x="125016" y="455414"/>
                </a:lnTo>
                <a:lnTo>
                  <a:pt x="151805" y="419695"/>
                </a:lnTo>
                <a:lnTo>
                  <a:pt x="178594" y="375047"/>
                </a:lnTo>
                <a:lnTo>
                  <a:pt x="205383" y="312540"/>
                </a:lnTo>
                <a:lnTo>
                  <a:pt x="223242" y="241102"/>
                </a:lnTo>
                <a:lnTo>
                  <a:pt x="223242" y="160735"/>
                </a:lnTo>
                <a:lnTo>
                  <a:pt x="223242" y="80368"/>
                </a:lnTo>
                <a:lnTo>
                  <a:pt x="196453" y="0"/>
                </a:lnTo>
                <a:lnTo>
                  <a:pt x="19645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5" name="Freeform 2274"/>
          <p:cNvSpPr/>
          <p:nvPr/>
        </p:nvSpPr>
        <p:spPr>
          <a:xfrm>
            <a:off x="1678781" y="5009555"/>
            <a:ext cx="312540" cy="339329"/>
          </a:xfrm>
          <a:custGeom>
            <a:avLst/>
            <a:gdLst/>
            <a:ahLst/>
            <a:cxnLst/>
            <a:rect l="0" t="0" r="0" b="0"/>
            <a:pathLst>
              <a:path w="312540" h="339329">
                <a:moveTo>
                  <a:pt x="0" y="0"/>
                </a:moveTo>
                <a:lnTo>
                  <a:pt x="8930" y="17859"/>
                </a:lnTo>
                <a:lnTo>
                  <a:pt x="17860" y="44648"/>
                </a:lnTo>
                <a:lnTo>
                  <a:pt x="35719" y="89297"/>
                </a:lnTo>
                <a:lnTo>
                  <a:pt x="71438" y="151804"/>
                </a:lnTo>
                <a:lnTo>
                  <a:pt x="116086" y="214312"/>
                </a:lnTo>
                <a:lnTo>
                  <a:pt x="169664" y="267890"/>
                </a:lnTo>
                <a:lnTo>
                  <a:pt x="223242" y="303609"/>
                </a:lnTo>
                <a:lnTo>
                  <a:pt x="258961" y="330398"/>
                </a:lnTo>
                <a:lnTo>
                  <a:pt x="294680" y="339328"/>
                </a:lnTo>
                <a:lnTo>
                  <a:pt x="312539" y="330398"/>
                </a:lnTo>
                <a:lnTo>
                  <a:pt x="312539" y="312539"/>
                </a:lnTo>
                <a:lnTo>
                  <a:pt x="312539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6" name="Freeform 2275"/>
          <p:cNvSpPr/>
          <p:nvPr/>
        </p:nvSpPr>
        <p:spPr>
          <a:xfrm>
            <a:off x="1946672" y="5134570"/>
            <a:ext cx="116087" cy="187525"/>
          </a:xfrm>
          <a:custGeom>
            <a:avLst/>
            <a:gdLst/>
            <a:ahLst/>
            <a:cxnLst/>
            <a:rect l="0" t="0" r="0" b="0"/>
            <a:pathLst>
              <a:path w="116087" h="187525">
                <a:moveTo>
                  <a:pt x="0" y="62508"/>
                </a:moveTo>
                <a:lnTo>
                  <a:pt x="0" y="80368"/>
                </a:lnTo>
                <a:lnTo>
                  <a:pt x="17859" y="98227"/>
                </a:lnTo>
                <a:lnTo>
                  <a:pt x="26789" y="125016"/>
                </a:lnTo>
                <a:lnTo>
                  <a:pt x="44648" y="151805"/>
                </a:lnTo>
                <a:lnTo>
                  <a:pt x="71437" y="178594"/>
                </a:lnTo>
                <a:lnTo>
                  <a:pt x="89297" y="187524"/>
                </a:lnTo>
                <a:lnTo>
                  <a:pt x="98226" y="187524"/>
                </a:lnTo>
                <a:lnTo>
                  <a:pt x="116086" y="178594"/>
                </a:lnTo>
                <a:lnTo>
                  <a:pt x="116086" y="160735"/>
                </a:lnTo>
                <a:lnTo>
                  <a:pt x="107156" y="133946"/>
                </a:lnTo>
                <a:lnTo>
                  <a:pt x="98226" y="107157"/>
                </a:lnTo>
                <a:lnTo>
                  <a:pt x="80367" y="71438"/>
                </a:lnTo>
                <a:lnTo>
                  <a:pt x="62508" y="35719"/>
                </a:lnTo>
                <a:lnTo>
                  <a:pt x="44648" y="17860"/>
                </a:lnTo>
                <a:lnTo>
                  <a:pt x="17859" y="0"/>
                </a:lnTo>
                <a:lnTo>
                  <a:pt x="17859" y="0"/>
                </a:lnTo>
                <a:lnTo>
                  <a:pt x="8930" y="8930"/>
                </a:lnTo>
                <a:lnTo>
                  <a:pt x="17859" y="17860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8" y="17860"/>
                </a:lnTo>
                <a:lnTo>
                  <a:pt x="4464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7" name="Freeform 2276"/>
          <p:cNvSpPr/>
          <p:nvPr/>
        </p:nvSpPr>
        <p:spPr>
          <a:xfrm>
            <a:off x="2089547" y="4911328"/>
            <a:ext cx="151806" cy="473275"/>
          </a:xfrm>
          <a:custGeom>
            <a:avLst/>
            <a:gdLst/>
            <a:ahLst/>
            <a:cxnLst/>
            <a:rect l="0" t="0" r="0" b="0"/>
            <a:pathLst>
              <a:path w="151806" h="473275">
                <a:moveTo>
                  <a:pt x="62508" y="241102"/>
                </a:moveTo>
                <a:lnTo>
                  <a:pt x="62508" y="258961"/>
                </a:lnTo>
                <a:lnTo>
                  <a:pt x="71437" y="294680"/>
                </a:lnTo>
                <a:lnTo>
                  <a:pt x="89297" y="339328"/>
                </a:lnTo>
                <a:lnTo>
                  <a:pt x="107156" y="383977"/>
                </a:lnTo>
                <a:lnTo>
                  <a:pt x="125016" y="428625"/>
                </a:lnTo>
                <a:lnTo>
                  <a:pt x="133945" y="455414"/>
                </a:lnTo>
                <a:lnTo>
                  <a:pt x="142875" y="464344"/>
                </a:lnTo>
                <a:lnTo>
                  <a:pt x="142875" y="473274"/>
                </a:lnTo>
                <a:lnTo>
                  <a:pt x="142875" y="455414"/>
                </a:lnTo>
                <a:lnTo>
                  <a:pt x="125016" y="437555"/>
                </a:lnTo>
                <a:lnTo>
                  <a:pt x="107156" y="401836"/>
                </a:lnTo>
                <a:lnTo>
                  <a:pt x="71437" y="348258"/>
                </a:lnTo>
                <a:lnTo>
                  <a:pt x="44648" y="285750"/>
                </a:lnTo>
                <a:lnTo>
                  <a:pt x="26789" y="232172"/>
                </a:lnTo>
                <a:lnTo>
                  <a:pt x="0" y="169664"/>
                </a:lnTo>
                <a:lnTo>
                  <a:pt x="0" y="116086"/>
                </a:lnTo>
                <a:lnTo>
                  <a:pt x="0" y="71438"/>
                </a:lnTo>
                <a:lnTo>
                  <a:pt x="17859" y="35719"/>
                </a:lnTo>
                <a:lnTo>
                  <a:pt x="44648" y="8930"/>
                </a:lnTo>
                <a:lnTo>
                  <a:pt x="80367" y="0"/>
                </a:lnTo>
                <a:lnTo>
                  <a:pt x="116086" y="8930"/>
                </a:lnTo>
                <a:lnTo>
                  <a:pt x="142875" y="26789"/>
                </a:lnTo>
                <a:lnTo>
                  <a:pt x="151805" y="71438"/>
                </a:lnTo>
                <a:lnTo>
                  <a:pt x="151805" y="116086"/>
                </a:lnTo>
                <a:lnTo>
                  <a:pt x="142875" y="160735"/>
                </a:lnTo>
                <a:lnTo>
                  <a:pt x="116086" y="205383"/>
                </a:lnTo>
                <a:lnTo>
                  <a:pt x="89297" y="232172"/>
                </a:lnTo>
                <a:lnTo>
                  <a:pt x="71437" y="241102"/>
                </a:lnTo>
                <a:lnTo>
                  <a:pt x="53578" y="241102"/>
                </a:lnTo>
                <a:lnTo>
                  <a:pt x="53578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8" name="Freeform 2277"/>
          <p:cNvSpPr/>
          <p:nvPr/>
        </p:nvSpPr>
        <p:spPr>
          <a:xfrm>
            <a:off x="2393156" y="4804171"/>
            <a:ext cx="35720" cy="125018"/>
          </a:xfrm>
          <a:custGeom>
            <a:avLst/>
            <a:gdLst/>
            <a:ahLst/>
            <a:cxnLst/>
            <a:rect l="0" t="0" r="0" b="0"/>
            <a:pathLst>
              <a:path w="35720" h="125018">
                <a:moveTo>
                  <a:pt x="0" y="116087"/>
                </a:moveTo>
                <a:lnTo>
                  <a:pt x="0" y="116087"/>
                </a:lnTo>
                <a:lnTo>
                  <a:pt x="0" y="125017"/>
                </a:lnTo>
                <a:lnTo>
                  <a:pt x="8930" y="125017"/>
                </a:lnTo>
                <a:lnTo>
                  <a:pt x="17860" y="125017"/>
                </a:lnTo>
                <a:lnTo>
                  <a:pt x="26789" y="116087"/>
                </a:lnTo>
                <a:lnTo>
                  <a:pt x="35719" y="98227"/>
                </a:lnTo>
                <a:lnTo>
                  <a:pt x="35719" y="71438"/>
                </a:lnTo>
                <a:lnTo>
                  <a:pt x="35719" y="3571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9" name="Freeform 2278"/>
          <p:cNvSpPr/>
          <p:nvPr/>
        </p:nvSpPr>
        <p:spPr>
          <a:xfrm>
            <a:off x="2321719" y="4697015"/>
            <a:ext cx="125016" cy="214314"/>
          </a:xfrm>
          <a:custGeom>
            <a:avLst/>
            <a:gdLst/>
            <a:ahLst/>
            <a:cxnLst/>
            <a:rect l="0" t="0" r="0" b="0"/>
            <a:pathLst>
              <a:path w="125016" h="214314">
                <a:moveTo>
                  <a:pt x="17859" y="0"/>
                </a:moveTo>
                <a:lnTo>
                  <a:pt x="8929" y="17860"/>
                </a:lnTo>
                <a:lnTo>
                  <a:pt x="0" y="35719"/>
                </a:lnTo>
                <a:lnTo>
                  <a:pt x="0" y="71438"/>
                </a:lnTo>
                <a:lnTo>
                  <a:pt x="8929" y="116086"/>
                </a:lnTo>
                <a:lnTo>
                  <a:pt x="17859" y="151805"/>
                </a:lnTo>
                <a:lnTo>
                  <a:pt x="44648" y="187524"/>
                </a:lnTo>
                <a:lnTo>
                  <a:pt x="71437" y="205383"/>
                </a:lnTo>
                <a:lnTo>
                  <a:pt x="98226" y="214313"/>
                </a:lnTo>
                <a:lnTo>
                  <a:pt x="125015" y="205383"/>
                </a:lnTo>
                <a:lnTo>
                  <a:pt x="125015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0" name="Freeform 2279"/>
          <p:cNvSpPr/>
          <p:nvPr/>
        </p:nvSpPr>
        <p:spPr>
          <a:xfrm>
            <a:off x="2357438" y="3071812"/>
            <a:ext cx="3670102" cy="3732610"/>
          </a:xfrm>
          <a:custGeom>
            <a:avLst/>
            <a:gdLst/>
            <a:ahLst/>
            <a:cxnLst/>
            <a:rect l="0" t="0" r="0" b="0"/>
            <a:pathLst>
              <a:path w="3670102" h="3732610">
                <a:moveTo>
                  <a:pt x="0" y="3723679"/>
                </a:moveTo>
                <a:lnTo>
                  <a:pt x="8929" y="3732609"/>
                </a:lnTo>
                <a:lnTo>
                  <a:pt x="17859" y="3732609"/>
                </a:lnTo>
                <a:lnTo>
                  <a:pt x="26789" y="3732609"/>
                </a:lnTo>
                <a:lnTo>
                  <a:pt x="35718" y="3732609"/>
                </a:lnTo>
                <a:lnTo>
                  <a:pt x="44648" y="3732609"/>
                </a:lnTo>
                <a:lnTo>
                  <a:pt x="62507" y="3732609"/>
                </a:lnTo>
                <a:lnTo>
                  <a:pt x="71437" y="3723679"/>
                </a:lnTo>
                <a:lnTo>
                  <a:pt x="89296" y="3723679"/>
                </a:lnTo>
                <a:lnTo>
                  <a:pt x="107156" y="3714750"/>
                </a:lnTo>
                <a:lnTo>
                  <a:pt x="125015" y="3714750"/>
                </a:lnTo>
                <a:lnTo>
                  <a:pt x="142875" y="3705820"/>
                </a:lnTo>
                <a:lnTo>
                  <a:pt x="160734" y="3705820"/>
                </a:lnTo>
                <a:lnTo>
                  <a:pt x="187523" y="3696890"/>
                </a:lnTo>
                <a:lnTo>
                  <a:pt x="205382" y="3696890"/>
                </a:lnTo>
                <a:lnTo>
                  <a:pt x="232171" y="3687961"/>
                </a:lnTo>
                <a:lnTo>
                  <a:pt x="258960" y="3679031"/>
                </a:lnTo>
                <a:lnTo>
                  <a:pt x="285750" y="3670101"/>
                </a:lnTo>
                <a:lnTo>
                  <a:pt x="312539" y="3652242"/>
                </a:lnTo>
                <a:lnTo>
                  <a:pt x="339328" y="3634383"/>
                </a:lnTo>
                <a:lnTo>
                  <a:pt x="366117" y="3616523"/>
                </a:lnTo>
                <a:lnTo>
                  <a:pt x="437554" y="3562945"/>
                </a:lnTo>
                <a:lnTo>
                  <a:pt x="491132" y="3518297"/>
                </a:lnTo>
                <a:lnTo>
                  <a:pt x="544710" y="3464718"/>
                </a:lnTo>
                <a:lnTo>
                  <a:pt x="607218" y="3411140"/>
                </a:lnTo>
                <a:lnTo>
                  <a:pt x="651867" y="3366492"/>
                </a:lnTo>
                <a:lnTo>
                  <a:pt x="687585" y="3330773"/>
                </a:lnTo>
                <a:lnTo>
                  <a:pt x="732234" y="3286125"/>
                </a:lnTo>
                <a:lnTo>
                  <a:pt x="767953" y="3250406"/>
                </a:lnTo>
                <a:lnTo>
                  <a:pt x="803671" y="3214687"/>
                </a:lnTo>
                <a:lnTo>
                  <a:pt x="839390" y="3178968"/>
                </a:lnTo>
                <a:lnTo>
                  <a:pt x="866179" y="3143250"/>
                </a:lnTo>
                <a:lnTo>
                  <a:pt x="901898" y="3107531"/>
                </a:lnTo>
                <a:lnTo>
                  <a:pt x="937617" y="3071812"/>
                </a:lnTo>
                <a:lnTo>
                  <a:pt x="973335" y="3045023"/>
                </a:lnTo>
                <a:lnTo>
                  <a:pt x="1009054" y="3009304"/>
                </a:lnTo>
                <a:lnTo>
                  <a:pt x="1053703" y="2973586"/>
                </a:lnTo>
                <a:lnTo>
                  <a:pt x="1089421" y="2928937"/>
                </a:lnTo>
                <a:lnTo>
                  <a:pt x="1125140" y="2884289"/>
                </a:lnTo>
                <a:lnTo>
                  <a:pt x="1169789" y="2848570"/>
                </a:lnTo>
                <a:lnTo>
                  <a:pt x="1214437" y="2794992"/>
                </a:lnTo>
                <a:lnTo>
                  <a:pt x="1250156" y="2750343"/>
                </a:lnTo>
                <a:lnTo>
                  <a:pt x="1294804" y="2705695"/>
                </a:lnTo>
                <a:lnTo>
                  <a:pt x="1339453" y="2661047"/>
                </a:lnTo>
                <a:lnTo>
                  <a:pt x="1384101" y="2616398"/>
                </a:lnTo>
                <a:lnTo>
                  <a:pt x="1428750" y="2562820"/>
                </a:lnTo>
                <a:lnTo>
                  <a:pt x="1473398" y="2518172"/>
                </a:lnTo>
                <a:lnTo>
                  <a:pt x="1518046" y="2464594"/>
                </a:lnTo>
                <a:lnTo>
                  <a:pt x="1562695" y="2419946"/>
                </a:lnTo>
                <a:lnTo>
                  <a:pt x="1616273" y="2366368"/>
                </a:lnTo>
                <a:lnTo>
                  <a:pt x="1660921" y="2321719"/>
                </a:lnTo>
                <a:lnTo>
                  <a:pt x="1714500" y="2277071"/>
                </a:lnTo>
                <a:lnTo>
                  <a:pt x="1759148" y="2223493"/>
                </a:lnTo>
                <a:lnTo>
                  <a:pt x="1812726" y="2178844"/>
                </a:lnTo>
                <a:lnTo>
                  <a:pt x="1875234" y="2125266"/>
                </a:lnTo>
                <a:lnTo>
                  <a:pt x="1928812" y="2071688"/>
                </a:lnTo>
                <a:lnTo>
                  <a:pt x="1982390" y="2027040"/>
                </a:lnTo>
                <a:lnTo>
                  <a:pt x="2027039" y="1973461"/>
                </a:lnTo>
                <a:lnTo>
                  <a:pt x="2080617" y="1919883"/>
                </a:lnTo>
                <a:lnTo>
                  <a:pt x="2134195" y="1866305"/>
                </a:lnTo>
                <a:lnTo>
                  <a:pt x="2178843" y="1803797"/>
                </a:lnTo>
                <a:lnTo>
                  <a:pt x="2232421" y="1750219"/>
                </a:lnTo>
                <a:lnTo>
                  <a:pt x="2277070" y="1696641"/>
                </a:lnTo>
                <a:lnTo>
                  <a:pt x="2330648" y="1643063"/>
                </a:lnTo>
                <a:lnTo>
                  <a:pt x="2375296" y="1589484"/>
                </a:lnTo>
                <a:lnTo>
                  <a:pt x="2428875" y="1535906"/>
                </a:lnTo>
                <a:lnTo>
                  <a:pt x="2473523" y="1482328"/>
                </a:lnTo>
                <a:lnTo>
                  <a:pt x="2527101" y="1428750"/>
                </a:lnTo>
                <a:lnTo>
                  <a:pt x="2580679" y="1366242"/>
                </a:lnTo>
                <a:lnTo>
                  <a:pt x="2625328" y="1312664"/>
                </a:lnTo>
                <a:lnTo>
                  <a:pt x="2669976" y="1259086"/>
                </a:lnTo>
                <a:lnTo>
                  <a:pt x="2723554" y="1196578"/>
                </a:lnTo>
                <a:lnTo>
                  <a:pt x="2768203" y="1143000"/>
                </a:lnTo>
                <a:lnTo>
                  <a:pt x="2812851" y="1098352"/>
                </a:lnTo>
                <a:lnTo>
                  <a:pt x="2857500" y="1044774"/>
                </a:lnTo>
                <a:lnTo>
                  <a:pt x="2902148" y="991195"/>
                </a:lnTo>
                <a:lnTo>
                  <a:pt x="2937867" y="937617"/>
                </a:lnTo>
                <a:lnTo>
                  <a:pt x="2982515" y="892969"/>
                </a:lnTo>
                <a:lnTo>
                  <a:pt x="3027164" y="839391"/>
                </a:lnTo>
                <a:lnTo>
                  <a:pt x="3062882" y="785813"/>
                </a:lnTo>
                <a:lnTo>
                  <a:pt x="3107531" y="732234"/>
                </a:lnTo>
                <a:lnTo>
                  <a:pt x="3152179" y="678656"/>
                </a:lnTo>
                <a:lnTo>
                  <a:pt x="3187898" y="625078"/>
                </a:lnTo>
                <a:lnTo>
                  <a:pt x="3232546" y="580430"/>
                </a:lnTo>
                <a:lnTo>
                  <a:pt x="3268265" y="535781"/>
                </a:lnTo>
                <a:lnTo>
                  <a:pt x="3312914" y="491133"/>
                </a:lnTo>
                <a:lnTo>
                  <a:pt x="3348632" y="446484"/>
                </a:lnTo>
                <a:lnTo>
                  <a:pt x="3384351" y="401836"/>
                </a:lnTo>
                <a:lnTo>
                  <a:pt x="3420070" y="366117"/>
                </a:lnTo>
                <a:lnTo>
                  <a:pt x="3446859" y="321469"/>
                </a:lnTo>
                <a:lnTo>
                  <a:pt x="3482578" y="285750"/>
                </a:lnTo>
                <a:lnTo>
                  <a:pt x="3509367" y="241102"/>
                </a:lnTo>
                <a:lnTo>
                  <a:pt x="3536156" y="205383"/>
                </a:lnTo>
                <a:lnTo>
                  <a:pt x="3562945" y="160734"/>
                </a:lnTo>
                <a:lnTo>
                  <a:pt x="3589734" y="125016"/>
                </a:lnTo>
                <a:lnTo>
                  <a:pt x="3616523" y="89297"/>
                </a:lnTo>
                <a:lnTo>
                  <a:pt x="3643312" y="62508"/>
                </a:lnTo>
                <a:lnTo>
                  <a:pt x="3661171" y="35719"/>
                </a:lnTo>
                <a:lnTo>
                  <a:pt x="3670101" y="8930"/>
                </a:lnTo>
                <a:lnTo>
                  <a:pt x="3670101" y="0"/>
                </a:lnTo>
                <a:lnTo>
                  <a:pt x="3670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1" name="Freeform 2280"/>
          <p:cNvSpPr/>
          <p:nvPr/>
        </p:nvSpPr>
        <p:spPr>
          <a:xfrm>
            <a:off x="2857500" y="6750843"/>
            <a:ext cx="160735" cy="98228"/>
          </a:xfrm>
          <a:custGeom>
            <a:avLst/>
            <a:gdLst/>
            <a:ahLst/>
            <a:cxnLst/>
            <a:rect l="0" t="0" r="0" b="0"/>
            <a:pathLst>
              <a:path w="160735" h="98228">
                <a:moveTo>
                  <a:pt x="35719" y="44648"/>
                </a:moveTo>
                <a:lnTo>
                  <a:pt x="35719" y="44648"/>
                </a:lnTo>
                <a:lnTo>
                  <a:pt x="3571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26789" y="44648"/>
                </a:lnTo>
                <a:lnTo>
                  <a:pt x="17859" y="44648"/>
                </a:lnTo>
                <a:lnTo>
                  <a:pt x="17859" y="44648"/>
                </a:lnTo>
                <a:lnTo>
                  <a:pt x="17859" y="44648"/>
                </a:lnTo>
                <a:lnTo>
                  <a:pt x="17859" y="44648"/>
                </a:lnTo>
                <a:lnTo>
                  <a:pt x="8930" y="44648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0" y="44648"/>
                </a:lnTo>
                <a:lnTo>
                  <a:pt x="8930" y="53578"/>
                </a:lnTo>
                <a:lnTo>
                  <a:pt x="8930" y="62508"/>
                </a:lnTo>
                <a:lnTo>
                  <a:pt x="17859" y="71437"/>
                </a:lnTo>
                <a:lnTo>
                  <a:pt x="26789" y="80367"/>
                </a:lnTo>
                <a:lnTo>
                  <a:pt x="35719" y="89297"/>
                </a:lnTo>
                <a:lnTo>
                  <a:pt x="44648" y="89297"/>
                </a:lnTo>
                <a:lnTo>
                  <a:pt x="53578" y="98227"/>
                </a:lnTo>
                <a:lnTo>
                  <a:pt x="62508" y="98227"/>
                </a:lnTo>
                <a:lnTo>
                  <a:pt x="71438" y="89297"/>
                </a:lnTo>
                <a:lnTo>
                  <a:pt x="71438" y="80367"/>
                </a:lnTo>
                <a:lnTo>
                  <a:pt x="71438" y="71437"/>
                </a:lnTo>
                <a:lnTo>
                  <a:pt x="71438" y="53578"/>
                </a:lnTo>
                <a:lnTo>
                  <a:pt x="71438" y="35719"/>
                </a:lnTo>
                <a:lnTo>
                  <a:pt x="62508" y="26789"/>
                </a:lnTo>
                <a:lnTo>
                  <a:pt x="62508" y="8930"/>
                </a:lnTo>
                <a:lnTo>
                  <a:pt x="62508" y="0"/>
                </a:lnTo>
                <a:lnTo>
                  <a:pt x="62508" y="0"/>
                </a:lnTo>
                <a:lnTo>
                  <a:pt x="71438" y="0"/>
                </a:lnTo>
                <a:lnTo>
                  <a:pt x="80367" y="0"/>
                </a:lnTo>
                <a:lnTo>
                  <a:pt x="89297" y="8930"/>
                </a:lnTo>
                <a:lnTo>
                  <a:pt x="98227" y="17859"/>
                </a:lnTo>
                <a:lnTo>
                  <a:pt x="116086" y="26789"/>
                </a:lnTo>
                <a:lnTo>
                  <a:pt x="125016" y="35719"/>
                </a:lnTo>
                <a:lnTo>
                  <a:pt x="142875" y="35719"/>
                </a:lnTo>
                <a:lnTo>
                  <a:pt x="151805" y="35719"/>
                </a:lnTo>
                <a:lnTo>
                  <a:pt x="151805" y="26789"/>
                </a:lnTo>
                <a:lnTo>
                  <a:pt x="160734" y="8930"/>
                </a:lnTo>
                <a:lnTo>
                  <a:pt x="160734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2" name="Freeform 2281"/>
          <p:cNvSpPr/>
          <p:nvPr/>
        </p:nvSpPr>
        <p:spPr>
          <a:xfrm>
            <a:off x="2964656" y="6581179"/>
            <a:ext cx="116087" cy="187524"/>
          </a:xfrm>
          <a:custGeom>
            <a:avLst/>
            <a:gdLst/>
            <a:ahLst/>
            <a:cxnLst/>
            <a:rect l="0" t="0" r="0" b="0"/>
            <a:pathLst>
              <a:path w="116087" h="187524">
                <a:moveTo>
                  <a:pt x="8930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71437"/>
                </a:lnTo>
                <a:lnTo>
                  <a:pt x="17860" y="80367"/>
                </a:lnTo>
                <a:lnTo>
                  <a:pt x="17860" y="89297"/>
                </a:lnTo>
                <a:lnTo>
                  <a:pt x="26789" y="98226"/>
                </a:lnTo>
                <a:lnTo>
                  <a:pt x="35719" y="98226"/>
                </a:lnTo>
                <a:lnTo>
                  <a:pt x="44649" y="98226"/>
                </a:lnTo>
                <a:lnTo>
                  <a:pt x="53578" y="98226"/>
                </a:lnTo>
                <a:lnTo>
                  <a:pt x="71438" y="98226"/>
                </a:lnTo>
                <a:lnTo>
                  <a:pt x="80367" y="98226"/>
                </a:lnTo>
                <a:lnTo>
                  <a:pt x="89297" y="107156"/>
                </a:lnTo>
                <a:lnTo>
                  <a:pt x="98227" y="116086"/>
                </a:lnTo>
                <a:lnTo>
                  <a:pt x="107157" y="125016"/>
                </a:lnTo>
                <a:lnTo>
                  <a:pt x="116086" y="133945"/>
                </a:lnTo>
                <a:lnTo>
                  <a:pt x="116086" y="151805"/>
                </a:lnTo>
                <a:lnTo>
                  <a:pt x="116086" y="160734"/>
                </a:lnTo>
                <a:lnTo>
                  <a:pt x="107157" y="178594"/>
                </a:lnTo>
                <a:lnTo>
                  <a:pt x="107157" y="187523"/>
                </a:lnTo>
                <a:lnTo>
                  <a:pt x="98227" y="187523"/>
                </a:lnTo>
                <a:lnTo>
                  <a:pt x="9822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3" name="Freeform 2282"/>
          <p:cNvSpPr/>
          <p:nvPr/>
        </p:nvSpPr>
        <p:spPr>
          <a:xfrm>
            <a:off x="3027164" y="6554390"/>
            <a:ext cx="116087" cy="107157"/>
          </a:xfrm>
          <a:custGeom>
            <a:avLst/>
            <a:gdLst/>
            <a:ahLst/>
            <a:cxnLst/>
            <a:rect l="0" t="0" r="0" b="0"/>
            <a:pathLst>
              <a:path w="116087" h="107157">
                <a:moveTo>
                  <a:pt x="35719" y="98226"/>
                </a:moveTo>
                <a:lnTo>
                  <a:pt x="35719" y="98226"/>
                </a:lnTo>
                <a:lnTo>
                  <a:pt x="44649" y="107156"/>
                </a:lnTo>
                <a:lnTo>
                  <a:pt x="44649" y="107156"/>
                </a:lnTo>
                <a:lnTo>
                  <a:pt x="44649" y="98226"/>
                </a:lnTo>
                <a:lnTo>
                  <a:pt x="44649" y="98226"/>
                </a:lnTo>
                <a:lnTo>
                  <a:pt x="44649" y="89297"/>
                </a:lnTo>
                <a:lnTo>
                  <a:pt x="44649" y="71437"/>
                </a:lnTo>
                <a:lnTo>
                  <a:pt x="35719" y="62508"/>
                </a:lnTo>
                <a:lnTo>
                  <a:pt x="35719" y="44648"/>
                </a:lnTo>
                <a:lnTo>
                  <a:pt x="26789" y="35719"/>
                </a:lnTo>
                <a:lnTo>
                  <a:pt x="17859" y="17859"/>
                </a:lnTo>
                <a:lnTo>
                  <a:pt x="17859" y="893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26789" y="35719"/>
                </a:lnTo>
                <a:lnTo>
                  <a:pt x="35719" y="44648"/>
                </a:lnTo>
                <a:lnTo>
                  <a:pt x="53578" y="62508"/>
                </a:lnTo>
                <a:lnTo>
                  <a:pt x="62508" y="80367"/>
                </a:lnTo>
                <a:lnTo>
                  <a:pt x="80367" y="89297"/>
                </a:lnTo>
                <a:lnTo>
                  <a:pt x="98227" y="89297"/>
                </a:lnTo>
                <a:lnTo>
                  <a:pt x="107156" y="89297"/>
                </a:lnTo>
                <a:lnTo>
                  <a:pt x="116086" y="89297"/>
                </a:lnTo>
                <a:lnTo>
                  <a:pt x="11608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4" name="Freeform 2283"/>
          <p:cNvSpPr/>
          <p:nvPr/>
        </p:nvSpPr>
        <p:spPr>
          <a:xfrm>
            <a:off x="3098602" y="6420445"/>
            <a:ext cx="62508" cy="151805"/>
          </a:xfrm>
          <a:custGeom>
            <a:avLst/>
            <a:gdLst/>
            <a:ahLst/>
            <a:cxnLst/>
            <a:rect l="0" t="0" r="0" b="0"/>
            <a:pathLst>
              <a:path w="62508" h="151805">
                <a:moveTo>
                  <a:pt x="8929" y="62507"/>
                </a:moveTo>
                <a:lnTo>
                  <a:pt x="8929" y="71437"/>
                </a:lnTo>
                <a:lnTo>
                  <a:pt x="17859" y="80367"/>
                </a:lnTo>
                <a:lnTo>
                  <a:pt x="17859" y="89296"/>
                </a:lnTo>
                <a:lnTo>
                  <a:pt x="26789" y="98226"/>
                </a:lnTo>
                <a:lnTo>
                  <a:pt x="26789" y="116085"/>
                </a:lnTo>
                <a:lnTo>
                  <a:pt x="35718" y="125015"/>
                </a:lnTo>
                <a:lnTo>
                  <a:pt x="44648" y="133945"/>
                </a:lnTo>
                <a:lnTo>
                  <a:pt x="53578" y="142875"/>
                </a:lnTo>
                <a:lnTo>
                  <a:pt x="53578" y="151804"/>
                </a:lnTo>
                <a:lnTo>
                  <a:pt x="53578" y="151804"/>
                </a:lnTo>
                <a:lnTo>
                  <a:pt x="53578" y="151804"/>
                </a:lnTo>
                <a:lnTo>
                  <a:pt x="53578" y="151804"/>
                </a:lnTo>
                <a:lnTo>
                  <a:pt x="44648" y="133945"/>
                </a:lnTo>
                <a:lnTo>
                  <a:pt x="26789" y="107156"/>
                </a:lnTo>
                <a:lnTo>
                  <a:pt x="8929" y="80367"/>
                </a:lnTo>
                <a:lnTo>
                  <a:pt x="0" y="44648"/>
                </a:lnTo>
                <a:lnTo>
                  <a:pt x="0" y="26789"/>
                </a:lnTo>
                <a:lnTo>
                  <a:pt x="8929" y="8929"/>
                </a:lnTo>
                <a:lnTo>
                  <a:pt x="26789" y="8929"/>
                </a:lnTo>
                <a:lnTo>
                  <a:pt x="44648" y="0"/>
                </a:lnTo>
                <a:lnTo>
                  <a:pt x="62507" y="0"/>
                </a:lnTo>
                <a:lnTo>
                  <a:pt x="6250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5" name="Freeform 2284"/>
          <p:cNvSpPr/>
          <p:nvPr/>
        </p:nvSpPr>
        <p:spPr>
          <a:xfrm>
            <a:off x="3152180" y="6652616"/>
            <a:ext cx="80368" cy="196455"/>
          </a:xfrm>
          <a:custGeom>
            <a:avLst/>
            <a:gdLst/>
            <a:ahLst/>
            <a:cxnLst/>
            <a:rect l="0" t="0" r="0" b="0"/>
            <a:pathLst>
              <a:path w="80368" h="196455">
                <a:moveTo>
                  <a:pt x="8929" y="178594"/>
                </a:moveTo>
                <a:lnTo>
                  <a:pt x="8929" y="187524"/>
                </a:lnTo>
                <a:lnTo>
                  <a:pt x="8929" y="196454"/>
                </a:lnTo>
                <a:lnTo>
                  <a:pt x="0" y="196454"/>
                </a:lnTo>
                <a:lnTo>
                  <a:pt x="8929" y="196454"/>
                </a:lnTo>
                <a:lnTo>
                  <a:pt x="8929" y="196454"/>
                </a:lnTo>
                <a:lnTo>
                  <a:pt x="8929" y="196454"/>
                </a:lnTo>
                <a:lnTo>
                  <a:pt x="17859" y="187524"/>
                </a:lnTo>
                <a:lnTo>
                  <a:pt x="26789" y="160735"/>
                </a:lnTo>
                <a:lnTo>
                  <a:pt x="35718" y="133946"/>
                </a:lnTo>
                <a:lnTo>
                  <a:pt x="44648" y="98227"/>
                </a:lnTo>
                <a:lnTo>
                  <a:pt x="62508" y="62508"/>
                </a:lnTo>
                <a:lnTo>
                  <a:pt x="71437" y="26789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6" name="Freeform 2285"/>
          <p:cNvSpPr/>
          <p:nvPr/>
        </p:nvSpPr>
        <p:spPr>
          <a:xfrm>
            <a:off x="3714750" y="6402585"/>
            <a:ext cx="294681" cy="339329"/>
          </a:xfrm>
          <a:custGeom>
            <a:avLst/>
            <a:gdLst/>
            <a:ahLst/>
            <a:cxnLst/>
            <a:rect l="0" t="0" r="0" b="0"/>
            <a:pathLst>
              <a:path w="294681" h="339329">
                <a:moveTo>
                  <a:pt x="0" y="258961"/>
                </a:moveTo>
                <a:lnTo>
                  <a:pt x="0" y="258961"/>
                </a:lnTo>
                <a:lnTo>
                  <a:pt x="0" y="267891"/>
                </a:lnTo>
                <a:lnTo>
                  <a:pt x="0" y="267891"/>
                </a:lnTo>
                <a:lnTo>
                  <a:pt x="0" y="276820"/>
                </a:lnTo>
                <a:lnTo>
                  <a:pt x="8930" y="285750"/>
                </a:lnTo>
                <a:lnTo>
                  <a:pt x="17859" y="285750"/>
                </a:lnTo>
                <a:lnTo>
                  <a:pt x="26789" y="294680"/>
                </a:lnTo>
                <a:lnTo>
                  <a:pt x="44648" y="303610"/>
                </a:lnTo>
                <a:lnTo>
                  <a:pt x="53578" y="321469"/>
                </a:lnTo>
                <a:lnTo>
                  <a:pt x="62508" y="330399"/>
                </a:lnTo>
                <a:lnTo>
                  <a:pt x="80367" y="330399"/>
                </a:lnTo>
                <a:lnTo>
                  <a:pt x="80367" y="339328"/>
                </a:lnTo>
                <a:lnTo>
                  <a:pt x="89297" y="330399"/>
                </a:lnTo>
                <a:lnTo>
                  <a:pt x="89297" y="330399"/>
                </a:lnTo>
                <a:lnTo>
                  <a:pt x="80367" y="312539"/>
                </a:lnTo>
                <a:lnTo>
                  <a:pt x="71438" y="294680"/>
                </a:lnTo>
                <a:lnTo>
                  <a:pt x="62508" y="276820"/>
                </a:lnTo>
                <a:lnTo>
                  <a:pt x="44648" y="250031"/>
                </a:lnTo>
                <a:lnTo>
                  <a:pt x="35719" y="223242"/>
                </a:lnTo>
                <a:lnTo>
                  <a:pt x="26789" y="205383"/>
                </a:lnTo>
                <a:lnTo>
                  <a:pt x="26789" y="187524"/>
                </a:lnTo>
                <a:lnTo>
                  <a:pt x="35719" y="187524"/>
                </a:lnTo>
                <a:lnTo>
                  <a:pt x="44648" y="178594"/>
                </a:lnTo>
                <a:lnTo>
                  <a:pt x="53578" y="187524"/>
                </a:lnTo>
                <a:lnTo>
                  <a:pt x="71438" y="196453"/>
                </a:lnTo>
                <a:lnTo>
                  <a:pt x="89297" y="214313"/>
                </a:lnTo>
                <a:lnTo>
                  <a:pt x="116086" y="223242"/>
                </a:lnTo>
                <a:lnTo>
                  <a:pt x="133945" y="232172"/>
                </a:lnTo>
                <a:lnTo>
                  <a:pt x="142875" y="241102"/>
                </a:lnTo>
                <a:lnTo>
                  <a:pt x="151805" y="241102"/>
                </a:lnTo>
                <a:lnTo>
                  <a:pt x="160734" y="223242"/>
                </a:lnTo>
                <a:lnTo>
                  <a:pt x="142875" y="187524"/>
                </a:lnTo>
                <a:lnTo>
                  <a:pt x="116086" y="125016"/>
                </a:lnTo>
                <a:lnTo>
                  <a:pt x="98227" y="62508"/>
                </a:lnTo>
                <a:lnTo>
                  <a:pt x="80367" y="17860"/>
                </a:lnTo>
                <a:lnTo>
                  <a:pt x="80367" y="0"/>
                </a:lnTo>
                <a:lnTo>
                  <a:pt x="98227" y="8930"/>
                </a:lnTo>
                <a:lnTo>
                  <a:pt x="116086" y="35719"/>
                </a:lnTo>
                <a:lnTo>
                  <a:pt x="133945" y="53578"/>
                </a:lnTo>
                <a:lnTo>
                  <a:pt x="151805" y="62508"/>
                </a:lnTo>
                <a:lnTo>
                  <a:pt x="169664" y="89297"/>
                </a:lnTo>
                <a:lnTo>
                  <a:pt x="196453" y="116086"/>
                </a:lnTo>
                <a:lnTo>
                  <a:pt x="232172" y="151805"/>
                </a:lnTo>
                <a:lnTo>
                  <a:pt x="258961" y="169664"/>
                </a:lnTo>
                <a:lnTo>
                  <a:pt x="276820" y="187524"/>
                </a:lnTo>
                <a:lnTo>
                  <a:pt x="285750" y="196453"/>
                </a:lnTo>
                <a:lnTo>
                  <a:pt x="294680" y="178594"/>
                </a:lnTo>
                <a:lnTo>
                  <a:pt x="276820" y="151805"/>
                </a:lnTo>
                <a:lnTo>
                  <a:pt x="258961" y="98227"/>
                </a:lnTo>
                <a:lnTo>
                  <a:pt x="258961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7" name="Freeform 2286"/>
          <p:cNvSpPr/>
          <p:nvPr/>
        </p:nvSpPr>
        <p:spPr>
          <a:xfrm>
            <a:off x="3911203" y="6322218"/>
            <a:ext cx="232173" cy="232173"/>
          </a:xfrm>
          <a:custGeom>
            <a:avLst/>
            <a:gdLst/>
            <a:ahLst/>
            <a:cxnLst/>
            <a:rect l="0" t="0" r="0" b="0"/>
            <a:pathLst>
              <a:path w="232173" h="232173">
                <a:moveTo>
                  <a:pt x="893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26789"/>
                </a:lnTo>
                <a:lnTo>
                  <a:pt x="8930" y="53578"/>
                </a:lnTo>
                <a:lnTo>
                  <a:pt x="17860" y="80367"/>
                </a:lnTo>
                <a:lnTo>
                  <a:pt x="26789" y="107156"/>
                </a:lnTo>
                <a:lnTo>
                  <a:pt x="35719" y="133945"/>
                </a:lnTo>
                <a:lnTo>
                  <a:pt x="44649" y="151805"/>
                </a:lnTo>
                <a:lnTo>
                  <a:pt x="53578" y="169664"/>
                </a:lnTo>
                <a:lnTo>
                  <a:pt x="71438" y="196453"/>
                </a:lnTo>
                <a:lnTo>
                  <a:pt x="80367" y="214312"/>
                </a:lnTo>
                <a:lnTo>
                  <a:pt x="98227" y="232172"/>
                </a:lnTo>
                <a:lnTo>
                  <a:pt x="107156" y="232172"/>
                </a:lnTo>
                <a:lnTo>
                  <a:pt x="116086" y="214312"/>
                </a:lnTo>
                <a:lnTo>
                  <a:pt x="125016" y="178594"/>
                </a:lnTo>
                <a:lnTo>
                  <a:pt x="107156" y="133945"/>
                </a:lnTo>
                <a:lnTo>
                  <a:pt x="98227" y="89297"/>
                </a:lnTo>
                <a:lnTo>
                  <a:pt x="80367" y="53578"/>
                </a:lnTo>
                <a:lnTo>
                  <a:pt x="71438" y="26789"/>
                </a:lnTo>
                <a:lnTo>
                  <a:pt x="62508" y="17859"/>
                </a:lnTo>
                <a:lnTo>
                  <a:pt x="62508" y="26789"/>
                </a:lnTo>
                <a:lnTo>
                  <a:pt x="71438" y="35719"/>
                </a:lnTo>
                <a:lnTo>
                  <a:pt x="89297" y="62508"/>
                </a:lnTo>
                <a:lnTo>
                  <a:pt x="107156" y="89297"/>
                </a:lnTo>
                <a:lnTo>
                  <a:pt x="125016" y="107156"/>
                </a:lnTo>
                <a:lnTo>
                  <a:pt x="142875" y="116086"/>
                </a:lnTo>
                <a:lnTo>
                  <a:pt x="151805" y="125016"/>
                </a:lnTo>
                <a:lnTo>
                  <a:pt x="178594" y="133945"/>
                </a:lnTo>
                <a:lnTo>
                  <a:pt x="196453" y="142875"/>
                </a:lnTo>
                <a:lnTo>
                  <a:pt x="214313" y="142875"/>
                </a:lnTo>
                <a:lnTo>
                  <a:pt x="232172" y="125016"/>
                </a:lnTo>
                <a:lnTo>
                  <a:pt x="232172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8" name="Freeform 2287"/>
          <p:cNvSpPr/>
          <p:nvPr/>
        </p:nvSpPr>
        <p:spPr>
          <a:xfrm>
            <a:off x="4116586" y="6357937"/>
            <a:ext cx="17860" cy="26790"/>
          </a:xfrm>
          <a:custGeom>
            <a:avLst/>
            <a:gdLst/>
            <a:ahLst/>
            <a:cxnLst/>
            <a:rect l="0" t="0" r="0" b="0"/>
            <a:pathLst>
              <a:path w="17860" h="26790">
                <a:moveTo>
                  <a:pt x="17859" y="2678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9" name="Freeform 2288"/>
          <p:cNvSpPr/>
          <p:nvPr/>
        </p:nvSpPr>
        <p:spPr>
          <a:xfrm>
            <a:off x="4018359" y="6223991"/>
            <a:ext cx="178595" cy="232173"/>
          </a:xfrm>
          <a:custGeom>
            <a:avLst/>
            <a:gdLst/>
            <a:ahLst/>
            <a:cxnLst/>
            <a:rect l="0" t="0" r="0" b="0"/>
            <a:pathLst>
              <a:path w="178595" h="232173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30" y="35719"/>
                </a:lnTo>
                <a:lnTo>
                  <a:pt x="17860" y="62508"/>
                </a:lnTo>
                <a:lnTo>
                  <a:pt x="44649" y="89297"/>
                </a:lnTo>
                <a:lnTo>
                  <a:pt x="62508" y="116086"/>
                </a:lnTo>
                <a:lnTo>
                  <a:pt x="89297" y="151805"/>
                </a:lnTo>
                <a:lnTo>
                  <a:pt x="116086" y="178594"/>
                </a:lnTo>
                <a:lnTo>
                  <a:pt x="142875" y="205383"/>
                </a:lnTo>
                <a:lnTo>
                  <a:pt x="160735" y="223243"/>
                </a:lnTo>
                <a:lnTo>
                  <a:pt x="178594" y="232172"/>
                </a:lnTo>
                <a:lnTo>
                  <a:pt x="178594" y="232172"/>
                </a:lnTo>
                <a:lnTo>
                  <a:pt x="178594" y="223243"/>
                </a:lnTo>
                <a:lnTo>
                  <a:pt x="160735" y="196454"/>
                </a:lnTo>
                <a:lnTo>
                  <a:pt x="142875" y="160735"/>
                </a:lnTo>
                <a:lnTo>
                  <a:pt x="116086" y="125016"/>
                </a:lnTo>
                <a:lnTo>
                  <a:pt x="80368" y="80368"/>
                </a:lnTo>
                <a:lnTo>
                  <a:pt x="80368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0" name="Freeform 2289"/>
          <p:cNvSpPr/>
          <p:nvPr/>
        </p:nvSpPr>
        <p:spPr>
          <a:xfrm>
            <a:off x="4063008" y="6072187"/>
            <a:ext cx="241102" cy="241102"/>
          </a:xfrm>
          <a:custGeom>
            <a:avLst/>
            <a:gdLst/>
            <a:ahLst/>
            <a:cxnLst/>
            <a:rect l="0" t="0" r="0" b="0"/>
            <a:pathLst>
              <a:path w="241102" h="241102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17859"/>
                </a:lnTo>
                <a:lnTo>
                  <a:pt x="8930" y="44648"/>
                </a:lnTo>
                <a:lnTo>
                  <a:pt x="17859" y="71437"/>
                </a:lnTo>
                <a:lnTo>
                  <a:pt x="17859" y="107156"/>
                </a:lnTo>
                <a:lnTo>
                  <a:pt x="26789" y="142875"/>
                </a:lnTo>
                <a:lnTo>
                  <a:pt x="35719" y="178593"/>
                </a:lnTo>
                <a:lnTo>
                  <a:pt x="44648" y="214312"/>
                </a:lnTo>
                <a:lnTo>
                  <a:pt x="53578" y="232172"/>
                </a:lnTo>
                <a:lnTo>
                  <a:pt x="71437" y="241101"/>
                </a:lnTo>
                <a:lnTo>
                  <a:pt x="80367" y="241101"/>
                </a:lnTo>
                <a:lnTo>
                  <a:pt x="89297" y="223242"/>
                </a:lnTo>
                <a:lnTo>
                  <a:pt x="107156" y="205383"/>
                </a:lnTo>
                <a:lnTo>
                  <a:pt x="125015" y="178593"/>
                </a:lnTo>
                <a:lnTo>
                  <a:pt x="151805" y="151804"/>
                </a:lnTo>
                <a:lnTo>
                  <a:pt x="178594" y="116086"/>
                </a:lnTo>
                <a:lnTo>
                  <a:pt x="196453" y="89297"/>
                </a:lnTo>
                <a:lnTo>
                  <a:pt x="223242" y="62508"/>
                </a:lnTo>
                <a:lnTo>
                  <a:pt x="232172" y="44648"/>
                </a:lnTo>
                <a:lnTo>
                  <a:pt x="241101" y="26789"/>
                </a:lnTo>
                <a:lnTo>
                  <a:pt x="24110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1" name="Freeform 2290"/>
          <p:cNvSpPr/>
          <p:nvPr/>
        </p:nvSpPr>
        <p:spPr>
          <a:xfrm>
            <a:off x="4179094" y="5947171"/>
            <a:ext cx="169665" cy="241103"/>
          </a:xfrm>
          <a:custGeom>
            <a:avLst/>
            <a:gdLst/>
            <a:ahLst/>
            <a:cxnLst/>
            <a:rect l="0" t="0" r="0" b="0"/>
            <a:pathLst>
              <a:path w="169665" h="241103">
                <a:moveTo>
                  <a:pt x="0" y="187524"/>
                </a:moveTo>
                <a:lnTo>
                  <a:pt x="8929" y="187524"/>
                </a:lnTo>
                <a:lnTo>
                  <a:pt x="8929" y="187524"/>
                </a:lnTo>
                <a:lnTo>
                  <a:pt x="17859" y="178594"/>
                </a:lnTo>
                <a:lnTo>
                  <a:pt x="17859" y="169664"/>
                </a:lnTo>
                <a:lnTo>
                  <a:pt x="26789" y="151805"/>
                </a:lnTo>
                <a:lnTo>
                  <a:pt x="35719" y="125016"/>
                </a:lnTo>
                <a:lnTo>
                  <a:pt x="35719" y="98227"/>
                </a:lnTo>
                <a:lnTo>
                  <a:pt x="44648" y="71438"/>
                </a:lnTo>
                <a:lnTo>
                  <a:pt x="44648" y="35719"/>
                </a:lnTo>
                <a:lnTo>
                  <a:pt x="44648" y="17859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8929" y="26789"/>
                </a:lnTo>
                <a:lnTo>
                  <a:pt x="0" y="53578"/>
                </a:lnTo>
                <a:lnTo>
                  <a:pt x="8929" y="98227"/>
                </a:lnTo>
                <a:lnTo>
                  <a:pt x="17859" y="142875"/>
                </a:lnTo>
                <a:lnTo>
                  <a:pt x="35719" y="187524"/>
                </a:lnTo>
                <a:lnTo>
                  <a:pt x="62508" y="214313"/>
                </a:lnTo>
                <a:lnTo>
                  <a:pt x="80367" y="241102"/>
                </a:lnTo>
                <a:lnTo>
                  <a:pt x="107156" y="241102"/>
                </a:lnTo>
                <a:lnTo>
                  <a:pt x="125015" y="232172"/>
                </a:lnTo>
                <a:lnTo>
                  <a:pt x="151804" y="214313"/>
                </a:lnTo>
                <a:lnTo>
                  <a:pt x="160734" y="178594"/>
                </a:lnTo>
                <a:lnTo>
                  <a:pt x="169664" y="133945"/>
                </a:lnTo>
                <a:lnTo>
                  <a:pt x="169664" y="98227"/>
                </a:lnTo>
                <a:lnTo>
                  <a:pt x="160734" y="62508"/>
                </a:lnTo>
                <a:lnTo>
                  <a:pt x="16073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Trac</a:t>
            </a:r>
            <a:r>
              <a:rPr lang="en-US" dirty="0"/>
              <a:t> is written in Python. Apart from issue tracking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it also provides </a:t>
            </a:r>
            <a:r>
              <a:rPr lang="en-US" dirty="0" smtClean="0"/>
              <a:t>wiki, and </a:t>
            </a:r>
            <a:r>
              <a:rPr lang="en-US" dirty="0"/>
              <a:t>integration to </a:t>
            </a:r>
            <a:r>
              <a:rPr lang="en-US" dirty="0" smtClean="0"/>
              <a:t>subversion.</a:t>
            </a:r>
          </a:p>
          <a:p>
            <a:r>
              <a:rPr lang="en-US" dirty="0" smtClean="0"/>
              <a:t>The </a:t>
            </a:r>
            <a:r>
              <a:rPr lang="en-US" dirty="0"/>
              <a:t>web interface is very simplistic and easy to use. This also provides </a:t>
            </a:r>
            <a:r>
              <a:rPr lang="en-US" dirty="0" smtClean="0"/>
              <a:t>project management </a:t>
            </a:r>
            <a:r>
              <a:rPr lang="en-US" dirty="0"/>
              <a:t>features including roadmap and milestone tracking.</a:t>
            </a:r>
          </a:p>
          <a:p>
            <a:r>
              <a:rPr lang="en-US" dirty="0"/>
              <a:t>Home Page: http://trac.edgewall.org/</a:t>
            </a:r>
          </a:p>
          <a:p>
            <a:r>
              <a:rPr lang="en-US" dirty="0"/>
              <a:t>Stable Release: 0.12</a:t>
            </a:r>
          </a:p>
          <a:p>
            <a:r>
              <a:rPr lang="en-US" dirty="0"/>
              <a:t>License: </a:t>
            </a:r>
            <a:r>
              <a:rPr lang="en-US" dirty="0" smtClean="0"/>
              <a:t>BSD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3B8-E828-4B4B-9B69-5223E60A4589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1000"/>
            <a:ext cx="3419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3268266" y="200917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259336" y="1964531"/>
            <a:ext cx="1053704" cy="53579"/>
          </a:xfrm>
          <a:custGeom>
            <a:avLst/>
            <a:gdLst/>
            <a:ahLst/>
            <a:cxnLst/>
            <a:rect l="0" t="0" r="0" b="0"/>
            <a:pathLst>
              <a:path w="1053704" h="53579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17859" y="35719"/>
                </a:lnTo>
                <a:lnTo>
                  <a:pt x="17859" y="35719"/>
                </a:lnTo>
                <a:lnTo>
                  <a:pt x="26789" y="35719"/>
                </a:lnTo>
                <a:lnTo>
                  <a:pt x="35719" y="35719"/>
                </a:lnTo>
                <a:lnTo>
                  <a:pt x="44648" y="35719"/>
                </a:lnTo>
                <a:lnTo>
                  <a:pt x="53578" y="35719"/>
                </a:lnTo>
                <a:lnTo>
                  <a:pt x="62508" y="35719"/>
                </a:lnTo>
                <a:lnTo>
                  <a:pt x="80367" y="35719"/>
                </a:lnTo>
                <a:lnTo>
                  <a:pt x="98227" y="35719"/>
                </a:lnTo>
                <a:lnTo>
                  <a:pt x="116086" y="44648"/>
                </a:lnTo>
                <a:lnTo>
                  <a:pt x="133945" y="44648"/>
                </a:lnTo>
                <a:lnTo>
                  <a:pt x="160734" y="44648"/>
                </a:lnTo>
                <a:lnTo>
                  <a:pt x="178594" y="44648"/>
                </a:lnTo>
                <a:lnTo>
                  <a:pt x="205383" y="44648"/>
                </a:lnTo>
                <a:lnTo>
                  <a:pt x="232172" y="44648"/>
                </a:lnTo>
                <a:lnTo>
                  <a:pt x="258961" y="35719"/>
                </a:lnTo>
                <a:lnTo>
                  <a:pt x="294680" y="35719"/>
                </a:lnTo>
                <a:lnTo>
                  <a:pt x="321469" y="35719"/>
                </a:lnTo>
                <a:lnTo>
                  <a:pt x="348258" y="35719"/>
                </a:lnTo>
                <a:lnTo>
                  <a:pt x="383977" y="35719"/>
                </a:lnTo>
                <a:lnTo>
                  <a:pt x="419695" y="44648"/>
                </a:lnTo>
                <a:lnTo>
                  <a:pt x="446484" y="44648"/>
                </a:lnTo>
                <a:lnTo>
                  <a:pt x="482203" y="53578"/>
                </a:lnTo>
                <a:lnTo>
                  <a:pt x="517922" y="53578"/>
                </a:lnTo>
                <a:lnTo>
                  <a:pt x="553641" y="53578"/>
                </a:lnTo>
                <a:lnTo>
                  <a:pt x="598289" y="53578"/>
                </a:lnTo>
                <a:lnTo>
                  <a:pt x="634008" y="53578"/>
                </a:lnTo>
                <a:lnTo>
                  <a:pt x="669727" y="44648"/>
                </a:lnTo>
                <a:lnTo>
                  <a:pt x="705445" y="44648"/>
                </a:lnTo>
                <a:lnTo>
                  <a:pt x="741164" y="35719"/>
                </a:lnTo>
                <a:lnTo>
                  <a:pt x="785812" y="26789"/>
                </a:lnTo>
                <a:lnTo>
                  <a:pt x="821531" y="17859"/>
                </a:lnTo>
                <a:lnTo>
                  <a:pt x="857250" y="17859"/>
                </a:lnTo>
                <a:lnTo>
                  <a:pt x="892969" y="8930"/>
                </a:lnTo>
                <a:lnTo>
                  <a:pt x="919758" y="0"/>
                </a:lnTo>
                <a:lnTo>
                  <a:pt x="946547" y="0"/>
                </a:lnTo>
                <a:lnTo>
                  <a:pt x="973336" y="0"/>
                </a:lnTo>
                <a:lnTo>
                  <a:pt x="1000125" y="0"/>
                </a:lnTo>
                <a:lnTo>
                  <a:pt x="1017984" y="0"/>
                </a:lnTo>
                <a:lnTo>
                  <a:pt x="1035844" y="8930"/>
                </a:lnTo>
                <a:lnTo>
                  <a:pt x="1053703" y="17859"/>
                </a:lnTo>
                <a:lnTo>
                  <a:pt x="1053703" y="35719"/>
                </a:lnTo>
                <a:lnTo>
                  <a:pt x="1044773" y="44648"/>
                </a:lnTo>
                <a:lnTo>
                  <a:pt x="1044773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250406" y="2393156"/>
            <a:ext cx="482204" cy="53579"/>
          </a:xfrm>
          <a:custGeom>
            <a:avLst/>
            <a:gdLst/>
            <a:ahLst/>
            <a:cxnLst/>
            <a:rect l="0" t="0" r="0" b="0"/>
            <a:pathLst>
              <a:path w="482204" h="53579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1786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26789" y="26789"/>
                </a:lnTo>
                <a:lnTo>
                  <a:pt x="35719" y="35719"/>
                </a:lnTo>
                <a:lnTo>
                  <a:pt x="44649" y="35719"/>
                </a:lnTo>
                <a:lnTo>
                  <a:pt x="44649" y="44648"/>
                </a:lnTo>
                <a:lnTo>
                  <a:pt x="53578" y="44648"/>
                </a:lnTo>
                <a:lnTo>
                  <a:pt x="62508" y="53578"/>
                </a:lnTo>
                <a:lnTo>
                  <a:pt x="71438" y="53578"/>
                </a:lnTo>
                <a:lnTo>
                  <a:pt x="80367" y="53578"/>
                </a:lnTo>
                <a:lnTo>
                  <a:pt x="98227" y="53578"/>
                </a:lnTo>
                <a:lnTo>
                  <a:pt x="107157" y="53578"/>
                </a:lnTo>
                <a:lnTo>
                  <a:pt x="125016" y="53578"/>
                </a:lnTo>
                <a:lnTo>
                  <a:pt x="133946" y="53578"/>
                </a:lnTo>
                <a:lnTo>
                  <a:pt x="151805" y="44648"/>
                </a:lnTo>
                <a:lnTo>
                  <a:pt x="160735" y="44648"/>
                </a:lnTo>
                <a:lnTo>
                  <a:pt x="178594" y="44648"/>
                </a:lnTo>
                <a:lnTo>
                  <a:pt x="196453" y="44648"/>
                </a:lnTo>
                <a:lnTo>
                  <a:pt x="214313" y="44648"/>
                </a:lnTo>
                <a:lnTo>
                  <a:pt x="232172" y="35719"/>
                </a:lnTo>
                <a:lnTo>
                  <a:pt x="250032" y="26789"/>
                </a:lnTo>
                <a:lnTo>
                  <a:pt x="276821" y="26789"/>
                </a:lnTo>
                <a:lnTo>
                  <a:pt x="303610" y="17859"/>
                </a:lnTo>
                <a:lnTo>
                  <a:pt x="321469" y="8930"/>
                </a:lnTo>
                <a:lnTo>
                  <a:pt x="339328" y="8930"/>
                </a:lnTo>
                <a:lnTo>
                  <a:pt x="357188" y="0"/>
                </a:lnTo>
                <a:lnTo>
                  <a:pt x="375047" y="0"/>
                </a:lnTo>
                <a:lnTo>
                  <a:pt x="392907" y="0"/>
                </a:lnTo>
                <a:lnTo>
                  <a:pt x="401836" y="0"/>
                </a:lnTo>
                <a:lnTo>
                  <a:pt x="410766" y="0"/>
                </a:lnTo>
                <a:lnTo>
                  <a:pt x="428625" y="0"/>
                </a:lnTo>
                <a:lnTo>
                  <a:pt x="437555" y="8930"/>
                </a:lnTo>
                <a:lnTo>
                  <a:pt x="437555" y="8930"/>
                </a:lnTo>
                <a:lnTo>
                  <a:pt x="446485" y="17859"/>
                </a:lnTo>
                <a:lnTo>
                  <a:pt x="455414" y="17859"/>
                </a:lnTo>
                <a:lnTo>
                  <a:pt x="455414" y="17859"/>
                </a:lnTo>
                <a:lnTo>
                  <a:pt x="464344" y="17859"/>
                </a:lnTo>
                <a:lnTo>
                  <a:pt x="464344" y="17859"/>
                </a:lnTo>
                <a:lnTo>
                  <a:pt x="473274" y="17859"/>
                </a:lnTo>
                <a:lnTo>
                  <a:pt x="482203" y="17859"/>
                </a:lnTo>
                <a:lnTo>
                  <a:pt x="482203" y="17859"/>
                </a:lnTo>
                <a:lnTo>
                  <a:pt x="482203" y="17859"/>
                </a:lnTo>
                <a:lnTo>
                  <a:pt x="48220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786313" y="2518172"/>
            <a:ext cx="17860" cy="1"/>
          </a:xfrm>
          <a:custGeom>
            <a:avLst/>
            <a:gdLst/>
            <a:ahLst/>
            <a:cxnLst/>
            <a:rect l="0" t="0" r="0" b="0"/>
            <a:pathLst>
              <a:path w="17860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580930" y="2437804"/>
            <a:ext cx="3509368" cy="62510"/>
          </a:xfrm>
          <a:custGeom>
            <a:avLst/>
            <a:gdLst/>
            <a:ahLst/>
            <a:cxnLst/>
            <a:rect l="0" t="0" r="0" b="0"/>
            <a:pathLst>
              <a:path w="3509368" h="62510">
                <a:moveTo>
                  <a:pt x="0" y="44649"/>
                </a:moveTo>
                <a:lnTo>
                  <a:pt x="0" y="35719"/>
                </a:lnTo>
                <a:lnTo>
                  <a:pt x="0" y="35719"/>
                </a:lnTo>
                <a:lnTo>
                  <a:pt x="0" y="26790"/>
                </a:lnTo>
                <a:lnTo>
                  <a:pt x="8929" y="26790"/>
                </a:lnTo>
                <a:lnTo>
                  <a:pt x="17859" y="26790"/>
                </a:lnTo>
                <a:lnTo>
                  <a:pt x="26789" y="17860"/>
                </a:lnTo>
                <a:lnTo>
                  <a:pt x="35718" y="17860"/>
                </a:lnTo>
                <a:lnTo>
                  <a:pt x="53578" y="17860"/>
                </a:lnTo>
                <a:lnTo>
                  <a:pt x="71437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5" y="8930"/>
                </a:lnTo>
                <a:lnTo>
                  <a:pt x="151804" y="8930"/>
                </a:lnTo>
                <a:lnTo>
                  <a:pt x="178593" y="8930"/>
                </a:lnTo>
                <a:lnTo>
                  <a:pt x="205383" y="8930"/>
                </a:lnTo>
                <a:lnTo>
                  <a:pt x="232172" y="0"/>
                </a:lnTo>
                <a:lnTo>
                  <a:pt x="250031" y="0"/>
                </a:lnTo>
                <a:lnTo>
                  <a:pt x="285750" y="0"/>
                </a:lnTo>
                <a:lnTo>
                  <a:pt x="312539" y="0"/>
                </a:lnTo>
                <a:lnTo>
                  <a:pt x="339328" y="0"/>
                </a:lnTo>
                <a:lnTo>
                  <a:pt x="375047" y="0"/>
                </a:lnTo>
                <a:lnTo>
                  <a:pt x="401836" y="0"/>
                </a:lnTo>
                <a:lnTo>
                  <a:pt x="437554" y="0"/>
                </a:lnTo>
                <a:lnTo>
                  <a:pt x="473273" y="0"/>
                </a:lnTo>
                <a:lnTo>
                  <a:pt x="508992" y="0"/>
                </a:lnTo>
                <a:lnTo>
                  <a:pt x="544711" y="0"/>
                </a:lnTo>
                <a:lnTo>
                  <a:pt x="580429" y="0"/>
                </a:lnTo>
                <a:lnTo>
                  <a:pt x="616148" y="8930"/>
                </a:lnTo>
                <a:lnTo>
                  <a:pt x="651867" y="8930"/>
                </a:lnTo>
                <a:lnTo>
                  <a:pt x="687586" y="17860"/>
                </a:lnTo>
                <a:lnTo>
                  <a:pt x="723304" y="17860"/>
                </a:lnTo>
                <a:lnTo>
                  <a:pt x="759023" y="26790"/>
                </a:lnTo>
                <a:lnTo>
                  <a:pt x="794742" y="26790"/>
                </a:lnTo>
                <a:lnTo>
                  <a:pt x="830461" y="26790"/>
                </a:lnTo>
                <a:lnTo>
                  <a:pt x="875109" y="26790"/>
                </a:lnTo>
                <a:lnTo>
                  <a:pt x="910828" y="26790"/>
                </a:lnTo>
                <a:lnTo>
                  <a:pt x="955476" y="26790"/>
                </a:lnTo>
                <a:lnTo>
                  <a:pt x="1000125" y="26790"/>
                </a:lnTo>
                <a:lnTo>
                  <a:pt x="1044773" y="26790"/>
                </a:lnTo>
                <a:lnTo>
                  <a:pt x="1080492" y="26790"/>
                </a:lnTo>
                <a:lnTo>
                  <a:pt x="1125140" y="26790"/>
                </a:lnTo>
                <a:lnTo>
                  <a:pt x="1169789" y="35719"/>
                </a:lnTo>
                <a:lnTo>
                  <a:pt x="1214437" y="35719"/>
                </a:lnTo>
                <a:lnTo>
                  <a:pt x="1259086" y="35719"/>
                </a:lnTo>
                <a:lnTo>
                  <a:pt x="1303734" y="35719"/>
                </a:lnTo>
                <a:lnTo>
                  <a:pt x="1348383" y="35719"/>
                </a:lnTo>
                <a:lnTo>
                  <a:pt x="1393031" y="35719"/>
                </a:lnTo>
                <a:lnTo>
                  <a:pt x="1446609" y="35719"/>
                </a:lnTo>
                <a:lnTo>
                  <a:pt x="1491258" y="35719"/>
                </a:lnTo>
                <a:lnTo>
                  <a:pt x="1535906" y="35719"/>
                </a:lnTo>
                <a:lnTo>
                  <a:pt x="1589484" y="35719"/>
                </a:lnTo>
                <a:lnTo>
                  <a:pt x="1634133" y="35719"/>
                </a:lnTo>
                <a:lnTo>
                  <a:pt x="1687711" y="26790"/>
                </a:lnTo>
                <a:lnTo>
                  <a:pt x="1732359" y="26790"/>
                </a:lnTo>
                <a:lnTo>
                  <a:pt x="1785937" y="26790"/>
                </a:lnTo>
                <a:lnTo>
                  <a:pt x="1830586" y="26790"/>
                </a:lnTo>
                <a:lnTo>
                  <a:pt x="1875234" y="26790"/>
                </a:lnTo>
                <a:lnTo>
                  <a:pt x="1928812" y="26790"/>
                </a:lnTo>
                <a:lnTo>
                  <a:pt x="1973461" y="26790"/>
                </a:lnTo>
                <a:lnTo>
                  <a:pt x="2018109" y="26790"/>
                </a:lnTo>
                <a:lnTo>
                  <a:pt x="2062758" y="26790"/>
                </a:lnTo>
                <a:lnTo>
                  <a:pt x="2107406" y="26790"/>
                </a:lnTo>
                <a:lnTo>
                  <a:pt x="2152054" y="26790"/>
                </a:lnTo>
                <a:lnTo>
                  <a:pt x="2205633" y="26790"/>
                </a:lnTo>
                <a:lnTo>
                  <a:pt x="2241351" y="26790"/>
                </a:lnTo>
                <a:lnTo>
                  <a:pt x="2286000" y="26790"/>
                </a:lnTo>
                <a:lnTo>
                  <a:pt x="2330648" y="26790"/>
                </a:lnTo>
                <a:lnTo>
                  <a:pt x="2384226" y="26790"/>
                </a:lnTo>
                <a:lnTo>
                  <a:pt x="2428875" y="26790"/>
                </a:lnTo>
                <a:lnTo>
                  <a:pt x="2473523" y="26790"/>
                </a:lnTo>
                <a:lnTo>
                  <a:pt x="2518172" y="26790"/>
                </a:lnTo>
                <a:lnTo>
                  <a:pt x="2571750" y="26790"/>
                </a:lnTo>
                <a:lnTo>
                  <a:pt x="2607468" y="26790"/>
                </a:lnTo>
                <a:lnTo>
                  <a:pt x="2652117" y="26790"/>
                </a:lnTo>
                <a:lnTo>
                  <a:pt x="2696765" y="26790"/>
                </a:lnTo>
                <a:lnTo>
                  <a:pt x="2741414" y="35719"/>
                </a:lnTo>
                <a:lnTo>
                  <a:pt x="2786062" y="35719"/>
                </a:lnTo>
                <a:lnTo>
                  <a:pt x="2830711" y="35719"/>
                </a:lnTo>
                <a:lnTo>
                  <a:pt x="2875359" y="35719"/>
                </a:lnTo>
                <a:lnTo>
                  <a:pt x="2911078" y="35719"/>
                </a:lnTo>
                <a:lnTo>
                  <a:pt x="2955726" y="44649"/>
                </a:lnTo>
                <a:lnTo>
                  <a:pt x="3000375" y="44649"/>
                </a:lnTo>
                <a:lnTo>
                  <a:pt x="3036093" y="44649"/>
                </a:lnTo>
                <a:lnTo>
                  <a:pt x="3080742" y="44649"/>
                </a:lnTo>
                <a:lnTo>
                  <a:pt x="3116461" y="44649"/>
                </a:lnTo>
                <a:lnTo>
                  <a:pt x="3161109" y="44649"/>
                </a:lnTo>
                <a:lnTo>
                  <a:pt x="3196828" y="44649"/>
                </a:lnTo>
                <a:lnTo>
                  <a:pt x="3232547" y="35719"/>
                </a:lnTo>
                <a:lnTo>
                  <a:pt x="3259336" y="35719"/>
                </a:lnTo>
                <a:lnTo>
                  <a:pt x="3295054" y="44649"/>
                </a:lnTo>
                <a:lnTo>
                  <a:pt x="3321843" y="44649"/>
                </a:lnTo>
                <a:lnTo>
                  <a:pt x="3348633" y="44649"/>
                </a:lnTo>
                <a:lnTo>
                  <a:pt x="3366492" y="53579"/>
                </a:lnTo>
                <a:lnTo>
                  <a:pt x="3393281" y="53579"/>
                </a:lnTo>
                <a:lnTo>
                  <a:pt x="3411140" y="53579"/>
                </a:lnTo>
                <a:lnTo>
                  <a:pt x="3437929" y="62509"/>
                </a:lnTo>
                <a:lnTo>
                  <a:pt x="3455789" y="62509"/>
                </a:lnTo>
                <a:lnTo>
                  <a:pt x="3473648" y="62509"/>
                </a:lnTo>
                <a:lnTo>
                  <a:pt x="3491508" y="62509"/>
                </a:lnTo>
                <a:lnTo>
                  <a:pt x="3500437" y="62509"/>
                </a:lnTo>
                <a:lnTo>
                  <a:pt x="3509367" y="62509"/>
                </a:lnTo>
                <a:lnTo>
                  <a:pt x="3509367" y="625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009805" y="1464469"/>
            <a:ext cx="133946" cy="696516"/>
          </a:xfrm>
          <a:custGeom>
            <a:avLst/>
            <a:gdLst/>
            <a:ahLst/>
            <a:cxnLst/>
            <a:rect l="0" t="0" r="0" b="0"/>
            <a:pathLst>
              <a:path w="133946" h="696516">
                <a:moveTo>
                  <a:pt x="0" y="687585"/>
                </a:moveTo>
                <a:lnTo>
                  <a:pt x="0" y="696515"/>
                </a:lnTo>
                <a:lnTo>
                  <a:pt x="0" y="696515"/>
                </a:lnTo>
                <a:lnTo>
                  <a:pt x="0" y="696515"/>
                </a:lnTo>
                <a:lnTo>
                  <a:pt x="0" y="696515"/>
                </a:lnTo>
                <a:lnTo>
                  <a:pt x="0" y="696515"/>
                </a:lnTo>
                <a:lnTo>
                  <a:pt x="0" y="696515"/>
                </a:lnTo>
                <a:lnTo>
                  <a:pt x="0" y="696515"/>
                </a:lnTo>
                <a:lnTo>
                  <a:pt x="0" y="696515"/>
                </a:lnTo>
                <a:lnTo>
                  <a:pt x="0" y="687585"/>
                </a:lnTo>
                <a:lnTo>
                  <a:pt x="8929" y="678656"/>
                </a:lnTo>
                <a:lnTo>
                  <a:pt x="8929" y="669726"/>
                </a:lnTo>
                <a:lnTo>
                  <a:pt x="17859" y="651867"/>
                </a:lnTo>
                <a:lnTo>
                  <a:pt x="26789" y="625078"/>
                </a:lnTo>
                <a:lnTo>
                  <a:pt x="35718" y="589359"/>
                </a:lnTo>
                <a:lnTo>
                  <a:pt x="44648" y="553640"/>
                </a:lnTo>
                <a:lnTo>
                  <a:pt x="53578" y="517921"/>
                </a:lnTo>
                <a:lnTo>
                  <a:pt x="62508" y="473273"/>
                </a:lnTo>
                <a:lnTo>
                  <a:pt x="71437" y="437554"/>
                </a:lnTo>
                <a:lnTo>
                  <a:pt x="89297" y="392906"/>
                </a:lnTo>
                <a:lnTo>
                  <a:pt x="98226" y="339328"/>
                </a:lnTo>
                <a:lnTo>
                  <a:pt x="107156" y="294679"/>
                </a:lnTo>
                <a:lnTo>
                  <a:pt x="116086" y="250031"/>
                </a:lnTo>
                <a:lnTo>
                  <a:pt x="116086" y="205382"/>
                </a:lnTo>
                <a:lnTo>
                  <a:pt x="125015" y="160734"/>
                </a:lnTo>
                <a:lnTo>
                  <a:pt x="125015" y="125015"/>
                </a:lnTo>
                <a:lnTo>
                  <a:pt x="125015" y="89296"/>
                </a:lnTo>
                <a:lnTo>
                  <a:pt x="133945" y="53578"/>
                </a:lnTo>
                <a:lnTo>
                  <a:pt x="133945" y="26789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018734" y="1143000"/>
            <a:ext cx="160736" cy="267891"/>
          </a:xfrm>
          <a:custGeom>
            <a:avLst/>
            <a:gdLst/>
            <a:ahLst/>
            <a:cxnLst/>
            <a:rect l="0" t="0" r="0" b="0"/>
            <a:pathLst>
              <a:path w="160736" h="267891">
                <a:moveTo>
                  <a:pt x="125016" y="26789"/>
                </a:moveTo>
                <a:lnTo>
                  <a:pt x="125016" y="26789"/>
                </a:lnTo>
                <a:lnTo>
                  <a:pt x="125016" y="17859"/>
                </a:lnTo>
                <a:lnTo>
                  <a:pt x="125016" y="17859"/>
                </a:lnTo>
                <a:lnTo>
                  <a:pt x="125016" y="8930"/>
                </a:lnTo>
                <a:lnTo>
                  <a:pt x="125016" y="8930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0"/>
                </a:lnTo>
                <a:lnTo>
                  <a:pt x="98227" y="0"/>
                </a:lnTo>
                <a:lnTo>
                  <a:pt x="89297" y="0"/>
                </a:lnTo>
                <a:lnTo>
                  <a:pt x="80368" y="8930"/>
                </a:lnTo>
                <a:lnTo>
                  <a:pt x="62508" y="17859"/>
                </a:lnTo>
                <a:lnTo>
                  <a:pt x="44649" y="26789"/>
                </a:lnTo>
                <a:lnTo>
                  <a:pt x="26789" y="44648"/>
                </a:lnTo>
                <a:lnTo>
                  <a:pt x="17860" y="62508"/>
                </a:lnTo>
                <a:lnTo>
                  <a:pt x="8930" y="80367"/>
                </a:lnTo>
                <a:lnTo>
                  <a:pt x="0" y="98227"/>
                </a:lnTo>
                <a:lnTo>
                  <a:pt x="8930" y="116086"/>
                </a:lnTo>
                <a:lnTo>
                  <a:pt x="17860" y="116086"/>
                </a:lnTo>
                <a:lnTo>
                  <a:pt x="26789" y="116086"/>
                </a:lnTo>
                <a:lnTo>
                  <a:pt x="44649" y="116086"/>
                </a:lnTo>
                <a:lnTo>
                  <a:pt x="62508" y="116086"/>
                </a:lnTo>
                <a:lnTo>
                  <a:pt x="89297" y="98227"/>
                </a:lnTo>
                <a:lnTo>
                  <a:pt x="107157" y="89297"/>
                </a:lnTo>
                <a:lnTo>
                  <a:pt x="125016" y="80367"/>
                </a:lnTo>
                <a:lnTo>
                  <a:pt x="133946" y="71437"/>
                </a:lnTo>
                <a:lnTo>
                  <a:pt x="142875" y="80367"/>
                </a:lnTo>
                <a:lnTo>
                  <a:pt x="151805" y="89297"/>
                </a:lnTo>
                <a:lnTo>
                  <a:pt x="151805" y="107156"/>
                </a:lnTo>
                <a:lnTo>
                  <a:pt x="160735" y="125016"/>
                </a:lnTo>
                <a:lnTo>
                  <a:pt x="160735" y="151805"/>
                </a:lnTo>
                <a:lnTo>
                  <a:pt x="160735" y="178594"/>
                </a:lnTo>
                <a:lnTo>
                  <a:pt x="160735" y="214313"/>
                </a:lnTo>
                <a:lnTo>
                  <a:pt x="151805" y="232172"/>
                </a:lnTo>
                <a:lnTo>
                  <a:pt x="142875" y="250031"/>
                </a:lnTo>
                <a:lnTo>
                  <a:pt x="142875" y="267890"/>
                </a:lnTo>
                <a:lnTo>
                  <a:pt x="133946" y="267890"/>
                </a:lnTo>
                <a:lnTo>
                  <a:pt x="125016" y="267890"/>
                </a:lnTo>
                <a:lnTo>
                  <a:pt x="125016" y="250031"/>
                </a:lnTo>
                <a:lnTo>
                  <a:pt x="125016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286625" y="1160859"/>
            <a:ext cx="17860" cy="107158"/>
          </a:xfrm>
          <a:custGeom>
            <a:avLst/>
            <a:gdLst/>
            <a:ahLst/>
            <a:cxnLst/>
            <a:rect l="0" t="0" r="0" b="0"/>
            <a:pathLst>
              <a:path w="17860" h="107158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893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8930" y="98227"/>
                </a:lnTo>
                <a:lnTo>
                  <a:pt x="8930" y="107157"/>
                </a:lnTo>
                <a:lnTo>
                  <a:pt x="8930" y="107157"/>
                </a:lnTo>
                <a:lnTo>
                  <a:pt x="8930" y="98227"/>
                </a:lnTo>
                <a:lnTo>
                  <a:pt x="17859" y="71438"/>
                </a:lnTo>
                <a:lnTo>
                  <a:pt x="17859" y="44649"/>
                </a:lnTo>
                <a:lnTo>
                  <a:pt x="17859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313414" y="875109"/>
            <a:ext cx="44650" cy="35720"/>
          </a:xfrm>
          <a:custGeom>
            <a:avLst/>
            <a:gdLst/>
            <a:ahLst/>
            <a:cxnLst/>
            <a:rect l="0" t="0" r="0" b="0"/>
            <a:pathLst>
              <a:path w="44650" h="35720">
                <a:moveTo>
                  <a:pt x="44649" y="8930"/>
                </a:moveTo>
                <a:lnTo>
                  <a:pt x="3571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26789" y="17860"/>
                </a:lnTo>
                <a:lnTo>
                  <a:pt x="35719" y="26789"/>
                </a:lnTo>
                <a:lnTo>
                  <a:pt x="44649" y="35719"/>
                </a:lnTo>
                <a:lnTo>
                  <a:pt x="4464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420570" y="901898"/>
            <a:ext cx="151806" cy="321470"/>
          </a:xfrm>
          <a:custGeom>
            <a:avLst/>
            <a:gdLst/>
            <a:ahLst/>
            <a:cxnLst/>
            <a:rect l="0" t="0" r="0" b="0"/>
            <a:pathLst>
              <a:path w="151806" h="321470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44649"/>
                </a:lnTo>
                <a:lnTo>
                  <a:pt x="0" y="71438"/>
                </a:lnTo>
                <a:lnTo>
                  <a:pt x="0" y="107157"/>
                </a:lnTo>
                <a:lnTo>
                  <a:pt x="0" y="142875"/>
                </a:lnTo>
                <a:lnTo>
                  <a:pt x="8930" y="196453"/>
                </a:lnTo>
                <a:lnTo>
                  <a:pt x="17860" y="232172"/>
                </a:lnTo>
                <a:lnTo>
                  <a:pt x="26789" y="276821"/>
                </a:lnTo>
                <a:lnTo>
                  <a:pt x="44649" y="303610"/>
                </a:lnTo>
                <a:lnTo>
                  <a:pt x="62508" y="321469"/>
                </a:lnTo>
                <a:lnTo>
                  <a:pt x="89297" y="321469"/>
                </a:lnTo>
                <a:lnTo>
                  <a:pt x="107157" y="321469"/>
                </a:lnTo>
                <a:lnTo>
                  <a:pt x="133946" y="303610"/>
                </a:lnTo>
                <a:lnTo>
                  <a:pt x="142875" y="285750"/>
                </a:lnTo>
                <a:lnTo>
                  <a:pt x="151805" y="258961"/>
                </a:lnTo>
                <a:lnTo>
                  <a:pt x="151805" y="232172"/>
                </a:lnTo>
                <a:lnTo>
                  <a:pt x="151805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349133" y="1017984"/>
            <a:ext cx="276821" cy="98228"/>
          </a:xfrm>
          <a:custGeom>
            <a:avLst/>
            <a:gdLst/>
            <a:ahLst/>
            <a:cxnLst/>
            <a:rect l="0" t="0" r="0" b="0"/>
            <a:pathLst>
              <a:path w="276821" h="98228">
                <a:moveTo>
                  <a:pt x="0" y="98227"/>
                </a:moveTo>
                <a:lnTo>
                  <a:pt x="8930" y="98227"/>
                </a:lnTo>
                <a:lnTo>
                  <a:pt x="26789" y="98227"/>
                </a:lnTo>
                <a:lnTo>
                  <a:pt x="44648" y="80367"/>
                </a:lnTo>
                <a:lnTo>
                  <a:pt x="80367" y="71438"/>
                </a:lnTo>
                <a:lnTo>
                  <a:pt x="116086" y="53578"/>
                </a:lnTo>
                <a:lnTo>
                  <a:pt x="160734" y="35719"/>
                </a:lnTo>
                <a:lnTo>
                  <a:pt x="214312" y="26789"/>
                </a:lnTo>
                <a:lnTo>
                  <a:pt x="250031" y="8930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974086" y="1196578"/>
            <a:ext cx="839392" cy="276821"/>
          </a:xfrm>
          <a:custGeom>
            <a:avLst/>
            <a:gdLst/>
            <a:ahLst/>
            <a:cxnLst/>
            <a:rect l="0" t="0" r="0" b="0"/>
            <a:pathLst>
              <a:path w="839392" h="276821">
                <a:moveTo>
                  <a:pt x="8930" y="276820"/>
                </a:moveTo>
                <a:lnTo>
                  <a:pt x="8930" y="276820"/>
                </a:lnTo>
                <a:lnTo>
                  <a:pt x="0" y="276820"/>
                </a:lnTo>
                <a:lnTo>
                  <a:pt x="0" y="276820"/>
                </a:lnTo>
                <a:lnTo>
                  <a:pt x="0" y="276820"/>
                </a:lnTo>
                <a:lnTo>
                  <a:pt x="17859" y="276820"/>
                </a:lnTo>
                <a:lnTo>
                  <a:pt x="53578" y="276820"/>
                </a:lnTo>
                <a:lnTo>
                  <a:pt x="107156" y="258961"/>
                </a:lnTo>
                <a:lnTo>
                  <a:pt x="196453" y="241101"/>
                </a:lnTo>
                <a:lnTo>
                  <a:pt x="294680" y="214312"/>
                </a:lnTo>
                <a:lnTo>
                  <a:pt x="401836" y="187524"/>
                </a:lnTo>
                <a:lnTo>
                  <a:pt x="517922" y="151805"/>
                </a:lnTo>
                <a:lnTo>
                  <a:pt x="625078" y="116086"/>
                </a:lnTo>
                <a:lnTo>
                  <a:pt x="714375" y="80367"/>
                </a:lnTo>
                <a:lnTo>
                  <a:pt x="785812" y="35719"/>
                </a:lnTo>
                <a:lnTo>
                  <a:pt x="839391" y="0"/>
                </a:lnTo>
                <a:lnTo>
                  <a:pt x="8393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250906" y="1491258"/>
            <a:ext cx="223243" cy="223243"/>
          </a:xfrm>
          <a:custGeom>
            <a:avLst/>
            <a:gdLst/>
            <a:ahLst/>
            <a:cxnLst/>
            <a:rect l="0" t="0" r="0" b="0"/>
            <a:pathLst>
              <a:path w="223243" h="223243">
                <a:moveTo>
                  <a:pt x="0" y="98226"/>
                </a:moveTo>
                <a:lnTo>
                  <a:pt x="0" y="98226"/>
                </a:lnTo>
                <a:lnTo>
                  <a:pt x="8930" y="98226"/>
                </a:lnTo>
                <a:lnTo>
                  <a:pt x="8930" y="107156"/>
                </a:lnTo>
                <a:lnTo>
                  <a:pt x="8930" y="116086"/>
                </a:lnTo>
                <a:lnTo>
                  <a:pt x="8930" y="125015"/>
                </a:lnTo>
                <a:lnTo>
                  <a:pt x="17860" y="142875"/>
                </a:lnTo>
                <a:lnTo>
                  <a:pt x="17860" y="160734"/>
                </a:lnTo>
                <a:lnTo>
                  <a:pt x="17860" y="178593"/>
                </a:lnTo>
                <a:lnTo>
                  <a:pt x="26789" y="196453"/>
                </a:lnTo>
                <a:lnTo>
                  <a:pt x="26789" y="214312"/>
                </a:lnTo>
                <a:lnTo>
                  <a:pt x="26789" y="223242"/>
                </a:lnTo>
                <a:lnTo>
                  <a:pt x="26789" y="223242"/>
                </a:lnTo>
                <a:lnTo>
                  <a:pt x="17860" y="223242"/>
                </a:lnTo>
                <a:lnTo>
                  <a:pt x="17860" y="223242"/>
                </a:lnTo>
                <a:lnTo>
                  <a:pt x="8930" y="205382"/>
                </a:lnTo>
                <a:lnTo>
                  <a:pt x="8930" y="187523"/>
                </a:lnTo>
                <a:lnTo>
                  <a:pt x="0" y="169664"/>
                </a:lnTo>
                <a:lnTo>
                  <a:pt x="0" y="133945"/>
                </a:lnTo>
                <a:lnTo>
                  <a:pt x="0" y="107156"/>
                </a:lnTo>
                <a:lnTo>
                  <a:pt x="8930" y="80367"/>
                </a:lnTo>
                <a:lnTo>
                  <a:pt x="17860" y="53578"/>
                </a:lnTo>
                <a:lnTo>
                  <a:pt x="35719" y="35718"/>
                </a:lnTo>
                <a:lnTo>
                  <a:pt x="53578" y="17859"/>
                </a:lnTo>
                <a:lnTo>
                  <a:pt x="71438" y="8929"/>
                </a:lnTo>
                <a:lnTo>
                  <a:pt x="89297" y="0"/>
                </a:lnTo>
                <a:lnTo>
                  <a:pt x="98227" y="0"/>
                </a:lnTo>
                <a:lnTo>
                  <a:pt x="107157" y="17859"/>
                </a:lnTo>
                <a:lnTo>
                  <a:pt x="107157" y="35718"/>
                </a:lnTo>
                <a:lnTo>
                  <a:pt x="98227" y="62507"/>
                </a:lnTo>
                <a:lnTo>
                  <a:pt x="89297" y="89296"/>
                </a:lnTo>
                <a:lnTo>
                  <a:pt x="71438" y="125015"/>
                </a:lnTo>
                <a:lnTo>
                  <a:pt x="62508" y="151804"/>
                </a:lnTo>
                <a:lnTo>
                  <a:pt x="62508" y="178593"/>
                </a:lnTo>
                <a:lnTo>
                  <a:pt x="62508" y="196453"/>
                </a:lnTo>
                <a:lnTo>
                  <a:pt x="71438" y="205382"/>
                </a:lnTo>
                <a:lnTo>
                  <a:pt x="89297" y="205382"/>
                </a:lnTo>
                <a:lnTo>
                  <a:pt x="116086" y="205382"/>
                </a:lnTo>
                <a:lnTo>
                  <a:pt x="142875" y="196453"/>
                </a:lnTo>
                <a:lnTo>
                  <a:pt x="169664" y="178593"/>
                </a:lnTo>
                <a:lnTo>
                  <a:pt x="205383" y="169664"/>
                </a:lnTo>
                <a:lnTo>
                  <a:pt x="223242" y="151804"/>
                </a:lnTo>
                <a:lnTo>
                  <a:pt x="223242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429500" y="1482328"/>
            <a:ext cx="160735" cy="178595"/>
          </a:xfrm>
          <a:custGeom>
            <a:avLst/>
            <a:gdLst/>
            <a:ahLst/>
            <a:cxnLst/>
            <a:rect l="0" t="0" r="0" b="0"/>
            <a:pathLst>
              <a:path w="160735" h="178595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16086"/>
                </a:lnTo>
                <a:lnTo>
                  <a:pt x="26789" y="107156"/>
                </a:lnTo>
                <a:lnTo>
                  <a:pt x="35719" y="98226"/>
                </a:lnTo>
                <a:lnTo>
                  <a:pt x="53578" y="89297"/>
                </a:lnTo>
                <a:lnTo>
                  <a:pt x="80367" y="71437"/>
                </a:lnTo>
                <a:lnTo>
                  <a:pt x="89297" y="44648"/>
                </a:lnTo>
                <a:lnTo>
                  <a:pt x="98227" y="26789"/>
                </a:lnTo>
                <a:lnTo>
                  <a:pt x="107156" y="17859"/>
                </a:lnTo>
                <a:lnTo>
                  <a:pt x="107156" y="0"/>
                </a:lnTo>
                <a:lnTo>
                  <a:pt x="98227" y="0"/>
                </a:lnTo>
                <a:lnTo>
                  <a:pt x="89297" y="0"/>
                </a:lnTo>
                <a:lnTo>
                  <a:pt x="80367" y="8930"/>
                </a:lnTo>
                <a:lnTo>
                  <a:pt x="62508" y="26789"/>
                </a:lnTo>
                <a:lnTo>
                  <a:pt x="53578" y="53578"/>
                </a:lnTo>
                <a:lnTo>
                  <a:pt x="44648" y="89297"/>
                </a:lnTo>
                <a:lnTo>
                  <a:pt x="44648" y="116086"/>
                </a:lnTo>
                <a:lnTo>
                  <a:pt x="44648" y="151805"/>
                </a:lnTo>
                <a:lnTo>
                  <a:pt x="53578" y="169664"/>
                </a:lnTo>
                <a:lnTo>
                  <a:pt x="62508" y="178594"/>
                </a:lnTo>
                <a:lnTo>
                  <a:pt x="80367" y="178594"/>
                </a:lnTo>
                <a:lnTo>
                  <a:pt x="98227" y="169664"/>
                </a:lnTo>
                <a:lnTo>
                  <a:pt x="107156" y="151805"/>
                </a:lnTo>
                <a:lnTo>
                  <a:pt x="125016" y="125016"/>
                </a:lnTo>
                <a:lnTo>
                  <a:pt x="133945" y="98226"/>
                </a:lnTo>
                <a:lnTo>
                  <a:pt x="142875" y="71437"/>
                </a:lnTo>
                <a:lnTo>
                  <a:pt x="151805" y="53578"/>
                </a:lnTo>
                <a:lnTo>
                  <a:pt x="151805" y="35719"/>
                </a:lnTo>
                <a:lnTo>
                  <a:pt x="160734" y="26789"/>
                </a:lnTo>
                <a:lnTo>
                  <a:pt x="151805" y="26789"/>
                </a:lnTo>
                <a:lnTo>
                  <a:pt x="151805" y="26789"/>
                </a:lnTo>
                <a:lnTo>
                  <a:pt x="151805" y="35719"/>
                </a:lnTo>
                <a:lnTo>
                  <a:pt x="142875" y="44648"/>
                </a:lnTo>
                <a:lnTo>
                  <a:pt x="142875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625953" y="1428750"/>
            <a:ext cx="80368" cy="116087"/>
          </a:xfrm>
          <a:custGeom>
            <a:avLst/>
            <a:gdLst/>
            <a:ahLst/>
            <a:cxnLst/>
            <a:rect l="0" t="0" r="0" b="0"/>
            <a:pathLst>
              <a:path w="80368" h="116087">
                <a:moveTo>
                  <a:pt x="0" y="35719"/>
                </a:moveTo>
                <a:lnTo>
                  <a:pt x="0" y="35719"/>
                </a:lnTo>
                <a:lnTo>
                  <a:pt x="8930" y="44648"/>
                </a:lnTo>
                <a:lnTo>
                  <a:pt x="8930" y="44648"/>
                </a:lnTo>
                <a:lnTo>
                  <a:pt x="17860" y="53578"/>
                </a:lnTo>
                <a:lnTo>
                  <a:pt x="26789" y="71437"/>
                </a:lnTo>
                <a:lnTo>
                  <a:pt x="35719" y="80367"/>
                </a:lnTo>
                <a:lnTo>
                  <a:pt x="44649" y="98226"/>
                </a:lnTo>
                <a:lnTo>
                  <a:pt x="53578" y="98226"/>
                </a:lnTo>
                <a:lnTo>
                  <a:pt x="62508" y="107156"/>
                </a:lnTo>
                <a:lnTo>
                  <a:pt x="71438" y="116086"/>
                </a:lnTo>
                <a:lnTo>
                  <a:pt x="71438" y="116086"/>
                </a:lnTo>
                <a:lnTo>
                  <a:pt x="80367" y="116086"/>
                </a:lnTo>
                <a:lnTo>
                  <a:pt x="80367" y="107156"/>
                </a:lnTo>
                <a:lnTo>
                  <a:pt x="80367" y="98226"/>
                </a:lnTo>
                <a:lnTo>
                  <a:pt x="80367" y="80367"/>
                </a:lnTo>
                <a:lnTo>
                  <a:pt x="80367" y="62508"/>
                </a:lnTo>
                <a:lnTo>
                  <a:pt x="80367" y="35719"/>
                </a:lnTo>
                <a:lnTo>
                  <a:pt x="71438" y="17859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759898" y="1410890"/>
            <a:ext cx="35720" cy="98228"/>
          </a:xfrm>
          <a:custGeom>
            <a:avLst/>
            <a:gdLst/>
            <a:ahLst/>
            <a:cxnLst/>
            <a:rect l="0" t="0" r="0" b="0"/>
            <a:pathLst>
              <a:path w="35720" h="98228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53579"/>
                </a:lnTo>
                <a:lnTo>
                  <a:pt x="8930" y="62508"/>
                </a:lnTo>
                <a:lnTo>
                  <a:pt x="17860" y="80368"/>
                </a:lnTo>
                <a:lnTo>
                  <a:pt x="17860" y="89297"/>
                </a:lnTo>
                <a:lnTo>
                  <a:pt x="26790" y="98227"/>
                </a:lnTo>
                <a:lnTo>
                  <a:pt x="35719" y="98227"/>
                </a:lnTo>
                <a:lnTo>
                  <a:pt x="35719" y="89297"/>
                </a:lnTo>
                <a:lnTo>
                  <a:pt x="26790" y="80368"/>
                </a:lnTo>
                <a:lnTo>
                  <a:pt x="26790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733109" y="1321594"/>
            <a:ext cx="44650" cy="8930"/>
          </a:xfrm>
          <a:custGeom>
            <a:avLst/>
            <a:gdLst/>
            <a:ahLst/>
            <a:cxnLst/>
            <a:rect l="0" t="0" r="0" b="0"/>
            <a:pathLst>
              <a:path w="44650" h="893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17860" y="8929"/>
                </a:lnTo>
                <a:lnTo>
                  <a:pt x="26789" y="8929"/>
                </a:lnTo>
                <a:lnTo>
                  <a:pt x="44649" y="8929"/>
                </a:lnTo>
                <a:lnTo>
                  <a:pt x="4464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840266" y="1321594"/>
            <a:ext cx="98227" cy="160735"/>
          </a:xfrm>
          <a:custGeom>
            <a:avLst/>
            <a:gdLst/>
            <a:ahLst/>
            <a:cxnLst/>
            <a:rect l="0" t="0" r="0" b="0"/>
            <a:pathLst>
              <a:path w="98227" h="160735">
                <a:moveTo>
                  <a:pt x="80367" y="0"/>
                </a:moveTo>
                <a:lnTo>
                  <a:pt x="80367" y="0"/>
                </a:lnTo>
                <a:lnTo>
                  <a:pt x="71437" y="0"/>
                </a:lnTo>
                <a:lnTo>
                  <a:pt x="53578" y="0"/>
                </a:lnTo>
                <a:lnTo>
                  <a:pt x="35718" y="0"/>
                </a:lnTo>
                <a:lnTo>
                  <a:pt x="17859" y="8929"/>
                </a:lnTo>
                <a:lnTo>
                  <a:pt x="8929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29" y="35719"/>
                </a:lnTo>
                <a:lnTo>
                  <a:pt x="17859" y="44648"/>
                </a:lnTo>
                <a:lnTo>
                  <a:pt x="26789" y="44648"/>
                </a:lnTo>
                <a:lnTo>
                  <a:pt x="44648" y="53578"/>
                </a:lnTo>
                <a:lnTo>
                  <a:pt x="62507" y="62508"/>
                </a:lnTo>
                <a:lnTo>
                  <a:pt x="80367" y="71437"/>
                </a:lnTo>
                <a:lnTo>
                  <a:pt x="89297" y="89296"/>
                </a:lnTo>
                <a:lnTo>
                  <a:pt x="98226" y="98226"/>
                </a:lnTo>
                <a:lnTo>
                  <a:pt x="89297" y="125015"/>
                </a:lnTo>
                <a:lnTo>
                  <a:pt x="80367" y="142875"/>
                </a:lnTo>
                <a:lnTo>
                  <a:pt x="62507" y="151804"/>
                </a:lnTo>
                <a:lnTo>
                  <a:pt x="44648" y="160734"/>
                </a:lnTo>
                <a:lnTo>
                  <a:pt x="26789" y="151804"/>
                </a:lnTo>
                <a:lnTo>
                  <a:pt x="17859" y="142875"/>
                </a:lnTo>
                <a:lnTo>
                  <a:pt x="17859" y="116085"/>
                </a:lnTo>
                <a:lnTo>
                  <a:pt x="17859" y="1160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992070" y="1268016"/>
            <a:ext cx="44650" cy="187524"/>
          </a:xfrm>
          <a:custGeom>
            <a:avLst/>
            <a:gdLst/>
            <a:ahLst/>
            <a:cxnLst/>
            <a:rect l="0" t="0" r="0" b="0"/>
            <a:pathLst>
              <a:path w="44650" h="187524">
                <a:moveTo>
                  <a:pt x="44649" y="0"/>
                </a:moveTo>
                <a:lnTo>
                  <a:pt x="44649" y="8929"/>
                </a:lnTo>
                <a:lnTo>
                  <a:pt x="35719" y="17859"/>
                </a:lnTo>
                <a:lnTo>
                  <a:pt x="35719" y="44648"/>
                </a:lnTo>
                <a:lnTo>
                  <a:pt x="26789" y="71437"/>
                </a:lnTo>
                <a:lnTo>
                  <a:pt x="17860" y="98226"/>
                </a:lnTo>
                <a:lnTo>
                  <a:pt x="8930" y="125015"/>
                </a:lnTo>
                <a:lnTo>
                  <a:pt x="0" y="151804"/>
                </a:lnTo>
                <a:lnTo>
                  <a:pt x="0" y="169663"/>
                </a:lnTo>
                <a:lnTo>
                  <a:pt x="0" y="178593"/>
                </a:lnTo>
                <a:lnTo>
                  <a:pt x="8930" y="187523"/>
                </a:lnTo>
                <a:lnTo>
                  <a:pt x="17860" y="178593"/>
                </a:lnTo>
                <a:lnTo>
                  <a:pt x="26789" y="169663"/>
                </a:lnTo>
                <a:lnTo>
                  <a:pt x="35719" y="151804"/>
                </a:lnTo>
                <a:lnTo>
                  <a:pt x="35719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947422" y="1196578"/>
            <a:ext cx="116087" cy="17860"/>
          </a:xfrm>
          <a:custGeom>
            <a:avLst/>
            <a:gdLst/>
            <a:ahLst/>
            <a:cxnLst/>
            <a:rect l="0" t="0" r="0" b="0"/>
            <a:pathLst>
              <a:path w="116087" h="17860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8930"/>
                </a:lnTo>
                <a:lnTo>
                  <a:pt x="71437" y="8930"/>
                </a:lnTo>
                <a:lnTo>
                  <a:pt x="98226" y="8930"/>
                </a:lnTo>
                <a:lnTo>
                  <a:pt x="116086" y="17859"/>
                </a:lnTo>
                <a:lnTo>
                  <a:pt x="11608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099227" y="1241227"/>
            <a:ext cx="223242" cy="107157"/>
          </a:xfrm>
          <a:custGeom>
            <a:avLst/>
            <a:gdLst/>
            <a:ahLst/>
            <a:cxnLst/>
            <a:rect l="0" t="0" r="0" b="0"/>
            <a:pathLst>
              <a:path w="223242" h="107157">
                <a:moveTo>
                  <a:pt x="26789" y="35718"/>
                </a:moveTo>
                <a:lnTo>
                  <a:pt x="26789" y="35718"/>
                </a:lnTo>
                <a:lnTo>
                  <a:pt x="17859" y="44648"/>
                </a:lnTo>
                <a:lnTo>
                  <a:pt x="8929" y="62507"/>
                </a:lnTo>
                <a:lnTo>
                  <a:pt x="8929" y="71437"/>
                </a:lnTo>
                <a:lnTo>
                  <a:pt x="0" y="89296"/>
                </a:lnTo>
                <a:lnTo>
                  <a:pt x="0" y="98226"/>
                </a:lnTo>
                <a:lnTo>
                  <a:pt x="8929" y="98226"/>
                </a:lnTo>
                <a:lnTo>
                  <a:pt x="8929" y="107156"/>
                </a:lnTo>
                <a:lnTo>
                  <a:pt x="17859" y="107156"/>
                </a:lnTo>
                <a:lnTo>
                  <a:pt x="26789" y="98226"/>
                </a:lnTo>
                <a:lnTo>
                  <a:pt x="26789" y="89296"/>
                </a:lnTo>
                <a:lnTo>
                  <a:pt x="35718" y="80367"/>
                </a:lnTo>
                <a:lnTo>
                  <a:pt x="44648" y="62507"/>
                </a:lnTo>
                <a:lnTo>
                  <a:pt x="53578" y="44648"/>
                </a:lnTo>
                <a:lnTo>
                  <a:pt x="62507" y="26789"/>
                </a:lnTo>
                <a:lnTo>
                  <a:pt x="62507" y="17859"/>
                </a:lnTo>
                <a:lnTo>
                  <a:pt x="71437" y="17859"/>
                </a:lnTo>
                <a:lnTo>
                  <a:pt x="71437" y="26789"/>
                </a:lnTo>
                <a:lnTo>
                  <a:pt x="80367" y="35718"/>
                </a:lnTo>
                <a:lnTo>
                  <a:pt x="80367" y="44648"/>
                </a:lnTo>
                <a:lnTo>
                  <a:pt x="80367" y="53578"/>
                </a:lnTo>
                <a:lnTo>
                  <a:pt x="80367" y="62507"/>
                </a:lnTo>
                <a:lnTo>
                  <a:pt x="80367" y="71437"/>
                </a:lnTo>
                <a:lnTo>
                  <a:pt x="80367" y="71437"/>
                </a:lnTo>
                <a:lnTo>
                  <a:pt x="89296" y="71437"/>
                </a:lnTo>
                <a:lnTo>
                  <a:pt x="89296" y="53578"/>
                </a:lnTo>
                <a:lnTo>
                  <a:pt x="107155" y="44648"/>
                </a:lnTo>
                <a:lnTo>
                  <a:pt x="116085" y="26789"/>
                </a:lnTo>
                <a:lnTo>
                  <a:pt x="133944" y="17859"/>
                </a:lnTo>
                <a:lnTo>
                  <a:pt x="151803" y="8929"/>
                </a:lnTo>
                <a:lnTo>
                  <a:pt x="160733" y="0"/>
                </a:lnTo>
                <a:lnTo>
                  <a:pt x="178593" y="0"/>
                </a:lnTo>
                <a:lnTo>
                  <a:pt x="196452" y="8929"/>
                </a:lnTo>
                <a:lnTo>
                  <a:pt x="205382" y="8929"/>
                </a:lnTo>
                <a:lnTo>
                  <a:pt x="214311" y="17859"/>
                </a:lnTo>
                <a:lnTo>
                  <a:pt x="223241" y="17859"/>
                </a:lnTo>
                <a:lnTo>
                  <a:pt x="223241" y="26789"/>
                </a:lnTo>
                <a:lnTo>
                  <a:pt x="223241" y="26789"/>
                </a:lnTo>
                <a:lnTo>
                  <a:pt x="223241" y="26789"/>
                </a:lnTo>
                <a:lnTo>
                  <a:pt x="22324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742039" y="1571625"/>
            <a:ext cx="169665" cy="196454"/>
          </a:xfrm>
          <a:custGeom>
            <a:avLst/>
            <a:gdLst/>
            <a:ahLst/>
            <a:cxnLst/>
            <a:rect l="0" t="0" r="0" b="0"/>
            <a:pathLst>
              <a:path w="169665" h="196454">
                <a:moveTo>
                  <a:pt x="17859" y="26789"/>
                </a:moveTo>
                <a:lnTo>
                  <a:pt x="17859" y="26789"/>
                </a:lnTo>
                <a:lnTo>
                  <a:pt x="17859" y="26789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8929"/>
                </a:lnTo>
                <a:lnTo>
                  <a:pt x="17859" y="8929"/>
                </a:ln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44648"/>
                </a:lnTo>
                <a:lnTo>
                  <a:pt x="0" y="71437"/>
                </a:lnTo>
                <a:lnTo>
                  <a:pt x="8930" y="107156"/>
                </a:lnTo>
                <a:lnTo>
                  <a:pt x="17859" y="142875"/>
                </a:lnTo>
                <a:lnTo>
                  <a:pt x="26789" y="169664"/>
                </a:lnTo>
                <a:lnTo>
                  <a:pt x="44649" y="187523"/>
                </a:lnTo>
                <a:lnTo>
                  <a:pt x="71438" y="196453"/>
                </a:lnTo>
                <a:lnTo>
                  <a:pt x="89297" y="196453"/>
                </a:lnTo>
                <a:lnTo>
                  <a:pt x="116086" y="187523"/>
                </a:lnTo>
                <a:lnTo>
                  <a:pt x="133945" y="169664"/>
                </a:lnTo>
                <a:lnTo>
                  <a:pt x="151805" y="142875"/>
                </a:lnTo>
                <a:lnTo>
                  <a:pt x="169664" y="116086"/>
                </a:lnTo>
                <a:lnTo>
                  <a:pt x="169664" y="80367"/>
                </a:lnTo>
                <a:lnTo>
                  <a:pt x="16966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875984" y="1428750"/>
            <a:ext cx="401837" cy="285751"/>
          </a:xfrm>
          <a:custGeom>
            <a:avLst/>
            <a:gdLst/>
            <a:ahLst/>
            <a:cxnLst/>
            <a:rect l="0" t="0" r="0" b="0"/>
            <a:pathLst>
              <a:path w="401837" h="285751">
                <a:moveTo>
                  <a:pt x="26789" y="205383"/>
                </a:moveTo>
                <a:lnTo>
                  <a:pt x="17860" y="205383"/>
                </a:lnTo>
                <a:lnTo>
                  <a:pt x="17860" y="223242"/>
                </a:lnTo>
                <a:lnTo>
                  <a:pt x="8930" y="241101"/>
                </a:lnTo>
                <a:lnTo>
                  <a:pt x="8930" y="258961"/>
                </a:lnTo>
                <a:lnTo>
                  <a:pt x="0" y="276820"/>
                </a:lnTo>
                <a:lnTo>
                  <a:pt x="8930" y="285750"/>
                </a:lnTo>
                <a:lnTo>
                  <a:pt x="8930" y="285750"/>
                </a:lnTo>
                <a:lnTo>
                  <a:pt x="17860" y="285750"/>
                </a:lnTo>
                <a:lnTo>
                  <a:pt x="26789" y="267890"/>
                </a:lnTo>
                <a:lnTo>
                  <a:pt x="35719" y="250031"/>
                </a:lnTo>
                <a:lnTo>
                  <a:pt x="53579" y="232172"/>
                </a:lnTo>
                <a:lnTo>
                  <a:pt x="62508" y="205383"/>
                </a:lnTo>
                <a:lnTo>
                  <a:pt x="71438" y="178594"/>
                </a:lnTo>
                <a:lnTo>
                  <a:pt x="71438" y="160734"/>
                </a:lnTo>
                <a:lnTo>
                  <a:pt x="71438" y="151804"/>
                </a:lnTo>
                <a:lnTo>
                  <a:pt x="80368" y="151804"/>
                </a:lnTo>
                <a:lnTo>
                  <a:pt x="80368" y="169664"/>
                </a:lnTo>
                <a:lnTo>
                  <a:pt x="80368" y="187523"/>
                </a:lnTo>
                <a:lnTo>
                  <a:pt x="80368" y="205383"/>
                </a:lnTo>
                <a:lnTo>
                  <a:pt x="80368" y="232172"/>
                </a:lnTo>
                <a:lnTo>
                  <a:pt x="80368" y="250031"/>
                </a:lnTo>
                <a:lnTo>
                  <a:pt x="80368" y="258961"/>
                </a:lnTo>
                <a:lnTo>
                  <a:pt x="80368" y="267890"/>
                </a:lnTo>
                <a:lnTo>
                  <a:pt x="89297" y="267890"/>
                </a:lnTo>
                <a:lnTo>
                  <a:pt x="98227" y="258961"/>
                </a:lnTo>
                <a:lnTo>
                  <a:pt x="107157" y="241101"/>
                </a:lnTo>
                <a:lnTo>
                  <a:pt x="116086" y="223242"/>
                </a:lnTo>
                <a:lnTo>
                  <a:pt x="125016" y="205383"/>
                </a:lnTo>
                <a:lnTo>
                  <a:pt x="133946" y="187523"/>
                </a:lnTo>
                <a:lnTo>
                  <a:pt x="142875" y="178594"/>
                </a:lnTo>
                <a:lnTo>
                  <a:pt x="151805" y="178594"/>
                </a:lnTo>
                <a:lnTo>
                  <a:pt x="160735" y="178594"/>
                </a:lnTo>
                <a:lnTo>
                  <a:pt x="178594" y="187523"/>
                </a:lnTo>
                <a:lnTo>
                  <a:pt x="187524" y="187523"/>
                </a:lnTo>
                <a:lnTo>
                  <a:pt x="196454" y="196453"/>
                </a:lnTo>
                <a:lnTo>
                  <a:pt x="205383" y="205383"/>
                </a:lnTo>
                <a:lnTo>
                  <a:pt x="223243" y="205383"/>
                </a:lnTo>
                <a:lnTo>
                  <a:pt x="223243" y="205383"/>
                </a:lnTo>
                <a:lnTo>
                  <a:pt x="232172" y="196453"/>
                </a:lnTo>
                <a:lnTo>
                  <a:pt x="241102" y="178594"/>
                </a:lnTo>
                <a:lnTo>
                  <a:pt x="241102" y="160734"/>
                </a:lnTo>
                <a:lnTo>
                  <a:pt x="250032" y="133945"/>
                </a:lnTo>
                <a:lnTo>
                  <a:pt x="250032" y="107156"/>
                </a:lnTo>
                <a:lnTo>
                  <a:pt x="241102" y="71437"/>
                </a:lnTo>
                <a:lnTo>
                  <a:pt x="241102" y="44648"/>
                </a:lnTo>
                <a:lnTo>
                  <a:pt x="241102" y="17859"/>
                </a:lnTo>
                <a:lnTo>
                  <a:pt x="232172" y="0"/>
                </a:lnTo>
                <a:lnTo>
                  <a:pt x="232172" y="0"/>
                </a:lnTo>
                <a:lnTo>
                  <a:pt x="223243" y="17859"/>
                </a:lnTo>
                <a:lnTo>
                  <a:pt x="223243" y="35719"/>
                </a:lnTo>
                <a:lnTo>
                  <a:pt x="223243" y="71437"/>
                </a:lnTo>
                <a:lnTo>
                  <a:pt x="223243" y="107156"/>
                </a:lnTo>
                <a:lnTo>
                  <a:pt x="223243" y="142875"/>
                </a:lnTo>
                <a:lnTo>
                  <a:pt x="223243" y="178594"/>
                </a:lnTo>
                <a:lnTo>
                  <a:pt x="232172" y="205383"/>
                </a:lnTo>
                <a:lnTo>
                  <a:pt x="241102" y="223242"/>
                </a:lnTo>
                <a:lnTo>
                  <a:pt x="250032" y="241101"/>
                </a:lnTo>
                <a:lnTo>
                  <a:pt x="250032" y="241101"/>
                </a:lnTo>
                <a:lnTo>
                  <a:pt x="241102" y="241101"/>
                </a:lnTo>
                <a:lnTo>
                  <a:pt x="241102" y="223242"/>
                </a:lnTo>
                <a:lnTo>
                  <a:pt x="223243" y="205383"/>
                </a:lnTo>
                <a:lnTo>
                  <a:pt x="214313" y="187523"/>
                </a:lnTo>
                <a:lnTo>
                  <a:pt x="187524" y="160734"/>
                </a:lnTo>
                <a:lnTo>
                  <a:pt x="160735" y="142875"/>
                </a:lnTo>
                <a:lnTo>
                  <a:pt x="142875" y="125015"/>
                </a:lnTo>
                <a:lnTo>
                  <a:pt x="125016" y="116086"/>
                </a:lnTo>
                <a:lnTo>
                  <a:pt x="107157" y="107156"/>
                </a:lnTo>
                <a:lnTo>
                  <a:pt x="107157" y="98226"/>
                </a:lnTo>
                <a:lnTo>
                  <a:pt x="116086" y="98226"/>
                </a:lnTo>
                <a:lnTo>
                  <a:pt x="133946" y="98226"/>
                </a:lnTo>
                <a:lnTo>
                  <a:pt x="151805" y="89297"/>
                </a:lnTo>
                <a:lnTo>
                  <a:pt x="178594" y="71437"/>
                </a:lnTo>
                <a:lnTo>
                  <a:pt x="205383" y="62508"/>
                </a:lnTo>
                <a:lnTo>
                  <a:pt x="241102" y="53578"/>
                </a:lnTo>
                <a:lnTo>
                  <a:pt x="267891" y="53578"/>
                </a:lnTo>
                <a:lnTo>
                  <a:pt x="285750" y="62508"/>
                </a:lnTo>
                <a:lnTo>
                  <a:pt x="303610" y="71437"/>
                </a:lnTo>
                <a:lnTo>
                  <a:pt x="321468" y="89297"/>
                </a:lnTo>
                <a:lnTo>
                  <a:pt x="330398" y="116086"/>
                </a:lnTo>
                <a:lnTo>
                  <a:pt x="330398" y="133945"/>
                </a:lnTo>
                <a:lnTo>
                  <a:pt x="330398" y="151804"/>
                </a:lnTo>
                <a:lnTo>
                  <a:pt x="321468" y="169664"/>
                </a:lnTo>
                <a:lnTo>
                  <a:pt x="321468" y="178594"/>
                </a:lnTo>
                <a:lnTo>
                  <a:pt x="321468" y="187523"/>
                </a:lnTo>
                <a:lnTo>
                  <a:pt x="312539" y="178594"/>
                </a:lnTo>
                <a:lnTo>
                  <a:pt x="321468" y="160734"/>
                </a:lnTo>
                <a:lnTo>
                  <a:pt x="321468" y="133945"/>
                </a:lnTo>
                <a:lnTo>
                  <a:pt x="330398" y="107156"/>
                </a:lnTo>
                <a:lnTo>
                  <a:pt x="339328" y="80367"/>
                </a:lnTo>
                <a:lnTo>
                  <a:pt x="348257" y="53578"/>
                </a:lnTo>
                <a:lnTo>
                  <a:pt x="366117" y="35719"/>
                </a:lnTo>
                <a:lnTo>
                  <a:pt x="375046" y="26789"/>
                </a:lnTo>
                <a:lnTo>
                  <a:pt x="383976" y="17859"/>
                </a:lnTo>
                <a:lnTo>
                  <a:pt x="392906" y="17859"/>
                </a:lnTo>
                <a:lnTo>
                  <a:pt x="401836" y="17859"/>
                </a:lnTo>
                <a:lnTo>
                  <a:pt x="40183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242101" y="1491258"/>
            <a:ext cx="89298" cy="80368"/>
          </a:xfrm>
          <a:custGeom>
            <a:avLst/>
            <a:gdLst/>
            <a:ahLst/>
            <a:cxnLst/>
            <a:rect l="0" t="0" r="0" b="0"/>
            <a:pathLst>
              <a:path w="89298" h="80368">
                <a:moveTo>
                  <a:pt x="8929" y="26789"/>
                </a:moveTo>
                <a:lnTo>
                  <a:pt x="8929" y="35718"/>
                </a:lnTo>
                <a:lnTo>
                  <a:pt x="8929" y="44648"/>
                </a:lnTo>
                <a:lnTo>
                  <a:pt x="0" y="53578"/>
                </a:lnTo>
                <a:lnTo>
                  <a:pt x="0" y="62507"/>
                </a:lnTo>
                <a:lnTo>
                  <a:pt x="8929" y="71437"/>
                </a:lnTo>
                <a:lnTo>
                  <a:pt x="17859" y="80367"/>
                </a:lnTo>
                <a:lnTo>
                  <a:pt x="26789" y="80367"/>
                </a:lnTo>
                <a:lnTo>
                  <a:pt x="44648" y="71437"/>
                </a:lnTo>
                <a:lnTo>
                  <a:pt x="62508" y="62507"/>
                </a:lnTo>
                <a:lnTo>
                  <a:pt x="71437" y="53578"/>
                </a:lnTo>
                <a:lnTo>
                  <a:pt x="89297" y="44648"/>
                </a:lnTo>
                <a:lnTo>
                  <a:pt x="89297" y="35718"/>
                </a:lnTo>
                <a:lnTo>
                  <a:pt x="89297" y="26789"/>
                </a:lnTo>
                <a:lnTo>
                  <a:pt x="80367" y="8929"/>
                </a:lnTo>
                <a:lnTo>
                  <a:pt x="62508" y="8929"/>
                </a:lnTo>
                <a:lnTo>
                  <a:pt x="44648" y="0"/>
                </a:lnTo>
                <a:lnTo>
                  <a:pt x="26789" y="8929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26789"/>
                </a:lnTo>
                <a:lnTo>
                  <a:pt x="8929" y="26789"/>
                </a:lnTo>
                <a:lnTo>
                  <a:pt x="26789" y="26789"/>
                </a:lnTo>
                <a:lnTo>
                  <a:pt x="44648" y="17859"/>
                </a:lnTo>
                <a:lnTo>
                  <a:pt x="4464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367116" y="1321594"/>
            <a:ext cx="44650" cy="196454"/>
          </a:xfrm>
          <a:custGeom>
            <a:avLst/>
            <a:gdLst/>
            <a:ahLst/>
            <a:cxnLst/>
            <a:rect l="0" t="0" r="0" b="0"/>
            <a:pathLst>
              <a:path w="44650" h="196454">
                <a:moveTo>
                  <a:pt x="26789" y="8929"/>
                </a:moveTo>
                <a:lnTo>
                  <a:pt x="17860" y="8929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44648"/>
                </a:lnTo>
                <a:lnTo>
                  <a:pt x="8930" y="62508"/>
                </a:lnTo>
                <a:lnTo>
                  <a:pt x="8930" y="98226"/>
                </a:lnTo>
                <a:lnTo>
                  <a:pt x="8930" y="125015"/>
                </a:lnTo>
                <a:lnTo>
                  <a:pt x="8930" y="151804"/>
                </a:lnTo>
                <a:lnTo>
                  <a:pt x="8930" y="169664"/>
                </a:lnTo>
                <a:lnTo>
                  <a:pt x="17860" y="187523"/>
                </a:lnTo>
                <a:lnTo>
                  <a:pt x="26789" y="196453"/>
                </a:lnTo>
                <a:lnTo>
                  <a:pt x="35719" y="187523"/>
                </a:lnTo>
                <a:lnTo>
                  <a:pt x="35719" y="178593"/>
                </a:lnTo>
                <a:lnTo>
                  <a:pt x="44649" y="160734"/>
                </a:lnTo>
                <a:lnTo>
                  <a:pt x="44649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" name="Freeform 3071"/>
          <p:cNvSpPr/>
          <p:nvPr/>
        </p:nvSpPr>
        <p:spPr>
          <a:xfrm>
            <a:off x="8465343" y="1232297"/>
            <a:ext cx="107157" cy="187524"/>
          </a:xfrm>
          <a:custGeom>
            <a:avLst/>
            <a:gdLst/>
            <a:ahLst/>
            <a:cxnLst/>
            <a:rect l="0" t="0" r="0" b="0"/>
            <a:pathLst>
              <a:path w="107157" h="187524">
                <a:moveTo>
                  <a:pt x="89297" y="8930"/>
                </a:moveTo>
                <a:lnTo>
                  <a:pt x="89297" y="8930"/>
                </a:lnTo>
                <a:lnTo>
                  <a:pt x="89297" y="0"/>
                </a:lnTo>
                <a:lnTo>
                  <a:pt x="8929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17859"/>
                </a:lnTo>
                <a:lnTo>
                  <a:pt x="80367" y="35719"/>
                </a:lnTo>
                <a:lnTo>
                  <a:pt x="71437" y="53578"/>
                </a:lnTo>
                <a:lnTo>
                  <a:pt x="71437" y="71437"/>
                </a:lnTo>
                <a:lnTo>
                  <a:pt x="71437" y="89297"/>
                </a:lnTo>
                <a:lnTo>
                  <a:pt x="71437" y="107156"/>
                </a:lnTo>
                <a:lnTo>
                  <a:pt x="80367" y="116086"/>
                </a:lnTo>
                <a:lnTo>
                  <a:pt x="89297" y="133945"/>
                </a:lnTo>
                <a:lnTo>
                  <a:pt x="98227" y="142875"/>
                </a:lnTo>
                <a:lnTo>
                  <a:pt x="107156" y="151805"/>
                </a:lnTo>
                <a:lnTo>
                  <a:pt x="107156" y="160734"/>
                </a:lnTo>
                <a:lnTo>
                  <a:pt x="98227" y="169664"/>
                </a:lnTo>
                <a:lnTo>
                  <a:pt x="89297" y="178593"/>
                </a:lnTo>
                <a:lnTo>
                  <a:pt x="62508" y="187523"/>
                </a:lnTo>
                <a:lnTo>
                  <a:pt x="44648" y="187523"/>
                </a:lnTo>
                <a:lnTo>
                  <a:pt x="26789" y="187523"/>
                </a:lnTo>
                <a:lnTo>
                  <a:pt x="8930" y="178593"/>
                </a:lnTo>
                <a:lnTo>
                  <a:pt x="0" y="160734"/>
                </a:lnTo>
                <a:lnTo>
                  <a:pt x="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Freeform 3072"/>
          <p:cNvSpPr/>
          <p:nvPr/>
        </p:nvSpPr>
        <p:spPr>
          <a:xfrm>
            <a:off x="8581429" y="1232297"/>
            <a:ext cx="133946" cy="241102"/>
          </a:xfrm>
          <a:custGeom>
            <a:avLst/>
            <a:gdLst/>
            <a:ahLst/>
            <a:cxnLst/>
            <a:rect l="0" t="0" r="0" b="0"/>
            <a:pathLst>
              <a:path w="133946" h="241102">
                <a:moveTo>
                  <a:pt x="35719" y="26789"/>
                </a:moveTo>
                <a:lnTo>
                  <a:pt x="35719" y="26789"/>
                </a:lnTo>
                <a:lnTo>
                  <a:pt x="26789" y="35719"/>
                </a:lnTo>
                <a:lnTo>
                  <a:pt x="26789" y="44648"/>
                </a:lnTo>
                <a:lnTo>
                  <a:pt x="17859" y="53578"/>
                </a:lnTo>
                <a:lnTo>
                  <a:pt x="8930" y="71437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8930" y="98226"/>
                </a:lnTo>
                <a:lnTo>
                  <a:pt x="17859" y="98226"/>
                </a:lnTo>
                <a:lnTo>
                  <a:pt x="35719" y="89297"/>
                </a:lnTo>
                <a:lnTo>
                  <a:pt x="53578" y="80367"/>
                </a:lnTo>
                <a:lnTo>
                  <a:pt x="71437" y="62508"/>
                </a:lnTo>
                <a:lnTo>
                  <a:pt x="80367" y="44648"/>
                </a:lnTo>
                <a:lnTo>
                  <a:pt x="89297" y="26789"/>
                </a:lnTo>
                <a:lnTo>
                  <a:pt x="98226" y="8930"/>
                </a:lnTo>
                <a:lnTo>
                  <a:pt x="98226" y="0"/>
                </a:lnTo>
                <a:lnTo>
                  <a:pt x="98226" y="0"/>
                </a:lnTo>
                <a:lnTo>
                  <a:pt x="98226" y="0"/>
                </a:lnTo>
                <a:lnTo>
                  <a:pt x="107156" y="8930"/>
                </a:lnTo>
                <a:lnTo>
                  <a:pt x="107156" y="26789"/>
                </a:lnTo>
                <a:lnTo>
                  <a:pt x="107156" y="53578"/>
                </a:lnTo>
                <a:lnTo>
                  <a:pt x="116086" y="71437"/>
                </a:lnTo>
                <a:lnTo>
                  <a:pt x="125016" y="98226"/>
                </a:lnTo>
                <a:lnTo>
                  <a:pt x="133945" y="125016"/>
                </a:lnTo>
                <a:lnTo>
                  <a:pt x="133945" y="151805"/>
                </a:lnTo>
                <a:lnTo>
                  <a:pt x="125016" y="178593"/>
                </a:lnTo>
                <a:lnTo>
                  <a:pt x="125016" y="205382"/>
                </a:lnTo>
                <a:lnTo>
                  <a:pt x="116086" y="223242"/>
                </a:lnTo>
                <a:lnTo>
                  <a:pt x="98226" y="241101"/>
                </a:lnTo>
                <a:lnTo>
                  <a:pt x="80367" y="241101"/>
                </a:lnTo>
                <a:lnTo>
                  <a:pt x="62508" y="241101"/>
                </a:lnTo>
                <a:lnTo>
                  <a:pt x="44648" y="223242"/>
                </a:lnTo>
                <a:lnTo>
                  <a:pt x="35719" y="196453"/>
                </a:lnTo>
                <a:lnTo>
                  <a:pt x="35719" y="169664"/>
                </a:lnTo>
                <a:lnTo>
                  <a:pt x="35719" y="142875"/>
                </a:lnTo>
                <a:lnTo>
                  <a:pt x="44648" y="107156"/>
                </a:lnTo>
                <a:lnTo>
                  <a:pt x="4464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Freeform 3074"/>
          <p:cNvSpPr/>
          <p:nvPr/>
        </p:nvSpPr>
        <p:spPr>
          <a:xfrm>
            <a:off x="8652866" y="1196578"/>
            <a:ext cx="116087" cy="169665"/>
          </a:xfrm>
          <a:custGeom>
            <a:avLst/>
            <a:gdLst/>
            <a:ahLst/>
            <a:cxnLst/>
            <a:rect l="0" t="0" r="0" b="0"/>
            <a:pathLst>
              <a:path w="116087" h="169665">
                <a:moveTo>
                  <a:pt x="116086" y="0"/>
                </a:moveTo>
                <a:lnTo>
                  <a:pt x="107157" y="0"/>
                </a:lnTo>
                <a:lnTo>
                  <a:pt x="98227" y="0"/>
                </a:lnTo>
                <a:lnTo>
                  <a:pt x="80368" y="0"/>
                </a:lnTo>
                <a:lnTo>
                  <a:pt x="71438" y="8930"/>
                </a:lnTo>
                <a:lnTo>
                  <a:pt x="53579" y="8930"/>
                </a:lnTo>
                <a:lnTo>
                  <a:pt x="44649" y="17859"/>
                </a:lnTo>
                <a:lnTo>
                  <a:pt x="44649" y="26789"/>
                </a:lnTo>
                <a:lnTo>
                  <a:pt x="44649" y="44649"/>
                </a:lnTo>
                <a:lnTo>
                  <a:pt x="53579" y="53578"/>
                </a:lnTo>
                <a:lnTo>
                  <a:pt x="62508" y="71438"/>
                </a:lnTo>
                <a:lnTo>
                  <a:pt x="71438" y="89297"/>
                </a:lnTo>
                <a:lnTo>
                  <a:pt x="89297" y="98227"/>
                </a:lnTo>
                <a:lnTo>
                  <a:pt x="89297" y="116086"/>
                </a:lnTo>
                <a:lnTo>
                  <a:pt x="98227" y="125016"/>
                </a:lnTo>
                <a:lnTo>
                  <a:pt x="98227" y="142875"/>
                </a:lnTo>
                <a:lnTo>
                  <a:pt x="89297" y="151805"/>
                </a:lnTo>
                <a:lnTo>
                  <a:pt x="80368" y="160735"/>
                </a:lnTo>
                <a:lnTo>
                  <a:pt x="62508" y="169664"/>
                </a:lnTo>
                <a:lnTo>
                  <a:pt x="44649" y="169664"/>
                </a:lnTo>
                <a:lnTo>
                  <a:pt x="26789" y="169664"/>
                </a:lnTo>
                <a:lnTo>
                  <a:pt x="17860" y="169664"/>
                </a:lnTo>
                <a:lnTo>
                  <a:pt x="8930" y="151805"/>
                </a:lnTo>
                <a:lnTo>
                  <a:pt x="0" y="133945"/>
                </a:lnTo>
                <a:lnTo>
                  <a:pt x="0" y="107156"/>
                </a:lnTo>
                <a:lnTo>
                  <a:pt x="8930" y="71438"/>
                </a:lnTo>
                <a:lnTo>
                  <a:pt x="893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6" name="Freeform 3075"/>
          <p:cNvSpPr/>
          <p:nvPr/>
        </p:nvSpPr>
        <p:spPr>
          <a:xfrm>
            <a:off x="8760023" y="1053703"/>
            <a:ext cx="62508" cy="312540"/>
          </a:xfrm>
          <a:custGeom>
            <a:avLst/>
            <a:gdLst/>
            <a:ahLst/>
            <a:cxnLst/>
            <a:rect l="0" t="0" r="0" b="0"/>
            <a:pathLst>
              <a:path w="62508" h="312540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26789"/>
                </a:lnTo>
                <a:lnTo>
                  <a:pt x="17859" y="44648"/>
                </a:lnTo>
                <a:lnTo>
                  <a:pt x="17859" y="80367"/>
                </a:lnTo>
                <a:lnTo>
                  <a:pt x="26789" y="116086"/>
                </a:lnTo>
                <a:lnTo>
                  <a:pt x="35718" y="151805"/>
                </a:lnTo>
                <a:lnTo>
                  <a:pt x="35718" y="196453"/>
                </a:lnTo>
                <a:lnTo>
                  <a:pt x="44648" y="241102"/>
                </a:lnTo>
                <a:lnTo>
                  <a:pt x="53578" y="267891"/>
                </a:lnTo>
                <a:lnTo>
                  <a:pt x="53578" y="285750"/>
                </a:lnTo>
                <a:lnTo>
                  <a:pt x="62507" y="303610"/>
                </a:lnTo>
                <a:lnTo>
                  <a:pt x="53578" y="312539"/>
                </a:lnTo>
                <a:lnTo>
                  <a:pt x="44648" y="303610"/>
                </a:lnTo>
                <a:lnTo>
                  <a:pt x="35718" y="294680"/>
                </a:lnTo>
                <a:lnTo>
                  <a:pt x="17859" y="276820"/>
                </a:lnTo>
                <a:lnTo>
                  <a:pt x="0" y="258961"/>
                </a:lnTo>
                <a:lnTo>
                  <a:pt x="0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Freeform 3076"/>
          <p:cNvSpPr/>
          <p:nvPr/>
        </p:nvSpPr>
        <p:spPr>
          <a:xfrm>
            <a:off x="8697515" y="1160859"/>
            <a:ext cx="160735" cy="26790"/>
          </a:xfrm>
          <a:custGeom>
            <a:avLst/>
            <a:gdLst/>
            <a:ahLst/>
            <a:cxnLst/>
            <a:rect l="0" t="0" r="0" b="0"/>
            <a:pathLst>
              <a:path w="160735" h="26790">
                <a:moveTo>
                  <a:pt x="0" y="26789"/>
                </a:moveTo>
                <a:lnTo>
                  <a:pt x="8930" y="26789"/>
                </a:lnTo>
                <a:lnTo>
                  <a:pt x="17859" y="17860"/>
                </a:lnTo>
                <a:lnTo>
                  <a:pt x="35719" y="17860"/>
                </a:lnTo>
                <a:lnTo>
                  <a:pt x="53578" y="8930"/>
                </a:lnTo>
                <a:lnTo>
                  <a:pt x="71437" y="8930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Freeform 3077"/>
          <p:cNvSpPr/>
          <p:nvPr/>
        </p:nvSpPr>
        <p:spPr>
          <a:xfrm>
            <a:off x="8786812" y="1160859"/>
            <a:ext cx="303610" cy="80369"/>
          </a:xfrm>
          <a:custGeom>
            <a:avLst/>
            <a:gdLst/>
            <a:ahLst/>
            <a:cxnLst/>
            <a:rect l="0" t="0" r="0" b="0"/>
            <a:pathLst>
              <a:path w="303610" h="80369">
                <a:moveTo>
                  <a:pt x="0" y="71438"/>
                </a:moveTo>
                <a:lnTo>
                  <a:pt x="0" y="71438"/>
                </a:lnTo>
                <a:lnTo>
                  <a:pt x="8929" y="71438"/>
                </a:lnTo>
                <a:lnTo>
                  <a:pt x="17859" y="71438"/>
                </a:lnTo>
                <a:lnTo>
                  <a:pt x="26789" y="71438"/>
                </a:lnTo>
                <a:lnTo>
                  <a:pt x="35718" y="62508"/>
                </a:lnTo>
                <a:lnTo>
                  <a:pt x="44648" y="62508"/>
                </a:lnTo>
                <a:lnTo>
                  <a:pt x="53578" y="62508"/>
                </a:lnTo>
                <a:lnTo>
                  <a:pt x="62508" y="53578"/>
                </a:lnTo>
                <a:lnTo>
                  <a:pt x="71437" y="44649"/>
                </a:lnTo>
                <a:lnTo>
                  <a:pt x="80367" y="35719"/>
                </a:lnTo>
                <a:lnTo>
                  <a:pt x="98226" y="26789"/>
                </a:lnTo>
                <a:lnTo>
                  <a:pt x="98226" y="17860"/>
                </a:lnTo>
                <a:lnTo>
                  <a:pt x="107156" y="8930"/>
                </a:ln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0"/>
                </a:lnTo>
                <a:lnTo>
                  <a:pt x="98226" y="0"/>
                </a:lnTo>
                <a:lnTo>
                  <a:pt x="98226" y="8930"/>
                </a:lnTo>
                <a:lnTo>
                  <a:pt x="89297" y="17860"/>
                </a:lnTo>
                <a:lnTo>
                  <a:pt x="89297" y="26789"/>
                </a:lnTo>
                <a:lnTo>
                  <a:pt x="89297" y="44649"/>
                </a:lnTo>
                <a:lnTo>
                  <a:pt x="89297" y="53578"/>
                </a:lnTo>
                <a:lnTo>
                  <a:pt x="89297" y="62508"/>
                </a:lnTo>
                <a:lnTo>
                  <a:pt x="89297" y="71438"/>
                </a:lnTo>
                <a:lnTo>
                  <a:pt x="98226" y="80368"/>
                </a:lnTo>
                <a:lnTo>
                  <a:pt x="98226" y="80368"/>
                </a:lnTo>
                <a:lnTo>
                  <a:pt x="107156" y="80368"/>
                </a:lnTo>
                <a:lnTo>
                  <a:pt x="116086" y="71438"/>
                </a:lnTo>
                <a:lnTo>
                  <a:pt x="125015" y="62508"/>
                </a:lnTo>
                <a:lnTo>
                  <a:pt x="133945" y="53578"/>
                </a:lnTo>
                <a:lnTo>
                  <a:pt x="151804" y="44649"/>
                </a:lnTo>
                <a:lnTo>
                  <a:pt x="160734" y="26789"/>
                </a:lnTo>
                <a:lnTo>
                  <a:pt x="160734" y="17860"/>
                </a:lnTo>
                <a:lnTo>
                  <a:pt x="169664" y="17860"/>
                </a:lnTo>
                <a:lnTo>
                  <a:pt x="178593" y="8930"/>
                </a:lnTo>
                <a:lnTo>
                  <a:pt x="178593" y="8930"/>
                </a:lnTo>
                <a:lnTo>
                  <a:pt x="178593" y="8930"/>
                </a:lnTo>
                <a:lnTo>
                  <a:pt x="178593" y="893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78593" y="17860"/>
                </a:lnTo>
                <a:lnTo>
                  <a:pt x="187523" y="26789"/>
                </a:lnTo>
                <a:lnTo>
                  <a:pt x="187523" y="26789"/>
                </a:lnTo>
                <a:lnTo>
                  <a:pt x="196453" y="17860"/>
                </a:lnTo>
                <a:lnTo>
                  <a:pt x="205383" y="17860"/>
                </a:lnTo>
                <a:lnTo>
                  <a:pt x="214312" y="8930"/>
                </a:lnTo>
                <a:lnTo>
                  <a:pt x="223242" y="8930"/>
                </a:lnTo>
                <a:lnTo>
                  <a:pt x="232172" y="0"/>
                </a:lnTo>
                <a:lnTo>
                  <a:pt x="241101" y="0"/>
                </a:lnTo>
                <a:lnTo>
                  <a:pt x="250031" y="0"/>
                </a:lnTo>
                <a:lnTo>
                  <a:pt x="258961" y="0"/>
                </a:lnTo>
                <a:lnTo>
                  <a:pt x="267890" y="8930"/>
                </a:lnTo>
                <a:lnTo>
                  <a:pt x="276820" y="8930"/>
                </a:lnTo>
                <a:lnTo>
                  <a:pt x="276820" y="8930"/>
                </a:lnTo>
                <a:lnTo>
                  <a:pt x="285750" y="17860"/>
                </a:lnTo>
                <a:lnTo>
                  <a:pt x="285750" y="17860"/>
                </a:lnTo>
                <a:lnTo>
                  <a:pt x="294679" y="8930"/>
                </a:lnTo>
                <a:lnTo>
                  <a:pt x="294679" y="8930"/>
                </a:lnTo>
                <a:lnTo>
                  <a:pt x="303609" y="8930"/>
                </a:lnTo>
                <a:lnTo>
                  <a:pt x="303609" y="0"/>
                </a:lnTo>
                <a:lnTo>
                  <a:pt x="30360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Freeform 3078"/>
          <p:cNvSpPr/>
          <p:nvPr/>
        </p:nvSpPr>
        <p:spPr>
          <a:xfrm>
            <a:off x="2964656" y="3929062"/>
            <a:ext cx="1303736" cy="901900"/>
          </a:xfrm>
          <a:custGeom>
            <a:avLst/>
            <a:gdLst/>
            <a:ahLst/>
            <a:cxnLst/>
            <a:rect l="0" t="0" r="0" b="0"/>
            <a:pathLst>
              <a:path w="1303736" h="901900">
                <a:moveTo>
                  <a:pt x="892969" y="178594"/>
                </a:moveTo>
                <a:lnTo>
                  <a:pt x="884039" y="178594"/>
                </a:lnTo>
                <a:lnTo>
                  <a:pt x="884039" y="169664"/>
                </a:lnTo>
                <a:lnTo>
                  <a:pt x="875110" y="160734"/>
                </a:lnTo>
                <a:lnTo>
                  <a:pt x="866180" y="151805"/>
                </a:lnTo>
                <a:lnTo>
                  <a:pt x="857250" y="142875"/>
                </a:lnTo>
                <a:lnTo>
                  <a:pt x="839391" y="125016"/>
                </a:lnTo>
                <a:lnTo>
                  <a:pt x="830461" y="116086"/>
                </a:lnTo>
                <a:lnTo>
                  <a:pt x="812602" y="107156"/>
                </a:lnTo>
                <a:lnTo>
                  <a:pt x="794742" y="89297"/>
                </a:lnTo>
                <a:lnTo>
                  <a:pt x="776883" y="80367"/>
                </a:lnTo>
                <a:lnTo>
                  <a:pt x="750094" y="71438"/>
                </a:lnTo>
                <a:lnTo>
                  <a:pt x="732235" y="62508"/>
                </a:lnTo>
                <a:lnTo>
                  <a:pt x="705446" y="53578"/>
                </a:lnTo>
                <a:lnTo>
                  <a:pt x="678657" y="44649"/>
                </a:lnTo>
                <a:lnTo>
                  <a:pt x="642938" y="35719"/>
                </a:lnTo>
                <a:lnTo>
                  <a:pt x="616149" y="26789"/>
                </a:lnTo>
                <a:lnTo>
                  <a:pt x="580430" y="26789"/>
                </a:lnTo>
                <a:lnTo>
                  <a:pt x="544711" y="26789"/>
                </a:lnTo>
                <a:lnTo>
                  <a:pt x="500063" y="26789"/>
                </a:lnTo>
                <a:lnTo>
                  <a:pt x="464344" y="26789"/>
                </a:lnTo>
                <a:lnTo>
                  <a:pt x="428625" y="35719"/>
                </a:lnTo>
                <a:lnTo>
                  <a:pt x="383977" y="35719"/>
                </a:lnTo>
                <a:lnTo>
                  <a:pt x="348258" y="44649"/>
                </a:lnTo>
                <a:lnTo>
                  <a:pt x="303610" y="53578"/>
                </a:lnTo>
                <a:lnTo>
                  <a:pt x="267891" y="62508"/>
                </a:lnTo>
                <a:lnTo>
                  <a:pt x="232172" y="71438"/>
                </a:lnTo>
                <a:lnTo>
                  <a:pt x="196453" y="80367"/>
                </a:lnTo>
                <a:lnTo>
                  <a:pt x="160735" y="89297"/>
                </a:lnTo>
                <a:lnTo>
                  <a:pt x="125016" y="98227"/>
                </a:lnTo>
                <a:lnTo>
                  <a:pt x="98227" y="107156"/>
                </a:lnTo>
                <a:lnTo>
                  <a:pt x="71438" y="125016"/>
                </a:lnTo>
                <a:lnTo>
                  <a:pt x="44649" y="133945"/>
                </a:lnTo>
                <a:lnTo>
                  <a:pt x="26789" y="151805"/>
                </a:lnTo>
                <a:lnTo>
                  <a:pt x="17860" y="169664"/>
                </a:lnTo>
                <a:lnTo>
                  <a:pt x="8930" y="196453"/>
                </a:lnTo>
                <a:lnTo>
                  <a:pt x="8930" y="223242"/>
                </a:lnTo>
                <a:lnTo>
                  <a:pt x="0" y="250031"/>
                </a:lnTo>
                <a:lnTo>
                  <a:pt x="0" y="285750"/>
                </a:lnTo>
                <a:lnTo>
                  <a:pt x="8930" y="321469"/>
                </a:lnTo>
                <a:lnTo>
                  <a:pt x="17860" y="357188"/>
                </a:lnTo>
                <a:lnTo>
                  <a:pt x="26789" y="401836"/>
                </a:lnTo>
                <a:lnTo>
                  <a:pt x="35719" y="437555"/>
                </a:lnTo>
                <a:lnTo>
                  <a:pt x="53578" y="482203"/>
                </a:lnTo>
                <a:lnTo>
                  <a:pt x="71438" y="526852"/>
                </a:lnTo>
                <a:lnTo>
                  <a:pt x="98227" y="571500"/>
                </a:lnTo>
                <a:lnTo>
                  <a:pt x="125016" y="607219"/>
                </a:lnTo>
                <a:lnTo>
                  <a:pt x="151805" y="651867"/>
                </a:lnTo>
                <a:lnTo>
                  <a:pt x="187524" y="687586"/>
                </a:lnTo>
                <a:lnTo>
                  <a:pt x="223242" y="723305"/>
                </a:lnTo>
                <a:lnTo>
                  <a:pt x="267891" y="750094"/>
                </a:lnTo>
                <a:lnTo>
                  <a:pt x="303610" y="776883"/>
                </a:lnTo>
                <a:lnTo>
                  <a:pt x="357188" y="812602"/>
                </a:lnTo>
                <a:lnTo>
                  <a:pt x="401836" y="830461"/>
                </a:lnTo>
                <a:lnTo>
                  <a:pt x="455414" y="857250"/>
                </a:lnTo>
                <a:lnTo>
                  <a:pt x="500063" y="875109"/>
                </a:lnTo>
                <a:lnTo>
                  <a:pt x="553641" y="884039"/>
                </a:lnTo>
                <a:lnTo>
                  <a:pt x="607219" y="892969"/>
                </a:lnTo>
                <a:lnTo>
                  <a:pt x="660797" y="901899"/>
                </a:lnTo>
                <a:lnTo>
                  <a:pt x="723305" y="901899"/>
                </a:lnTo>
                <a:lnTo>
                  <a:pt x="776883" y="901899"/>
                </a:lnTo>
                <a:lnTo>
                  <a:pt x="830461" y="901899"/>
                </a:lnTo>
                <a:lnTo>
                  <a:pt x="884039" y="892969"/>
                </a:lnTo>
                <a:lnTo>
                  <a:pt x="937617" y="884039"/>
                </a:lnTo>
                <a:lnTo>
                  <a:pt x="982266" y="866180"/>
                </a:lnTo>
                <a:lnTo>
                  <a:pt x="1035844" y="839391"/>
                </a:lnTo>
                <a:lnTo>
                  <a:pt x="1080492" y="812602"/>
                </a:lnTo>
                <a:lnTo>
                  <a:pt x="1125141" y="785813"/>
                </a:lnTo>
                <a:lnTo>
                  <a:pt x="1160860" y="759024"/>
                </a:lnTo>
                <a:lnTo>
                  <a:pt x="1196578" y="723305"/>
                </a:lnTo>
                <a:lnTo>
                  <a:pt x="1223367" y="687586"/>
                </a:lnTo>
                <a:lnTo>
                  <a:pt x="1250157" y="651867"/>
                </a:lnTo>
                <a:lnTo>
                  <a:pt x="1268016" y="607219"/>
                </a:lnTo>
                <a:lnTo>
                  <a:pt x="1285875" y="562570"/>
                </a:lnTo>
                <a:lnTo>
                  <a:pt x="1294805" y="517922"/>
                </a:lnTo>
                <a:lnTo>
                  <a:pt x="1303735" y="482203"/>
                </a:lnTo>
                <a:lnTo>
                  <a:pt x="1294805" y="437555"/>
                </a:lnTo>
                <a:lnTo>
                  <a:pt x="1294805" y="392906"/>
                </a:lnTo>
                <a:lnTo>
                  <a:pt x="1285875" y="357188"/>
                </a:lnTo>
                <a:lnTo>
                  <a:pt x="1268016" y="321469"/>
                </a:lnTo>
                <a:lnTo>
                  <a:pt x="1241227" y="285750"/>
                </a:lnTo>
                <a:lnTo>
                  <a:pt x="1214438" y="250031"/>
                </a:lnTo>
                <a:lnTo>
                  <a:pt x="1187649" y="214313"/>
                </a:lnTo>
                <a:lnTo>
                  <a:pt x="1143000" y="187524"/>
                </a:lnTo>
                <a:lnTo>
                  <a:pt x="1098352" y="160734"/>
                </a:lnTo>
                <a:lnTo>
                  <a:pt x="1053703" y="133945"/>
                </a:lnTo>
                <a:lnTo>
                  <a:pt x="1009055" y="107156"/>
                </a:lnTo>
                <a:lnTo>
                  <a:pt x="955477" y="89297"/>
                </a:lnTo>
                <a:lnTo>
                  <a:pt x="892969" y="62508"/>
                </a:lnTo>
                <a:lnTo>
                  <a:pt x="839391" y="44649"/>
                </a:lnTo>
                <a:lnTo>
                  <a:pt x="776883" y="35719"/>
                </a:lnTo>
                <a:lnTo>
                  <a:pt x="723305" y="17859"/>
                </a:lnTo>
                <a:lnTo>
                  <a:pt x="669727" y="8930"/>
                </a:lnTo>
                <a:lnTo>
                  <a:pt x="607219" y="0"/>
                </a:lnTo>
                <a:lnTo>
                  <a:pt x="562571" y="0"/>
                </a:lnTo>
                <a:lnTo>
                  <a:pt x="508992" y="0"/>
                </a:lnTo>
                <a:lnTo>
                  <a:pt x="464344" y="0"/>
                </a:lnTo>
                <a:lnTo>
                  <a:pt x="428625" y="8930"/>
                </a:lnTo>
                <a:lnTo>
                  <a:pt x="42862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0" name="Freeform 3079"/>
          <p:cNvSpPr/>
          <p:nvPr/>
        </p:nvSpPr>
        <p:spPr>
          <a:xfrm>
            <a:off x="1616273" y="526852"/>
            <a:ext cx="4491634" cy="5116711"/>
          </a:xfrm>
          <a:custGeom>
            <a:avLst/>
            <a:gdLst/>
            <a:ahLst/>
            <a:cxnLst/>
            <a:rect l="0" t="0" r="0" b="0"/>
            <a:pathLst>
              <a:path w="4491634" h="5116711">
                <a:moveTo>
                  <a:pt x="0" y="0"/>
                </a:moveTo>
                <a:lnTo>
                  <a:pt x="8930" y="8929"/>
                </a:lnTo>
                <a:lnTo>
                  <a:pt x="17860" y="17859"/>
                </a:lnTo>
                <a:lnTo>
                  <a:pt x="26790" y="44648"/>
                </a:lnTo>
                <a:lnTo>
                  <a:pt x="53579" y="80367"/>
                </a:lnTo>
                <a:lnTo>
                  <a:pt x="80368" y="125015"/>
                </a:lnTo>
                <a:lnTo>
                  <a:pt x="125016" y="169664"/>
                </a:lnTo>
                <a:lnTo>
                  <a:pt x="178594" y="223242"/>
                </a:lnTo>
                <a:lnTo>
                  <a:pt x="241102" y="285749"/>
                </a:lnTo>
                <a:lnTo>
                  <a:pt x="303610" y="357187"/>
                </a:lnTo>
                <a:lnTo>
                  <a:pt x="375047" y="437554"/>
                </a:lnTo>
                <a:lnTo>
                  <a:pt x="455415" y="535781"/>
                </a:lnTo>
                <a:lnTo>
                  <a:pt x="544711" y="634007"/>
                </a:lnTo>
                <a:lnTo>
                  <a:pt x="642938" y="750093"/>
                </a:lnTo>
                <a:lnTo>
                  <a:pt x="741165" y="866179"/>
                </a:lnTo>
                <a:lnTo>
                  <a:pt x="839391" y="991195"/>
                </a:lnTo>
                <a:lnTo>
                  <a:pt x="955477" y="1116210"/>
                </a:lnTo>
                <a:lnTo>
                  <a:pt x="1080493" y="1268015"/>
                </a:lnTo>
                <a:lnTo>
                  <a:pt x="1205508" y="1410890"/>
                </a:lnTo>
                <a:lnTo>
                  <a:pt x="1339454" y="1571624"/>
                </a:lnTo>
                <a:lnTo>
                  <a:pt x="1482329" y="1732359"/>
                </a:lnTo>
                <a:lnTo>
                  <a:pt x="1634133" y="1893093"/>
                </a:lnTo>
                <a:lnTo>
                  <a:pt x="1803797" y="2062757"/>
                </a:lnTo>
                <a:lnTo>
                  <a:pt x="1964532" y="2223492"/>
                </a:lnTo>
                <a:lnTo>
                  <a:pt x="2143125" y="2393155"/>
                </a:lnTo>
                <a:lnTo>
                  <a:pt x="2321719" y="2562819"/>
                </a:lnTo>
                <a:lnTo>
                  <a:pt x="2500313" y="2741413"/>
                </a:lnTo>
                <a:lnTo>
                  <a:pt x="2678907" y="2911077"/>
                </a:lnTo>
                <a:lnTo>
                  <a:pt x="2848571" y="3089671"/>
                </a:lnTo>
                <a:lnTo>
                  <a:pt x="3018235" y="3268265"/>
                </a:lnTo>
                <a:lnTo>
                  <a:pt x="3178969" y="3446859"/>
                </a:lnTo>
                <a:lnTo>
                  <a:pt x="3339704" y="3625452"/>
                </a:lnTo>
                <a:lnTo>
                  <a:pt x="3482579" y="3804046"/>
                </a:lnTo>
                <a:lnTo>
                  <a:pt x="3625454" y="3973710"/>
                </a:lnTo>
                <a:lnTo>
                  <a:pt x="3750469" y="4134444"/>
                </a:lnTo>
                <a:lnTo>
                  <a:pt x="3875485" y="4286249"/>
                </a:lnTo>
                <a:lnTo>
                  <a:pt x="3982641" y="4438054"/>
                </a:lnTo>
                <a:lnTo>
                  <a:pt x="4089797" y="4572000"/>
                </a:lnTo>
                <a:lnTo>
                  <a:pt x="4179094" y="4697015"/>
                </a:lnTo>
                <a:lnTo>
                  <a:pt x="4259461" y="4813101"/>
                </a:lnTo>
                <a:lnTo>
                  <a:pt x="4339829" y="4911328"/>
                </a:lnTo>
                <a:lnTo>
                  <a:pt x="4402336" y="5000625"/>
                </a:lnTo>
                <a:lnTo>
                  <a:pt x="4455915" y="5063132"/>
                </a:lnTo>
                <a:lnTo>
                  <a:pt x="4491633" y="5116710"/>
                </a:lnTo>
                <a:lnTo>
                  <a:pt x="4491633" y="511671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Freeform 3080"/>
          <p:cNvSpPr/>
          <p:nvPr/>
        </p:nvSpPr>
        <p:spPr>
          <a:xfrm>
            <a:off x="1446609" y="0"/>
            <a:ext cx="4866681" cy="5464970"/>
          </a:xfrm>
          <a:custGeom>
            <a:avLst/>
            <a:gdLst/>
            <a:ahLst/>
            <a:cxnLst/>
            <a:rect l="0" t="0" r="0" b="0"/>
            <a:pathLst>
              <a:path w="4866681" h="5464970">
                <a:moveTo>
                  <a:pt x="0" y="5464969"/>
                </a:moveTo>
                <a:lnTo>
                  <a:pt x="0" y="5456039"/>
                </a:lnTo>
                <a:lnTo>
                  <a:pt x="0" y="5438180"/>
                </a:lnTo>
                <a:lnTo>
                  <a:pt x="8930" y="5420320"/>
                </a:lnTo>
                <a:lnTo>
                  <a:pt x="26789" y="5393531"/>
                </a:lnTo>
                <a:lnTo>
                  <a:pt x="53579" y="5357813"/>
                </a:lnTo>
                <a:lnTo>
                  <a:pt x="98227" y="5313164"/>
                </a:lnTo>
                <a:lnTo>
                  <a:pt x="142875" y="5259586"/>
                </a:lnTo>
                <a:lnTo>
                  <a:pt x="187524" y="5197078"/>
                </a:lnTo>
                <a:lnTo>
                  <a:pt x="250032" y="5116711"/>
                </a:lnTo>
                <a:lnTo>
                  <a:pt x="312539" y="5045273"/>
                </a:lnTo>
                <a:lnTo>
                  <a:pt x="375047" y="4955977"/>
                </a:lnTo>
                <a:lnTo>
                  <a:pt x="455414" y="4848820"/>
                </a:lnTo>
                <a:lnTo>
                  <a:pt x="535782" y="4741664"/>
                </a:lnTo>
                <a:lnTo>
                  <a:pt x="625079" y="4625578"/>
                </a:lnTo>
                <a:lnTo>
                  <a:pt x="723305" y="4500562"/>
                </a:lnTo>
                <a:lnTo>
                  <a:pt x="821532" y="4366617"/>
                </a:lnTo>
                <a:lnTo>
                  <a:pt x="928688" y="4223742"/>
                </a:lnTo>
                <a:lnTo>
                  <a:pt x="1044774" y="4071937"/>
                </a:lnTo>
                <a:lnTo>
                  <a:pt x="1160860" y="3920132"/>
                </a:lnTo>
                <a:lnTo>
                  <a:pt x="1285875" y="3750468"/>
                </a:lnTo>
                <a:lnTo>
                  <a:pt x="1428750" y="3580804"/>
                </a:lnTo>
                <a:lnTo>
                  <a:pt x="1562696" y="3402211"/>
                </a:lnTo>
                <a:lnTo>
                  <a:pt x="1714500" y="3214687"/>
                </a:lnTo>
                <a:lnTo>
                  <a:pt x="1866305" y="3018234"/>
                </a:lnTo>
                <a:lnTo>
                  <a:pt x="2035969" y="2812851"/>
                </a:lnTo>
                <a:lnTo>
                  <a:pt x="2205633" y="2607469"/>
                </a:lnTo>
                <a:lnTo>
                  <a:pt x="2384227" y="2402086"/>
                </a:lnTo>
                <a:lnTo>
                  <a:pt x="2562821" y="2196703"/>
                </a:lnTo>
                <a:lnTo>
                  <a:pt x="2759274" y="2000250"/>
                </a:lnTo>
                <a:lnTo>
                  <a:pt x="2946797" y="1803797"/>
                </a:lnTo>
                <a:lnTo>
                  <a:pt x="3143250" y="1616273"/>
                </a:lnTo>
                <a:lnTo>
                  <a:pt x="3330774" y="1437679"/>
                </a:lnTo>
                <a:lnTo>
                  <a:pt x="3509368" y="1268016"/>
                </a:lnTo>
                <a:lnTo>
                  <a:pt x="3687961" y="1098351"/>
                </a:lnTo>
                <a:lnTo>
                  <a:pt x="3848696" y="946547"/>
                </a:lnTo>
                <a:lnTo>
                  <a:pt x="4000500" y="812601"/>
                </a:lnTo>
                <a:lnTo>
                  <a:pt x="4143375" y="678656"/>
                </a:lnTo>
                <a:lnTo>
                  <a:pt x="4268391" y="562570"/>
                </a:lnTo>
                <a:lnTo>
                  <a:pt x="4357688" y="482203"/>
                </a:lnTo>
                <a:lnTo>
                  <a:pt x="4420196" y="419695"/>
                </a:lnTo>
                <a:lnTo>
                  <a:pt x="4473774" y="375047"/>
                </a:lnTo>
                <a:lnTo>
                  <a:pt x="4527352" y="321469"/>
                </a:lnTo>
                <a:lnTo>
                  <a:pt x="4589860" y="258961"/>
                </a:lnTo>
                <a:lnTo>
                  <a:pt x="4661297" y="187523"/>
                </a:lnTo>
                <a:lnTo>
                  <a:pt x="4723805" y="125016"/>
                </a:lnTo>
                <a:lnTo>
                  <a:pt x="4777383" y="71437"/>
                </a:lnTo>
                <a:lnTo>
                  <a:pt x="4822032" y="35719"/>
                </a:lnTo>
                <a:lnTo>
                  <a:pt x="4848821" y="0"/>
                </a:lnTo>
                <a:lnTo>
                  <a:pt x="4866680" y="0"/>
                </a:lnTo>
                <a:lnTo>
                  <a:pt x="486668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Freeform 3081"/>
          <p:cNvSpPr/>
          <p:nvPr/>
        </p:nvSpPr>
        <p:spPr>
          <a:xfrm>
            <a:off x="2125266" y="4991695"/>
            <a:ext cx="428626" cy="196454"/>
          </a:xfrm>
          <a:custGeom>
            <a:avLst/>
            <a:gdLst/>
            <a:ahLst/>
            <a:cxnLst/>
            <a:rect l="0" t="0" r="0" b="0"/>
            <a:pathLst>
              <a:path w="428626" h="196454">
                <a:moveTo>
                  <a:pt x="17859" y="0"/>
                </a:move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26789"/>
                </a:lnTo>
                <a:lnTo>
                  <a:pt x="26789" y="35719"/>
                </a:lnTo>
                <a:lnTo>
                  <a:pt x="17859" y="53578"/>
                </a:lnTo>
                <a:lnTo>
                  <a:pt x="17859" y="62508"/>
                </a:lnTo>
                <a:lnTo>
                  <a:pt x="8929" y="80368"/>
                </a:lnTo>
                <a:lnTo>
                  <a:pt x="8929" y="89297"/>
                </a:lnTo>
                <a:lnTo>
                  <a:pt x="8929" y="98227"/>
                </a:lnTo>
                <a:lnTo>
                  <a:pt x="0" y="116086"/>
                </a:lnTo>
                <a:lnTo>
                  <a:pt x="0" y="125016"/>
                </a:lnTo>
                <a:lnTo>
                  <a:pt x="0" y="133946"/>
                </a:lnTo>
                <a:lnTo>
                  <a:pt x="0" y="142875"/>
                </a:lnTo>
                <a:lnTo>
                  <a:pt x="8929" y="151805"/>
                </a:lnTo>
                <a:lnTo>
                  <a:pt x="8929" y="160735"/>
                </a:lnTo>
                <a:lnTo>
                  <a:pt x="17859" y="160735"/>
                </a:lnTo>
                <a:lnTo>
                  <a:pt x="26789" y="169664"/>
                </a:lnTo>
                <a:lnTo>
                  <a:pt x="35718" y="169664"/>
                </a:lnTo>
                <a:lnTo>
                  <a:pt x="53578" y="169664"/>
                </a:lnTo>
                <a:lnTo>
                  <a:pt x="71437" y="169664"/>
                </a:lnTo>
                <a:lnTo>
                  <a:pt x="89297" y="169664"/>
                </a:lnTo>
                <a:lnTo>
                  <a:pt x="116086" y="169664"/>
                </a:lnTo>
                <a:lnTo>
                  <a:pt x="133945" y="169664"/>
                </a:lnTo>
                <a:lnTo>
                  <a:pt x="160734" y="169664"/>
                </a:lnTo>
                <a:lnTo>
                  <a:pt x="187523" y="169664"/>
                </a:lnTo>
                <a:lnTo>
                  <a:pt x="223242" y="169664"/>
                </a:lnTo>
                <a:lnTo>
                  <a:pt x="250031" y="169664"/>
                </a:lnTo>
                <a:lnTo>
                  <a:pt x="276820" y="178594"/>
                </a:lnTo>
                <a:lnTo>
                  <a:pt x="303609" y="178594"/>
                </a:lnTo>
                <a:lnTo>
                  <a:pt x="330398" y="178594"/>
                </a:lnTo>
                <a:lnTo>
                  <a:pt x="357187" y="178594"/>
                </a:lnTo>
                <a:lnTo>
                  <a:pt x="383976" y="187524"/>
                </a:lnTo>
                <a:lnTo>
                  <a:pt x="401836" y="196453"/>
                </a:lnTo>
                <a:lnTo>
                  <a:pt x="428625" y="196453"/>
                </a:lnTo>
                <a:lnTo>
                  <a:pt x="428625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 3082"/>
          <p:cNvSpPr/>
          <p:nvPr/>
        </p:nvSpPr>
        <p:spPr>
          <a:xfrm>
            <a:off x="2580680" y="4893469"/>
            <a:ext cx="53579" cy="312540"/>
          </a:xfrm>
          <a:custGeom>
            <a:avLst/>
            <a:gdLst/>
            <a:ahLst/>
            <a:cxnLst/>
            <a:rect l="0" t="0" r="0" b="0"/>
            <a:pathLst>
              <a:path w="53579" h="312540">
                <a:moveTo>
                  <a:pt x="0" y="303609"/>
                </a:moveTo>
                <a:lnTo>
                  <a:pt x="17859" y="303609"/>
                </a:lnTo>
                <a:lnTo>
                  <a:pt x="26789" y="312539"/>
                </a:lnTo>
                <a:lnTo>
                  <a:pt x="26789" y="303609"/>
                </a:lnTo>
                <a:lnTo>
                  <a:pt x="35718" y="303609"/>
                </a:lnTo>
                <a:lnTo>
                  <a:pt x="35718" y="303609"/>
                </a:lnTo>
                <a:lnTo>
                  <a:pt x="44648" y="294679"/>
                </a:lnTo>
                <a:lnTo>
                  <a:pt x="44648" y="285750"/>
                </a:lnTo>
                <a:lnTo>
                  <a:pt x="44648" y="267890"/>
                </a:lnTo>
                <a:lnTo>
                  <a:pt x="44648" y="258961"/>
                </a:lnTo>
                <a:lnTo>
                  <a:pt x="44648" y="241101"/>
                </a:lnTo>
                <a:lnTo>
                  <a:pt x="44648" y="223242"/>
                </a:lnTo>
                <a:lnTo>
                  <a:pt x="44648" y="205383"/>
                </a:lnTo>
                <a:lnTo>
                  <a:pt x="44648" y="178594"/>
                </a:lnTo>
                <a:lnTo>
                  <a:pt x="44648" y="160734"/>
                </a:lnTo>
                <a:lnTo>
                  <a:pt x="53578" y="133945"/>
                </a:lnTo>
                <a:lnTo>
                  <a:pt x="53578" y="107156"/>
                </a:lnTo>
                <a:lnTo>
                  <a:pt x="53578" y="80367"/>
                </a:lnTo>
                <a:lnTo>
                  <a:pt x="53578" y="53578"/>
                </a:lnTo>
                <a:lnTo>
                  <a:pt x="44648" y="35719"/>
                </a:lnTo>
                <a:lnTo>
                  <a:pt x="44648" y="17859"/>
                </a:lnTo>
                <a:lnTo>
                  <a:pt x="35718" y="8929"/>
                </a:lnTo>
                <a:lnTo>
                  <a:pt x="26789" y="892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</a:t>
            </a:r>
            <a:r>
              <a:rPr lang="en-US" dirty="0" err="1" smtClean="0"/>
              <a:t>Redmine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Redmine</a:t>
            </a:r>
            <a:r>
              <a:rPr lang="en-US" dirty="0" smtClean="0"/>
              <a:t> </a:t>
            </a:r>
            <a:r>
              <a:rPr lang="en-US" dirty="0"/>
              <a:t>is written in Ruby on Rails. Apart from tracking issues, it provides a full project management features.</a:t>
            </a:r>
          </a:p>
          <a:p>
            <a:r>
              <a:rPr lang="en-US" dirty="0" err="1"/>
              <a:t>Redmine</a:t>
            </a:r>
            <a:r>
              <a:rPr lang="en-US" dirty="0"/>
              <a:t> Features:</a:t>
            </a:r>
          </a:p>
          <a:p>
            <a:pPr lvl="1"/>
            <a:r>
              <a:rPr lang="en-US" dirty="0"/>
              <a:t>Project management including Gantt chart</a:t>
            </a:r>
          </a:p>
          <a:p>
            <a:pPr lvl="1"/>
            <a:r>
              <a:rPr lang="en-US" dirty="0"/>
              <a:t>Project Wiki</a:t>
            </a:r>
          </a:p>
          <a:p>
            <a:pPr lvl="1"/>
            <a:r>
              <a:rPr lang="en-US" dirty="0"/>
              <a:t>Time Tracking</a:t>
            </a:r>
          </a:p>
          <a:p>
            <a:pPr lvl="1"/>
            <a:r>
              <a:rPr lang="en-US" dirty="0" smtClean="0"/>
              <a:t>LDAP </a:t>
            </a:r>
            <a:r>
              <a:rPr lang="en-US" dirty="0"/>
              <a:t>Authentication</a:t>
            </a:r>
          </a:p>
          <a:p>
            <a:r>
              <a:rPr lang="en-US" dirty="0" smtClean="0"/>
              <a:t>Additional </a:t>
            </a:r>
            <a:r>
              <a:rPr lang="en-US" dirty="0"/>
              <a:t>Info:</a:t>
            </a:r>
          </a:p>
          <a:p>
            <a:r>
              <a:rPr lang="en-US" dirty="0"/>
              <a:t>Home Page: http://www.redmine.org/</a:t>
            </a:r>
          </a:p>
          <a:p>
            <a:r>
              <a:rPr lang="en-US" dirty="0"/>
              <a:t>Stable Release: 1.0.1</a:t>
            </a:r>
          </a:p>
          <a:p>
            <a:r>
              <a:rPr lang="en-US" dirty="0"/>
              <a:t>License: GNU v2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3B8-E828-4B4B-9B69-5223E60A4589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62400" cy="365125"/>
          </a:xfrm>
        </p:spPr>
        <p:txBody>
          <a:bodyPr/>
          <a:lstStyle/>
          <a:p>
            <a:r>
              <a:rPr lang="en-US" dirty="0"/>
              <a:t>Top 10 Open Source Bug Tracking System http://www.thegeekstuff.com/2010/08/bug-tracking-system/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6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30711" y="178594"/>
            <a:ext cx="3607595" cy="1223368"/>
          </a:xfrm>
          <a:custGeom>
            <a:avLst/>
            <a:gdLst/>
            <a:ahLst/>
            <a:cxnLst/>
            <a:rect l="0" t="0" r="0" b="0"/>
            <a:pathLst>
              <a:path w="3607595" h="1223368">
                <a:moveTo>
                  <a:pt x="2857500" y="142875"/>
                </a:moveTo>
                <a:lnTo>
                  <a:pt x="2848570" y="133945"/>
                </a:lnTo>
                <a:lnTo>
                  <a:pt x="2839641" y="125015"/>
                </a:lnTo>
                <a:lnTo>
                  <a:pt x="2821781" y="125015"/>
                </a:lnTo>
                <a:lnTo>
                  <a:pt x="2812852" y="116086"/>
                </a:lnTo>
                <a:lnTo>
                  <a:pt x="2794992" y="116086"/>
                </a:lnTo>
                <a:lnTo>
                  <a:pt x="2768203" y="107156"/>
                </a:lnTo>
                <a:lnTo>
                  <a:pt x="2732484" y="107156"/>
                </a:lnTo>
                <a:lnTo>
                  <a:pt x="2696766" y="98226"/>
                </a:lnTo>
                <a:lnTo>
                  <a:pt x="2661047" y="89297"/>
                </a:lnTo>
                <a:lnTo>
                  <a:pt x="2616398" y="89297"/>
                </a:lnTo>
                <a:lnTo>
                  <a:pt x="2589609" y="80367"/>
                </a:lnTo>
                <a:lnTo>
                  <a:pt x="2562820" y="80367"/>
                </a:lnTo>
                <a:lnTo>
                  <a:pt x="2518172" y="80367"/>
                </a:lnTo>
                <a:lnTo>
                  <a:pt x="2473523" y="71437"/>
                </a:lnTo>
                <a:lnTo>
                  <a:pt x="2419945" y="71437"/>
                </a:lnTo>
                <a:lnTo>
                  <a:pt x="2366367" y="71437"/>
                </a:lnTo>
                <a:lnTo>
                  <a:pt x="2303859" y="62508"/>
                </a:lnTo>
                <a:lnTo>
                  <a:pt x="2232422" y="62508"/>
                </a:lnTo>
                <a:lnTo>
                  <a:pt x="2160984" y="53578"/>
                </a:lnTo>
                <a:lnTo>
                  <a:pt x="2089547" y="53578"/>
                </a:lnTo>
                <a:lnTo>
                  <a:pt x="2009180" y="44648"/>
                </a:lnTo>
                <a:lnTo>
                  <a:pt x="1928812" y="44648"/>
                </a:lnTo>
                <a:lnTo>
                  <a:pt x="1839516" y="35718"/>
                </a:lnTo>
                <a:lnTo>
                  <a:pt x="1759148" y="35718"/>
                </a:lnTo>
                <a:lnTo>
                  <a:pt x="1669852" y="26789"/>
                </a:lnTo>
                <a:lnTo>
                  <a:pt x="1580555" y="26789"/>
                </a:lnTo>
                <a:lnTo>
                  <a:pt x="1491258" y="26789"/>
                </a:lnTo>
                <a:lnTo>
                  <a:pt x="1401961" y="26789"/>
                </a:lnTo>
                <a:lnTo>
                  <a:pt x="1312664" y="26789"/>
                </a:lnTo>
                <a:lnTo>
                  <a:pt x="1223367" y="35718"/>
                </a:lnTo>
                <a:lnTo>
                  <a:pt x="1017984" y="44648"/>
                </a:lnTo>
                <a:lnTo>
                  <a:pt x="848320" y="62508"/>
                </a:lnTo>
                <a:lnTo>
                  <a:pt x="696516" y="89297"/>
                </a:lnTo>
                <a:lnTo>
                  <a:pt x="562570" y="125015"/>
                </a:lnTo>
                <a:lnTo>
                  <a:pt x="455414" y="160734"/>
                </a:lnTo>
                <a:lnTo>
                  <a:pt x="366117" y="196453"/>
                </a:lnTo>
                <a:lnTo>
                  <a:pt x="294680" y="241101"/>
                </a:lnTo>
                <a:lnTo>
                  <a:pt x="232172" y="285750"/>
                </a:lnTo>
                <a:lnTo>
                  <a:pt x="169664" y="330398"/>
                </a:lnTo>
                <a:lnTo>
                  <a:pt x="125016" y="375047"/>
                </a:lnTo>
                <a:lnTo>
                  <a:pt x="80367" y="428625"/>
                </a:lnTo>
                <a:lnTo>
                  <a:pt x="53578" y="482203"/>
                </a:lnTo>
                <a:lnTo>
                  <a:pt x="26789" y="535781"/>
                </a:lnTo>
                <a:lnTo>
                  <a:pt x="17859" y="589359"/>
                </a:lnTo>
                <a:lnTo>
                  <a:pt x="0" y="634007"/>
                </a:lnTo>
                <a:lnTo>
                  <a:pt x="0" y="687586"/>
                </a:lnTo>
                <a:lnTo>
                  <a:pt x="8930" y="732234"/>
                </a:lnTo>
                <a:lnTo>
                  <a:pt x="8930" y="785812"/>
                </a:lnTo>
                <a:lnTo>
                  <a:pt x="26789" y="830461"/>
                </a:lnTo>
                <a:lnTo>
                  <a:pt x="44648" y="866179"/>
                </a:lnTo>
                <a:lnTo>
                  <a:pt x="71437" y="910828"/>
                </a:lnTo>
                <a:lnTo>
                  <a:pt x="98227" y="955476"/>
                </a:lnTo>
                <a:lnTo>
                  <a:pt x="133945" y="991195"/>
                </a:lnTo>
                <a:lnTo>
                  <a:pt x="178594" y="1026914"/>
                </a:lnTo>
                <a:lnTo>
                  <a:pt x="223242" y="1062633"/>
                </a:lnTo>
                <a:lnTo>
                  <a:pt x="276820" y="1089422"/>
                </a:lnTo>
                <a:lnTo>
                  <a:pt x="330398" y="1107281"/>
                </a:lnTo>
                <a:lnTo>
                  <a:pt x="392906" y="1134070"/>
                </a:lnTo>
                <a:lnTo>
                  <a:pt x="455414" y="1151929"/>
                </a:lnTo>
                <a:lnTo>
                  <a:pt x="535781" y="1169789"/>
                </a:lnTo>
                <a:lnTo>
                  <a:pt x="607219" y="1178719"/>
                </a:lnTo>
                <a:lnTo>
                  <a:pt x="687586" y="1187648"/>
                </a:lnTo>
                <a:lnTo>
                  <a:pt x="776883" y="1196578"/>
                </a:lnTo>
                <a:lnTo>
                  <a:pt x="866180" y="1196578"/>
                </a:lnTo>
                <a:lnTo>
                  <a:pt x="955477" y="1205508"/>
                </a:lnTo>
                <a:lnTo>
                  <a:pt x="1053703" y="1205508"/>
                </a:lnTo>
                <a:lnTo>
                  <a:pt x="1151930" y="1214437"/>
                </a:lnTo>
                <a:lnTo>
                  <a:pt x="1259086" y="1214437"/>
                </a:lnTo>
                <a:lnTo>
                  <a:pt x="1366242" y="1214437"/>
                </a:lnTo>
                <a:lnTo>
                  <a:pt x="1473398" y="1223367"/>
                </a:lnTo>
                <a:lnTo>
                  <a:pt x="1580555" y="1214437"/>
                </a:lnTo>
                <a:lnTo>
                  <a:pt x="1696641" y="1214437"/>
                </a:lnTo>
                <a:lnTo>
                  <a:pt x="1803797" y="1214437"/>
                </a:lnTo>
                <a:lnTo>
                  <a:pt x="1919883" y="1205508"/>
                </a:lnTo>
                <a:lnTo>
                  <a:pt x="2035969" y="1205508"/>
                </a:lnTo>
                <a:lnTo>
                  <a:pt x="2152055" y="1196578"/>
                </a:lnTo>
                <a:lnTo>
                  <a:pt x="2259211" y="1187648"/>
                </a:lnTo>
                <a:lnTo>
                  <a:pt x="2366367" y="1178719"/>
                </a:lnTo>
                <a:lnTo>
                  <a:pt x="2482453" y="1160859"/>
                </a:lnTo>
                <a:lnTo>
                  <a:pt x="2589609" y="1151929"/>
                </a:lnTo>
                <a:lnTo>
                  <a:pt x="2696766" y="1134070"/>
                </a:lnTo>
                <a:lnTo>
                  <a:pt x="2803922" y="1116211"/>
                </a:lnTo>
                <a:lnTo>
                  <a:pt x="2902148" y="1098351"/>
                </a:lnTo>
                <a:lnTo>
                  <a:pt x="2991445" y="1080492"/>
                </a:lnTo>
                <a:lnTo>
                  <a:pt x="3080742" y="1062633"/>
                </a:lnTo>
                <a:lnTo>
                  <a:pt x="3170039" y="1044773"/>
                </a:lnTo>
                <a:lnTo>
                  <a:pt x="3241477" y="1017984"/>
                </a:lnTo>
                <a:lnTo>
                  <a:pt x="3321844" y="991195"/>
                </a:lnTo>
                <a:lnTo>
                  <a:pt x="3384352" y="955476"/>
                </a:lnTo>
                <a:lnTo>
                  <a:pt x="3437930" y="928687"/>
                </a:lnTo>
                <a:lnTo>
                  <a:pt x="3491508" y="892968"/>
                </a:lnTo>
                <a:lnTo>
                  <a:pt x="3527227" y="848320"/>
                </a:lnTo>
                <a:lnTo>
                  <a:pt x="3562945" y="803672"/>
                </a:lnTo>
                <a:lnTo>
                  <a:pt x="3580805" y="759023"/>
                </a:lnTo>
                <a:lnTo>
                  <a:pt x="3598664" y="705445"/>
                </a:lnTo>
                <a:lnTo>
                  <a:pt x="3607594" y="642937"/>
                </a:lnTo>
                <a:lnTo>
                  <a:pt x="3607594" y="580429"/>
                </a:lnTo>
                <a:lnTo>
                  <a:pt x="3598664" y="517922"/>
                </a:lnTo>
                <a:lnTo>
                  <a:pt x="3580805" y="455414"/>
                </a:lnTo>
                <a:lnTo>
                  <a:pt x="3554016" y="392906"/>
                </a:lnTo>
                <a:lnTo>
                  <a:pt x="3518297" y="330398"/>
                </a:lnTo>
                <a:lnTo>
                  <a:pt x="3473648" y="276820"/>
                </a:lnTo>
                <a:lnTo>
                  <a:pt x="3429000" y="232172"/>
                </a:lnTo>
                <a:lnTo>
                  <a:pt x="3393281" y="205383"/>
                </a:lnTo>
                <a:lnTo>
                  <a:pt x="3357562" y="169664"/>
                </a:lnTo>
                <a:lnTo>
                  <a:pt x="3321844" y="142875"/>
                </a:lnTo>
                <a:lnTo>
                  <a:pt x="3268266" y="116086"/>
                </a:lnTo>
                <a:lnTo>
                  <a:pt x="3196828" y="80367"/>
                </a:lnTo>
                <a:lnTo>
                  <a:pt x="3116461" y="53578"/>
                </a:lnTo>
                <a:lnTo>
                  <a:pt x="3036094" y="26789"/>
                </a:lnTo>
                <a:lnTo>
                  <a:pt x="2946797" y="0"/>
                </a:lnTo>
                <a:lnTo>
                  <a:pt x="29467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830836" y="1919883"/>
            <a:ext cx="8931" cy="8930"/>
          </a:xfrm>
          <a:custGeom>
            <a:avLst/>
            <a:gdLst/>
            <a:ahLst/>
            <a:cxnLst/>
            <a:rect l="0" t="0" r="0" b="0"/>
            <a:pathLst>
              <a:path w="8931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795117" y="1875234"/>
            <a:ext cx="1759150" cy="80368"/>
          </a:xfrm>
          <a:custGeom>
            <a:avLst/>
            <a:gdLst/>
            <a:ahLst/>
            <a:cxnLst/>
            <a:rect l="0" t="0" r="0" b="0"/>
            <a:pathLst>
              <a:path w="1759150" h="80368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44649" y="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80367" y="0"/>
                </a:lnTo>
                <a:lnTo>
                  <a:pt x="89297" y="8930"/>
                </a:lnTo>
                <a:lnTo>
                  <a:pt x="98227" y="8930"/>
                </a:lnTo>
                <a:lnTo>
                  <a:pt x="116086" y="8930"/>
                </a:lnTo>
                <a:lnTo>
                  <a:pt x="125016" y="8930"/>
                </a:lnTo>
                <a:lnTo>
                  <a:pt x="142875" y="17860"/>
                </a:lnTo>
                <a:lnTo>
                  <a:pt x="160735" y="17860"/>
                </a:lnTo>
                <a:lnTo>
                  <a:pt x="169664" y="26789"/>
                </a:lnTo>
                <a:lnTo>
                  <a:pt x="187524" y="26789"/>
                </a:lnTo>
                <a:lnTo>
                  <a:pt x="205383" y="26789"/>
                </a:lnTo>
                <a:lnTo>
                  <a:pt x="223242" y="35719"/>
                </a:lnTo>
                <a:lnTo>
                  <a:pt x="241102" y="35719"/>
                </a:lnTo>
                <a:lnTo>
                  <a:pt x="267891" y="35719"/>
                </a:lnTo>
                <a:lnTo>
                  <a:pt x="285750" y="35719"/>
                </a:lnTo>
                <a:lnTo>
                  <a:pt x="312539" y="35719"/>
                </a:lnTo>
                <a:lnTo>
                  <a:pt x="330399" y="35719"/>
                </a:lnTo>
                <a:lnTo>
                  <a:pt x="348258" y="35719"/>
                </a:lnTo>
                <a:lnTo>
                  <a:pt x="375047" y="44649"/>
                </a:lnTo>
                <a:lnTo>
                  <a:pt x="392906" y="44649"/>
                </a:lnTo>
                <a:lnTo>
                  <a:pt x="419696" y="53578"/>
                </a:lnTo>
                <a:lnTo>
                  <a:pt x="437555" y="53578"/>
                </a:lnTo>
                <a:lnTo>
                  <a:pt x="464344" y="53578"/>
                </a:lnTo>
                <a:lnTo>
                  <a:pt x="482203" y="53578"/>
                </a:lnTo>
                <a:lnTo>
                  <a:pt x="508992" y="53578"/>
                </a:lnTo>
                <a:lnTo>
                  <a:pt x="535781" y="53578"/>
                </a:lnTo>
                <a:lnTo>
                  <a:pt x="562571" y="53578"/>
                </a:lnTo>
                <a:lnTo>
                  <a:pt x="589360" y="53578"/>
                </a:lnTo>
                <a:lnTo>
                  <a:pt x="616149" y="53578"/>
                </a:lnTo>
                <a:lnTo>
                  <a:pt x="642938" y="53578"/>
                </a:lnTo>
                <a:lnTo>
                  <a:pt x="669727" y="53578"/>
                </a:lnTo>
                <a:lnTo>
                  <a:pt x="687586" y="53578"/>
                </a:lnTo>
                <a:lnTo>
                  <a:pt x="714375" y="53578"/>
                </a:lnTo>
                <a:lnTo>
                  <a:pt x="732235" y="53578"/>
                </a:lnTo>
                <a:lnTo>
                  <a:pt x="759024" y="53578"/>
                </a:lnTo>
                <a:lnTo>
                  <a:pt x="785813" y="53578"/>
                </a:lnTo>
                <a:lnTo>
                  <a:pt x="803672" y="53578"/>
                </a:lnTo>
                <a:lnTo>
                  <a:pt x="830461" y="53578"/>
                </a:lnTo>
                <a:lnTo>
                  <a:pt x="857250" y="62508"/>
                </a:lnTo>
                <a:lnTo>
                  <a:pt x="875110" y="62508"/>
                </a:lnTo>
                <a:lnTo>
                  <a:pt x="901899" y="62508"/>
                </a:lnTo>
                <a:lnTo>
                  <a:pt x="919758" y="62508"/>
                </a:lnTo>
                <a:lnTo>
                  <a:pt x="946547" y="62508"/>
                </a:lnTo>
                <a:lnTo>
                  <a:pt x="973336" y="62508"/>
                </a:lnTo>
                <a:lnTo>
                  <a:pt x="991196" y="62508"/>
                </a:lnTo>
                <a:lnTo>
                  <a:pt x="1009055" y="62508"/>
                </a:lnTo>
                <a:lnTo>
                  <a:pt x="1035844" y="62508"/>
                </a:lnTo>
                <a:lnTo>
                  <a:pt x="1062633" y="62508"/>
                </a:lnTo>
                <a:lnTo>
                  <a:pt x="1080492" y="62508"/>
                </a:lnTo>
                <a:lnTo>
                  <a:pt x="1107281" y="71438"/>
                </a:lnTo>
                <a:lnTo>
                  <a:pt x="1125141" y="71438"/>
                </a:lnTo>
                <a:lnTo>
                  <a:pt x="1151930" y="71438"/>
                </a:lnTo>
                <a:lnTo>
                  <a:pt x="1178719" y="71438"/>
                </a:lnTo>
                <a:lnTo>
                  <a:pt x="1196578" y="62508"/>
                </a:lnTo>
                <a:lnTo>
                  <a:pt x="1223367" y="62508"/>
                </a:lnTo>
                <a:lnTo>
                  <a:pt x="1250156" y="62508"/>
                </a:lnTo>
                <a:lnTo>
                  <a:pt x="1276946" y="62508"/>
                </a:lnTo>
                <a:lnTo>
                  <a:pt x="1303735" y="62508"/>
                </a:lnTo>
                <a:lnTo>
                  <a:pt x="1321594" y="71438"/>
                </a:lnTo>
                <a:lnTo>
                  <a:pt x="1348383" y="71438"/>
                </a:lnTo>
                <a:lnTo>
                  <a:pt x="1375172" y="71438"/>
                </a:lnTo>
                <a:lnTo>
                  <a:pt x="1393031" y="71438"/>
                </a:lnTo>
                <a:lnTo>
                  <a:pt x="1410891" y="71438"/>
                </a:lnTo>
                <a:lnTo>
                  <a:pt x="1437680" y="71438"/>
                </a:lnTo>
                <a:lnTo>
                  <a:pt x="1455539" y="80367"/>
                </a:lnTo>
                <a:lnTo>
                  <a:pt x="1473399" y="80367"/>
                </a:lnTo>
                <a:lnTo>
                  <a:pt x="1491258" y="80367"/>
                </a:lnTo>
                <a:lnTo>
                  <a:pt x="1518047" y="80367"/>
                </a:lnTo>
                <a:lnTo>
                  <a:pt x="1535906" y="71438"/>
                </a:lnTo>
                <a:lnTo>
                  <a:pt x="1553766" y="71438"/>
                </a:lnTo>
                <a:lnTo>
                  <a:pt x="1571625" y="71438"/>
                </a:lnTo>
                <a:lnTo>
                  <a:pt x="1598414" y="71438"/>
                </a:lnTo>
                <a:lnTo>
                  <a:pt x="1607344" y="71438"/>
                </a:lnTo>
                <a:lnTo>
                  <a:pt x="1625203" y="71438"/>
                </a:lnTo>
                <a:lnTo>
                  <a:pt x="1643063" y="71438"/>
                </a:lnTo>
                <a:lnTo>
                  <a:pt x="1651992" y="71438"/>
                </a:lnTo>
                <a:lnTo>
                  <a:pt x="1669852" y="71438"/>
                </a:lnTo>
                <a:lnTo>
                  <a:pt x="1678781" y="71438"/>
                </a:lnTo>
                <a:lnTo>
                  <a:pt x="1687711" y="71438"/>
                </a:lnTo>
                <a:lnTo>
                  <a:pt x="1687711" y="71438"/>
                </a:lnTo>
                <a:lnTo>
                  <a:pt x="1696641" y="71438"/>
                </a:lnTo>
                <a:lnTo>
                  <a:pt x="1696641" y="71438"/>
                </a:lnTo>
                <a:lnTo>
                  <a:pt x="1705571" y="80367"/>
                </a:lnTo>
                <a:lnTo>
                  <a:pt x="1714500" y="80367"/>
                </a:lnTo>
                <a:lnTo>
                  <a:pt x="1714500" y="80367"/>
                </a:lnTo>
                <a:lnTo>
                  <a:pt x="1723430" y="80367"/>
                </a:lnTo>
                <a:lnTo>
                  <a:pt x="1723430" y="80367"/>
                </a:lnTo>
                <a:lnTo>
                  <a:pt x="1732360" y="80367"/>
                </a:lnTo>
                <a:lnTo>
                  <a:pt x="1732360" y="80367"/>
                </a:lnTo>
                <a:lnTo>
                  <a:pt x="1741289" y="80367"/>
                </a:lnTo>
                <a:lnTo>
                  <a:pt x="1750219" y="80367"/>
                </a:lnTo>
                <a:lnTo>
                  <a:pt x="1759149" y="80367"/>
                </a:lnTo>
                <a:lnTo>
                  <a:pt x="175914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50094" y="312539"/>
            <a:ext cx="160735" cy="303610"/>
          </a:xfrm>
          <a:custGeom>
            <a:avLst/>
            <a:gdLst/>
            <a:ahLst/>
            <a:cxnLst/>
            <a:rect l="0" t="0" r="0" b="0"/>
            <a:pathLst>
              <a:path w="160735" h="303610">
                <a:moveTo>
                  <a:pt x="26789" y="80367"/>
                </a:moveTo>
                <a:lnTo>
                  <a:pt x="26789" y="80367"/>
                </a:lnTo>
                <a:lnTo>
                  <a:pt x="35719" y="80367"/>
                </a:lnTo>
                <a:lnTo>
                  <a:pt x="35719" y="80367"/>
                </a:lnTo>
                <a:lnTo>
                  <a:pt x="35719" y="80367"/>
                </a:lnTo>
                <a:lnTo>
                  <a:pt x="35719" y="80367"/>
                </a:lnTo>
                <a:lnTo>
                  <a:pt x="35719" y="89297"/>
                </a:lnTo>
                <a:lnTo>
                  <a:pt x="35719" y="98227"/>
                </a:lnTo>
                <a:lnTo>
                  <a:pt x="35719" y="125016"/>
                </a:lnTo>
                <a:lnTo>
                  <a:pt x="44648" y="151805"/>
                </a:lnTo>
                <a:lnTo>
                  <a:pt x="44648" y="178594"/>
                </a:lnTo>
                <a:lnTo>
                  <a:pt x="53578" y="214313"/>
                </a:lnTo>
                <a:lnTo>
                  <a:pt x="53578" y="241102"/>
                </a:lnTo>
                <a:lnTo>
                  <a:pt x="53578" y="267891"/>
                </a:lnTo>
                <a:lnTo>
                  <a:pt x="53578" y="294680"/>
                </a:lnTo>
                <a:lnTo>
                  <a:pt x="53578" y="303609"/>
                </a:lnTo>
                <a:lnTo>
                  <a:pt x="44648" y="303609"/>
                </a:lnTo>
                <a:lnTo>
                  <a:pt x="44648" y="303609"/>
                </a:lnTo>
                <a:lnTo>
                  <a:pt x="35719" y="294680"/>
                </a:lnTo>
                <a:lnTo>
                  <a:pt x="26789" y="276820"/>
                </a:lnTo>
                <a:lnTo>
                  <a:pt x="17859" y="250031"/>
                </a:lnTo>
                <a:lnTo>
                  <a:pt x="8930" y="214313"/>
                </a:lnTo>
                <a:lnTo>
                  <a:pt x="0" y="178594"/>
                </a:lnTo>
                <a:lnTo>
                  <a:pt x="0" y="142875"/>
                </a:lnTo>
                <a:lnTo>
                  <a:pt x="0" y="107156"/>
                </a:lnTo>
                <a:lnTo>
                  <a:pt x="0" y="80367"/>
                </a:lnTo>
                <a:lnTo>
                  <a:pt x="0" y="53578"/>
                </a:lnTo>
                <a:lnTo>
                  <a:pt x="8930" y="35719"/>
                </a:lnTo>
                <a:lnTo>
                  <a:pt x="17859" y="17859"/>
                </a:lnTo>
                <a:lnTo>
                  <a:pt x="35719" y="8930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107156" y="0"/>
                </a:lnTo>
                <a:lnTo>
                  <a:pt x="125015" y="0"/>
                </a:lnTo>
                <a:lnTo>
                  <a:pt x="142875" y="8930"/>
                </a:lnTo>
                <a:lnTo>
                  <a:pt x="151805" y="26789"/>
                </a:lnTo>
                <a:lnTo>
                  <a:pt x="160734" y="44648"/>
                </a:lnTo>
                <a:lnTo>
                  <a:pt x="160734" y="62508"/>
                </a:lnTo>
                <a:lnTo>
                  <a:pt x="151805" y="89297"/>
                </a:lnTo>
                <a:lnTo>
                  <a:pt x="142875" y="107156"/>
                </a:lnTo>
                <a:lnTo>
                  <a:pt x="116086" y="125016"/>
                </a:lnTo>
                <a:lnTo>
                  <a:pt x="89297" y="142875"/>
                </a:lnTo>
                <a:lnTo>
                  <a:pt x="71437" y="151805"/>
                </a:lnTo>
                <a:lnTo>
                  <a:pt x="53578" y="151805"/>
                </a:lnTo>
                <a:lnTo>
                  <a:pt x="35719" y="142875"/>
                </a:lnTo>
                <a:lnTo>
                  <a:pt x="26789" y="133945"/>
                </a:lnTo>
                <a:lnTo>
                  <a:pt x="35719" y="116086"/>
                </a:lnTo>
                <a:lnTo>
                  <a:pt x="44648" y="98227"/>
                </a:lnTo>
                <a:lnTo>
                  <a:pt x="71437" y="89297"/>
                </a:lnTo>
                <a:lnTo>
                  <a:pt x="7143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910828" y="375047"/>
            <a:ext cx="133947" cy="151806"/>
          </a:xfrm>
          <a:custGeom>
            <a:avLst/>
            <a:gdLst/>
            <a:ahLst/>
            <a:cxnLst/>
            <a:rect l="0" t="0" r="0" b="0"/>
            <a:pathLst>
              <a:path w="133947" h="151806">
                <a:moveTo>
                  <a:pt x="0" y="71437"/>
                </a:moveTo>
                <a:lnTo>
                  <a:pt x="0" y="80367"/>
                </a:lnTo>
                <a:lnTo>
                  <a:pt x="0" y="80367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89297"/>
                </a:lnTo>
                <a:lnTo>
                  <a:pt x="17860" y="89297"/>
                </a:lnTo>
                <a:lnTo>
                  <a:pt x="35719" y="89297"/>
                </a:lnTo>
                <a:lnTo>
                  <a:pt x="44649" y="80367"/>
                </a:lnTo>
                <a:lnTo>
                  <a:pt x="53578" y="71437"/>
                </a:lnTo>
                <a:lnTo>
                  <a:pt x="71438" y="62508"/>
                </a:lnTo>
                <a:lnTo>
                  <a:pt x="80367" y="53578"/>
                </a:lnTo>
                <a:lnTo>
                  <a:pt x="80367" y="44648"/>
                </a:lnTo>
                <a:lnTo>
                  <a:pt x="80367" y="35719"/>
                </a:lnTo>
                <a:lnTo>
                  <a:pt x="80367" y="17859"/>
                </a:lnTo>
                <a:lnTo>
                  <a:pt x="71438" y="8930"/>
                </a:lnTo>
                <a:lnTo>
                  <a:pt x="62508" y="0"/>
                </a:lnTo>
                <a:lnTo>
                  <a:pt x="53578" y="0"/>
                </a:lnTo>
                <a:lnTo>
                  <a:pt x="44649" y="0"/>
                </a:lnTo>
                <a:lnTo>
                  <a:pt x="44649" y="17859"/>
                </a:lnTo>
                <a:lnTo>
                  <a:pt x="35719" y="35719"/>
                </a:lnTo>
                <a:lnTo>
                  <a:pt x="35719" y="53578"/>
                </a:lnTo>
                <a:lnTo>
                  <a:pt x="35719" y="80367"/>
                </a:lnTo>
                <a:lnTo>
                  <a:pt x="35719" y="98226"/>
                </a:lnTo>
                <a:lnTo>
                  <a:pt x="44649" y="116086"/>
                </a:lnTo>
                <a:lnTo>
                  <a:pt x="53578" y="133945"/>
                </a:lnTo>
                <a:lnTo>
                  <a:pt x="53578" y="142875"/>
                </a:lnTo>
                <a:lnTo>
                  <a:pt x="71438" y="151805"/>
                </a:lnTo>
                <a:lnTo>
                  <a:pt x="80367" y="151805"/>
                </a:lnTo>
                <a:lnTo>
                  <a:pt x="89297" y="142875"/>
                </a:lnTo>
                <a:lnTo>
                  <a:pt x="107156" y="133945"/>
                </a:lnTo>
                <a:lnTo>
                  <a:pt x="116086" y="116086"/>
                </a:lnTo>
                <a:lnTo>
                  <a:pt x="125016" y="89297"/>
                </a:lnTo>
                <a:lnTo>
                  <a:pt x="133946" y="62508"/>
                </a:lnTo>
                <a:lnTo>
                  <a:pt x="13394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080492" y="392906"/>
            <a:ext cx="151806" cy="142876"/>
          </a:xfrm>
          <a:custGeom>
            <a:avLst/>
            <a:gdLst/>
            <a:ahLst/>
            <a:cxnLst/>
            <a:rect l="0" t="0" r="0" b="0"/>
            <a:pathLst>
              <a:path w="151806" h="142876">
                <a:moveTo>
                  <a:pt x="0" y="8930"/>
                </a:move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53578"/>
                </a:lnTo>
                <a:lnTo>
                  <a:pt x="8930" y="71438"/>
                </a:lnTo>
                <a:lnTo>
                  <a:pt x="8930" y="98227"/>
                </a:lnTo>
                <a:lnTo>
                  <a:pt x="8930" y="116086"/>
                </a:lnTo>
                <a:lnTo>
                  <a:pt x="8930" y="133946"/>
                </a:lnTo>
                <a:lnTo>
                  <a:pt x="8930" y="142875"/>
                </a:lnTo>
                <a:lnTo>
                  <a:pt x="17860" y="142875"/>
                </a:lnTo>
                <a:lnTo>
                  <a:pt x="17860" y="142875"/>
                </a:lnTo>
                <a:lnTo>
                  <a:pt x="26789" y="125016"/>
                </a:lnTo>
                <a:lnTo>
                  <a:pt x="35719" y="107156"/>
                </a:lnTo>
                <a:lnTo>
                  <a:pt x="44649" y="80367"/>
                </a:lnTo>
                <a:lnTo>
                  <a:pt x="53578" y="53578"/>
                </a:lnTo>
                <a:lnTo>
                  <a:pt x="62508" y="35719"/>
                </a:lnTo>
                <a:lnTo>
                  <a:pt x="71438" y="17860"/>
                </a:lnTo>
                <a:lnTo>
                  <a:pt x="80367" y="8930"/>
                </a:lnTo>
                <a:lnTo>
                  <a:pt x="98227" y="0"/>
                </a:lnTo>
                <a:lnTo>
                  <a:pt x="98227" y="0"/>
                </a:lnTo>
                <a:lnTo>
                  <a:pt x="116086" y="0"/>
                </a:lnTo>
                <a:lnTo>
                  <a:pt x="125016" y="0"/>
                </a:lnTo>
                <a:lnTo>
                  <a:pt x="133946" y="8930"/>
                </a:lnTo>
                <a:lnTo>
                  <a:pt x="142875" y="893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330523" y="205383"/>
            <a:ext cx="26791" cy="267891"/>
          </a:xfrm>
          <a:custGeom>
            <a:avLst/>
            <a:gdLst/>
            <a:ahLst/>
            <a:cxnLst/>
            <a:rect l="0" t="0" r="0" b="0"/>
            <a:pathLst>
              <a:path w="26791" h="267891">
                <a:moveTo>
                  <a:pt x="26790" y="8929"/>
                </a:moveTo>
                <a:lnTo>
                  <a:pt x="26790" y="8929"/>
                </a:lnTo>
                <a:lnTo>
                  <a:pt x="26790" y="0"/>
                </a:lnTo>
                <a:lnTo>
                  <a:pt x="26790" y="0"/>
                </a:lnTo>
                <a:lnTo>
                  <a:pt x="26790" y="8929"/>
                </a:lnTo>
                <a:lnTo>
                  <a:pt x="26790" y="17859"/>
                </a:lnTo>
                <a:lnTo>
                  <a:pt x="17860" y="35719"/>
                </a:lnTo>
                <a:lnTo>
                  <a:pt x="8930" y="62508"/>
                </a:lnTo>
                <a:lnTo>
                  <a:pt x="8930" y="107156"/>
                </a:lnTo>
                <a:lnTo>
                  <a:pt x="0" y="142875"/>
                </a:lnTo>
                <a:lnTo>
                  <a:pt x="0" y="187523"/>
                </a:lnTo>
                <a:lnTo>
                  <a:pt x="0" y="223242"/>
                </a:lnTo>
                <a:lnTo>
                  <a:pt x="0" y="241101"/>
                </a:lnTo>
                <a:lnTo>
                  <a:pt x="8930" y="258961"/>
                </a:lnTo>
                <a:lnTo>
                  <a:pt x="8930" y="267890"/>
                </a:lnTo>
                <a:lnTo>
                  <a:pt x="8930" y="267890"/>
                </a:lnTo>
                <a:lnTo>
                  <a:pt x="8930" y="267890"/>
                </a:lnTo>
                <a:lnTo>
                  <a:pt x="8930" y="250031"/>
                </a:lnTo>
                <a:lnTo>
                  <a:pt x="893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51867" y="60721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51867" y="607219"/>
            <a:ext cx="946548" cy="44649"/>
          </a:xfrm>
          <a:custGeom>
            <a:avLst/>
            <a:gdLst/>
            <a:ahLst/>
            <a:cxnLst/>
            <a:rect l="0" t="0" r="0" b="0"/>
            <a:pathLst>
              <a:path w="946548" h="4464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0"/>
                </a:lnTo>
                <a:lnTo>
                  <a:pt x="62508" y="8929"/>
                </a:lnTo>
                <a:lnTo>
                  <a:pt x="89297" y="8929"/>
                </a:lnTo>
                <a:lnTo>
                  <a:pt x="107157" y="8929"/>
                </a:lnTo>
                <a:lnTo>
                  <a:pt x="133946" y="8929"/>
                </a:lnTo>
                <a:lnTo>
                  <a:pt x="160735" y="8929"/>
                </a:lnTo>
                <a:lnTo>
                  <a:pt x="187524" y="8929"/>
                </a:lnTo>
                <a:lnTo>
                  <a:pt x="223242" y="8929"/>
                </a:lnTo>
                <a:lnTo>
                  <a:pt x="250032" y="8929"/>
                </a:lnTo>
                <a:lnTo>
                  <a:pt x="267891" y="8929"/>
                </a:lnTo>
                <a:lnTo>
                  <a:pt x="285750" y="8929"/>
                </a:lnTo>
                <a:lnTo>
                  <a:pt x="303610" y="8929"/>
                </a:lnTo>
                <a:lnTo>
                  <a:pt x="312539" y="8929"/>
                </a:lnTo>
                <a:lnTo>
                  <a:pt x="321469" y="8929"/>
                </a:lnTo>
                <a:lnTo>
                  <a:pt x="330399" y="17859"/>
                </a:lnTo>
                <a:lnTo>
                  <a:pt x="339328" y="17859"/>
                </a:lnTo>
                <a:lnTo>
                  <a:pt x="339328" y="17859"/>
                </a:lnTo>
                <a:lnTo>
                  <a:pt x="348258" y="17859"/>
                </a:lnTo>
                <a:lnTo>
                  <a:pt x="357188" y="26789"/>
                </a:lnTo>
                <a:lnTo>
                  <a:pt x="366117" y="26789"/>
                </a:lnTo>
                <a:lnTo>
                  <a:pt x="375047" y="35719"/>
                </a:lnTo>
                <a:lnTo>
                  <a:pt x="383977" y="35719"/>
                </a:lnTo>
                <a:lnTo>
                  <a:pt x="401836" y="35719"/>
                </a:lnTo>
                <a:lnTo>
                  <a:pt x="410766" y="35719"/>
                </a:lnTo>
                <a:lnTo>
                  <a:pt x="428625" y="35719"/>
                </a:lnTo>
                <a:lnTo>
                  <a:pt x="437555" y="35719"/>
                </a:lnTo>
                <a:lnTo>
                  <a:pt x="446485" y="26789"/>
                </a:lnTo>
                <a:lnTo>
                  <a:pt x="464344" y="26789"/>
                </a:lnTo>
                <a:lnTo>
                  <a:pt x="473274" y="26789"/>
                </a:lnTo>
                <a:lnTo>
                  <a:pt x="482203" y="26789"/>
                </a:lnTo>
                <a:lnTo>
                  <a:pt x="491133" y="26789"/>
                </a:lnTo>
                <a:lnTo>
                  <a:pt x="500063" y="26789"/>
                </a:lnTo>
                <a:lnTo>
                  <a:pt x="508992" y="26789"/>
                </a:lnTo>
                <a:lnTo>
                  <a:pt x="517922" y="26789"/>
                </a:lnTo>
                <a:lnTo>
                  <a:pt x="517922" y="26789"/>
                </a:lnTo>
                <a:lnTo>
                  <a:pt x="526852" y="26789"/>
                </a:lnTo>
                <a:lnTo>
                  <a:pt x="535782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53641" y="17859"/>
                </a:lnTo>
                <a:lnTo>
                  <a:pt x="562571" y="17859"/>
                </a:lnTo>
                <a:lnTo>
                  <a:pt x="571500" y="17859"/>
                </a:lnTo>
                <a:lnTo>
                  <a:pt x="580430" y="17859"/>
                </a:lnTo>
                <a:lnTo>
                  <a:pt x="589360" y="17859"/>
                </a:lnTo>
                <a:lnTo>
                  <a:pt x="598289" y="17859"/>
                </a:lnTo>
                <a:lnTo>
                  <a:pt x="607219" y="17859"/>
                </a:lnTo>
                <a:lnTo>
                  <a:pt x="616149" y="17859"/>
                </a:lnTo>
                <a:lnTo>
                  <a:pt x="625078" y="17859"/>
                </a:lnTo>
                <a:lnTo>
                  <a:pt x="634008" y="17859"/>
                </a:lnTo>
                <a:lnTo>
                  <a:pt x="651867" y="17859"/>
                </a:lnTo>
                <a:lnTo>
                  <a:pt x="660797" y="17859"/>
                </a:lnTo>
                <a:lnTo>
                  <a:pt x="669727" y="26789"/>
                </a:lnTo>
                <a:lnTo>
                  <a:pt x="687586" y="26789"/>
                </a:lnTo>
                <a:lnTo>
                  <a:pt x="705446" y="26789"/>
                </a:lnTo>
                <a:lnTo>
                  <a:pt x="714375" y="35719"/>
                </a:lnTo>
                <a:lnTo>
                  <a:pt x="732235" y="35719"/>
                </a:lnTo>
                <a:lnTo>
                  <a:pt x="750094" y="35719"/>
                </a:lnTo>
                <a:lnTo>
                  <a:pt x="759024" y="35719"/>
                </a:lnTo>
                <a:lnTo>
                  <a:pt x="776883" y="35719"/>
                </a:lnTo>
                <a:lnTo>
                  <a:pt x="794742" y="35719"/>
                </a:lnTo>
                <a:lnTo>
                  <a:pt x="803672" y="35719"/>
                </a:lnTo>
                <a:lnTo>
                  <a:pt x="821531" y="35719"/>
                </a:lnTo>
                <a:lnTo>
                  <a:pt x="830461" y="35719"/>
                </a:lnTo>
                <a:lnTo>
                  <a:pt x="848321" y="35719"/>
                </a:lnTo>
                <a:lnTo>
                  <a:pt x="857250" y="44648"/>
                </a:lnTo>
                <a:lnTo>
                  <a:pt x="875110" y="44648"/>
                </a:lnTo>
                <a:lnTo>
                  <a:pt x="892969" y="44648"/>
                </a:lnTo>
                <a:lnTo>
                  <a:pt x="901899" y="44648"/>
                </a:lnTo>
                <a:lnTo>
                  <a:pt x="919758" y="44648"/>
                </a:lnTo>
                <a:lnTo>
                  <a:pt x="928688" y="44648"/>
                </a:lnTo>
                <a:lnTo>
                  <a:pt x="937617" y="44648"/>
                </a:lnTo>
                <a:lnTo>
                  <a:pt x="937617" y="44648"/>
                </a:lnTo>
                <a:lnTo>
                  <a:pt x="946547" y="35719"/>
                </a:lnTo>
                <a:lnTo>
                  <a:pt x="946547" y="35719"/>
                </a:lnTo>
                <a:lnTo>
                  <a:pt x="946547" y="35719"/>
                </a:lnTo>
                <a:lnTo>
                  <a:pt x="937617" y="26789"/>
                </a:lnTo>
                <a:lnTo>
                  <a:pt x="93761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50094" y="803672"/>
            <a:ext cx="160735" cy="276821"/>
          </a:xfrm>
          <a:custGeom>
            <a:avLst/>
            <a:gdLst/>
            <a:ahLst/>
            <a:cxnLst/>
            <a:rect l="0" t="0" r="0" b="0"/>
            <a:pathLst>
              <a:path w="160735" h="276821">
                <a:moveTo>
                  <a:pt x="53578" y="44648"/>
                </a:moveTo>
                <a:lnTo>
                  <a:pt x="53578" y="44648"/>
                </a:lnTo>
                <a:lnTo>
                  <a:pt x="53578" y="44648"/>
                </a:lnTo>
                <a:lnTo>
                  <a:pt x="53578" y="44648"/>
                </a:lnTo>
                <a:lnTo>
                  <a:pt x="53578" y="53578"/>
                </a:lnTo>
                <a:lnTo>
                  <a:pt x="53578" y="53578"/>
                </a:lnTo>
                <a:lnTo>
                  <a:pt x="44648" y="62508"/>
                </a:lnTo>
                <a:lnTo>
                  <a:pt x="44648" y="71437"/>
                </a:lnTo>
                <a:lnTo>
                  <a:pt x="53578" y="89297"/>
                </a:lnTo>
                <a:lnTo>
                  <a:pt x="53578" y="116086"/>
                </a:lnTo>
                <a:lnTo>
                  <a:pt x="53578" y="142875"/>
                </a:lnTo>
                <a:lnTo>
                  <a:pt x="53578" y="169664"/>
                </a:lnTo>
                <a:lnTo>
                  <a:pt x="62508" y="205383"/>
                </a:lnTo>
                <a:lnTo>
                  <a:pt x="62508" y="232172"/>
                </a:lnTo>
                <a:lnTo>
                  <a:pt x="62508" y="250031"/>
                </a:lnTo>
                <a:lnTo>
                  <a:pt x="62508" y="267890"/>
                </a:lnTo>
                <a:lnTo>
                  <a:pt x="62508" y="276820"/>
                </a:lnTo>
                <a:lnTo>
                  <a:pt x="62508" y="267890"/>
                </a:lnTo>
                <a:lnTo>
                  <a:pt x="62508" y="267890"/>
                </a:lnTo>
                <a:lnTo>
                  <a:pt x="53578" y="250031"/>
                </a:lnTo>
                <a:lnTo>
                  <a:pt x="44648" y="232172"/>
                </a:lnTo>
                <a:lnTo>
                  <a:pt x="26789" y="214312"/>
                </a:lnTo>
                <a:lnTo>
                  <a:pt x="17859" y="187523"/>
                </a:lnTo>
                <a:lnTo>
                  <a:pt x="8930" y="151804"/>
                </a:lnTo>
                <a:lnTo>
                  <a:pt x="0" y="116086"/>
                </a:lnTo>
                <a:lnTo>
                  <a:pt x="0" y="89297"/>
                </a:lnTo>
                <a:lnTo>
                  <a:pt x="8930" y="62508"/>
                </a:lnTo>
                <a:lnTo>
                  <a:pt x="8930" y="44648"/>
                </a:lnTo>
                <a:lnTo>
                  <a:pt x="26789" y="26789"/>
                </a:lnTo>
                <a:lnTo>
                  <a:pt x="44648" y="17859"/>
                </a:lnTo>
                <a:lnTo>
                  <a:pt x="71437" y="8929"/>
                </a:lnTo>
                <a:lnTo>
                  <a:pt x="98226" y="0"/>
                </a:lnTo>
                <a:lnTo>
                  <a:pt x="116086" y="0"/>
                </a:lnTo>
                <a:lnTo>
                  <a:pt x="133945" y="0"/>
                </a:lnTo>
                <a:lnTo>
                  <a:pt x="151805" y="17859"/>
                </a:lnTo>
                <a:lnTo>
                  <a:pt x="160734" y="26789"/>
                </a:lnTo>
                <a:lnTo>
                  <a:pt x="151805" y="53578"/>
                </a:lnTo>
                <a:lnTo>
                  <a:pt x="142875" y="80367"/>
                </a:lnTo>
                <a:lnTo>
                  <a:pt x="125015" y="107156"/>
                </a:lnTo>
                <a:lnTo>
                  <a:pt x="98226" y="133945"/>
                </a:lnTo>
                <a:lnTo>
                  <a:pt x="71437" y="151804"/>
                </a:lnTo>
                <a:lnTo>
                  <a:pt x="44648" y="160734"/>
                </a:lnTo>
                <a:lnTo>
                  <a:pt x="26789" y="160734"/>
                </a:lnTo>
                <a:lnTo>
                  <a:pt x="17859" y="151804"/>
                </a:lnTo>
                <a:lnTo>
                  <a:pt x="8930" y="133945"/>
                </a:lnTo>
                <a:lnTo>
                  <a:pt x="17859" y="107156"/>
                </a:lnTo>
                <a:lnTo>
                  <a:pt x="1785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955477" y="803672"/>
            <a:ext cx="116087" cy="142876"/>
          </a:xfrm>
          <a:custGeom>
            <a:avLst/>
            <a:gdLst/>
            <a:ahLst/>
            <a:cxnLst/>
            <a:rect l="0" t="0" r="0" b="0"/>
            <a:pathLst>
              <a:path w="116087" h="142876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53578"/>
                </a:lnTo>
                <a:lnTo>
                  <a:pt x="8929" y="62508"/>
                </a:lnTo>
                <a:lnTo>
                  <a:pt x="17859" y="80367"/>
                </a:lnTo>
                <a:lnTo>
                  <a:pt x="17859" y="89297"/>
                </a:lnTo>
                <a:lnTo>
                  <a:pt x="26789" y="107156"/>
                </a:lnTo>
                <a:lnTo>
                  <a:pt x="26789" y="125015"/>
                </a:lnTo>
                <a:lnTo>
                  <a:pt x="26789" y="133945"/>
                </a:lnTo>
                <a:lnTo>
                  <a:pt x="26789" y="142875"/>
                </a:lnTo>
                <a:lnTo>
                  <a:pt x="26789" y="142875"/>
                </a:lnTo>
                <a:lnTo>
                  <a:pt x="26789" y="142875"/>
                </a:lnTo>
                <a:lnTo>
                  <a:pt x="17859" y="133945"/>
                </a:lnTo>
                <a:lnTo>
                  <a:pt x="17859" y="125015"/>
                </a:lnTo>
                <a:lnTo>
                  <a:pt x="17859" y="107156"/>
                </a:lnTo>
                <a:lnTo>
                  <a:pt x="26789" y="80367"/>
                </a:lnTo>
                <a:lnTo>
                  <a:pt x="35718" y="62508"/>
                </a:lnTo>
                <a:lnTo>
                  <a:pt x="44648" y="44648"/>
                </a:lnTo>
                <a:lnTo>
                  <a:pt x="62507" y="26789"/>
                </a:lnTo>
                <a:lnTo>
                  <a:pt x="80367" y="17859"/>
                </a:lnTo>
                <a:lnTo>
                  <a:pt x="98226" y="892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098352" y="830461"/>
            <a:ext cx="53579" cy="125016"/>
          </a:xfrm>
          <a:custGeom>
            <a:avLst/>
            <a:gdLst/>
            <a:ahLst/>
            <a:cxnLst/>
            <a:rect l="0" t="0" r="0" b="0"/>
            <a:pathLst>
              <a:path w="53579" h="125016">
                <a:moveTo>
                  <a:pt x="17859" y="0"/>
                </a:moveTo>
                <a:lnTo>
                  <a:pt x="8929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0" y="44648"/>
                </a:lnTo>
                <a:lnTo>
                  <a:pt x="0" y="71437"/>
                </a:lnTo>
                <a:lnTo>
                  <a:pt x="0" y="89297"/>
                </a:lnTo>
                <a:lnTo>
                  <a:pt x="8929" y="107156"/>
                </a:lnTo>
                <a:lnTo>
                  <a:pt x="8929" y="116086"/>
                </a:lnTo>
                <a:lnTo>
                  <a:pt x="17859" y="125015"/>
                </a:lnTo>
                <a:lnTo>
                  <a:pt x="26789" y="116086"/>
                </a:lnTo>
                <a:lnTo>
                  <a:pt x="35718" y="116086"/>
                </a:lnTo>
                <a:lnTo>
                  <a:pt x="44648" y="107156"/>
                </a:lnTo>
                <a:lnTo>
                  <a:pt x="53578" y="89297"/>
                </a:lnTo>
                <a:lnTo>
                  <a:pt x="53578" y="71437"/>
                </a:lnTo>
                <a:lnTo>
                  <a:pt x="53578" y="53578"/>
                </a:lnTo>
                <a:lnTo>
                  <a:pt x="53578" y="35719"/>
                </a:lnTo>
                <a:lnTo>
                  <a:pt x="44648" y="17859"/>
                </a:lnTo>
                <a:lnTo>
                  <a:pt x="35718" y="8930"/>
                </a:lnTo>
                <a:lnTo>
                  <a:pt x="35718" y="893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250156" y="785812"/>
            <a:ext cx="98228" cy="151806"/>
          </a:xfrm>
          <a:custGeom>
            <a:avLst/>
            <a:gdLst/>
            <a:ahLst/>
            <a:cxnLst/>
            <a:rect l="0" t="0" r="0" b="0"/>
            <a:pathLst>
              <a:path w="98228" h="151806">
                <a:moveTo>
                  <a:pt x="53578" y="0"/>
                </a:moveTo>
                <a:lnTo>
                  <a:pt x="53578" y="0"/>
                </a:lnTo>
                <a:lnTo>
                  <a:pt x="44649" y="8930"/>
                </a:lnTo>
                <a:lnTo>
                  <a:pt x="35719" y="26789"/>
                </a:lnTo>
                <a:lnTo>
                  <a:pt x="1786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0" y="107157"/>
                </a:lnTo>
                <a:lnTo>
                  <a:pt x="8930" y="125016"/>
                </a:lnTo>
                <a:lnTo>
                  <a:pt x="17860" y="133946"/>
                </a:lnTo>
                <a:lnTo>
                  <a:pt x="26789" y="151805"/>
                </a:lnTo>
                <a:lnTo>
                  <a:pt x="44649" y="151805"/>
                </a:lnTo>
                <a:lnTo>
                  <a:pt x="71438" y="151805"/>
                </a:lnTo>
                <a:lnTo>
                  <a:pt x="98227" y="142875"/>
                </a:lnTo>
                <a:lnTo>
                  <a:pt x="9822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384102" y="794742"/>
            <a:ext cx="133946" cy="125017"/>
          </a:xfrm>
          <a:custGeom>
            <a:avLst/>
            <a:gdLst/>
            <a:ahLst/>
            <a:cxnLst/>
            <a:rect l="0" t="0" r="0" b="0"/>
            <a:pathLst>
              <a:path w="133946" h="125017">
                <a:moveTo>
                  <a:pt x="0" y="53578"/>
                </a:moveTo>
                <a:lnTo>
                  <a:pt x="0" y="53578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71438"/>
                </a:lnTo>
                <a:lnTo>
                  <a:pt x="8929" y="71438"/>
                </a:lnTo>
                <a:lnTo>
                  <a:pt x="8929" y="71438"/>
                </a:lnTo>
                <a:lnTo>
                  <a:pt x="17859" y="71438"/>
                </a:lnTo>
                <a:lnTo>
                  <a:pt x="26789" y="62508"/>
                </a:lnTo>
                <a:lnTo>
                  <a:pt x="35718" y="53578"/>
                </a:lnTo>
                <a:lnTo>
                  <a:pt x="44648" y="44649"/>
                </a:lnTo>
                <a:lnTo>
                  <a:pt x="53578" y="35719"/>
                </a:lnTo>
                <a:lnTo>
                  <a:pt x="62507" y="17859"/>
                </a:lnTo>
                <a:lnTo>
                  <a:pt x="62507" y="8930"/>
                </a:lnTo>
                <a:lnTo>
                  <a:pt x="53578" y="0"/>
                </a:lnTo>
                <a:lnTo>
                  <a:pt x="44648" y="0"/>
                </a:lnTo>
                <a:lnTo>
                  <a:pt x="35718" y="0"/>
                </a:lnTo>
                <a:lnTo>
                  <a:pt x="26789" y="8930"/>
                </a:lnTo>
                <a:lnTo>
                  <a:pt x="8929" y="2678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8929" y="107156"/>
                </a:lnTo>
                <a:lnTo>
                  <a:pt x="17859" y="116086"/>
                </a:lnTo>
                <a:lnTo>
                  <a:pt x="35718" y="125016"/>
                </a:lnTo>
                <a:lnTo>
                  <a:pt x="62507" y="125016"/>
                </a:lnTo>
                <a:lnTo>
                  <a:pt x="80367" y="125016"/>
                </a:lnTo>
                <a:lnTo>
                  <a:pt x="107156" y="116086"/>
                </a:lnTo>
                <a:lnTo>
                  <a:pt x="133945" y="98227"/>
                </a:lnTo>
                <a:lnTo>
                  <a:pt x="13394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526977" y="660797"/>
            <a:ext cx="366118" cy="232173"/>
          </a:xfrm>
          <a:custGeom>
            <a:avLst/>
            <a:gdLst/>
            <a:ahLst/>
            <a:cxnLst/>
            <a:rect l="0" t="0" r="0" b="0"/>
            <a:pathLst>
              <a:path w="366118" h="232173">
                <a:moveTo>
                  <a:pt x="44648" y="116086"/>
                </a:moveTo>
                <a:lnTo>
                  <a:pt x="35718" y="125015"/>
                </a:lnTo>
                <a:lnTo>
                  <a:pt x="26789" y="133945"/>
                </a:lnTo>
                <a:lnTo>
                  <a:pt x="17859" y="151804"/>
                </a:lnTo>
                <a:lnTo>
                  <a:pt x="8929" y="169664"/>
                </a:lnTo>
                <a:lnTo>
                  <a:pt x="0" y="187523"/>
                </a:lnTo>
                <a:lnTo>
                  <a:pt x="0" y="205383"/>
                </a:lnTo>
                <a:lnTo>
                  <a:pt x="0" y="223242"/>
                </a:lnTo>
                <a:lnTo>
                  <a:pt x="8929" y="223242"/>
                </a:lnTo>
                <a:lnTo>
                  <a:pt x="17859" y="232172"/>
                </a:lnTo>
                <a:lnTo>
                  <a:pt x="26789" y="223242"/>
                </a:lnTo>
                <a:lnTo>
                  <a:pt x="44648" y="223242"/>
                </a:lnTo>
                <a:lnTo>
                  <a:pt x="62507" y="214312"/>
                </a:lnTo>
                <a:lnTo>
                  <a:pt x="71437" y="196453"/>
                </a:lnTo>
                <a:lnTo>
                  <a:pt x="89296" y="178594"/>
                </a:lnTo>
                <a:lnTo>
                  <a:pt x="98226" y="151804"/>
                </a:lnTo>
                <a:lnTo>
                  <a:pt x="107156" y="125015"/>
                </a:lnTo>
                <a:lnTo>
                  <a:pt x="116086" y="89297"/>
                </a:lnTo>
                <a:lnTo>
                  <a:pt x="116086" y="62508"/>
                </a:lnTo>
                <a:lnTo>
                  <a:pt x="116086" y="35719"/>
                </a:lnTo>
                <a:lnTo>
                  <a:pt x="125015" y="8930"/>
                </a:lnTo>
                <a:lnTo>
                  <a:pt x="125015" y="0"/>
                </a:lnTo>
                <a:lnTo>
                  <a:pt x="125015" y="0"/>
                </a:lnTo>
                <a:lnTo>
                  <a:pt x="116086" y="8930"/>
                </a:lnTo>
                <a:lnTo>
                  <a:pt x="107156" y="26789"/>
                </a:lnTo>
                <a:lnTo>
                  <a:pt x="98226" y="53578"/>
                </a:lnTo>
                <a:lnTo>
                  <a:pt x="89296" y="80367"/>
                </a:lnTo>
                <a:lnTo>
                  <a:pt x="80367" y="107156"/>
                </a:lnTo>
                <a:lnTo>
                  <a:pt x="80367" y="133945"/>
                </a:lnTo>
                <a:lnTo>
                  <a:pt x="80367" y="160734"/>
                </a:lnTo>
                <a:lnTo>
                  <a:pt x="80367" y="178594"/>
                </a:lnTo>
                <a:lnTo>
                  <a:pt x="89296" y="196453"/>
                </a:lnTo>
                <a:lnTo>
                  <a:pt x="98226" y="205383"/>
                </a:lnTo>
                <a:lnTo>
                  <a:pt x="107156" y="205383"/>
                </a:lnTo>
                <a:lnTo>
                  <a:pt x="116086" y="205383"/>
                </a:lnTo>
                <a:lnTo>
                  <a:pt x="125015" y="196453"/>
                </a:lnTo>
                <a:lnTo>
                  <a:pt x="133945" y="178594"/>
                </a:lnTo>
                <a:lnTo>
                  <a:pt x="142875" y="160734"/>
                </a:lnTo>
                <a:lnTo>
                  <a:pt x="151804" y="142875"/>
                </a:lnTo>
                <a:lnTo>
                  <a:pt x="160734" y="125015"/>
                </a:lnTo>
                <a:lnTo>
                  <a:pt x="169664" y="107156"/>
                </a:lnTo>
                <a:lnTo>
                  <a:pt x="169664" y="107156"/>
                </a:lnTo>
                <a:lnTo>
                  <a:pt x="169664" y="107156"/>
                </a:lnTo>
                <a:lnTo>
                  <a:pt x="160734" y="116086"/>
                </a:lnTo>
                <a:lnTo>
                  <a:pt x="160734" y="133945"/>
                </a:lnTo>
                <a:lnTo>
                  <a:pt x="151804" y="151804"/>
                </a:lnTo>
                <a:lnTo>
                  <a:pt x="151804" y="169664"/>
                </a:lnTo>
                <a:lnTo>
                  <a:pt x="142875" y="178594"/>
                </a:lnTo>
                <a:lnTo>
                  <a:pt x="142875" y="196453"/>
                </a:lnTo>
                <a:lnTo>
                  <a:pt x="151804" y="205383"/>
                </a:lnTo>
                <a:lnTo>
                  <a:pt x="151804" y="205383"/>
                </a:lnTo>
                <a:lnTo>
                  <a:pt x="160734" y="205383"/>
                </a:lnTo>
                <a:lnTo>
                  <a:pt x="169664" y="205383"/>
                </a:lnTo>
                <a:lnTo>
                  <a:pt x="178593" y="196453"/>
                </a:lnTo>
                <a:lnTo>
                  <a:pt x="196453" y="178594"/>
                </a:lnTo>
                <a:lnTo>
                  <a:pt x="205382" y="169664"/>
                </a:lnTo>
                <a:lnTo>
                  <a:pt x="223242" y="151804"/>
                </a:lnTo>
                <a:lnTo>
                  <a:pt x="232171" y="142875"/>
                </a:lnTo>
                <a:lnTo>
                  <a:pt x="241101" y="133945"/>
                </a:lnTo>
                <a:lnTo>
                  <a:pt x="241101" y="142875"/>
                </a:lnTo>
                <a:lnTo>
                  <a:pt x="241101" y="142875"/>
                </a:lnTo>
                <a:lnTo>
                  <a:pt x="241101" y="151804"/>
                </a:lnTo>
                <a:lnTo>
                  <a:pt x="241101" y="160734"/>
                </a:lnTo>
                <a:lnTo>
                  <a:pt x="232171" y="169664"/>
                </a:lnTo>
                <a:lnTo>
                  <a:pt x="232171" y="187523"/>
                </a:lnTo>
                <a:lnTo>
                  <a:pt x="232171" y="196453"/>
                </a:lnTo>
                <a:lnTo>
                  <a:pt x="241101" y="196453"/>
                </a:lnTo>
                <a:lnTo>
                  <a:pt x="241101" y="205383"/>
                </a:lnTo>
                <a:lnTo>
                  <a:pt x="241101" y="205383"/>
                </a:lnTo>
                <a:lnTo>
                  <a:pt x="250031" y="196453"/>
                </a:lnTo>
                <a:lnTo>
                  <a:pt x="258961" y="196453"/>
                </a:lnTo>
                <a:lnTo>
                  <a:pt x="267890" y="178594"/>
                </a:lnTo>
                <a:lnTo>
                  <a:pt x="276820" y="160734"/>
                </a:lnTo>
                <a:lnTo>
                  <a:pt x="276820" y="142875"/>
                </a:lnTo>
                <a:lnTo>
                  <a:pt x="285750" y="116086"/>
                </a:lnTo>
                <a:lnTo>
                  <a:pt x="294679" y="98226"/>
                </a:lnTo>
                <a:lnTo>
                  <a:pt x="294679" y="80367"/>
                </a:lnTo>
                <a:lnTo>
                  <a:pt x="303609" y="71437"/>
                </a:lnTo>
                <a:lnTo>
                  <a:pt x="303609" y="71437"/>
                </a:lnTo>
                <a:lnTo>
                  <a:pt x="303609" y="71437"/>
                </a:lnTo>
                <a:lnTo>
                  <a:pt x="312539" y="80367"/>
                </a:lnTo>
                <a:lnTo>
                  <a:pt x="312539" y="89297"/>
                </a:lnTo>
                <a:lnTo>
                  <a:pt x="321468" y="98226"/>
                </a:lnTo>
                <a:lnTo>
                  <a:pt x="321468" y="107156"/>
                </a:lnTo>
                <a:lnTo>
                  <a:pt x="330398" y="107156"/>
                </a:lnTo>
                <a:lnTo>
                  <a:pt x="339328" y="107156"/>
                </a:lnTo>
                <a:lnTo>
                  <a:pt x="348257" y="107156"/>
                </a:lnTo>
                <a:lnTo>
                  <a:pt x="366117" y="89297"/>
                </a:lnTo>
                <a:lnTo>
                  <a:pt x="36611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866305" y="767953"/>
            <a:ext cx="89298" cy="80368"/>
          </a:xfrm>
          <a:custGeom>
            <a:avLst/>
            <a:gdLst/>
            <a:ahLst/>
            <a:cxnLst/>
            <a:rect l="0" t="0" r="0" b="0"/>
            <a:pathLst>
              <a:path w="89298" h="80368">
                <a:moveTo>
                  <a:pt x="0" y="26789"/>
                </a:move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8929" y="44648"/>
                </a:lnTo>
                <a:lnTo>
                  <a:pt x="8929" y="44648"/>
                </a:lnTo>
                <a:lnTo>
                  <a:pt x="26789" y="44648"/>
                </a:lnTo>
                <a:lnTo>
                  <a:pt x="35718" y="35719"/>
                </a:lnTo>
                <a:lnTo>
                  <a:pt x="53578" y="35719"/>
                </a:lnTo>
                <a:lnTo>
                  <a:pt x="62508" y="26789"/>
                </a:lnTo>
                <a:lnTo>
                  <a:pt x="80367" y="17859"/>
                </a:lnTo>
                <a:lnTo>
                  <a:pt x="89297" y="8930"/>
                </a:lnTo>
                <a:lnTo>
                  <a:pt x="89297" y="8930"/>
                </a:lnTo>
                <a:lnTo>
                  <a:pt x="89297" y="0"/>
                </a:lnTo>
                <a:lnTo>
                  <a:pt x="89297" y="0"/>
                </a:lnTo>
                <a:lnTo>
                  <a:pt x="80367" y="8930"/>
                </a:lnTo>
                <a:lnTo>
                  <a:pt x="71437" y="8930"/>
                </a:lnTo>
                <a:lnTo>
                  <a:pt x="62508" y="26789"/>
                </a:lnTo>
                <a:lnTo>
                  <a:pt x="62508" y="35719"/>
                </a:lnTo>
                <a:lnTo>
                  <a:pt x="53578" y="53578"/>
                </a:lnTo>
                <a:lnTo>
                  <a:pt x="53578" y="62508"/>
                </a:lnTo>
                <a:lnTo>
                  <a:pt x="53578" y="71438"/>
                </a:lnTo>
                <a:lnTo>
                  <a:pt x="62508" y="80367"/>
                </a:lnTo>
                <a:lnTo>
                  <a:pt x="62508" y="80367"/>
                </a:lnTo>
                <a:lnTo>
                  <a:pt x="71437" y="80367"/>
                </a:lnTo>
                <a:lnTo>
                  <a:pt x="80367" y="80367"/>
                </a:lnTo>
                <a:lnTo>
                  <a:pt x="80367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581180" y="294680"/>
            <a:ext cx="71438" cy="214313"/>
          </a:xfrm>
          <a:custGeom>
            <a:avLst/>
            <a:gdLst/>
            <a:ahLst/>
            <a:cxnLst/>
            <a:rect l="0" t="0" r="0" b="0"/>
            <a:pathLst>
              <a:path w="71438" h="214313">
                <a:moveTo>
                  <a:pt x="71437" y="0"/>
                </a:moveTo>
                <a:lnTo>
                  <a:pt x="71437" y="0"/>
                </a:lnTo>
                <a:lnTo>
                  <a:pt x="71437" y="0"/>
                </a:lnTo>
                <a:lnTo>
                  <a:pt x="71437" y="8929"/>
                </a:lnTo>
                <a:lnTo>
                  <a:pt x="71437" y="8929"/>
                </a:lnTo>
                <a:lnTo>
                  <a:pt x="71437" y="26789"/>
                </a:lnTo>
                <a:lnTo>
                  <a:pt x="62508" y="53578"/>
                </a:lnTo>
                <a:lnTo>
                  <a:pt x="62508" y="80367"/>
                </a:lnTo>
                <a:lnTo>
                  <a:pt x="53578" y="107156"/>
                </a:lnTo>
                <a:lnTo>
                  <a:pt x="53578" y="142875"/>
                </a:lnTo>
                <a:lnTo>
                  <a:pt x="53578" y="169664"/>
                </a:lnTo>
                <a:lnTo>
                  <a:pt x="53578" y="187523"/>
                </a:lnTo>
                <a:lnTo>
                  <a:pt x="53578" y="205382"/>
                </a:lnTo>
                <a:lnTo>
                  <a:pt x="53578" y="214312"/>
                </a:lnTo>
                <a:lnTo>
                  <a:pt x="53578" y="214312"/>
                </a:lnTo>
                <a:lnTo>
                  <a:pt x="44648" y="214312"/>
                </a:lnTo>
                <a:lnTo>
                  <a:pt x="35718" y="196453"/>
                </a:lnTo>
                <a:lnTo>
                  <a:pt x="26789" y="178593"/>
                </a:lnTo>
                <a:lnTo>
                  <a:pt x="17859" y="160734"/>
                </a:lnTo>
                <a:lnTo>
                  <a:pt x="8929" y="133945"/>
                </a:lnTo>
                <a:lnTo>
                  <a:pt x="0" y="98226"/>
                </a:lnTo>
                <a:lnTo>
                  <a:pt x="0" y="80367"/>
                </a:lnTo>
                <a:lnTo>
                  <a:pt x="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563320" y="294680"/>
            <a:ext cx="169665" cy="107157"/>
          </a:xfrm>
          <a:custGeom>
            <a:avLst/>
            <a:gdLst/>
            <a:ahLst/>
            <a:cxnLst/>
            <a:rect l="0" t="0" r="0" b="0"/>
            <a:pathLst>
              <a:path w="169665" h="107157">
                <a:moveTo>
                  <a:pt x="62508" y="8929"/>
                </a:moveTo>
                <a:lnTo>
                  <a:pt x="71438" y="0"/>
                </a:lnTo>
                <a:lnTo>
                  <a:pt x="89297" y="0"/>
                </a:lnTo>
                <a:lnTo>
                  <a:pt x="107157" y="0"/>
                </a:lnTo>
                <a:lnTo>
                  <a:pt x="125016" y="8929"/>
                </a:lnTo>
                <a:lnTo>
                  <a:pt x="151805" y="17859"/>
                </a:lnTo>
                <a:lnTo>
                  <a:pt x="160735" y="26789"/>
                </a:lnTo>
                <a:lnTo>
                  <a:pt x="169664" y="44648"/>
                </a:lnTo>
                <a:lnTo>
                  <a:pt x="160735" y="53578"/>
                </a:lnTo>
                <a:lnTo>
                  <a:pt x="151805" y="71437"/>
                </a:lnTo>
                <a:lnTo>
                  <a:pt x="125016" y="89297"/>
                </a:lnTo>
                <a:lnTo>
                  <a:pt x="98227" y="98226"/>
                </a:lnTo>
                <a:lnTo>
                  <a:pt x="62508" y="107156"/>
                </a:lnTo>
                <a:lnTo>
                  <a:pt x="35719" y="107156"/>
                </a:lnTo>
                <a:lnTo>
                  <a:pt x="8930" y="98226"/>
                </a:lnTo>
                <a:lnTo>
                  <a:pt x="0" y="89297"/>
                </a:lnTo>
                <a:lnTo>
                  <a:pt x="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768703" y="312539"/>
            <a:ext cx="98228" cy="169665"/>
          </a:xfrm>
          <a:custGeom>
            <a:avLst/>
            <a:gdLst/>
            <a:ahLst/>
            <a:cxnLst/>
            <a:rect l="0" t="0" r="0" b="0"/>
            <a:pathLst>
              <a:path w="98228" h="169665">
                <a:moveTo>
                  <a:pt x="26789" y="0"/>
                </a:moveTo>
                <a:lnTo>
                  <a:pt x="26789" y="0"/>
                </a:lnTo>
                <a:lnTo>
                  <a:pt x="1786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33945"/>
                </a:lnTo>
                <a:lnTo>
                  <a:pt x="8930" y="142875"/>
                </a:lnTo>
                <a:lnTo>
                  <a:pt x="17860" y="133945"/>
                </a:lnTo>
                <a:lnTo>
                  <a:pt x="26789" y="125016"/>
                </a:lnTo>
                <a:lnTo>
                  <a:pt x="35719" y="107156"/>
                </a:lnTo>
                <a:lnTo>
                  <a:pt x="53578" y="89297"/>
                </a:lnTo>
                <a:lnTo>
                  <a:pt x="71438" y="71438"/>
                </a:lnTo>
                <a:lnTo>
                  <a:pt x="80367" y="53578"/>
                </a:lnTo>
                <a:lnTo>
                  <a:pt x="89297" y="35719"/>
                </a:lnTo>
                <a:lnTo>
                  <a:pt x="98227" y="35719"/>
                </a:lnTo>
                <a:lnTo>
                  <a:pt x="98227" y="35719"/>
                </a:lnTo>
                <a:lnTo>
                  <a:pt x="98227" y="53578"/>
                </a:lnTo>
                <a:lnTo>
                  <a:pt x="98227" y="71438"/>
                </a:lnTo>
                <a:lnTo>
                  <a:pt x="89297" y="98227"/>
                </a:lnTo>
                <a:lnTo>
                  <a:pt x="89297" y="125016"/>
                </a:lnTo>
                <a:lnTo>
                  <a:pt x="89297" y="142875"/>
                </a:lnTo>
                <a:lnTo>
                  <a:pt x="89297" y="169664"/>
                </a:lnTo>
                <a:lnTo>
                  <a:pt x="89297" y="169664"/>
                </a:lnTo>
                <a:lnTo>
                  <a:pt x="98227" y="169664"/>
                </a:lnTo>
                <a:lnTo>
                  <a:pt x="98227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732984" y="410766"/>
            <a:ext cx="151806" cy="232173"/>
          </a:xfrm>
          <a:custGeom>
            <a:avLst/>
            <a:gdLst/>
            <a:ahLst/>
            <a:cxnLst/>
            <a:rect l="0" t="0" r="0" b="0"/>
            <a:pathLst>
              <a:path w="151806" h="232173">
                <a:moveTo>
                  <a:pt x="151805" y="0"/>
                </a:moveTo>
                <a:lnTo>
                  <a:pt x="142875" y="0"/>
                </a:lnTo>
                <a:lnTo>
                  <a:pt x="133946" y="0"/>
                </a:lnTo>
                <a:lnTo>
                  <a:pt x="133946" y="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8929"/>
                </a:lnTo>
                <a:lnTo>
                  <a:pt x="125016" y="8929"/>
                </a:lnTo>
                <a:lnTo>
                  <a:pt x="125016" y="17859"/>
                </a:lnTo>
                <a:lnTo>
                  <a:pt x="125016" y="26789"/>
                </a:lnTo>
                <a:lnTo>
                  <a:pt x="125016" y="44648"/>
                </a:lnTo>
                <a:lnTo>
                  <a:pt x="125016" y="71437"/>
                </a:lnTo>
                <a:lnTo>
                  <a:pt x="125016" y="98226"/>
                </a:lnTo>
                <a:lnTo>
                  <a:pt x="107157" y="125015"/>
                </a:lnTo>
                <a:lnTo>
                  <a:pt x="89297" y="160734"/>
                </a:lnTo>
                <a:lnTo>
                  <a:pt x="71438" y="187523"/>
                </a:lnTo>
                <a:lnTo>
                  <a:pt x="53579" y="214312"/>
                </a:lnTo>
                <a:lnTo>
                  <a:pt x="26789" y="232172"/>
                </a:lnTo>
                <a:lnTo>
                  <a:pt x="17860" y="232172"/>
                </a:lnTo>
                <a:lnTo>
                  <a:pt x="0" y="232172"/>
                </a:lnTo>
                <a:lnTo>
                  <a:pt x="0" y="214312"/>
                </a:lnTo>
                <a:lnTo>
                  <a:pt x="8930" y="178593"/>
                </a:lnTo>
                <a:lnTo>
                  <a:pt x="8930" y="125015"/>
                </a:lnTo>
                <a:lnTo>
                  <a:pt x="8930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938367" y="205383"/>
            <a:ext cx="35720" cy="223243"/>
          </a:xfrm>
          <a:custGeom>
            <a:avLst/>
            <a:gdLst/>
            <a:ahLst/>
            <a:cxnLst/>
            <a:rect l="0" t="0" r="0" b="0"/>
            <a:pathLst>
              <a:path w="35720" h="223243">
                <a:moveTo>
                  <a:pt x="17860" y="8929"/>
                </a:moveTo>
                <a:lnTo>
                  <a:pt x="26789" y="8929"/>
                </a:lnTo>
                <a:lnTo>
                  <a:pt x="26789" y="0"/>
                </a:lnTo>
                <a:lnTo>
                  <a:pt x="35719" y="8929"/>
                </a:lnTo>
                <a:lnTo>
                  <a:pt x="35719" y="26789"/>
                </a:lnTo>
                <a:lnTo>
                  <a:pt x="35719" y="53578"/>
                </a:lnTo>
                <a:lnTo>
                  <a:pt x="26789" y="89297"/>
                </a:lnTo>
                <a:lnTo>
                  <a:pt x="17860" y="125015"/>
                </a:lnTo>
                <a:lnTo>
                  <a:pt x="17860" y="160734"/>
                </a:lnTo>
                <a:lnTo>
                  <a:pt x="17860" y="187523"/>
                </a:lnTo>
                <a:lnTo>
                  <a:pt x="17860" y="196453"/>
                </a:lnTo>
                <a:lnTo>
                  <a:pt x="17860" y="214312"/>
                </a:lnTo>
                <a:lnTo>
                  <a:pt x="17860" y="223242"/>
                </a:lnTo>
                <a:lnTo>
                  <a:pt x="17860" y="223242"/>
                </a:lnTo>
                <a:lnTo>
                  <a:pt x="8930" y="223242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831211" y="303609"/>
            <a:ext cx="205384" cy="26790"/>
          </a:xfrm>
          <a:custGeom>
            <a:avLst/>
            <a:gdLst/>
            <a:ahLst/>
            <a:cxnLst/>
            <a:rect l="0" t="0" r="0" b="0"/>
            <a:pathLst>
              <a:path w="205384" h="26790">
                <a:moveTo>
                  <a:pt x="0" y="26789"/>
                </a:moveTo>
                <a:lnTo>
                  <a:pt x="8930" y="26789"/>
                </a:lnTo>
                <a:lnTo>
                  <a:pt x="26789" y="26789"/>
                </a:lnTo>
                <a:lnTo>
                  <a:pt x="44648" y="26789"/>
                </a:lnTo>
                <a:lnTo>
                  <a:pt x="80367" y="2678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69664" y="26789"/>
                </a:lnTo>
                <a:lnTo>
                  <a:pt x="187523" y="17860"/>
                </a:lnTo>
                <a:lnTo>
                  <a:pt x="196453" y="17860"/>
                </a:lnTo>
                <a:lnTo>
                  <a:pt x="196453" y="893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009805" y="241102"/>
            <a:ext cx="178594" cy="241102"/>
          </a:xfrm>
          <a:custGeom>
            <a:avLst/>
            <a:gdLst/>
            <a:ahLst/>
            <a:cxnLst/>
            <a:rect l="0" t="0" r="0" b="0"/>
            <a:pathLst>
              <a:path w="178594" h="241102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17859"/>
                </a:lnTo>
                <a:lnTo>
                  <a:pt x="0" y="35718"/>
                </a:lnTo>
                <a:lnTo>
                  <a:pt x="0" y="62507"/>
                </a:lnTo>
                <a:lnTo>
                  <a:pt x="0" y="98226"/>
                </a:lnTo>
                <a:lnTo>
                  <a:pt x="0" y="133945"/>
                </a:lnTo>
                <a:lnTo>
                  <a:pt x="0" y="169664"/>
                </a:lnTo>
                <a:lnTo>
                  <a:pt x="0" y="196453"/>
                </a:lnTo>
                <a:lnTo>
                  <a:pt x="0" y="223242"/>
                </a:lnTo>
                <a:lnTo>
                  <a:pt x="8929" y="232171"/>
                </a:lnTo>
                <a:lnTo>
                  <a:pt x="8929" y="232171"/>
                </a:lnTo>
                <a:lnTo>
                  <a:pt x="17859" y="223242"/>
                </a:lnTo>
                <a:lnTo>
                  <a:pt x="26789" y="205382"/>
                </a:lnTo>
                <a:lnTo>
                  <a:pt x="44648" y="187523"/>
                </a:lnTo>
                <a:lnTo>
                  <a:pt x="62508" y="160734"/>
                </a:lnTo>
                <a:lnTo>
                  <a:pt x="80367" y="142875"/>
                </a:lnTo>
                <a:lnTo>
                  <a:pt x="89297" y="133945"/>
                </a:lnTo>
                <a:lnTo>
                  <a:pt x="98226" y="125015"/>
                </a:lnTo>
                <a:lnTo>
                  <a:pt x="107156" y="133945"/>
                </a:lnTo>
                <a:lnTo>
                  <a:pt x="107156" y="142875"/>
                </a:lnTo>
                <a:lnTo>
                  <a:pt x="116086" y="160734"/>
                </a:lnTo>
                <a:lnTo>
                  <a:pt x="116086" y="178593"/>
                </a:lnTo>
                <a:lnTo>
                  <a:pt x="116086" y="196453"/>
                </a:lnTo>
                <a:lnTo>
                  <a:pt x="116086" y="214312"/>
                </a:lnTo>
                <a:lnTo>
                  <a:pt x="116086" y="232171"/>
                </a:lnTo>
                <a:lnTo>
                  <a:pt x="125015" y="241101"/>
                </a:lnTo>
                <a:lnTo>
                  <a:pt x="133945" y="241101"/>
                </a:lnTo>
                <a:lnTo>
                  <a:pt x="142875" y="241101"/>
                </a:lnTo>
                <a:lnTo>
                  <a:pt x="151804" y="223242"/>
                </a:lnTo>
                <a:lnTo>
                  <a:pt x="160734" y="205382"/>
                </a:lnTo>
                <a:lnTo>
                  <a:pt x="169664" y="178593"/>
                </a:lnTo>
                <a:lnTo>
                  <a:pt x="178593" y="151804"/>
                </a:lnTo>
                <a:lnTo>
                  <a:pt x="178593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188398" y="357187"/>
            <a:ext cx="223244" cy="89298"/>
          </a:xfrm>
          <a:custGeom>
            <a:avLst/>
            <a:gdLst/>
            <a:ahLst/>
            <a:cxnLst/>
            <a:rect l="0" t="0" r="0" b="0"/>
            <a:pathLst>
              <a:path w="223244" h="89298">
                <a:moveTo>
                  <a:pt x="17860" y="26790"/>
                </a:moveTo>
                <a:lnTo>
                  <a:pt x="8930" y="35719"/>
                </a:lnTo>
                <a:lnTo>
                  <a:pt x="8930" y="44649"/>
                </a:lnTo>
                <a:lnTo>
                  <a:pt x="0" y="53579"/>
                </a:lnTo>
                <a:lnTo>
                  <a:pt x="0" y="71438"/>
                </a:lnTo>
                <a:lnTo>
                  <a:pt x="0" y="80368"/>
                </a:lnTo>
                <a:lnTo>
                  <a:pt x="8930" y="89297"/>
                </a:lnTo>
                <a:lnTo>
                  <a:pt x="8930" y="89297"/>
                </a:lnTo>
                <a:lnTo>
                  <a:pt x="17860" y="89297"/>
                </a:lnTo>
                <a:lnTo>
                  <a:pt x="26790" y="89297"/>
                </a:lnTo>
                <a:lnTo>
                  <a:pt x="35719" y="80368"/>
                </a:lnTo>
                <a:lnTo>
                  <a:pt x="44649" y="62508"/>
                </a:lnTo>
                <a:lnTo>
                  <a:pt x="53579" y="44649"/>
                </a:lnTo>
                <a:lnTo>
                  <a:pt x="53579" y="35719"/>
                </a:lnTo>
                <a:lnTo>
                  <a:pt x="44649" y="17860"/>
                </a:lnTo>
                <a:lnTo>
                  <a:pt x="35719" y="8930"/>
                </a:lnTo>
                <a:lnTo>
                  <a:pt x="35719" y="0"/>
                </a:lnTo>
                <a:lnTo>
                  <a:pt x="26790" y="0"/>
                </a:lnTo>
                <a:lnTo>
                  <a:pt x="17860" y="0"/>
                </a:lnTo>
                <a:lnTo>
                  <a:pt x="17860" y="8930"/>
                </a:lnTo>
                <a:lnTo>
                  <a:pt x="17860" y="17860"/>
                </a:lnTo>
                <a:lnTo>
                  <a:pt x="26790" y="26790"/>
                </a:lnTo>
                <a:lnTo>
                  <a:pt x="35719" y="35719"/>
                </a:lnTo>
                <a:lnTo>
                  <a:pt x="44649" y="35719"/>
                </a:lnTo>
                <a:lnTo>
                  <a:pt x="62508" y="35719"/>
                </a:lnTo>
                <a:lnTo>
                  <a:pt x="80368" y="35719"/>
                </a:lnTo>
                <a:lnTo>
                  <a:pt x="98227" y="26790"/>
                </a:lnTo>
                <a:lnTo>
                  <a:pt x="116086" y="17860"/>
                </a:lnTo>
                <a:lnTo>
                  <a:pt x="125016" y="17860"/>
                </a:lnTo>
                <a:lnTo>
                  <a:pt x="133946" y="17860"/>
                </a:lnTo>
                <a:lnTo>
                  <a:pt x="142875" y="26790"/>
                </a:lnTo>
                <a:lnTo>
                  <a:pt x="142875" y="26790"/>
                </a:lnTo>
                <a:lnTo>
                  <a:pt x="133946" y="35719"/>
                </a:lnTo>
                <a:lnTo>
                  <a:pt x="133946" y="44649"/>
                </a:lnTo>
                <a:lnTo>
                  <a:pt x="125016" y="62508"/>
                </a:lnTo>
                <a:lnTo>
                  <a:pt x="125016" y="62508"/>
                </a:lnTo>
                <a:lnTo>
                  <a:pt x="125016" y="71438"/>
                </a:lnTo>
                <a:lnTo>
                  <a:pt x="125016" y="71438"/>
                </a:lnTo>
                <a:lnTo>
                  <a:pt x="133946" y="71438"/>
                </a:lnTo>
                <a:lnTo>
                  <a:pt x="142875" y="71438"/>
                </a:lnTo>
                <a:lnTo>
                  <a:pt x="160735" y="71438"/>
                </a:lnTo>
                <a:lnTo>
                  <a:pt x="178594" y="71438"/>
                </a:lnTo>
                <a:lnTo>
                  <a:pt x="187524" y="71438"/>
                </a:lnTo>
                <a:lnTo>
                  <a:pt x="205383" y="71438"/>
                </a:lnTo>
                <a:lnTo>
                  <a:pt x="214313" y="80368"/>
                </a:lnTo>
                <a:lnTo>
                  <a:pt x="223243" y="89297"/>
                </a:lnTo>
                <a:lnTo>
                  <a:pt x="22324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563320" y="669727"/>
            <a:ext cx="759025" cy="35719"/>
          </a:xfrm>
          <a:custGeom>
            <a:avLst/>
            <a:gdLst/>
            <a:ahLst/>
            <a:cxnLst/>
            <a:rect l="0" t="0" r="0" b="0"/>
            <a:pathLst>
              <a:path w="759025" h="35719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44649" y="0"/>
                </a:lnTo>
                <a:lnTo>
                  <a:pt x="89297" y="0"/>
                </a:lnTo>
                <a:lnTo>
                  <a:pt x="142875" y="0"/>
                </a:lnTo>
                <a:lnTo>
                  <a:pt x="214313" y="0"/>
                </a:lnTo>
                <a:lnTo>
                  <a:pt x="294680" y="8929"/>
                </a:lnTo>
                <a:lnTo>
                  <a:pt x="375047" y="8929"/>
                </a:lnTo>
                <a:lnTo>
                  <a:pt x="464344" y="8929"/>
                </a:lnTo>
                <a:lnTo>
                  <a:pt x="553641" y="8929"/>
                </a:lnTo>
                <a:lnTo>
                  <a:pt x="625078" y="8929"/>
                </a:lnTo>
                <a:lnTo>
                  <a:pt x="687586" y="17859"/>
                </a:lnTo>
                <a:lnTo>
                  <a:pt x="732235" y="26789"/>
                </a:lnTo>
                <a:lnTo>
                  <a:pt x="759024" y="26789"/>
                </a:lnTo>
                <a:lnTo>
                  <a:pt x="759024" y="35718"/>
                </a:lnTo>
                <a:lnTo>
                  <a:pt x="750094" y="35718"/>
                </a:lnTo>
                <a:lnTo>
                  <a:pt x="750094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759773" y="901898"/>
            <a:ext cx="125017" cy="160736"/>
          </a:xfrm>
          <a:custGeom>
            <a:avLst/>
            <a:gdLst/>
            <a:ahLst/>
            <a:cxnLst/>
            <a:rect l="0" t="0" r="0" b="0"/>
            <a:pathLst>
              <a:path w="125017" h="160736">
                <a:moveTo>
                  <a:pt x="53579" y="8930"/>
                </a:moveTo>
                <a:lnTo>
                  <a:pt x="53579" y="8930"/>
                </a:lnTo>
                <a:lnTo>
                  <a:pt x="44649" y="8930"/>
                </a:lnTo>
                <a:lnTo>
                  <a:pt x="35719" y="8930"/>
                </a:lnTo>
                <a:lnTo>
                  <a:pt x="26790" y="8930"/>
                </a:lnTo>
                <a:lnTo>
                  <a:pt x="17860" y="26789"/>
                </a:lnTo>
                <a:lnTo>
                  <a:pt x="893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8930" y="133946"/>
                </a:lnTo>
                <a:lnTo>
                  <a:pt x="26790" y="142875"/>
                </a:lnTo>
                <a:lnTo>
                  <a:pt x="44649" y="160735"/>
                </a:lnTo>
                <a:lnTo>
                  <a:pt x="62508" y="160735"/>
                </a:lnTo>
                <a:lnTo>
                  <a:pt x="80368" y="160735"/>
                </a:lnTo>
                <a:lnTo>
                  <a:pt x="98227" y="142875"/>
                </a:lnTo>
                <a:lnTo>
                  <a:pt x="116086" y="125016"/>
                </a:lnTo>
                <a:lnTo>
                  <a:pt x="125016" y="98227"/>
                </a:lnTo>
                <a:lnTo>
                  <a:pt x="125016" y="71438"/>
                </a:lnTo>
                <a:lnTo>
                  <a:pt x="116086" y="44649"/>
                </a:lnTo>
                <a:lnTo>
                  <a:pt x="98227" y="17860"/>
                </a:lnTo>
                <a:lnTo>
                  <a:pt x="71438" y="8930"/>
                </a:lnTo>
                <a:lnTo>
                  <a:pt x="53579" y="0"/>
                </a:lnTo>
                <a:lnTo>
                  <a:pt x="35719" y="0"/>
                </a:lnTo>
                <a:lnTo>
                  <a:pt x="26790" y="8930"/>
                </a:lnTo>
                <a:lnTo>
                  <a:pt x="17860" y="17860"/>
                </a:lnTo>
                <a:lnTo>
                  <a:pt x="17860" y="17860"/>
                </a:lnTo>
                <a:lnTo>
                  <a:pt x="35719" y="26789"/>
                </a:lnTo>
                <a:lnTo>
                  <a:pt x="357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920508" y="892969"/>
            <a:ext cx="142876" cy="169665"/>
          </a:xfrm>
          <a:custGeom>
            <a:avLst/>
            <a:gdLst/>
            <a:ahLst/>
            <a:cxnLst/>
            <a:rect l="0" t="0" r="0" b="0"/>
            <a:pathLst>
              <a:path w="142876" h="169665">
                <a:moveTo>
                  <a:pt x="8930" y="17859"/>
                </a:moveTo>
                <a:lnTo>
                  <a:pt x="8930" y="17859"/>
                </a:lnTo>
                <a:lnTo>
                  <a:pt x="8930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30" y="133945"/>
                </a:lnTo>
                <a:lnTo>
                  <a:pt x="8930" y="151804"/>
                </a:lnTo>
                <a:lnTo>
                  <a:pt x="17859" y="169664"/>
                </a:lnTo>
                <a:lnTo>
                  <a:pt x="35719" y="169664"/>
                </a:lnTo>
                <a:lnTo>
                  <a:pt x="44648" y="169664"/>
                </a:lnTo>
                <a:lnTo>
                  <a:pt x="71437" y="160734"/>
                </a:lnTo>
                <a:lnTo>
                  <a:pt x="89297" y="142875"/>
                </a:lnTo>
                <a:lnTo>
                  <a:pt x="116086" y="116086"/>
                </a:lnTo>
                <a:lnTo>
                  <a:pt x="125015" y="89297"/>
                </a:lnTo>
                <a:lnTo>
                  <a:pt x="142875" y="53578"/>
                </a:lnTo>
                <a:lnTo>
                  <a:pt x="142875" y="26789"/>
                </a:lnTo>
                <a:lnTo>
                  <a:pt x="133945" y="8929"/>
                </a:lnTo>
                <a:lnTo>
                  <a:pt x="116086" y="0"/>
                </a:lnTo>
                <a:lnTo>
                  <a:pt x="98226" y="0"/>
                </a:lnTo>
                <a:lnTo>
                  <a:pt x="80367" y="8929"/>
                </a:lnTo>
                <a:lnTo>
                  <a:pt x="62508" y="17859"/>
                </a:lnTo>
                <a:lnTo>
                  <a:pt x="53578" y="26789"/>
                </a:lnTo>
                <a:lnTo>
                  <a:pt x="5357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233171" y="232172"/>
            <a:ext cx="196454" cy="241102"/>
          </a:xfrm>
          <a:custGeom>
            <a:avLst/>
            <a:gdLst/>
            <a:ahLst/>
            <a:cxnLst/>
            <a:rect l="0" t="0" r="0" b="0"/>
            <a:pathLst>
              <a:path w="196454" h="241102">
                <a:moveTo>
                  <a:pt x="17859" y="89297"/>
                </a:moveTo>
                <a:lnTo>
                  <a:pt x="17859" y="98226"/>
                </a:lnTo>
                <a:lnTo>
                  <a:pt x="17859" y="107156"/>
                </a:lnTo>
                <a:lnTo>
                  <a:pt x="8930" y="116086"/>
                </a:lnTo>
                <a:lnTo>
                  <a:pt x="8930" y="133945"/>
                </a:lnTo>
                <a:lnTo>
                  <a:pt x="8930" y="151805"/>
                </a:lnTo>
                <a:lnTo>
                  <a:pt x="8930" y="178594"/>
                </a:lnTo>
                <a:lnTo>
                  <a:pt x="8930" y="196453"/>
                </a:lnTo>
                <a:lnTo>
                  <a:pt x="8930" y="214312"/>
                </a:lnTo>
                <a:lnTo>
                  <a:pt x="8930" y="232172"/>
                </a:lnTo>
                <a:lnTo>
                  <a:pt x="8930" y="241101"/>
                </a:lnTo>
                <a:lnTo>
                  <a:pt x="8930" y="241101"/>
                </a:lnTo>
                <a:lnTo>
                  <a:pt x="8930" y="232172"/>
                </a:lnTo>
                <a:lnTo>
                  <a:pt x="8930" y="214312"/>
                </a:lnTo>
                <a:lnTo>
                  <a:pt x="8930" y="196453"/>
                </a:lnTo>
                <a:lnTo>
                  <a:pt x="0" y="178594"/>
                </a:lnTo>
                <a:lnTo>
                  <a:pt x="0" y="151805"/>
                </a:lnTo>
                <a:lnTo>
                  <a:pt x="0" y="133945"/>
                </a:lnTo>
                <a:lnTo>
                  <a:pt x="0" y="116086"/>
                </a:lnTo>
                <a:lnTo>
                  <a:pt x="0" y="107156"/>
                </a:lnTo>
                <a:lnTo>
                  <a:pt x="0" y="98226"/>
                </a:lnTo>
                <a:lnTo>
                  <a:pt x="0" y="80367"/>
                </a:lnTo>
                <a:lnTo>
                  <a:pt x="17859" y="62508"/>
                </a:lnTo>
                <a:lnTo>
                  <a:pt x="26789" y="44648"/>
                </a:lnTo>
                <a:lnTo>
                  <a:pt x="44649" y="35719"/>
                </a:lnTo>
                <a:lnTo>
                  <a:pt x="62508" y="17859"/>
                </a:lnTo>
                <a:lnTo>
                  <a:pt x="89297" y="8930"/>
                </a:lnTo>
                <a:lnTo>
                  <a:pt x="98227" y="0"/>
                </a:lnTo>
                <a:lnTo>
                  <a:pt x="107156" y="0"/>
                </a:lnTo>
                <a:lnTo>
                  <a:pt x="116086" y="0"/>
                </a:lnTo>
                <a:lnTo>
                  <a:pt x="142875" y="17859"/>
                </a:lnTo>
                <a:lnTo>
                  <a:pt x="151805" y="35719"/>
                </a:lnTo>
                <a:lnTo>
                  <a:pt x="133945" y="62508"/>
                </a:lnTo>
                <a:lnTo>
                  <a:pt x="116086" y="98226"/>
                </a:lnTo>
                <a:lnTo>
                  <a:pt x="89297" y="116086"/>
                </a:lnTo>
                <a:lnTo>
                  <a:pt x="71438" y="133945"/>
                </a:lnTo>
                <a:lnTo>
                  <a:pt x="53578" y="142875"/>
                </a:lnTo>
                <a:lnTo>
                  <a:pt x="44649" y="142875"/>
                </a:lnTo>
                <a:lnTo>
                  <a:pt x="44649" y="142875"/>
                </a:lnTo>
                <a:lnTo>
                  <a:pt x="44649" y="142875"/>
                </a:lnTo>
                <a:lnTo>
                  <a:pt x="53578" y="151805"/>
                </a:lnTo>
                <a:lnTo>
                  <a:pt x="62508" y="160734"/>
                </a:lnTo>
                <a:lnTo>
                  <a:pt x="80367" y="169664"/>
                </a:lnTo>
                <a:lnTo>
                  <a:pt x="98227" y="178594"/>
                </a:lnTo>
                <a:lnTo>
                  <a:pt x="125016" y="196453"/>
                </a:lnTo>
                <a:lnTo>
                  <a:pt x="142875" y="205383"/>
                </a:lnTo>
                <a:lnTo>
                  <a:pt x="160734" y="214312"/>
                </a:lnTo>
                <a:lnTo>
                  <a:pt x="178594" y="223242"/>
                </a:lnTo>
                <a:lnTo>
                  <a:pt x="187524" y="232172"/>
                </a:lnTo>
                <a:lnTo>
                  <a:pt x="196453" y="223242"/>
                </a:lnTo>
                <a:lnTo>
                  <a:pt x="196453" y="223242"/>
                </a:lnTo>
                <a:lnTo>
                  <a:pt x="196453" y="205383"/>
                </a:lnTo>
                <a:lnTo>
                  <a:pt x="19645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8420695" y="330398"/>
            <a:ext cx="133946" cy="133947"/>
          </a:xfrm>
          <a:custGeom>
            <a:avLst/>
            <a:gdLst/>
            <a:ahLst/>
            <a:cxnLst/>
            <a:rect l="0" t="0" r="0" b="0"/>
            <a:pathLst>
              <a:path w="133946" h="133947">
                <a:moveTo>
                  <a:pt x="17859" y="0"/>
                </a:move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0" y="44649"/>
                </a:lnTo>
                <a:lnTo>
                  <a:pt x="8929" y="62508"/>
                </a:lnTo>
                <a:lnTo>
                  <a:pt x="17859" y="80368"/>
                </a:lnTo>
                <a:lnTo>
                  <a:pt x="17859" y="89297"/>
                </a:lnTo>
                <a:lnTo>
                  <a:pt x="26789" y="98227"/>
                </a:lnTo>
                <a:lnTo>
                  <a:pt x="26789" y="98227"/>
                </a:lnTo>
                <a:lnTo>
                  <a:pt x="35718" y="98227"/>
                </a:lnTo>
                <a:lnTo>
                  <a:pt x="44648" y="98227"/>
                </a:lnTo>
                <a:lnTo>
                  <a:pt x="53578" y="89297"/>
                </a:lnTo>
                <a:lnTo>
                  <a:pt x="62507" y="71438"/>
                </a:lnTo>
                <a:lnTo>
                  <a:pt x="62507" y="53579"/>
                </a:lnTo>
                <a:lnTo>
                  <a:pt x="71437" y="35719"/>
                </a:lnTo>
                <a:lnTo>
                  <a:pt x="71437" y="17860"/>
                </a:lnTo>
                <a:lnTo>
                  <a:pt x="71437" y="17860"/>
                </a:lnTo>
                <a:lnTo>
                  <a:pt x="71437" y="8930"/>
                </a:lnTo>
                <a:lnTo>
                  <a:pt x="71437" y="17860"/>
                </a:lnTo>
                <a:lnTo>
                  <a:pt x="71437" y="26789"/>
                </a:lnTo>
                <a:lnTo>
                  <a:pt x="71437" y="44649"/>
                </a:lnTo>
                <a:lnTo>
                  <a:pt x="71437" y="71438"/>
                </a:lnTo>
                <a:lnTo>
                  <a:pt x="80367" y="98227"/>
                </a:lnTo>
                <a:lnTo>
                  <a:pt x="80367" y="116086"/>
                </a:lnTo>
                <a:lnTo>
                  <a:pt x="89296" y="125016"/>
                </a:lnTo>
                <a:lnTo>
                  <a:pt x="98226" y="133946"/>
                </a:lnTo>
                <a:lnTo>
                  <a:pt x="107156" y="133946"/>
                </a:lnTo>
                <a:lnTo>
                  <a:pt x="125015" y="125016"/>
                </a:lnTo>
                <a:lnTo>
                  <a:pt x="133945" y="107157"/>
                </a:lnTo>
                <a:lnTo>
                  <a:pt x="133945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572499" y="232172"/>
            <a:ext cx="133947" cy="258962"/>
          </a:xfrm>
          <a:custGeom>
            <a:avLst/>
            <a:gdLst/>
            <a:ahLst/>
            <a:cxnLst/>
            <a:rect l="0" t="0" r="0" b="0"/>
            <a:pathLst>
              <a:path w="133947" h="258962">
                <a:moveTo>
                  <a:pt x="17860" y="0"/>
                </a:moveTo>
                <a:lnTo>
                  <a:pt x="17860" y="8930"/>
                </a:lnTo>
                <a:lnTo>
                  <a:pt x="8930" y="17859"/>
                </a:lnTo>
                <a:lnTo>
                  <a:pt x="8930" y="44648"/>
                </a:lnTo>
                <a:lnTo>
                  <a:pt x="8930" y="71437"/>
                </a:lnTo>
                <a:lnTo>
                  <a:pt x="8930" y="107156"/>
                </a:lnTo>
                <a:lnTo>
                  <a:pt x="893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0" y="214312"/>
                </a:lnTo>
                <a:lnTo>
                  <a:pt x="0" y="223242"/>
                </a:lnTo>
                <a:lnTo>
                  <a:pt x="0" y="214312"/>
                </a:lnTo>
                <a:lnTo>
                  <a:pt x="8930" y="205383"/>
                </a:lnTo>
                <a:lnTo>
                  <a:pt x="17860" y="187523"/>
                </a:lnTo>
                <a:lnTo>
                  <a:pt x="26789" y="169664"/>
                </a:lnTo>
                <a:lnTo>
                  <a:pt x="44649" y="151805"/>
                </a:lnTo>
                <a:lnTo>
                  <a:pt x="71438" y="133945"/>
                </a:lnTo>
                <a:lnTo>
                  <a:pt x="89297" y="125015"/>
                </a:lnTo>
                <a:lnTo>
                  <a:pt x="116086" y="125015"/>
                </a:lnTo>
                <a:lnTo>
                  <a:pt x="133946" y="133945"/>
                </a:lnTo>
                <a:lnTo>
                  <a:pt x="133946" y="142875"/>
                </a:lnTo>
                <a:lnTo>
                  <a:pt x="133946" y="169664"/>
                </a:lnTo>
                <a:lnTo>
                  <a:pt x="125016" y="187523"/>
                </a:lnTo>
                <a:lnTo>
                  <a:pt x="107156" y="214312"/>
                </a:lnTo>
                <a:lnTo>
                  <a:pt x="80367" y="232172"/>
                </a:lnTo>
                <a:lnTo>
                  <a:pt x="62508" y="250031"/>
                </a:lnTo>
                <a:lnTo>
                  <a:pt x="44649" y="258961"/>
                </a:lnTo>
                <a:lnTo>
                  <a:pt x="44649" y="258961"/>
                </a:lnTo>
                <a:lnTo>
                  <a:pt x="44649" y="241101"/>
                </a:lnTo>
                <a:lnTo>
                  <a:pt x="53578" y="223242"/>
                </a:lnTo>
                <a:lnTo>
                  <a:pt x="5357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8742163" y="401836"/>
            <a:ext cx="98228" cy="187524"/>
          </a:xfrm>
          <a:custGeom>
            <a:avLst/>
            <a:gdLst/>
            <a:ahLst/>
            <a:cxnLst/>
            <a:rect l="0" t="0" r="0" b="0"/>
            <a:pathLst>
              <a:path w="98228" h="187524">
                <a:moveTo>
                  <a:pt x="0" y="26789"/>
                </a:moveTo>
                <a:lnTo>
                  <a:pt x="0" y="26789"/>
                </a:lnTo>
                <a:lnTo>
                  <a:pt x="0" y="35719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8"/>
                </a:lnTo>
                <a:lnTo>
                  <a:pt x="17860" y="53578"/>
                </a:lnTo>
                <a:lnTo>
                  <a:pt x="26789" y="53578"/>
                </a:lnTo>
                <a:lnTo>
                  <a:pt x="44649" y="44648"/>
                </a:lnTo>
                <a:lnTo>
                  <a:pt x="53578" y="26789"/>
                </a:lnTo>
                <a:lnTo>
                  <a:pt x="62508" y="17859"/>
                </a:lnTo>
                <a:lnTo>
                  <a:pt x="71438" y="8930"/>
                </a:lnTo>
                <a:lnTo>
                  <a:pt x="80367" y="8930"/>
                </a:lnTo>
                <a:lnTo>
                  <a:pt x="89297" y="0"/>
                </a:lnTo>
                <a:lnTo>
                  <a:pt x="89297" y="8930"/>
                </a:lnTo>
                <a:lnTo>
                  <a:pt x="89297" y="17859"/>
                </a:lnTo>
                <a:lnTo>
                  <a:pt x="89297" y="35719"/>
                </a:lnTo>
                <a:lnTo>
                  <a:pt x="89297" y="53578"/>
                </a:lnTo>
                <a:lnTo>
                  <a:pt x="89297" y="71437"/>
                </a:lnTo>
                <a:lnTo>
                  <a:pt x="98227" y="80367"/>
                </a:lnTo>
                <a:lnTo>
                  <a:pt x="98227" y="107156"/>
                </a:lnTo>
                <a:lnTo>
                  <a:pt x="98227" y="142875"/>
                </a:lnTo>
                <a:lnTo>
                  <a:pt x="89297" y="169664"/>
                </a:lnTo>
                <a:lnTo>
                  <a:pt x="80367" y="187523"/>
                </a:lnTo>
                <a:lnTo>
                  <a:pt x="62508" y="187523"/>
                </a:lnTo>
                <a:lnTo>
                  <a:pt x="44649" y="169664"/>
                </a:lnTo>
                <a:lnTo>
                  <a:pt x="4464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455914" y="1294805"/>
            <a:ext cx="3455790" cy="250032"/>
          </a:xfrm>
          <a:custGeom>
            <a:avLst/>
            <a:gdLst/>
            <a:ahLst/>
            <a:cxnLst/>
            <a:rect l="0" t="0" r="0" b="0"/>
            <a:pathLst>
              <a:path w="3455790" h="250032">
                <a:moveTo>
                  <a:pt x="0" y="250031"/>
                </a:moveTo>
                <a:lnTo>
                  <a:pt x="8930" y="241101"/>
                </a:lnTo>
                <a:lnTo>
                  <a:pt x="17859" y="241101"/>
                </a:lnTo>
                <a:lnTo>
                  <a:pt x="44649" y="241101"/>
                </a:lnTo>
                <a:lnTo>
                  <a:pt x="71438" y="232171"/>
                </a:lnTo>
                <a:lnTo>
                  <a:pt x="107156" y="232171"/>
                </a:lnTo>
                <a:lnTo>
                  <a:pt x="151805" y="232171"/>
                </a:lnTo>
                <a:lnTo>
                  <a:pt x="205383" y="223242"/>
                </a:lnTo>
                <a:lnTo>
                  <a:pt x="258961" y="214312"/>
                </a:lnTo>
                <a:lnTo>
                  <a:pt x="312539" y="205382"/>
                </a:lnTo>
                <a:lnTo>
                  <a:pt x="375047" y="205382"/>
                </a:lnTo>
                <a:lnTo>
                  <a:pt x="446484" y="196453"/>
                </a:lnTo>
                <a:lnTo>
                  <a:pt x="517922" y="187523"/>
                </a:lnTo>
                <a:lnTo>
                  <a:pt x="598289" y="178593"/>
                </a:lnTo>
                <a:lnTo>
                  <a:pt x="687586" y="169664"/>
                </a:lnTo>
                <a:lnTo>
                  <a:pt x="785813" y="160734"/>
                </a:lnTo>
                <a:lnTo>
                  <a:pt x="875109" y="151804"/>
                </a:lnTo>
                <a:lnTo>
                  <a:pt x="982266" y="133945"/>
                </a:lnTo>
                <a:lnTo>
                  <a:pt x="1089422" y="125015"/>
                </a:lnTo>
                <a:lnTo>
                  <a:pt x="1196578" y="116085"/>
                </a:lnTo>
                <a:lnTo>
                  <a:pt x="1312664" y="107156"/>
                </a:lnTo>
                <a:lnTo>
                  <a:pt x="1428750" y="107156"/>
                </a:lnTo>
                <a:lnTo>
                  <a:pt x="1553766" y="98226"/>
                </a:lnTo>
                <a:lnTo>
                  <a:pt x="1687711" y="89297"/>
                </a:lnTo>
                <a:lnTo>
                  <a:pt x="1821656" y="80367"/>
                </a:lnTo>
                <a:lnTo>
                  <a:pt x="1955602" y="71437"/>
                </a:lnTo>
                <a:lnTo>
                  <a:pt x="2098477" y="62508"/>
                </a:lnTo>
                <a:lnTo>
                  <a:pt x="2241352" y="53578"/>
                </a:lnTo>
                <a:lnTo>
                  <a:pt x="2375297" y="44648"/>
                </a:lnTo>
                <a:lnTo>
                  <a:pt x="2509242" y="35718"/>
                </a:lnTo>
                <a:lnTo>
                  <a:pt x="2643188" y="35718"/>
                </a:lnTo>
                <a:lnTo>
                  <a:pt x="2768203" y="26789"/>
                </a:lnTo>
                <a:lnTo>
                  <a:pt x="2893219" y="26789"/>
                </a:lnTo>
                <a:lnTo>
                  <a:pt x="3009305" y="26789"/>
                </a:lnTo>
                <a:lnTo>
                  <a:pt x="3107531" y="17859"/>
                </a:lnTo>
                <a:lnTo>
                  <a:pt x="3205758" y="17859"/>
                </a:lnTo>
                <a:lnTo>
                  <a:pt x="3277195" y="17859"/>
                </a:lnTo>
                <a:lnTo>
                  <a:pt x="3348633" y="8929"/>
                </a:lnTo>
                <a:lnTo>
                  <a:pt x="3402211" y="8929"/>
                </a:lnTo>
                <a:lnTo>
                  <a:pt x="3455789" y="0"/>
                </a:lnTo>
                <a:lnTo>
                  <a:pt x="3455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554516" y="1160859"/>
            <a:ext cx="526852" cy="276821"/>
          </a:xfrm>
          <a:custGeom>
            <a:avLst/>
            <a:gdLst/>
            <a:ahLst/>
            <a:cxnLst/>
            <a:rect l="0" t="0" r="0" b="0"/>
            <a:pathLst>
              <a:path w="526852" h="276821">
                <a:moveTo>
                  <a:pt x="0" y="0"/>
                </a:moveTo>
                <a:lnTo>
                  <a:pt x="0" y="0"/>
                </a:lnTo>
                <a:lnTo>
                  <a:pt x="26789" y="8930"/>
                </a:lnTo>
                <a:lnTo>
                  <a:pt x="53578" y="8930"/>
                </a:lnTo>
                <a:lnTo>
                  <a:pt x="89297" y="17860"/>
                </a:lnTo>
                <a:lnTo>
                  <a:pt x="133945" y="17860"/>
                </a:lnTo>
                <a:lnTo>
                  <a:pt x="178593" y="26789"/>
                </a:lnTo>
                <a:lnTo>
                  <a:pt x="232172" y="35719"/>
                </a:lnTo>
                <a:lnTo>
                  <a:pt x="276820" y="44649"/>
                </a:lnTo>
                <a:lnTo>
                  <a:pt x="330398" y="62508"/>
                </a:lnTo>
                <a:lnTo>
                  <a:pt x="383976" y="80368"/>
                </a:lnTo>
                <a:lnTo>
                  <a:pt x="428625" y="98227"/>
                </a:lnTo>
                <a:lnTo>
                  <a:pt x="473273" y="116086"/>
                </a:lnTo>
                <a:lnTo>
                  <a:pt x="508992" y="133946"/>
                </a:lnTo>
                <a:lnTo>
                  <a:pt x="526851" y="151805"/>
                </a:lnTo>
                <a:lnTo>
                  <a:pt x="526851" y="178594"/>
                </a:lnTo>
                <a:lnTo>
                  <a:pt x="517922" y="196454"/>
                </a:lnTo>
                <a:lnTo>
                  <a:pt x="482203" y="223243"/>
                </a:lnTo>
                <a:lnTo>
                  <a:pt x="446484" y="241102"/>
                </a:lnTo>
                <a:lnTo>
                  <a:pt x="392906" y="250031"/>
                </a:lnTo>
                <a:lnTo>
                  <a:pt x="348257" y="258961"/>
                </a:lnTo>
                <a:lnTo>
                  <a:pt x="303609" y="267891"/>
                </a:lnTo>
                <a:lnTo>
                  <a:pt x="276820" y="276820"/>
                </a:lnTo>
                <a:lnTo>
                  <a:pt x="258961" y="276820"/>
                </a:lnTo>
                <a:lnTo>
                  <a:pt x="258961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8090297" y="794742"/>
            <a:ext cx="169664" cy="169665"/>
          </a:xfrm>
          <a:custGeom>
            <a:avLst/>
            <a:gdLst/>
            <a:ahLst/>
            <a:cxnLst/>
            <a:rect l="0" t="0" r="0" b="0"/>
            <a:pathLst>
              <a:path w="169664" h="169665">
                <a:moveTo>
                  <a:pt x="8930" y="17859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26789"/>
                </a:lnTo>
                <a:lnTo>
                  <a:pt x="17859" y="44649"/>
                </a:lnTo>
                <a:lnTo>
                  <a:pt x="17859" y="62508"/>
                </a:lnTo>
                <a:lnTo>
                  <a:pt x="26789" y="89297"/>
                </a:lnTo>
                <a:lnTo>
                  <a:pt x="26789" y="116086"/>
                </a:lnTo>
                <a:lnTo>
                  <a:pt x="35719" y="142875"/>
                </a:lnTo>
                <a:lnTo>
                  <a:pt x="35719" y="160734"/>
                </a:lnTo>
                <a:lnTo>
                  <a:pt x="35719" y="169664"/>
                </a:lnTo>
                <a:lnTo>
                  <a:pt x="44648" y="169664"/>
                </a:lnTo>
                <a:lnTo>
                  <a:pt x="44648" y="169664"/>
                </a:lnTo>
                <a:lnTo>
                  <a:pt x="44648" y="151805"/>
                </a:lnTo>
                <a:lnTo>
                  <a:pt x="44648" y="133945"/>
                </a:lnTo>
                <a:lnTo>
                  <a:pt x="53578" y="116086"/>
                </a:lnTo>
                <a:lnTo>
                  <a:pt x="62508" y="89297"/>
                </a:lnTo>
                <a:lnTo>
                  <a:pt x="71437" y="62508"/>
                </a:lnTo>
                <a:lnTo>
                  <a:pt x="80367" y="35719"/>
                </a:lnTo>
                <a:lnTo>
                  <a:pt x="89297" y="17859"/>
                </a:lnTo>
                <a:lnTo>
                  <a:pt x="98226" y="8930"/>
                </a:lnTo>
                <a:lnTo>
                  <a:pt x="107155" y="8930"/>
                </a:lnTo>
                <a:lnTo>
                  <a:pt x="125015" y="8930"/>
                </a:lnTo>
                <a:lnTo>
                  <a:pt x="142874" y="8930"/>
                </a:lnTo>
                <a:lnTo>
                  <a:pt x="169663" y="8930"/>
                </a:lnTo>
                <a:lnTo>
                  <a:pt x="169663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206382" y="812601"/>
            <a:ext cx="187524" cy="151806"/>
          </a:xfrm>
          <a:custGeom>
            <a:avLst/>
            <a:gdLst/>
            <a:ahLst/>
            <a:cxnLst/>
            <a:rect l="0" t="0" r="0" b="0"/>
            <a:pathLst>
              <a:path w="187524" h="151806">
                <a:moveTo>
                  <a:pt x="0" y="80368"/>
                </a:moveTo>
                <a:lnTo>
                  <a:pt x="0" y="80368"/>
                </a:lnTo>
                <a:lnTo>
                  <a:pt x="0" y="89297"/>
                </a:lnTo>
                <a:lnTo>
                  <a:pt x="0" y="89297"/>
                </a:lnTo>
                <a:lnTo>
                  <a:pt x="8930" y="98227"/>
                </a:lnTo>
                <a:lnTo>
                  <a:pt x="17859" y="98227"/>
                </a:lnTo>
                <a:lnTo>
                  <a:pt x="35719" y="98227"/>
                </a:lnTo>
                <a:lnTo>
                  <a:pt x="53578" y="89297"/>
                </a:lnTo>
                <a:lnTo>
                  <a:pt x="71438" y="80368"/>
                </a:lnTo>
                <a:lnTo>
                  <a:pt x="89297" y="71438"/>
                </a:lnTo>
                <a:lnTo>
                  <a:pt x="107156" y="62508"/>
                </a:lnTo>
                <a:lnTo>
                  <a:pt x="116086" y="44649"/>
                </a:lnTo>
                <a:lnTo>
                  <a:pt x="125016" y="26790"/>
                </a:lnTo>
                <a:lnTo>
                  <a:pt x="133945" y="17860"/>
                </a:lnTo>
                <a:lnTo>
                  <a:pt x="133945" y="8930"/>
                </a:lnTo>
                <a:lnTo>
                  <a:pt x="125016" y="0"/>
                </a:lnTo>
                <a:lnTo>
                  <a:pt x="116086" y="0"/>
                </a:lnTo>
                <a:lnTo>
                  <a:pt x="107156" y="8930"/>
                </a:lnTo>
                <a:lnTo>
                  <a:pt x="89297" y="26790"/>
                </a:lnTo>
                <a:lnTo>
                  <a:pt x="71438" y="53579"/>
                </a:lnTo>
                <a:lnTo>
                  <a:pt x="53578" y="80368"/>
                </a:lnTo>
                <a:lnTo>
                  <a:pt x="53578" y="98227"/>
                </a:lnTo>
                <a:lnTo>
                  <a:pt x="53578" y="125016"/>
                </a:lnTo>
                <a:lnTo>
                  <a:pt x="53578" y="133946"/>
                </a:lnTo>
                <a:lnTo>
                  <a:pt x="71438" y="151805"/>
                </a:lnTo>
                <a:lnTo>
                  <a:pt x="89297" y="151805"/>
                </a:lnTo>
                <a:lnTo>
                  <a:pt x="107156" y="151805"/>
                </a:lnTo>
                <a:lnTo>
                  <a:pt x="125016" y="142875"/>
                </a:lnTo>
                <a:lnTo>
                  <a:pt x="142875" y="125016"/>
                </a:lnTo>
                <a:lnTo>
                  <a:pt x="169664" y="116086"/>
                </a:lnTo>
                <a:lnTo>
                  <a:pt x="178594" y="98227"/>
                </a:lnTo>
                <a:lnTo>
                  <a:pt x="187523" y="71438"/>
                </a:lnTo>
                <a:lnTo>
                  <a:pt x="18752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358187" y="687586"/>
            <a:ext cx="410766" cy="339329"/>
          </a:xfrm>
          <a:custGeom>
            <a:avLst/>
            <a:gdLst/>
            <a:ahLst/>
            <a:cxnLst/>
            <a:rect l="0" t="0" r="0" b="0"/>
            <a:pathLst>
              <a:path w="410766" h="339329">
                <a:moveTo>
                  <a:pt x="44648" y="133945"/>
                </a:moveTo>
                <a:lnTo>
                  <a:pt x="35718" y="142875"/>
                </a:lnTo>
                <a:lnTo>
                  <a:pt x="35718" y="142875"/>
                </a:lnTo>
                <a:lnTo>
                  <a:pt x="17859" y="169664"/>
                </a:lnTo>
                <a:lnTo>
                  <a:pt x="17859" y="187523"/>
                </a:lnTo>
                <a:lnTo>
                  <a:pt x="8929" y="205383"/>
                </a:lnTo>
                <a:lnTo>
                  <a:pt x="0" y="223242"/>
                </a:lnTo>
                <a:lnTo>
                  <a:pt x="0" y="241101"/>
                </a:lnTo>
                <a:lnTo>
                  <a:pt x="8929" y="250031"/>
                </a:lnTo>
                <a:lnTo>
                  <a:pt x="8929" y="250031"/>
                </a:lnTo>
                <a:lnTo>
                  <a:pt x="17859" y="250031"/>
                </a:lnTo>
                <a:lnTo>
                  <a:pt x="35718" y="241101"/>
                </a:lnTo>
                <a:lnTo>
                  <a:pt x="44648" y="232172"/>
                </a:lnTo>
                <a:lnTo>
                  <a:pt x="53578" y="223242"/>
                </a:lnTo>
                <a:lnTo>
                  <a:pt x="71437" y="196453"/>
                </a:lnTo>
                <a:lnTo>
                  <a:pt x="80367" y="178594"/>
                </a:lnTo>
                <a:lnTo>
                  <a:pt x="80367" y="169664"/>
                </a:lnTo>
                <a:lnTo>
                  <a:pt x="80367" y="160734"/>
                </a:lnTo>
                <a:lnTo>
                  <a:pt x="80367" y="160734"/>
                </a:lnTo>
                <a:lnTo>
                  <a:pt x="80367" y="169664"/>
                </a:lnTo>
                <a:lnTo>
                  <a:pt x="80367" y="178594"/>
                </a:lnTo>
                <a:lnTo>
                  <a:pt x="71437" y="196453"/>
                </a:lnTo>
                <a:lnTo>
                  <a:pt x="80367" y="214312"/>
                </a:lnTo>
                <a:lnTo>
                  <a:pt x="80367" y="232172"/>
                </a:lnTo>
                <a:lnTo>
                  <a:pt x="80367" y="241101"/>
                </a:lnTo>
                <a:lnTo>
                  <a:pt x="89297" y="250031"/>
                </a:lnTo>
                <a:lnTo>
                  <a:pt x="98226" y="258961"/>
                </a:lnTo>
                <a:lnTo>
                  <a:pt x="107156" y="258961"/>
                </a:lnTo>
                <a:lnTo>
                  <a:pt x="125015" y="250031"/>
                </a:lnTo>
                <a:lnTo>
                  <a:pt x="142875" y="232172"/>
                </a:lnTo>
                <a:lnTo>
                  <a:pt x="160734" y="214312"/>
                </a:lnTo>
                <a:lnTo>
                  <a:pt x="169664" y="187523"/>
                </a:lnTo>
                <a:lnTo>
                  <a:pt x="178593" y="160734"/>
                </a:lnTo>
                <a:lnTo>
                  <a:pt x="196453" y="125015"/>
                </a:lnTo>
                <a:lnTo>
                  <a:pt x="196453" y="98226"/>
                </a:lnTo>
                <a:lnTo>
                  <a:pt x="205383" y="71437"/>
                </a:lnTo>
                <a:lnTo>
                  <a:pt x="205383" y="53578"/>
                </a:lnTo>
                <a:lnTo>
                  <a:pt x="196453" y="44648"/>
                </a:lnTo>
                <a:lnTo>
                  <a:pt x="187523" y="44648"/>
                </a:lnTo>
                <a:lnTo>
                  <a:pt x="169664" y="62508"/>
                </a:lnTo>
                <a:lnTo>
                  <a:pt x="160734" y="80367"/>
                </a:lnTo>
                <a:lnTo>
                  <a:pt x="142875" y="107156"/>
                </a:lnTo>
                <a:lnTo>
                  <a:pt x="142875" y="142875"/>
                </a:lnTo>
                <a:lnTo>
                  <a:pt x="133945" y="169664"/>
                </a:lnTo>
                <a:lnTo>
                  <a:pt x="133945" y="187523"/>
                </a:lnTo>
                <a:lnTo>
                  <a:pt x="142875" y="214312"/>
                </a:lnTo>
                <a:lnTo>
                  <a:pt x="151804" y="223242"/>
                </a:lnTo>
                <a:lnTo>
                  <a:pt x="160734" y="241101"/>
                </a:lnTo>
                <a:lnTo>
                  <a:pt x="169664" y="241101"/>
                </a:lnTo>
                <a:lnTo>
                  <a:pt x="187523" y="241101"/>
                </a:lnTo>
                <a:lnTo>
                  <a:pt x="205383" y="241101"/>
                </a:lnTo>
                <a:lnTo>
                  <a:pt x="223242" y="223242"/>
                </a:lnTo>
                <a:lnTo>
                  <a:pt x="241101" y="214312"/>
                </a:lnTo>
                <a:lnTo>
                  <a:pt x="258961" y="196453"/>
                </a:lnTo>
                <a:lnTo>
                  <a:pt x="258961" y="169664"/>
                </a:lnTo>
                <a:lnTo>
                  <a:pt x="267890" y="142875"/>
                </a:lnTo>
                <a:lnTo>
                  <a:pt x="276820" y="107156"/>
                </a:lnTo>
                <a:lnTo>
                  <a:pt x="276820" y="71437"/>
                </a:lnTo>
                <a:lnTo>
                  <a:pt x="285750" y="44648"/>
                </a:lnTo>
                <a:lnTo>
                  <a:pt x="285750" y="17859"/>
                </a:lnTo>
                <a:lnTo>
                  <a:pt x="294679" y="0"/>
                </a:lnTo>
                <a:lnTo>
                  <a:pt x="294679" y="0"/>
                </a:lnTo>
                <a:lnTo>
                  <a:pt x="285750" y="0"/>
                </a:lnTo>
                <a:lnTo>
                  <a:pt x="276820" y="17859"/>
                </a:lnTo>
                <a:lnTo>
                  <a:pt x="258961" y="44648"/>
                </a:lnTo>
                <a:lnTo>
                  <a:pt x="250031" y="80367"/>
                </a:lnTo>
                <a:lnTo>
                  <a:pt x="232172" y="116086"/>
                </a:lnTo>
                <a:lnTo>
                  <a:pt x="232172" y="151805"/>
                </a:lnTo>
                <a:lnTo>
                  <a:pt x="232172" y="187523"/>
                </a:lnTo>
                <a:lnTo>
                  <a:pt x="223242" y="214312"/>
                </a:lnTo>
                <a:lnTo>
                  <a:pt x="232172" y="232172"/>
                </a:lnTo>
                <a:lnTo>
                  <a:pt x="241101" y="241101"/>
                </a:lnTo>
                <a:lnTo>
                  <a:pt x="258961" y="250031"/>
                </a:lnTo>
                <a:lnTo>
                  <a:pt x="276820" y="250031"/>
                </a:lnTo>
                <a:lnTo>
                  <a:pt x="294679" y="241101"/>
                </a:lnTo>
                <a:lnTo>
                  <a:pt x="312539" y="223242"/>
                </a:lnTo>
                <a:lnTo>
                  <a:pt x="339328" y="205383"/>
                </a:lnTo>
                <a:lnTo>
                  <a:pt x="348258" y="178594"/>
                </a:lnTo>
                <a:lnTo>
                  <a:pt x="357187" y="160734"/>
                </a:lnTo>
                <a:lnTo>
                  <a:pt x="366117" y="151805"/>
                </a:lnTo>
                <a:lnTo>
                  <a:pt x="366117" y="142875"/>
                </a:lnTo>
                <a:lnTo>
                  <a:pt x="357187" y="142875"/>
                </a:lnTo>
                <a:lnTo>
                  <a:pt x="348258" y="160734"/>
                </a:lnTo>
                <a:lnTo>
                  <a:pt x="339328" y="169664"/>
                </a:lnTo>
                <a:lnTo>
                  <a:pt x="339328" y="187523"/>
                </a:lnTo>
                <a:lnTo>
                  <a:pt x="330398" y="205383"/>
                </a:lnTo>
                <a:lnTo>
                  <a:pt x="330398" y="223242"/>
                </a:lnTo>
                <a:lnTo>
                  <a:pt x="339328" y="232172"/>
                </a:lnTo>
                <a:lnTo>
                  <a:pt x="339328" y="241101"/>
                </a:lnTo>
                <a:lnTo>
                  <a:pt x="348258" y="232172"/>
                </a:lnTo>
                <a:lnTo>
                  <a:pt x="357187" y="232172"/>
                </a:lnTo>
                <a:lnTo>
                  <a:pt x="366117" y="214312"/>
                </a:lnTo>
                <a:lnTo>
                  <a:pt x="383976" y="196453"/>
                </a:lnTo>
                <a:lnTo>
                  <a:pt x="383976" y="178594"/>
                </a:lnTo>
                <a:lnTo>
                  <a:pt x="392906" y="169664"/>
                </a:lnTo>
                <a:lnTo>
                  <a:pt x="401836" y="151805"/>
                </a:lnTo>
                <a:lnTo>
                  <a:pt x="410765" y="151805"/>
                </a:lnTo>
                <a:lnTo>
                  <a:pt x="410765" y="151805"/>
                </a:lnTo>
                <a:lnTo>
                  <a:pt x="410765" y="160734"/>
                </a:lnTo>
                <a:lnTo>
                  <a:pt x="401836" y="178594"/>
                </a:lnTo>
                <a:lnTo>
                  <a:pt x="401836" y="196453"/>
                </a:lnTo>
                <a:lnTo>
                  <a:pt x="401836" y="214312"/>
                </a:lnTo>
                <a:lnTo>
                  <a:pt x="401836" y="241101"/>
                </a:lnTo>
                <a:lnTo>
                  <a:pt x="401836" y="267890"/>
                </a:lnTo>
                <a:lnTo>
                  <a:pt x="401836" y="285750"/>
                </a:lnTo>
                <a:lnTo>
                  <a:pt x="392906" y="312539"/>
                </a:lnTo>
                <a:lnTo>
                  <a:pt x="383976" y="330398"/>
                </a:lnTo>
                <a:lnTo>
                  <a:pt x="375047" y="339328"/>
                </a:lnTo>
                <a:lnTo>
                  <a:pt x="366117" y="339328"/>
                </a:lnTo>
                <a:lnTo>
                  <a:pt x="348258" y="330398"/>
                </a:lnTo>
                <a:lnTo>
                  <a:pt x="348258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411765" y="1080492"/>
            <a:ext cx="116087" cy="151806"/>
          </a:xfrm>
          <a:custGeom>
            <a:avLst/>
            <a:gdLst/>
            <a:ahLst/>
            <a:cxnLst/>
            <a:rect l="0" t="0" r="0" b="0"/>
            <a:pathLst>
              <a:path w="116087" h="151806">
                <a:moveTo>
                  <a:pt x="35719" y="0"/>
                </a:moveTo>
                <a:lnTo>
                  <a:pt x="35719" y="8930"/>
                </a:lnTo>
                <a:lnTo>
                  <a:pt x="26789" y="8930"/>
                </a:lnTo>
                <a:lnTo>
                  <a:pt x="17859" y="17859"/>
                </a:lnTo>
                <a:lnTo>
                  <a:pt x="8930" y="35719"/>
                </a:lnTo>
                <a:lnTo>
                  <a:pt x="8930" y="53578"/>
                </a:lnTo>
                <a:lnTo>
                  <a:pt x="0" y="71438"/>
                </a:lnTo>
                <a:lnTo>
                  <a:pt x="0" y="98227"/>
                </a:lnTo>
                <a:lnTo>
                  <a:pt x="8930" y="116086"/>
                </a:lnTo>
                <a:lnTo>
                  <a:pt x="17859" y="133945"/>
                </a:lnTo>
                <a:lnTo>
                  <a:pt x="26789" y="142875"/>
                </a:lnTo>
                <a:lnTo>
                  <a:pt x="44648" y="151805"/>
                </a:lnTo>
                <a:lnTo>
                  <a:pt x="62508" y="151805"/>
                </a:lnTo>
                <a:lnTo>
                  <a:pt x="80367" y="151805"/>
                </a:lnTo>
                <a:lnTo>
                  <a:pt x="98226" y="142875"/>
                </a:lnTo>
                <a:lnTo>
                  <a:pt x="116086" y="125016"/>
                </a:lnTo>
                <a:lnTo>
                  <a:pt x="116086" y="107156"/>
                </a:lnTo>
                <a:lnTo>
                  <a:pt x="116086" y="89297"/>
                </a:lnTo>
                <a:lnTo>
                  <a:pt x="116086" y="62508"/>
                </a:lnTo>
                <a:lnTo>
                  <a:pt x="98226" y="44649"/>
                </a:lnTo>
                <a:lnTo>
                  <a:pt x="89297" y="17859"/>
                </a:lnTo>
                <a:lnTo>
                  <a:pt x="71437" y="8930"/>
                </a:lnTo>
                <a:lnTo>
                  <a:pt x="53578" y="8930"/>
                </a:lnTo>
                <a:lnTo>
                  <a:pt x="44648" y="17859"/>
                </a:lnTo>
                <a:lnTo>
                  <a:pt x="35719" y="26789"/>
                </a:lnTo>
                <a:lnTo>
                  <a:pt x="26789" y="44649"/>
                </a:lnTo>
                <a:lnTo>
                  <a:pt x="26789" y="53578"/>
                </a:lnTo>
                <a:lnTo>
                  <a:pt x="44648" y="71438"/>
                </a:lnTo>
                <a:lnTo>
                  <a:pt x="53578" y="80367"/>
                </a:lnTo>
                <a:lnTo>
                  <a:pt x="80367" y="98227"/>
                </a:lnTo>
                <a:lnTo>
                  <a:pt x="80367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581429" y="1098351"/>
            <a:ext cx="107157" cy="116087"/>
          </a:xfrm>
          <a:custGeom>
            <a:avLst/>
            <a:gdLst/>
            <a:ahLst/>
            <a:cxnLst/>
            <a:rect l="0" t="0" r="0" b="0"/>
            <a:pathLst>
              <a:path w="107157" h="116087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8930"/>
                </a:lnTo>
                <a:lnTo>
                  <a:pt x="0" y="26790"/>
                </a:lnTo>
                <a:lnTo>
                  <a:pt x="0" y="44649"/>
                </a:lnTo>
                <a:lnTo>
                  <a:pt x="8930" y="62508"/>
                </a:lnTo>
                <a:lnTo>
                  <a:pt x="8930" y="80368"/>
                </a:lnTo>
                <a:lnTo>
                  <a:pt x="17859" y="89297"/>
                </a:lnTo>
                <a:lnTo>
                  <a:pt x="26789" y="107157"/>
                </a:lnTo>
                <a:lnTo>
                  <a:pt x="35719" y="116086"/>
                </a:lnTo>
                <a:lnTo>
                  <a:pt x="53578" y="116086"/>
                </a:lnTo>
                <a:lnTo>
                  <a:pt x="71437" y="116086"/>
                </a:lnTo>
                <a:lnTo>
                  <a:pt x="80367" y="107157"/>
                </a:lnTo>
                <a:lnTo>
                  <a:pt x="98226" y="107157"/>
                </a:lnTo>
                <a:lnTo>
                  <a:pt x="98226" y="98227"/>
                </a:lnTo>
                <a:lnTo>
                  <a:pt x="107156" y="80368"/>
                </a:lnTo>
                <a:lnTo>
                  <a:pt x="98226" y="62508"/>
                </a:lnTo>
                <a:lnTo>
                  <a:pt x="89297" y="53579"/>
                </a:lnTo>
                <a:lnTo>
                  <a:pt x="71437" y="35719"/>
                </a:lnTo>
                <a:lnTo>
                  <a:pt x="53578" y="26790"/>
                </a:lnTo>
                <a:lnTo>
                  <a:pt x="35719" y="26790"/>
                </a:lnTo>
                <a:lnTo>
                  <a:pt x="17859" y="26790"/>
                </a:lnTo>
                <a:lnTo>
                  <a:pt x="8930" y="35719"/>
                </a:lnTo>
                <a:lnTo>
                  <a:pt x="8930" y="35719"/>
                </a:lnTo>
                <a:lnTo>
                  <a:pt x="17859" y="35719"/>
                </a:lnTo>
                <a:lnTo>
                  <a:pt x="26789" y="26790"/>
                </a:lnTo>
                <a:lnTo>
                  <a:pt x="44648" y="17860"/>
                </a:lnTo>
                <a:lnTo>
                  <a:pt x="62508" y="8930"/>
                </a:lnTo>
                <a:lnTo>
                  <a:pt x="6250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4920258" y="2946796"/>
            <a:ext cx="1241227" cy="17861"/>
          </a:xfrm>
          <a:custGeom>
            <a:avLst/>
            <a:gdLst/>
            <a:ahLst/>
            <a:cxnLst/>
            <a:rect l="0" t="0" r="0" b="0"/>
            <a:pathLst>
              <a:path w="1241227" h="1786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69664" y="0"/>
                </a:lnTo>
                <a:lnTo>
                  <a:pt x="196453" y="0"/>
                </a:lnTo>
                <a:lnTo>
                  <a:pt x="232172" y="0"/>
                </a:lnTo>
                <a:lnTo>
                  <a:pt x="267890" y="0"/>
                </a:lnTo>
                <a:lnTo>
                  <a:pt x="303609" y="0"/>
                </a:lnTo>
                <a:lnTo>
                  <a:pt x="339328" y="0"/>
                </a:lnTo>
                <a:lnTo>
                  <a:pt x="375047" y="0"/>
                </a:lnTo>
                <a:lnTo>
                  <a:pt x="419695" y="8930"/>
                </a:lnTo>
                <a:lnTo>
                  <a:pt x="464344" y="8930"/>
                </a:lnTo>
                <a:lnTo>
                  <a:pt x="508992" y="8930"/>
                </a:lnTo>
                <a:lnTo>
                  <a:pt x="562570" y="8930"/>
                </a:lnTo>
                <a:lnTo>
                  <a:pt x="607219" y="8930"/>
                </a:lnTo>
                <a:lnTo>
                  <a:pt x="660797" y="8930"/>
                </a:lnTo>
                <a:lnTo>
                  <a:pt x="714375" y="8930"/>
                </a:lnTo>
                <a:lnTo>
                  <a:pt x="767953" y="8930"/>
                </a:lnTo>
                <a:lnTo>
                  <a:pt x="812601" y="8930"/>
                </a:lnTo>
                <a:lnTo>
                  <a:pt x="866180" y="8930"/>
                </a:lnTo>
                <a:lnTo>
                  <a:pt x="910828" y="17860"/>
                </a:lnTo>
                <a:lnTo>
                  <a:pt x="955476" y="17860"/>
                </a:lnTo>
                <a:lnTo>
                  <a:pt x="1000125" y="17860"/>
                </a:lnTo>
                <a:lnTo>
                  <a:pt x="1035844" y="17860"/>
                </a:lnTo>
                <a:lnTo>
                  <a:pt x="1071562" y="17860"/>
                </a:lnTo>
                <a:lnTo>
                  <a:pt x="1098351" y="17860"/>
                </a:lnTo>
                <a:lnTo>
                  <a:pt x="1134070" y="17860"/>
                </a:lnTo>
                <a:lnTo>
                  <a:pt x="1160859" y="17860"/>
                </a:lnTo>
                <a:lnTo>
                  <a:pt x="1178719" y="17860"/>
                </a:lnTo>
                <a:lnTo>
                  <a:pt x="1196578" y="17860"/>
                </a:lnTo>
                <a:lnTo>
                  <a:pt x="1214437" y="17860"/>
                </a:lnTo>
                <a:lnTo>
                  <a:pt x="1223367" y="17860"/>
                </a:lnTo>
                <a:lnTo>
                  <a:pt x="1232297" y="17860"/>
                </a:lnTo>
                <a:lnTo>
                  <a:pt x="1241226" y="17860"/>
                </a:lnTo>
                <a:lnTo>
                  <a:pt x="1241226" y="17860"/>
                </a:lnTo>
                <a:lnTo>
                  <a:pt x="1241226" y="17860"/>
                </a:lnTo>
                <a:lnTo>
                  <a:pt x="1241226" y="17860"/>
                </a:lnTo>
                <a:lnTo>
                  <a:pt x="124122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241352" y="3214687"/>
            <a:ext cx="419696" cy="53579"/>
          </a:xfrm>
          <a:custGeom>
            <a:avLst/>
            <a:gdLst/>
            <a:ahLst/>
            <a:cxnLst/>
            <a:rect l="0" t="0" r="0" b="0"/>
            <a:pathLst>
              <a:path w="419696" h="53579">
                <a:moveTo>
                  <a:pt x="8929" y="53578"/>
                </a:moveTo>
                <a:lnTo>
                  <a:pt x="8929" y="53578"/>
                </a:lnTo>
                <a:lnTo>
                  <a:pt x="8929" y="53578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17859" y="35719"/>
                </a:lnTo>
                <a:lnTo>
                  <a:pt x="35718" y="35719"/>
                </a:lnTo>
                <a:lnTo>
                  <a:pt x="62507" y="26789"/>
                </a:lnTo>
                <a:lnTo>
                  <a:pt x="98226" y="26789"/>
                </a:lnTo>
                <a:lnTo>
                  <a:pt x="142875" y="17859"/>
                </a:lnTo>
                <a:lnTo>
                  <a:pt x="187523" y="8930"/>
                </a:lnTo>
                <a:lnTo>
                  <a:pt x="250031" y="8930"/>
                </a:lnTo>
                <a:lnTo>
                  <a:pt x="303609" y="0"/>
                </a:lnTo>
                <a:lnTo>
                  <a:pt x="366117" y="8930"/>
                </a:lnTo>
                <a:lnTo>
                  <a:pt x="419695" y="8930"/>
                </a:lnTo>
                <a:lnTo>
                  <a:pt x="41969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312664" y="3562945"/>
            <a:ext cx="580431" cy="53579"/>
          </a:xfrm>
          <a:custGeom>
            <a:avLst/>
            <a:gdLst/>
            <a:ahLst/>
            <a:cxnLst/>
            <a:rect l="0" t="0" r="0" b="0"/>
            <a:pathLst>
              <a:path w="580431" h="53579">
                <a:moveTo>
                  <a:pt x="0" y="53578"/>
                </a:moveTo>
                <a:lnTo>
                  <a:pt x="8930" y="53578"/>
                </a:lnTo>
                <a:lnTo>
                  <a:pt x="26789" y="53578"/>
                </a:lnTo>
                <a:lnTo>
                  <a:pt x="62508" y="53578"/>
                </a:lnTo>
                <a:lnTo>
                  <a:pt x="116086" y="53578"/>
                </a:lnTo>
                <a:lnTo>
                  <a:pt x="187524" y="44648"/>
                </a:lnTo>
                <a:lnTo>
                  <a:pt x="267891" y="35719"/>
                </a:lnTo>
                <a:lnTo>
                  <a:pt x="348258" y="26789"/>
                </a:lnTo>
                <a:lnTo>
                  <a:pt x="437555" y="8930"/>
                </a:lnTo>
                <a:lnTo>
                  <a:pt x="508992" y="0"/>
                </a:lnTo>
                <a:lnTo>
                  <a:pt x="580430" y="0"/>
                </a:lnTo>
                <a:lnTo>
                  <a:pt x="5804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1294805" y="3929062"/>
            <a:ext cx="598290" cy="44650"/>
          </a:xfrm>
          <a:custGeom>
            <a:avLst/>
            <a:gdLst/>
            <a:ahLst/>
            <a:cxnLst/>
            <a:rect l="0" t="0" r="0" b="0"/>
            <a:pathLst>
              <a:path w="598290" h="4465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35718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71437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33945" y="8930"/>
                </a:lnTo>
                <a:lnTo>
                  <a:pt x="151804" y="8930"/>
                </a:lnTo>
                <a:lnTo>
                  <a:pt x="178593" y="8930"/>
                </a:lnTo>
                <a:lnTo>
                  <a:pt x="205383" y="8930"/>
                </a:lnTo>
                <a:lnTo>
                  <a:pt x="232172" y="8930"/>
                </a:lnTo>
                <a:lnTo>
                  <a:pt x="267890" y="8930"/>
                </a:lnTo>
                <a:lnTo>
                  <a:pt x="294679" y="17859"/>
                </a:lnTo>
                <a:lnTo>
                  <a:pt x="330398" y="26789"/>
                </a:lnTo>
                <a:lnTo>
                  <a:pt x="357187" y="26789"/>
                </a:lnTo>
                <a:lnTo>
                  <a:pt x="375047" y="26789"/>
                </a:lnTo>
                <a:lnTo>
                  <a:pt x="401836" y="26789"/>
                </a:lnTo>
                <a:lnTo>
                  <a:pt x="419695" y="26789"/>
                </a:lnTo>
                <a:lnTo>
                  <a:pt x="437554" y="26789"/>
                </a:lnTo>
                <a:lnTo>
                  <a:pt x="455414" y="26789"/>
                </a:lnTo>
                <a:lnTo>
                  <a:pt x="473273" y="26789"/>
                </a:lnTo>
                <a:lnTo>
                  <a:pt x="491133" y="26789"/>
                </a:lnTo>
                <a:lnTo>
                  <a:pt x="500062" y="26789"/>
                </a:lnTo>
                <a:lnTo>
                  <a:pt x="517922" y="26789"/>
                </a:lnTo>
                <a:lnTo>
                  <a:pt x="526851" y="26789"/>
                </a:lnTo>
                <a:lnTo>
                  <a:pt x="544711" y="35719"/>
                </a:lnTo>
                <a:lnTo>
                  <a:pt x="553640" y="35719"/>
                </a:lnTo>
                <a:lnTo>
                  <a:pt x="562570" y="35719"/>
                </a:lnTo>
                <a:lnTo>
                  <a:pt x="571500" y="44649"/>
                </a:lnTo>
                <a:lnTo>
                  <a:pt x="580429" y="44649"/>
                </a:lnTo>
                <a:lnTo>
                  <a:pt x="580429" y="44649"/>
                </a:lnTo>
                <a:lnTo>
                  <a:pt x="589359" y="44649"/>
                </a:lnTo>
                <a:lnTo>
                  <a:pt x="589359" y="44649"/>
                </a:lnTo>
                <a:lnTo>
                  <a:pt x="598289" y="35719"/>
                </a:lnTo>
                <a:lnTo>
                  <a:pt x="589359" y="26789"/>
                </a:lnTo>
                <a:lnTo>
                  <a:pt x="5893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768078" y="3741539"/>
            <a:ext cx="3429001" cy="687587"/>
          </a:xfrm>
          <a:custGeom>
            <a:avLst/>
            <a:gdLst/>
            <a:ahLst/>
            <a:cxnLst/>
            <a:rect l="0" t="0" r="0" b="0"/>
            <a:pathLst>
              <a:path w="3429001" h="687587">
                <a:moveTo>
                  <a:pt x="8930" y="241101"/>
                </a:moveTo>
                <a:lnTo>
                  <a:pt x="0" y="241101"/>
                </a:lnTo>
                <a:lnTo>
                  <a:pt x="8930" y="241101"/>
                </a:lnTo>
                <a:lnTo>
                  <a:pt x="8930" y="250031"/>
                </a:lnTo>
                <a:lnTo>
                  <a:pt x="17860" y="258961"/>
                </a:lnTo>
                <a:lnTo>
                  <a:pt x="26789" y="276820"/>
                </a:lnTo>
                <a:lnTo>
                  <a:pt x="35719" y="285750"/>
                </a:lnTo>
                <a:lnTo>
                  <a:pt x="44649" y="312539"/>
                </a:lnTo>
                <a:lnTo>
                  <a:pt x="62508" y="330398"/>
                </a:lnTo>
                <a:lnTo>
                  <a:pt x="80367" y="357187"/>
                </a:lnTo>
                <a:lnTo>
                  <a:pt x="98227" y="375047"/>
                </a:lnTo>
                <a:lnTo>
                  <a:pt x="125016" y="401836"/>
                </a:lnTo>
                <a:lnTo>
                  <a:pt x="151805" y="419695"/>
                </a:lnTo>
                <a:lnTo>
                  <a:pt x="178594" y="446484"/>
                </a:lnTo>
                <a:lnTo>
                  <a:pt x="214313" y="473273"/>
                </a:lnTo>
                <a:lnTo>
                  <a:pt x="241102" y="500062"/>
                </a:lnTo>
                <a:lnTo>
                  <a:pt x="285750" y="526851"/>
                </a:lnTo>
                <a:lnTo>
                  <a:pt x="321469" y="553640"/>
                </a:lnTo>
                <a:lnTo>
                  <a:pt x="366117" y="571500"/>
                </a:lnTo>
                <a:lnTo>
                  <a:pt x="419695" y="598289"/>
                </a:lnTo>
                <a:lnTo>
                  <a:pt x="473274" y="625078"/>
                </a:lnTo>
                <a:lnTo>
                  <a:pt x="526852" y="642937"/>
                </a:lnTo>
                <a:lnTo>
                  <a:pt x="589360" y="660797"/>
                </a:lnTo>
                <a:lnTo>
                  <a:pt x="651867" y="669726"/>
                </a:lnTo>
                <a:lnTo>
                  <a:pt x="723305" y="678656"/>
                </a:lnTo>
                <a:lnTo>
                  <a:pt x="794742" y="687586"/>
                </a:lnTo>
                <a:lnTo>
                  <a:pt x="866180" y="687586"/>
                </a:lnTo>
                <a:lnTo>
                  <a:pt x="937617" y="687586"/>
                </a:lnTo>
                <a:lnTo>
                  <a:pt x="1017985" y="687586"/>
                </a:lnTo>
                <a:lnTo>
                  <a:pt x="1107281" y="687586"/>
                </a:lnTo>
                <a:lnTo>
                  <a:pt x="1187649" y="678656"/>
                </a:lnTo>
                <a:lnTo>
                  <a:pt x="1276945" y="669726"/>
                </a:lnTo>
                <a:lnTo>
                  <a:pt x="1366242" y="660797"/>
                </a:lnTo>
                <a:lnTo>
                  <a:pt x="1455539" y="642937"/>
                </a:lnTo>
                <a:lnTo>
                  <a:pt x="1553766" y="625078"/>
                </a:lnTo>
                <a:lnTo>
                  <a:pt x="1651992" y="607218"/>
                </a:lnTo>
                <a:lnTo>
                  <a:pt x="1750219" y="580429"/>
                </a:lnTo>
                <a:lnTo>
                  <a:pt x="1848445" y="553640"/>
                </a:lnTo>
                <a:lnTo>
                  <a:pt x="1946672" y="526851"/>
                </a:lnTo>
                <a:lnTo>
                  <a:pt x="2044899" y="500062"/>
                </a:lnTo>
                <a:lnTo>
                  <a:pt x="2152055" y="464343"/>
                </a:lnTo>
                <a:lnTo>
                  <a:pt x="2241352" y="437554"/>
                </a:lnTo>
                <a:lnTo>
                  <a:pt x="2339578" y="410765"/>
                </a:lnTo>
                <a:lnTo>
                  <a:pt x="2428875" y="375047"/>
                </a:lnTo>
                <a:lnTo>
                  <a:pt x="2527102" y="339328"/>
                </a:lnTo>
                <a:lnTo>
                  <a:pt x="2616399" y="312539"/>
                </a:lnTo>
                <a:lnTo>
                  <a:pt x="2696766" y="276820"/>
                </a:lnTo>
                <a:lnTo>
                  <a:pt x="2786063" y="250031"/>
                </a:lnTo>
                <a:lnTo>
                  <a:pt x="2857500" y="223242"/>
                </a:lnTo>
                <a:lnTo>
                  <a:pt x="2937867" y="196453"/>
                </a:lnTo>
                <a:lnTo>
                  <a:pt x="3009305" y="169664"/>
                </a:lnTo>
                <a:lnTo>
                  <a:pt x="3071813" y="142875"/>
                </a:lnTo>
                <a:lnTo>
                  <a:pt x="3125391" y="125015"/>
                </a:lnTo>
                <a:lnTo>
                  <a:pt x="3187899" y="98226"/>
                </a:lnTo>
                <a:lnTo>
                  <a:pt x="3232547" y="80367"/>
                </a:lnTo>
                <a:lnTo>
                  <a:pt x="3277195" y="62507"/>
                </a:lnTo>
                <a:lnTo>
                  <a:pt x="3321844" y="44648"/>
                </a:lnTo>
                <a:lnTo>
                  <a:pt x="3357563" y="35718"/>
                </a:lnTo>
                <a:lnTo>
                  <a:pt x="3384352" y="26789"/>
                </a:lnTo>
                <a:lnTo>
                  <a:pt x="3402211" y="8929"/>
                </a:lnTo>
                <a:lnTo>
                  <a:pt x="3420070" y="8929"/>
                </a:lnTo>
                <a:lnTo>
                  <a:pt x="3429000" y="0"/>
                </a:lnTo>
                <a:lnTo>
                  <a:pt x="34290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3000375" y="5089922"/>
            <a:ext cx="839392" cy="17860"/>
          </a:xfrm>
          <a:custGeom>
            <a:avLst/>
            <a:gdLst/>
            <a:ahLst/>
            <a:cxnLst/>
            <a:rect l="0" t="0" r="0" b="0"/>
            <a:pathLst>
              <a:path w="839392" h="1786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17859"/>
                </a:lnTo>
                <a:lnTo>
                  <a:pt x="35719" y="17859"/>
                </a:lnTo>
                <a:lnTo>
                  <a:pt x="44648" y="17859"/>
                </a:lnTo>
                <a:lnTo>
                  <a:pt x="62508" y="17859"/>
                </a:lnTo>
                <a:lnTo>
                  <a:pt x="71438" y="17859"/>
                </a:lnTo>
                <a:lnTo>
                  <a:pt x="89297" y="17859"/>
                </a:lnTo>
                <a:lnTo>
                  <a:pt x="107156" y="17859"/>
                </a:lnTo>
                <a:lnTo>
                  <a:pt x="125016" y="17859"/>
                </a:lnTo>
                <a:lnTo>
                  <a:pt x="142875" y="17859"/>
                </a:lnTo>
                <a:lnTo>
                  <a:pt x="160734" y="17859"/>
                </a:lnTo>
                <a:lnTo>
                  <a:pt x="187523" y="17859"/>
                </a:lnTo>
                <a:lnTo>
                  <a:pt x="214313" y="8930"/>
                </a:lnTo>
                <a:lnTo>
                  <a:pt x="241102" y="8930"/>
                </a:lnTo>
                <a:lnTo>
                  <a:pt x="276820" y="8930"/>
                </a:lnTo>
                <a:lnTo>
                  <a:pt x="303609" y="0"/>
                </a:lnTo>
                <a:lnTo>
                  <a:pt x="339328" y="0"/>
                </a:lnTo>
                <a:lnTo>
                  <a:pt x="375047" y="0"/>
                </a:lnTo>
                <a:lnTo>
                  <a:pt x="410766" y="0"/>
                </a:lnTo>
                <a:lnTo>
                  <a:pt x="437555" y="0"/>
                </a:lnTo>
                <a:lnTo>
                  <a:pt x="473273" y="0"/>
                </a:lnTo>
                <a:lnTo>
                  <a:pt x="508992" y="0"/>
                </a:lnTo>
                <a:lnTo>
                  <a:pt x="544711" y="0"/>
                </a:lnTo>
                <a:lnTo>
                  <a:pt x="580430" y="0"/>
                </a:lnTo>
                <a:lnTo>
                  <a:pt x="607219" y="8930"/>
                </a:lnTo>
                <a:lnTo>
                  <a:pt x="642938" y="8930"/>
                </a:lnTo>
                <a:lnTo>
                  <a:pt x="669727" y="8930"/>
                </a:lnTo>
                <a:lnTo>
                  <a:pt x="696516" y="8930"/>
                </a:lnTo>
                <a:lnTo>
                  <a:pt x="732234" y="8930"/>
                </a:lnTo>
                <a:lnTo>
                  <a:pt x="759023" y="8930"/>
                </a:lnTo>
                <a:lnTo>
                  <a:pt x="785813" y="8930"/>
                </a:lnTo>
                <a:lnTo>
                  <a:pt x="812602" y="8930"/>
                </a:lnTo>
                <a:lnTo>
                  <a:pt x="839391" y="8930"/>
                </a:lnTo>
                <a:lnTo>
                  <a:pt x="839391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1946672" y="4955977"/>
            <a:ext cx="1357313" cy="678656"/>
          </a:xfrm>
          <a:custGeom>
            <a:avLst/>
            <a:gdLst/>
            <a:ahLst/>
            <a:cxnLst/>
            <a:rect l="0" t="0" r="0" b="0"/>
            <a:pathLst>
              <a:path w="1357313" h="678656">
                <a:moveTo>
                  <a:pt x="1151930" y="178593"/>
                </a:moveTo>
                <a:lnTo>
                  <a:pt x="1143000" y="178593"/>
                </a:lnTo>
                <a:lnTo>
                  <a:pt x="1134070" y="169664"/>
                </a:lnTo>
                <a:lnTo>
                  <a:pt x="1116211" y="169664"/>
                </a:lnTo>
                <a:lnTo>
                  <a:pt x="1107281" y="160734"/>
                </a:lnTo>
                <a:lnTo>
                  <a:pt x="1089422" y="160734"/>
                </a:lnTo>
                <a:lnTo>
                  <a:pt x="1071562" y="151804"/>
                </a:lnTo>
                <a:lnTo>
                  <a:pt x="1062633" y="151804"/>
                </a:lnTo>
                <a:lnTo>
                  <a:pt x="1035844" y="142875"/>
                </a:lnTo>
                <a:lnTo>
                  <a:pt x="1017984" y="142875"/>
                </a:lnTo>
                <a:lnTo>
                  <a:pt x="1000125" y="133945"/>
                </a:lnTo>
                <a:lnTo>
                  <a:pt x="973336" y="133945"/>
                </a:lnTo>
                <a:lnTo>
                  <a:pt x="946547" y="125015"/>
                </a:lnTo>
                <a:lnTo>
                  <a:pt x="919758" y="116086"/>
                </a:lnTo>
                <a:lnTo>
                  <a:pt x="892969" y="107156"/>
                </a:lnTo>
                <a:lnTo>
                  <a:pt x="866180" y="107156"/>
                </a:lnTo>
                <a:lnTo>
                  <a:pt x="839391" y="89296"/>
                </a:lnTo>
                <a:lnTo>
                  <a:pt x="812601" y="80367"/>
                </a:lnTo>
                <a:lnTo>
                  <a:pt x="776883" y="71437"/>
                </a:lnTo>
                <a:lnTo>
                  <a:pt x="750094" y="62507"/>
                </a:lnTo>
                <a:lnTo>
                  <a:pt x="714375" y="53578"/>
                </a:lnTo>
                <a:lnTo>
                  <a:pt x="687586" y="44648"/>
                </a:lnTo>
                <a:lnTo>
                  <a:pt x="651867" y="35718"/>
                </a:lnTo>
                <a:lnTo>
                  <a:pt x="616148" y="26789"/>
                </a:lnTo>
                <a:lnTo>
                  <a:pt x="580430" y="26789"/>
                </a:lnTo>
                <a:lnTo>
                  <a:pt x="553641" y="17859"/>
                </a:lnTo>
                <a:lnTo>
                  <a:pt x="517922" y="17859"/>
                </a:lnTo>
                <a:lnTo>
                  <a:pt x="482203" y="8929"/>
                </a:lnTo>
                <a:lnTo>
                  <a:pt x="446484" y="8929"/>
                </a:lnTo>
                <a:lnTo>
                  <a:pt x="410766" y="0"/>
                </a:lnTo>
                <a:lnTo>
                  <a:pt x="375047" y="0"/>
                </a:lnTo>
                <a:lnTo>
                  <a:pt x="339328" y="0"/>
                </a:lnTo>
                <a:lnTo>
                  <a:pt x="312539" y="0"/>
                </a:lnTo>
                <a:lnTo>
                  <a:pt x="276820" y="0"/>
                </a:lnTo>
                <a:lnTo>
                  <a:pt x="241101" y="0"/>
                </a:lnTo>
                <a:lnTo>
                  <a:pt x="205383" y="8929"/>
                </a:lnTo>
                <a:lnTo>
                  <a:pt x="178594" y="17859"/>
                </a:lnTo>
                <a:lnTo>
                  <a:pt x="151805" y="26789"/>
                </a:lnTo>
                <a:lnTo>
                  <a:pt x="125016" y="44648"/>
                </a:lnTo>
                <a:lnTo>
                  <a:pt x="107156" y="62507"/>
                </a:lnTo>
                <a:lnTo>
                  <a:pt x="80367" y="80367"/>
                </a:lnTo>
                <a:lnTo>
                  <a:pt x="62508" y="98226"/>
                </a:lnTo>
                <a:lnTo>
                  <a:pt x="44648" y="116086"/>
                </a:lnTo>
                <a:lnTo>
                  <a:pt x="35719" y="142875"/>
                </a:lnTo>
                <a:lnTo>
                  <a:pt x="17859" y="160734"/>
                </a:lnTo>
                <a:lnTo>
                  <a:pt x="8930" y="187523"/>
                </a:lnTo>
                <a:lnTo>
                  <a:pt x="8930" y="214312"/>
                </a:lnTo>
                <a:lnTo>
                  <a:pt x="0" y="232171"/>
                </a:lnTo>
                <a:lnTo>
                  <a:pt x="0" y="258961"/>
                </a:lnTo>
                <a:lnTo>
                  <a:pt x="8930" y="285750"/>
                </a:lnTo>
                <a:lnTo>
                  <a:pt x="17859" y="312539"/>
                </a:lnTo>
                <a:lnTo>
                  <a:pt x="26789" y="339328"/>
                </a:lnTo>
                <a:lnTo>
                  <a:pt x="44648" y="357187"/>
                </a:lnTo>
                <a:lnTo>
                  <a:pt x="62508" y="383976"/>
                </a:lnTo>
                <a:lnTo>
                  <a:pt x="89297" y="410765"/>
                </a:lnTo>
                <a:lnTo>
                  <a:pt x="107156" y="428625"/>
                </a:lnTo>
                <a:lnTo>
                  <a:pt x="142875" y="455414"/>
                </a:lnTo>
                <a:lnTo>
                  <a:pt x="160734" y="482203"/>
                </a:lnTo>
                <a:lnTo>
                  <a:pt x="187523" y="508992"/>
                </a:lnTo>
                <a:lnTo>
                  <a:pt x="214312" y="526851"/>
                </a:lnTo>
                <a:lnTo>
                  <a:pt x="241101" y="553640"/>
                </a:lnTo>
                <a:lnTo>
                  <a:pt x="276820" y="571500"/>
                </a:lnTo>
                <a:lnTo>
                  <a:pt x="303609" y="589359"/>
                </a:lnTo>
                <a:lnTo>
                  <a:pt x="339328" y="607218"/>
                </a:lnTo>
                <a:lnTo>
                  <a:pt x="375047" y="616148"/>
                </a:lnTo>
                <a:lnTo>
                  <a:pt x="410766" y="625077"/>
                </a:lnTo>
                <a:lnTo>
                  <a:pt x="446484" y="642936"/>
                </a:lnTo>
                <a:lnTo>
                  <a:pt x="491133" y="651866"/>
                </a:lnTo>
                <a:lnTo>
                  <a:pt x="526851" y="660796"/>
                </a:lnTo>
                <a:lnTo>
                  <a:pt x="571500" y="660796"/>
                </a:lnTo>
                <a:lnTo>
                  <a:pt x="607219" y="669725"/>
                </a:lnTo>
                <a:lnTo>
                  <a:pt x="651867" y="678655"/>
                </a:lnTo>
                <a:lnTo>
                  <a:pt x="687586" y="678655"/>
                </a:lnTo>
                <a:lnTo>
                  <a:pt x="732234" y="678655"/>
                </a:lnTo>
                <a:lnTo>
                  <a:pt x="767953" y="678655"/>
                </a:lnTo>
                <a:lnTo>
                  <a:pt x="812601" y="678655"/>
                </a:lnTo>
                <a:lnTo>
                  <a:pt x="848320" y="678655"/>
                </a:lnTo>
                <a:lnTo>
                  <a:pt x="892969" y="669725"/>
                </a:lnTo>
                <a:lnTo>
                  <a:pt x="937617" y="660796"/>
                </a:lnTo>
                <a:lnTo>
                  <a:pt x="973336" y="651866"/>
                </a:lnTo>
                <a:lnTo>
                  <a:pt x="1009055" y="642936"/>
                </a:lnTo>
                <a:lnTo>
                  <a:pt x="1044773" y="634007"/>
                </a:lnTo>
                <a:lnTo>
                  <a:pt x="1080492" y="616148"/>
                </a:lnTo>
                <a:lnTo>
                  <a:pt x="1116211" y="607218"/>
                </a:lnTo>
                <a:lnTo>
                  <a:pt x="1151930" y="589359"/>
                </a:lnTo>
                <a:lnTo>
                  <a:pt x="1187648" y="571500"/>
                </a:lnTo>
                <a:lnTo>
                  <a:pt x="1214437" y="562570"/>
                </a:lnTo>
                <a:lnTo>
                  <a:pt x="1241226" y="544711"/>
                </a:lnTo>
                <a:lnTo>
                  <a:pt x="1268016" y="526851"/>
                </a:lnTo>
                <a:lnTo>
                  <a:pt x="1294805" y="508992"/>
                </a:lnTo>
                <a:lnTo>
                  <a:pt x="1312664" y="491132"/>
                </a:lnTo>
                <a:lnTo>
                  <a:pt x="1330523" y="473273"/>
                </a:lnTo>
                <a:lnTo>
                  <a:pt x="1348383" y="455414"/>
                </a:lnTo>
                <a:lnTo>
                  <a:pt x="1357312" y="428625"/>
                </a:lnTo>
                <a:lnTo>
                  <a:pt x="1357312" y="410765"/>
                </a:lnTo>
                <a:lnTo>
                  <a:pt x="1357312" y="392906"/>
                </a:lnTo>
                <a:lnTo>
                  <a:pt x="1357312" y="366117"/>
                </a:lnTo>
                <a:lnTo>
                  <a:pt x="1357312" y="348257"/>
                </a:lnTo>
                <a:lnTo>
                  <a:pt x="1348383" y="321468"/>
                </a:lnTo>
                <a:lnTo>
                  <a:pt x="1330523" y="303609"/>
                </a:lnTo>
                <a:lnTo>
                  <a:pt x="1312664" y="276820"/>
                </a:lnTo>
                <a:lnTo>
                  <a:pt x="1294805" y="258961"/>
                </a:lnTo>
                <a:lnTo>
                  <a:pt x="1268016" y="241101"/>
                </a:lnTo>
                <a:lnTo>
                  <a:pt x="1232297" y="223242"/>
                </a:lnTo>
                <a:lnTo>
                  <a:pt x="1196578" y="214312"/>
                </a:lnTo>
                <a:lnTo>
                  <a:pt x="1151930" y="205382"/>
                </a:lnTo>
                <a:lnTo>
                  <a:pt x="1116211" y="187523"/>
                </a:lnTo>
                <a:lnTo>
                  <a:pt x="1071562" y="178593"/>
                </a:lnTo>
                <a:lnTo>
                  <a:pt x="1026914" y="178593"/>
                </a:lnTo>
                <a:lnTo>
                  <a:pt x="982266" y="169664"/>
                </a:lnTo>
                <a:lnTo>
                  <a:pt x="937617" y="160734"/>
                </a:lnTo>
                <a:lnTo>
                  <a:pt x="901898" y="160734"/>
                </a:lnTo>
                <a:lnTo>
                  <a:pt x="866180" y="160734"/>
                </a:lnTo>
                <a:lnTo>
                  <a:pt x="830461" y="151804"/>
                </a:lnTo>
                <a:lnTo>
                  <a:pt x="830461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1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5"/>
            </a:pPr>
            <a:r>
              <a:rPr lang="en-US" dirty="0" smtClean="0"/>
              <a:t>Request Tracker</a:t>
            </a:r>
          </a:p>
          <a:p>
            <a:pPr marL="514350" indent="-514350">
              <a:buAutoNum type="arabicPeriod" startAt="5"/>
            </a:pPr>
            <a:r>
              <a:rPr lang="en-US" dirty="0" smtClean="0"/>
              <a:t>OTRS</a:t>
            </a:r>
          </a:p>
          <a:p>
            <a:pPr marL="514350" indent="-514350">
              <a:buAutoNum type="arabicPeriod" startAt="5"/>
            </a:pPr>
            <a:r>
              <a:rPr lang="en-US" dirty="0" err="1" smtClean="0"/>
              <a:t>EventNum</a:t>
            </a:r>
            <a:r>
              <a:rPr lang="en-US" dirty="0" smtClean="0"/>
              <a:t>-</a:t>
            </a:r>
            <a:r>
              <a:rPr lang="en-US" b="0" dirty="0"/>
              <a:t> developed by the MySQL team, and written in </a:t>
            </a:r>
            <a:r>
              <a:rPr lang="en-US" b="0" dirty="0" smtClean="0"/>
              <a:t>PHP</a:t>
            </a:r>
          </a:p>
          <a:p>
            <a:pPr marL="514350" indent="-514350">
              <a:buAutoNum type="arabicPeriod" startAt="5"/>
            </a:pPr>
            <a:r>
              <a:rPr lang="en-US" dirty="0" smtClean="0"/>
              <a:t>Fossil</a:t>
            </a:r>
          </a:p>
          <a:p>
            <a:pPr marL="514350" indent="-514350">
              <a:buAutoNum type="arabicPeriod" startAt="5"/>
            </a:pPr>
            <a:r>
              <a:rPr lang="en-US" dirty="0"/>
              <a:t>The Bug </a:t>
            </a:r>
            <a:r>
              <a:rPr lang="en-US" dirty="0" smtClean="0"/>
              <a:t>Genie</a:t>
            </a:r>
          </a:p>
          <a:p>
            <a:pPr marL="514350" indent="-514350">
              <a:buAutoNum type="arabicPeriod" startAt="5"/>
            </a:pPr>
            <a:r>
              <a:rPr lang="en-US" dirty="0" err="1"/>
              <a:t>WebIssues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3B8-E828-4B4B-9B69-5223E60A4589}" type="datetime1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7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214688" y="634008"/>
            <a:ext cx="2518172" cy="5679281"/>
          </a:xfrm>
          <a:custGeom>
            <a:avLst/>
            <a:gdLst/>
            <a:ahLst/>
            <a:cxnLst/>
            <a:rect l="0" t="0" r="0" b="0"/>
            <a:pathLst>
              <a:path w="2518172" h="5679281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17859" y="53578"/>
                </a:lnTo>
                <a:lnTo>
                  <a:pt x="35718" y="98226"/>
                </a:lnTo>
                <a:lnTo>
                  <a:pt x="62507" y="151804"/>
                </a:lnTo>
                <a:lnTo>
                  <a:pt x="98226" y="223242"/>
                </a:lnTo>
                <a:lnTo>
                  <a:pt x="151804" y="312539"/>
                </a:lnTo>
                <a:lnTo>
                  <a:pt x="196453" y="419695"/>
                </a:lnTo>
                <a:lnTo>
                  <a:pt x="258960" y="535781"/>
                </a:lnTo>
                <a:lnTo>
                  <a:pt x="321468" y="669726"/>
                </a:lnTo>
                <a:lnTo>
                  <a:pt x="392906" y="821531"/>
                </a:lnTo>
                <a:lnTo>
                  <a:pt x="455414" y="973336"/>
                </a:lnTo>
                <a:lnTo>
                  <a:pt x="526851" y="1151929"/>
                </a:lnTo>
                <a:lnTo>
                  <a:pt x="598289" y="1339453"/>
                </a:lnTo>
                <a:lnTo>
                  <a:pt x="669726" y="1535906"/>
                </a:lnTo>
                <a:lnTo>
                  <a:pt x="750093" y="1741289"/>
                </a:lnTo>
                <a:lnTo>
                  <a:pt x="821531" y="1955601"/>
                </a:lnTo>
                <a:lnTo>
                  <a:pt x="892968" y="2178843"/>
                </a:lnTo>
                <a:lnTo>
                  <a:pt x="973335" y="2402085"/>
                </a:lnTo>
                <a:lnTo>
                  <a:pt x="1053703" y="2634257"/>
                </a:lnTo>
                <a:lnTo>
                  <a:pt x="1143000" y="2866429"/>
                </a:lnTo>
                <a:lnTo>
                  <a:pt x="1232296" y="3107531"/>
                </a:lnTo>
                <a:lnTo>
                  <a:pt x="1330523" y="3339703"/>
                </a:lnTo>
                <a:lnTo>
                  <a:pt x="1428750" y="3571874"/>
                </a:lnTo>
                <a:lnTo>
                  <a:pt x="1526976" y="3795117"/>
                </a:lnTo>
                <a:lnTo>
                  <a:pt x="1616273" y="4009429"/>
                </a:lnTo>
                <a:lnTo>
                  <a:pt x="1705570" y="4214812"/>
                </a:lnTo>
                <a:lnTo>
                  <a:pt x="1794867" y="4402336"/>
                </a:lnTo>
                <a:lnTo>
                  <a:pt x="1875234" y="4580930"/>
                </a:lnTo>
                <a:lnTo>
                  <a:pt x="1964531" y="4750594"/>
                </a:lnTo>
                <a:lnTo>
                  <a:pt x="2044898" y="4911328"/>
                </a:lnTo>
                <a:lnTo>
                  <a:pt x="2134195" y="5063132"/>
                </a:lnTo>
                <a:lnTo>
                  <a:pt x="2214562" y="5214937"/>
                </a:lnTo>
                <a:lnTo>
                  <a:pt x="2294929" y="5357812"/>
                </a:lnTo>
                <a:lnTo>
                  <a:pt x="2366367" y="5482827"/>
                </a:lnTo>
                <a:lnTo>
                  <a:pt x="2437804" y="5581054"/>
                </a:lnTo>
                <a:lnTo>
                  <a:pt x="2482453" y="5652491"/>
                </a:lnTo>
                <a:lnTo>
                  <a:pt x="2518171" y="5679280"/>
                </a:lnTo>
                <a:lnTo>
                  <a:pt x="2518171" y="5661421"/>
                </a:lnTo>
                <a:lnTo>
                  <a:pt x="2500312" y="5598913"/>
                </a:lnTo>
                <a:lnTo>
                  <a:pt x="2464593" y="5491757"/>
                </a:lnTo>
                <a:lnTo>
                  <a:pt x="2402085" y="5348882"/>
                </a:lnTo>
                <a:lnTo>
                  <a:pt x="2339578" y="5170288"/>
                </a:lnTo>
                <a:lnTo>
                  <a:pt x="2268140" y="4955976"/>
                </a:lnTo>
                <a:lnTo>
                  <a:pt x="2268140" y="495597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196828" y="330398"/>
            <a:ext cx="2393157" cy="6411516"/>
          </a:xfrm>
          <a:custGeom>
            <a:avLst/>
            <a:gdLst/>
            <a:ahLst/>
            <a:cxnLst/>
            <a:rect l="0" t="0" r="0" b="0"/>
            <a:pathLst>
              <a:path w="2393157" h="6411516">
                <a:moveTo>
                  <a:pt x="2393156" y="0"/>
                </a:moveTo>
                <a:lnTo>
                  <a:pt x="2384227" y="0"/>
                </a:lnTo>
                <a:lnTo>
                  <a:pt x="2348508" y="8930"/>
                </a:lnTo>
                <a:lnTo>
                  <a:pt x="2321719" y="17860"/>
                </a:lnTo>
                <a:lnTo>
                  <a:pt x="2277070" y="44649"/>
                </a:lnTo>
                <a:lnTo>
                  <a:pt x="2223492" y="98227"/>
                </a:lnTo>
                <a:lnTo>
                  <a:pt x="2169914" y="178594"/>
                </a:lnTo>
                <a:lnTo>
                  <a:pt x="2107406" y="276821"/>
                </a:lnTo>
                <a:lnTo>
                  <a:pt x="2035969" y="401836"/>
                </a:lnTo>
                <a:lnTo>
                  <a:pt x="1964531" y="553641"/>
                </a:lnTo>
                <a:lnTo>
                  <a:pt x="1893094" y="732235"/>
                </a:lnTo>
                <a:lnTo>
                  <a:pt x="1812727" y="928688"/>
                </a:lnTo>
                <a:lnTo>
                  <a:pt x="1732360" y="1143000"/>
                </a:lnTo>
                <a:lnTo>
                  <a:pt x="1625203" y="1384102"/>
                </a:lnTo>
                <a:lnTo>
                  <a:pt x="1518047" y="1651992"/>
                </a:lnTo>
                <a:lnTo>
                  <a:pt x="1393031" y="1946672"/>
                </a:lnTo>
                <a:lnTo>
                  <a:pt x="1268016" y="2259211"/>
                </a:lnTo>
                <a:lnTo>
                  <a:pt x="1134070" y="2607469"/>
                </a:lnTo>
                <a:lnTo>
                  <a:pt x="1009055" y="2964656"/>
                </a:lnTo>
                <a:lnTo>
                  <a:pt x="901899" y="3339703"/>
                </a:lnTo>
                <a:lnTo>
                  <a:pt x="794742" y="3714750"/>
                </a:lnTo>
                <a:lnTo>
                  <a:pt x="696516" y="4089797"/>
                </a:lnTo>
                <a:lnTo>
                  <a:pt x="607219" y="4455914"/>
                </a:lnTo>
                <a:lnTo>
                  <a:pt x="517922" y="4804172"/>
                </a:lnTo>
                <a:lnTo>
                  <a:pt x="437555" y="5134571"/>
                </a:lnTo>
                <a:lnTo>
                  <a:pt x="366117" y="5420320"/>
                </a:lnTo>
                <a:lnTo>
                  <a:pt x="312539" y="5616773"/>
                </a:lnTo>
                <a:lnTo>
                  <a:pt x="276820" y="5750718"/>
                </a:lnTo>
                <a:lnTo>
                  <a:pt x="241102" y="5857875"/>
                </a:lnTo>
                <a:lnTo>
                  <a:pt x="214313" y="5956101"/>
                </a:lnTo>
                <a:lnTo>
                  <a:pt x="169664" y="6072187"/>
                </a:lnTo>
                <a:lnTo>
                  <a:pt x="133945" y="6188273"/>
                </a:lnTo>
                <a:lnTo>
                  <a:pt x="89297" y="6277570"/>
                </a:lnTo>
                <a:lnTo>
                  <a:pt x="62508" y="6349007"/>
                </a:lnTo>
                <a:lnTo>
                  <a:pt x="35719" y="6393656"/>
                </a:lnTo>
                <a:lnTo>
                  <a:pt x="17860" y="6411515"/>
                </a:lnTo>
                <a:lnTo>
                  <a:pt x="8930" y="6411515"/>
                </a:lnTo>
                <a:lnTo>
                  <a:pt x="0" y="6375797"/>
                </a:lnTo>
                <a:lnTo>
                  <a:pt x="0" y="63757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661172" y="4232671"/>
            <a:ext cx="1437681" cy="446486"/>
          </a:xfrm>
          <a:custGeom>
            <a:avLst/>
            <a:gdLst/>
            <a:ahLst/>
            <a:cxnLst/>
            <a:rect l="0" t="0" r="0" b="0"/>
            <a:pathLst>
              <a:path w="1437681" h="446486">
                <a:moveTo>
                  <a:pt x="0" y="446485"/>
                </a:moveTo>
                <a:lnTo>
                  <a:pt x="0" y="437555"/>
                </a:lnTo>
                <a:lnTo>
                  <a:pt x="0" y="437555"/>
                </a:lnTo>
                <a:lnTo>
                  <a:pt x="0" y="437555"/>
                </a:lnTo>
                <a:lnTo>
                  <a:pt x="8930" y="428625"/>
                </a:lnTo>
                <a:lnTo>
                  <a:pt x="26789" y="419696"/>
                </a:lnTo>
                <a:lnTo>
                  <a:pt x="44648" y="410766"/>
                </a:lnTo>
                <a:lnTo>
                  <a:pt x="71437" y="401836"/>
                </a:lnTo>
                <a:lnTo>
                  <a:pt x="107156" y="401836"/>
                </a:lnTo>
                <a:lnTo>
                  <a:pt x="142875" y="383977"/>
                </a:lnTo>
                <a:lnTo>
                  <a:pt x="178594" y="375047"/>
                </a:lnTo>
                <a:lnTo>
                  <a:pt x="223242" y="366118"/>
                </a:lnTo>
                <a:lnTo>
                  <a:pt x="267891" y="357188"/>
                </a:lnTo>
                <a:lnTo>
                  <a:pt x="321469" y="339329"/>
                </a:lnTo>
                <a:lnTo>
                  <a:pt x="375047" y="321469"/>
                </a:lnTo>
                <a:lnTo>
                  <a:pt x="437555" y="294680"/>
                </a:lnTo>
                <a:lnTo>
                  <a:pt x="500062" y="267891"/>
                </a:lnTo>
                <a:lnTo>
                  <a:pt x="553641" y="250032"/>
                </a:lnTo>
                <a:lnTo>
                  <a:pt x="616148" y="223243"/>
                </a:lnTo>
                <a:lnTo>
                  <a:pt x="678656" y="205383"/>
                </a:lnTo>
                <a:lnTo>
                  <a:pt x="741164" y="187524"/>
                </a:lnTo>
                <a:lnTo>
                  <a:pt x="794742" y="169665"/>
                </a:lnTo>
                <a:lnTo>
                  <a:pt x="857250" y="151805"/>
                </a:lnTo>
                <a:lnTo>
                  <a:pt x="919758" y="133946"/>
                </a:lnTo>
                <a:lnTo>
                  <a:pt x="982266" y="116086"/>
                </a:lnTo>
                <a:lnTo>
                  <a:pt x="1044773" y="98227"/>
                </a:lnTo>
                <a:lnTo>
                  <a:pt x="1098351" y="80368"/>
                </a:lnTo>
                <a:lnTo>
                  <a:pt x="1160859" y="62508"/>
                </a:lnTo>
                <a:lnTo>
                  <a:pt x="1205508" y="44649"/>
                </a:lnTo>
                <a:lnTo>
                  <a:pt x="1250156" y="26790"/>
                </a:lnTo>
                <a:lnTo>
                  <a:pt x="1294805" y="17860"/>
                </a:lnTo>
                <a:lnTo>
                  <a:pt x="1330523" y="8930"/>
                </a:lnTo>
                <a:lnTo>
                  <a:pt x="1366242" y="8930"/>
                </a:lnTo>
                <a:lnTo>
                  <a:pt x="1393031" y="0"/>
                </a:lnTo>
                <a:lnTo>
                  <a:pt x="1419820" y="8930"/>
                </a:lnTo>
                <a:lnTo>
                  <a:pt x="1437680" y="8930"/>
                </a:lnTo>
                <a:lnTo>
                  <a:pt x="143768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929063" y="4366617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625453" y="4366617"/>
            <a:ext cx="285751" cy="339329"/>
          </a:xfrm>
          <a:custGeom>
            <a:avLst/>
            <a:gdLst/>
            <a:ahLst/>
            <a:cxnLst/>
            <a:rect l="0" t="0" r="0" b="0"/>
            <a:pathLst>
              <a:path w="285751" h="339329">
                <a:moveTo>
                  <a:pt x="276820" y="0"/>
                </a:moveTo>
                <a:lnTo>
                  <a:pt x="258961" y="8929"/>
                </a:lnTo>
                <a:lnTo>
                  <a:pt x="241102" y="26789"/>
                </a:lnTo>
                <a:lnTo>
                  <a:pt x="223242" y="35719"/>
                </a:lnTo>
                <a:lnTo>
                  <a:pt x="205383" y="53578"/>
                </a:lnTo>
                <a:lnTo>
                  <a:pt x="178594" y="80367"/>
                </a:lnTo>
                <a:lnTo>
                  <a:pt x="151805" y="107156"/>
                </a:lnTo>
                <a:lnTo>
                  <a:pt x="125016" y="133945"/>
                </a:lnTo>
                <a:lnTo>
                  <a:pt x="98227" y="169664"/>
                </a:lnTo>
                <a:lnTo>
                  <a:pt x="62508" y="196453"/>
                </a:lnTo>
                <a:lnTo>
                  <a:pt x="44649" y="223242"/>
                </a:lnTo>
                <a:lnTo>
                  <a:pt x="26789" y="241101"/>
                </a:lnTo>
                <a:lnTo>
                  <a:pt x="8930" y="258961"/>
                </a:lnTo>
                <a:lnTo>
                  <a:pt x="0" y="276820"/>
                </a:lnTo>
                <a:lnTo>
                  <a:pt x="0" y="285750"/>
                </a:lnTo>
                <a:lnTo>
                  <a:pt x="0" y="294679"/>
                </a:lnTo>
                <a:lnTo>
                  <a:pt x="0" y="303609"/>
                </a:lnTo>
                <a:lnTo>
                  <a:pt x="0" y="303609"/>
                </a:lnTo>
                <a:lnTo>
                  <a:pt x="8930" y="303609"/>
                </a:lnTo>
                <a:lnTo>
                  <a:pt x="17860" y="312539"/>
                </a:lnTo>
                <a:lnTo>
                  <a:pt x="35719" y="312539"/>
                </a:lnTo>
                <a:lnTo>
                  <a:pt x="53578" y="312539"/>
                </a:lnTo>
                <a:lnTo>
                  <a:pt x="80367" y="312539"/>
                </a:lnTo>
                <a:lnTo>
                  <a:pt x="107156" y="312539"/>
                </a:lnTo>
                <a:lnTo>
                  <a:pt x="142875" y="312539"/>
                </a:lnTo>
                <a:lnTo>
                  <a:pt x="169664" y="312539"/>
                </a:lnTo>
                <a:lnTo>
                  <a:pt x="196453" y="321469"/>
                </a:lnTo>
                <a:lnTo>
                  <a:pt x="223242" y="321469"/>
                </a:lnTo>
                <a:lnTo>
                  <a:pt x="241102" y="321469"/>
                </a:lnTo>
                <a:lnTo>
                  <a:pt x="258961" y="321469"/>
                </a:lnTo>
                <a:lnTo>
                  <a:pt x="267891" y="330398"/>
                </a:lnTo>
                <a:lnTo>
                  <a:pt x="276820" y="330398"/>
                </a:lnTo>
                <a:lnTo>
                  <a:pt x="285750" y="330398"/>
                </a:lnTo>
                <a:lnTo>
                  <a:pt x="285750" y="339328"/>
                </a:lnTo>
                <a:lnTo>
                  <a:pt x="276820" y="339328"/>
                </a:lnTo>
                <a:lnTo>
                  <a:pt x="276820" y="339328"/>
                </a:lnTo>
                <a:lnTo>
                  <a:pt x="267891" y="339328"/>
                </a:lnTo>
                <a:lnTo>
                  <a:pt x="258961" y="330398"/>
                </a:lnTo>
                <a:lnTo>
                  <a:pt x="250031" y="321469"/>
                </a:lnTo>
                <a:lnTo>
                  <a:pt x="241102" y="312539"/>
                </a:lnTo>
                <a:lnTo>
                  <a:pt x="241102" y="294679"/>
                </a:lnTo>
                <a:lnTo>
                  <a:pt x="241102" y="276820"/>
                </a:lnTo>
                <a:lnTo>
                  <a:pt x="241102" y="250031"/>
                </a:lnTo>
                <a:lnTo>
                  <a:pt x="241102" y="223242"/>
                </a:lnTo>
                <a:lnTo>
                  <a:pt x="250031" y="187523"/>
                </a:lnTo>
                <a:lnTo>
                  <a:pt x="250031" y="160734"/>
                </a:lnTo>
                <a:lnTo>
                  <a:pt x="258961" y="125015"/>
                </a:lnTo>
                <a:lnTo>
                  <a:pt x="258961" y="89297"/>
                </a:lnTo>
                <a:lnTo>
                  <a:pt x="250031" y="62508"/>
                </a:lnTo>
                <a:lnTo>
                  <a:pt x="241102" y="44648"/>
                </a:lnTo>
                <a:lnTo>
                  <a:pt x="241102" y="35719"/>
                </a:lnTo>
                <a:lnTo>
                  <a:pt x="223242" y="44648"/>
                </a:lnTo>
                <a:lnTo>
                  <a:pt x="214313" y="53578"/>
                </a:lnTo>
                <a:lnTo>
                  <a:pt x="205383" y="53578"/>
                </a:lnTo>
                <a:lnTo>
                  <a:pt x="205383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9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</TotalTime>
  <Words>340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CSCE 747 Software Testing and Quality Assurance</vt:lpstr>
      <vt:lpstr>Bugzilla</vt:lpstr>
      <vt:lpstr>Bugzilla Features</vt:lpstr>
      <vt:lpstr>Mantis        .</vt:lpstr>
      <vt:lpstr>PowerPoint Presentation</vt:lpstr>
      <vt:lpstr>4. Redmine</vt:lpstr>
      <vt:lpstr>Others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46</cp:revision>
  <cp:lastPrinted>2013-08-28T15:48:30Z</cp:lastPrinted>
  <dcterms:created xsi:type="dcterms:W3CDTF">2013-08-23T15:17:19Z</dcterms:created>
  <dcterms:modified xsi:type="dcterms:W3CDTF">2013-10-28T14:37:21Z</dcterms:modified>
</cp:coreProperties>
</file>