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47"/>
  </p:handoutMasterIdLst>
  <p:sldIdLst>
    <p:sldId id="256" r:id="rId2"/>
    <p:sldId id="305" r:id="rId3"/>
    <p:sldId id="307" r:id="rId4"/>
    <p:sldId id="308" r:id="rId5"/>
    <p:sldId id="309" r:id="rId6"/>
    <p:sldId id="310" r:id="rId7"/>
    <p:sldId id="345" r:id="rId8"/>
    <p:sldId id="344" r:id="rId9"/>
    <p:sldId id="346" r:id="rId10"/>
    <p:sldId id="347" r:id="rId11"/>
    <p:sldId id="348" r:id="rId12"/>
    <p:sldId id="306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340" r:id="rId43"/>
    <p:sldId id="341" r:id="rId44"/>
    <p:sldId id="342" r:id="rId45"/>
    <p:sldId id="343" r:id="rId46"/>
  </p:sldIdLst>
  <p:sldSz cx="9144000" cy="6858000" type="screen4x3"/>
  <p:notesSz cx="9210675" cy="6980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1293" cy="349012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17251" y="0"/>
            <a:ext cx="3991293" cy="349012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DE46800A-807F-47ED-8890-C64E445E2F05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0015"/>
            <a:ext cx="3991293" cy="349012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17251" y="6630015"/>
            <a:ext cx="3991293" cy="349012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Jorgensen, Paul C. Software Testing </a:t>
            </a:r>
          </a:p>
          <a:p>
            <a:r>
              <a:rPr lang="en-US" dirty="0" smtClean="0"/>
              <a:t>A Craftsman Approach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Jorgensen, Paul C. Software Testing </a:t>
            </a:r>
          </a:p>
          <a:p>
            <a:r>
              <a:rPr lang="en-US" dirty="0" smtClean="0"/>
              <a:t>A Craftsman Approach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AE716-A228-4726-92ED-A6EB9B5793F9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Jorgensen, Paul C. Software Testing </a:t>
            </a:r>
          </a:p>
          <a:p>
            <a:r>
              <a:rPr lang="en-US" dirty="0" smtClean="0"/>
              <a:t>A Craftsman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609600" y="6324600"/>
            <a:ext cx="2202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Functional Testing</a:t>
            </a:r>
            <a:r>
              <a:rPr lang="en-US" baseline="0" dirty="0" smtClean="0"/>
              <a:t> </a:t>
            </a:r>
            <a:fld id="{974D2DB4-B6AF-4364-8EF9-04B046B042B9}" type="slidenum">
              <a:rPr lang="en-US" baseline="0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01 – Functional Testing</a:t>
            </a:r>
          </a:p>
          <a:p>
            <a:pPr algn="l"/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955727" y="3973711"/>
            <a:ext cx="339329" cy="392907"/>
          </a:xfrm>
          <a:custGeom>
            <a:avLst/>
            <a:gdLst/>
            <a:ahLst/>
            <a:cxnLst/>
            <a:rect l="0" t="0" r="0" b="0"/>
            <a:pathLst>
              <a:path w="339329" h="392907">
                <a:moveTo>
                  <a:pt x="8929" y="383976"/>
                </a:moveTo>
                <a:lnTo>
                  <a:pt x="8929" y="383976"/>
                </a:lnTo>
                <a:lnTo>
                  <a:pt x="0" y="383976"/>
                </a:lnTo>
                <a:lnTo>
                  <a:pt x="0" y="383976"/>
                </a:lnTo>
                <a:lnTo>
                  <a:pt x="0" y="392906"/>
                </a:lnTo>
                <a:lnTo>
                  <a:pt x="0" y="383976"/>
                </a:lnTo>
                <a:lnTo>
                  <a:pt x="0" y="383976"/>
                </a:lnTo>
                <a:lnTo>
                  <a:pt x="0" y="366117"/>
                </a:lnTo>
                <a:lnTo>
                  <a:pt x="8929" y="357187"/>
                </a:lnTo>
                <a:lnTo>
                  <a:pt x="17859" y="339328"/>
                </a:lnTo>
                <a:lnTo>
                  <a:pt x="44648" y="321468"/>
                </a:lnTo>
                <a:lnTo>
                  <a:pt x="71437" y="285750"/>
                </a:lnTo>
                <a:lnTo>
                  <a:pt x="107156" y="258960"/>
                </a:lnTo>
                <a:lnTo>
                  <a:pt x="142875" y="214312"/>
                </a:lnTo>
                <a:lnTo>
                  <a:pt x="187523" y="178593"/>
                </a:lnTo>
                <a:lnTo>
                  <a:pt x="223242" y="133945"/>
                </a:lnTo>
                <a:lnTo>
                  <a:pt x="258961" y="98226"/>
                </a:lnTo>
                <a:lnTo>
                  <a:pt x="294679" y="62507"/>
                </a:lnTo>
                <a:lnTo>
                  <a:pt x="312539" y="26789"/>
                </a:lnTo>
                <a:lnTo>
                  <a:pt x="330398" y="8929"/>
                </a:lnTo>
                <a:lnTo>
                  <a:pt x="339328" y="0"/>
                </a:lnTo>
                <a:lnTo>
                  <a:pt x="339328" y="0"/>
                </a:lnTo>
                <a:lnTo>
                  <a:pt x="330398" y="0"/>
                </a:lnTo>
                <a:lnTo>
                  <a:pt x="321468" y="0"/>
                </a:lnTo>
                <a:lnTo>
                  <a:pt x="32146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009305" y="3732609"/>
            <a:ext cx="267891" cy="205384"/>
          </a:xfrm>
          <a:custGeom>
            <a:avLst/>
            <a:gdLst/>
            <a:ahLst/>
            <a:cxnLst/>
            <a:rect l="0" t="0" r="0" b="0"/>
            <a:pathLst>
              <a:path w="267891" h="205384">
                <a:moveTo>
                  <a:pt x="17859" y="89297"/>
                </a:moveTo>
                <a:lnTo>
                  <a:pt x="17859" y="89297"/>
                </a:lnTo>
                <a:lnTo>
                  <a:pt x="8929" y="89297"/>
                </a:lnTo>
                <a:lnTo>
                  <a:pt x="8929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0367"/>
                </a:lnTo>
                <a:lnTo>
                  <a:pt x="0" y="80367"/>
                </a:lnTo>
                <a:lnTo>
                  <a:pt x="8929" y="71437"/>
                </a:lnTo>
                <a:lnTo>
                  <a:pt x="17859" y="71437"/>
                </a:lnTo>
                <a:lnTo>
                  <a:pt x="35718" y="53578"/>
                </a:lnTo>
                <a:lnTo>
                  <a:pt x="53578" y="44648"/>
                </a:lnTo>
                <a:lnTo>
                  <a:pt x="71437" y="26789"/>
                </a:lnTo>
                <a:lnTo>
                  <a:pt x="98226" y="893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42875" y="17859"/>
                </a:lnTo>
                <a:lnTo>
                  <a:pt x="142875" y="44648"/>
                </a:lnTo>
                <a:lnTo>
                  <a:pt x="133945" y="80367"/>
                </a:lnTo>
                <a:lnTo>
                  <a:pt x="116086" y="116086"/>
                </a:lnTo>
                <a:lnTo>
                  <a:pt x="107156" y="151805"/>
                </a:lnTo>
                <a:lnTo>
                  <a:pt x="89297" y="178594"/>
                </a:lnTo>
                <a:lnTo>
                  <a:pt x="89297" y="196453"/>
                </a:lnTo>
                <a:lnTo>
                  <a:pt x="89297" y="205383"/>
                </a:lnTo>
                <a:lnTo>
                  <a:pt x="98226" y="205383"/>
                </a:lnTo>
                <a:lnTo>
                  <a:pt x="125015" y="196453"/>
                </a:lnTo>
                <a:lnTo>
                  <a:pt x="151804" y="178594"/>
                </a:lnTo>
                <a:lnTo>
                  <a:pt x="187523" y="169664"/>
                </a:lnTo>
                <a:lnTo>
                  <a:pt x="223242" y="151805"/>
                </a:lnTo>
                <a:lnTo>
                  <a:pt x="250031" y="142875"/>
                </a:lnTo>
                <a:lnTo>
                  <a:pt x="267890" y="133945"/>
                </a:lnTo>
                <a:lnTo>
                  <a:pt x="267890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652242" y="4205882"/>
            <a:ext cx="1678782" cy="71439"/>
          </a:xfrm>
          <a:custGeom>
            <a:avLst/>
            <a:gdLst/>
            <a:ahLst/>
            <a:cxnLst/>
            <a:rect l="0" t="0" r="0" b="0"/>
            <a:pathLst>
              <a:path w="1678782" h="71439">
                <a:moveTo>
                  <a:pt x="8930" y="17860"/>
                </a:moveTo>
                <a:lnTo>
                  <a:pt x="893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44649" y="0"/>
                </a:lnTo>
                <a:lnTo>
                  <a:pt x="62508" y="8930"/>
                </a:lnTo>
                <a:lnTo>
                  <a:pt x="80367" y="8930"/>
                </a:lnTo>
                <a:lnTo>
                  <a:pt x="98227" y="17860"/>
                </a:lnTo>
                <a:lnTo>
                  <a:pt x="133946" y="17860"/>
                </a:lnTo>
                <a:lnTo>
                  <a:pt x="160735" y="17860"/>
                </a:lnTo>
                <a:lnTo>
                  <a:pt x="196453" y="17860"/>
                </a:lnTo>
                <a:lnTo>
                  <a:pt x="232172" y="17860"/>
                </a:lnTo>
                <a:lnTo>
                  <a:pt x="276821" y="17860"/>
                </a:lnTo>
                <a:lnTo>
                  <a:pt x="312539" y="17860"/>
                </a:lnTo>
                <a:lnTo>
                  <a:pt x="357188" y="17860"/>
                </a:lnTo>
                <a:lnTo>
                  <a:pt x="401836" y="17860"/>
                </a:lnTo>
                <a:lnTo>
                  <a:pt x="446485" y="26789"/>
                </a:lnTo>
                <a:lnTo>
                  <a:pt x="491133" y="35719"/>
                </a:lnTo>
                <a:lnTo>
                  <a:pt x="535781" y="44649"/>
                </a:lnTo>
                <a:lnTo>
                  <a:pt x="589360" y="53579"/>
                </a:lnTo>
                <a:lnTo>
                  <a:pt x="642938" y="53579"/>
                </a:lnTo>
                <a:lnTo>
                  <a:pt x="705446" y="62508"/>
                </a:lnTo>
                <a:lnTo>
                  <a:pt x="767953" y="62508"/>
                </a:lnTo>
                <a:lnTo>
                  <a:pt x="830461" y="53579"/>
                </a:lnTo>
                <a:lnTo>
                  <a:pt x="901899" y="53579"/>
                </a:lnTo>
                <a:lnTo>
                  <a:pt x="973336" y="44649"/>
                </a:lnTo>
                <a:lnTo>
                  <a:pt x="1044774" y="44649"/>
                </a:lnTo>
                <a:lnTo>
                  <a:pt x="1107281" y="35719"/>
                </a:lnTo>
                <a:lnTo>
                  <a:pt x="1178719" y="35719"/>
                </a:lnTo>
                <a:lnTo>
                  <a:pt x="1241227" y="35719"/>
                </a:lnTo>
                <a:lnTo>
                  <a:pt x="1303735" y="35719"/>
                </a:lnTo>
                <a:lnTo>
                  <a:pt x="1366242" y="35719"/>
                </a:lnTo>
                <a:lnTo>
                  <a:pt x="1419821" y="44649"/>
                </a:lnTo>
                <a:lnTo>
                  <a:pt x="1473399" y="44649"/>
                </a:lnTo>
                <a:lnTo>
                  <a:pt x="1526977" y="44649"/>
                </a:lnTo>
                <a:lnTo>
                  <a:pt x="1571625" y="44649"/>
                </a:lnTo>
                <a:lnTo>
                  <a:pt x="1607344" y="53579"/>
                </a:lnTo>
                <a:lnTo>
                  <a:pt x="1643063" y="53579"/>
                </a:lnTo>
                <a:lnTo>
                  <a:pt x="1669852" y="62508"/>
                </a:lnTo>
                <a:lnTo>
                  <a:pt x="1678781" y="62508"/>
                </a:lnTo>
                <a:lnTo>
                  <a:pt x="1678781" y="71438"/>
                </a:lnTo>
                <a:lnTo>
                  <a:pt x="1660922" y="71438"/>
                </a:lnTo>
                <a:lnTo>
                  <a:pt x="1660922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70102" y="3768328"/>
            <a:ext cx="53579" cy="241102"/>
          </a:xfrm>
          <a:custGeom>
            <a:avLst/>
            <a:gdLst/>
            <a:ahLst/>
            <a:cxnLst/>
            <a:rect l="0" t="0" r="0" b="0"/>
            <a:pathLst>
              <a:path w="53579" h="241102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17859" y="17859"/>
                </a:lnTo>
                <a:lnTo>
                  <a:pt x="26789" y="35718"/>
                </a:lnTo>
                <a:lnTo>
                  <a:pt x="26789" y="62508"/>
                </a:lnTo>
                <a:lnTo>
                  <a:pt x="35718" y="89297"/>
                </a:lnTo>
                <a:lnTo>
                  <a:pt x="35718" y="133945"/>
                </a:lnTo>
                <a:lnTo>
                  <a:pt x="44648" y="169664"/>
                </a:lnTo>
                <a:lnTo>
                  <a:pt x="44648" y="205383"/>
                </a:lnTo>
                <a:lnTo>
                  <a:pt x="53578" y="223242"/>
                </a:lnTo>
                <a:lnTo>
                  <a:pt x="53578" y="241101"/>
                </a:lnTo>
                <a:lnTo>
                  <a:pt x="53578" y="241101"/>
                </a:lnTo>
                <a:lnTo>
                  <a:pt x="53578" y="223242"/>
                </a:lnTo>
                <a:lnTo>
                  <a:pt x="44648" y="205383"/>
                </a:lnTo>
                <a:lnTo>
                  <a:pt x="26789" y="169664"/>
                </a:lnTo>
                <a:lnTo>
                  <a:pt x="8929" y="133945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589734" y="3670101"/>
            <a:ext cx="285751" cy="401837"/>
          </a:xfrm>
          <a:custGeom>
            <a:avLst/>
            <a:gdLst/>
            <a:ahLst/>
            <a:cxnLst/>
            <a:rect l="0" t="0" r="0" b="0"/>
            <a:pathLst>
              <a:path w="285751" h="401837">
                <a:moveTo>
                  <a:pt x="0" y="116086"/>
                </a:move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07156"/>
                </a:lnTo>
                <a:lnTo>
                  <a:pt x="26789" y="98227"/>
                </a:lnTo>
                <a:lnTo>
                  <a:pt x="53579" y="80367"/>
                </a:lnTo>
                <a:lnTo>
                  <a:pt x="98227" y="53578"/>
                </a:lnTo>
                <a:lnTo>
                  <a:pt x="133946" y="26789"/>
                </a:lnTo>
                <a:lnTo>
                  <a:pt x="178594" y="8930"/>
                </a:lnTo>
                <a:lnTo>
                  <a:pt x="214313" y="0"/>
                </a:lnTo>
                <a:lnTo>
                  <a:pt x="250032" y="8930"/>
                </a:lnTo>
                <a:lnTo>
                  <a:pt x="258961" y="26789"/>
                </a:lnTo>
                <a:lnTo>
                  <a:pt x="258961" y="53578"/>
                </a:lnTo>
                <a:lnTo>
                  <a:pt x="250032" y="98227"/>
                </a:lnTo>
                <a:lnTo>
                  <a:pt x="232172" y="133945"/>
                </a:lnTo>
                <a:lnTo>
                  <a:pt x="205383" y="178594"/>
                </a:lnTo>
                <a:lnTo>
                  <a:pt x="169664" y="214313"/>
                </a:lnTo>
                <a:lnTo>
                  <a:pt x="151805" y="232172"/>
                </a:lnTo>
                <a:lnTo>
                  <a:pt x="125016" y="241102"/>
                </a:lnTo>
                <a:lnTo>
                  <a:pt x="116086" y="232172"/>
                </a:lnTo>
                <a:lnTo>
                  <a:pt x="125016" y="223242"/>
                </a:lnTo>
                <a:lnTo>
                  <a:pt x="142875" y="196453"/>
                </a:lnTo>
                <a:lnTo>
                  <a:pt x="169664" y="178594"/>
                </a:lnTo>
                <a:lnTo>
                  <a:pt x="205383" y="160735"/>
                </a:lnTo>
                <a:lnTo>
                  <a:pt x="232172" y="151805"/>
                </a:lnTo>
                <a:lnTo>
                  <a:pt x="258961" y="160735"/>
                </a:lnTo>
                <a:lnTo>
                  <a:pt x="276821" y="178594"/>
                </a:lnTo>
                <a:lnTo>
                  <a:pt x="285750" y="205383"/>
                </a:lnTo>
                <a:lnTo>
                  <a:pt x="276821" y="250031"/>
                </a:lnTo>
                <a:lnTo>
                  <a:pt x="250032" y="294680"/>
                </a:lnTo>
                <a:lnTo>
                  <a:pt x="223243" y="330399"/>
                </a:lnTo>
                <a:lnTo>
                  <a:pt x="187524" y="366117"/>
                </a:lnTo>
                <a:lnTo>
                  <a:pt x="151805" y="392906"/>
                </a:lnTo>
                <a:lnTo>
                  <a:pt x="125016" y="401836"/>
                </a:lnTo>
                <a:lnTo>
                  <a:pt x="107157" y="392906"/>
                </a:lnTo>
                <a:lnTo>
                  <a:pt x="107157" y="366117"/>
                </a:lnTo>
                <a:lnTo>
                  <a:pt x="116086" y="330399"/>
                </a:lnTo>
                <a:lnTo>
                  <a:pt x="142875" y="285750"/>
                </a:lnTo>
                <a:lnTo>
                  <a:pt x="178594" y="241102"/>
                </a:lnTo>
                <a:lnTo>
                  <a:pt x="178594" y="24110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911203" y="3830836"/>
            <a:ext cx="89298" cy="160735"/>
          </a:xfrm>
          <a:custGeom>
            <a:avLst/>
            <a:gdLst/>
            <a:ahLst/>
            <a:cxnLst/>
            <a:rect l="0" t="0" r="0" b="0"/>
            <a:pathLst>
              <a:path w="89298" h="160735">
                <a:moveTo>
                  <a:pt x="17860" y="8929"/>
                </a:moveTo>
                <a:lnTo>
                  <a:pt x="17860" y="17859"/>
                </a:lnTo>
                <a:lnTo>
                  <a:pt x="17860" y="26789"/>
                </a:lnTo>
                <a:lnTo>
                  <a:pt x="8930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8930" y="160734"/>
                </a:lnTo>
                <a:lnTo>
                  <a:pt x="26789" y="160734"/>
                </a:lnTo>
                <a:lnTo>
                  <a:pt x="35719" y="151804"/>
                </a:lnTo>
                <a:lnTo>
                  <a:pt x="53578" y="133945"/>
                </a:lnTo>
                <a:lnTo>
                  <a:pt x="71438" y="107156"/>
                </a:lnTo>
                <a:lnTo>
                  <a:pt x="80367" y="80367"/>
                </a:lnTo>
                <a:lnTo>
                  <a:pt x="80367" y="53578"/>
                </a:lnTo>
                <a:lnTo>
                  <a:pt x="80367" y="26789"/>
                </a:lnTo>
                <a:lnTo>
                  <a:pt x="71438" y="8929"/>
                </a:lnTo>
                <a:lnTo>
                  <a:pt x="53578" y="0"/>
                </a:lnTo>
                <a:lnTo>
                  <a:pt x="44649" y="8929"/>
                </a:lnTo>
                <a:lnTo>
                  <a:pt x="26789" y="26789"/>
                </a:lnTo>
                <a:lnTo>
                  <a:pt x="17860" y="53578"/>
                </a:lnTo>
                <a:lnTo>
                  <a:pt x="17860" y="71437"/>
                </a:lnTo>
                <a:lnTo>
                  <a:pt x="26789" y="89296"/>
                </a:lnTo>
                <a:lnTo>
                  <a:pt x="44649" y="107156"/>
                </a:lnTo>
                <a:lnTo>
                  <a:pt x="62508" y="107156"/>
                </a:lnTo>
                <a:lnTo>
                  <a:pt x="89297" y="98226"/>
                </a:lnTo>
                <a:lnTo>
                  <a:pt x="89297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71938" y="3768328"/>
            <a:ext cx="383977" cy="267891"/>
          </a:xfrm>
          <a:custGeom>
            <a:avLst/>
            <a:gdLst/>
            <a:ahLst/>
            <a:cxnLst/>
            <a:rect l="0" t="0" r="0" b="0"/>
            <a:pathLst>
              <a:path w="383977" h="267891">
                <a:moveTo>
                  <a:pt x="8929" y="53578"/>
                </a:moveTo>
                <a:lnTo>
                  <a:pt x="8929" y="53578"/>
                </a:lnTo>
                <a:lnTo>
                  <a:pt x="8929" y="62508"/>
                </a:lnTo>
                <a:lnTo>
                  <a:pt x="8929" y="80367"/>
                </a:lnTo>
                <a:lnTo>
                  <a:pt x="8929" y="107156"/>
                </a:lnTo>
                <a:lnTo>
                  <a:pt x="8929" y="142875"/>
                </a:lnTo>
                <a:lnTo>
                  <a:pt x="8929" y="169664"/>
                </a:lnTo>
                <a:lnTo>
                  <a:pt x="0" y="205383"/>
                </a:lnTo>
                <a:lnTo>
                  <a:pt x="8929" y="232172"/>
                </a:lnTo>
                <a:lnTo>
                  <a:pt x="8929" y="250031"/>
                </a:lnTo>
                <a:lnTo>
                  <a:pt x="17859" y="250031"/>
                </a:lnTo>
                <a:lnTo>
                  <a:pt x="26789" y="250031"/>
                </a:lnTo>
                <a:lnTo>
                  <a:pt x="35718" y="232172"/>
                </a:lnTo>
                <a:lnTo>
                  <a:pt x="44648" y="205383"/>
                </a:lnTo>
                <a:lnTo>
                  <a:pt x="53578" y="169664"/>
                </a:lnTo>
                <a:lnTo>
                  <a:pt x="62507" y="133945"/>
                </a:lnTo>
                <a:lnTo>
                  <a:pt x="71437" y="98226"/>
                </a:lnTo>
                <a:lnTo>
                  <a:pt x="80367" y="62508"/>
                </a:lnTo>
                <a:lnTo>
                  <a:pt x="80367" y="44648"/>
                </a:lnTo>
                <a:lnTo>
                  <a:pt x="80367" y="53578"/>
                </a:lnTo>
                <a:lnTo>
                  <a:pt x="80367" y="71437"/>
                </a:lnTo>
                <a:lnTo>
                  <a:pt x="80367" y="107156"/>
                </a:lnTo>
                <a:lnTo>
                  <a:pt x="71437" y="151804"/>
                </a:lnTo>
                <a:lnTo>
                  <a:pt x="71437" y="187523"/>
                </a:lnTo>
                <a:lnTo>
                  <a:pt x="80367" y="223242"/>
                </a:lnTo>
                <a:lnTo>
                  <a:pt x="80367" y="250031"/>
                </a:lnTo>
                <a:lnTo>
                  <a:pt x="98226" y="258961"/>
                </a:lnTo>
                <a:lnTo>
                  <a:pt x="107156" y="250031"/>
                </a:lnTo>
                <a:lnTo>
                  <a:pt x="116085" y="241101"/>
                </a:lnTo>
                <a:lnTo>
                  <a:pt x="133945" y="205383"/>
                </a:lnTo>
                <a:lnTo>
                  <a:pt x="142875" y="169664"/>
                </a:lnTo>
                <a:lnTo>
                  <a:pt x="151804" y="125015"/>
                </a:lnTo>
                <a:lnTo>
                  <a:pt x="160734" y="80367"/>
                </a:lnTo>
                <a:lnTo>
                  <a:pt x="169664" y="44648"/>
                </a:lnTo>
                <a:lnTo>
                  <a:pt x="169664" y="35718"/>
                </a:lnTo>
                <a:lnTo>
                  <a:pt x="178593" y="35718"/>
                </a:lnTo>
                <a:lnTo>
                  <a:pt x="169664" y="62508"/>
                </a:lnTo>
                <a:lnTo>
                  <a:pt x="169664" y="89297"/>
                </a:lnTo>
                <a:lnTo>
                  <a:pt x="169664" y="133945"/>
                </a:lnTo>
                <a:lnTo>
                  <a:pt x="169664" y="178593"/>
                </a:lnTo>
                <a:lnTo>
                  <a:pt x="169664" y="214312"/>
                </a:lnTo>
                <a:lnTo>
                  <a:pt x="169664" y="241101"/>
                </a:lnTo>
                <a:lnTo>
                  <a:pt x="178593" y="258961"/>
                </a:lnTo>
                <a:lnTo>
                  <a:pt x="187523" y="267890"/>
                </a:lnTo>
                <a:lnTo>
                  <a:pt x="187523" y="250031"/>
                </a:lnTo>
                <a:lnTo>
                  <a:pt x="196453" y="223242"/>
                </a:lnTo>
                <a:lnTo>
                  <a:pt x="196453" y="187523"/>
                </a:lnTo>
                <a:lnTo>
                  <a:pt x="205382" y="142875"/>
                </a:lnTo>
                <a:lnTo>
                  <a:pt x="214312" y="98226"/>
                </a:lnTo>
                <a:lnTo>
                  <a:pt x="223242" y="62508"/>
                </a:lnTo>
                <a:lnTo>
                  <a:pt x="232171" y="53578"/>
                </a:lnTo>
                <a:lnTo>
                  <a:pt x="241101" y="62508"/>
                </a:lnTo>
                <a:lnTo>
                  <a:pt x="250031" y="80367"/>
                </a:lnTo>
                <a:lnTo>
                  <a:pt x="258960" y="116086"/>
                </a:lnTo>
                <a:lnTo>
                  <a:pt x="267890" y="151804"/>
                </a:lnTo>
                <a:lnTo>
                  <a:pt x="276820" y="178593"/>
                </a:lnTo>
                <a:lnTo>
                  <a:pt x="285750" y="205383"/>
                </a:lnTo>
                <a:lnTo>
                  <a:pt x="294679" y="223242"/>
                </a:lnTo>
                <a:lnTo>
                  <a:pt x="294679" y="232172"/>
                </a:lnTo>
                <a:lnTo>
                  <a:pt x="312539" y="214312"/>
                </a:lnTo>
                <a:lnTo>
                  <a:pt x="312539" y="196453"/>
                </a:lnTo>
                <a:lnTo>
                  <a:pt x="321468" y="151804"/>
                </a:lnTo>
                <a:lnTo>
                  <a:pt x="330398" y="107156"/>
                </a:lnTo>
                <a:lnTo>
                  <a:pt x="348257" y="62508"/>
                </a:lnTo>
                <a:lnTo>
                  <a:pt x="357187" y="17859"/>
                </a:lnTo>
                <a:lnTo>
                  <a:pt x="383976" y="0"/>
                </a:lnTo>
                <a:lnTo>
                  <a:pt x="38397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411266" y="3607593"/>
            <a:ext cx="223243" cy="392908"/>
          </a:xfrm>
          <a:custGeom>
            <a:avLst/>
            <a:gdLst/>
            <a:ahLst/>
            <a:cxnLst/>
            <a:rect l="0" t="0" r="0" b="0"/>
            <a:pathLst>
              <a:path w="223243" h="392908">
                <a:moveTo>
                  <a:pt x="89297" y="232172"/>
                </a:moveTo>
                <a:lnTo>
                  <a:pt x="89297" y="223243"/>
                </a:lnTo>
                <a:lnTo>
                  <a:pt x="80367" y="223243"/>
                </a:lnTo>
                <a:lnTo>
                  <a:pt x="71437" y="214313"/>
                </a:lnTo>
                <a:lnTo>
                  <a:pt x="71437" y="205383"/>
                </a:lnTo>
                <a:lnTo>
                  <a:pt x="53578" y="196453"/>
                </a:lnTo>
                <a:lnTo>
                  <a:pt x="44648" y="187524"/>
                </a:lnTo>
                <a:lnTo>
                  <a:pt x="35718" y="178594"/>
                </a:lnTo>
                <a:lnTo>
                  <a:pt x="26789" y="178594"/>
                </a:lnTo>
                <a:lnTo>
                  <a:pt x="17859" y="187524"/>
                </a:lnTo>
                <a:lnTo>
                  <a:pt x="8929" y="205383"/>
                </a:lnTo>
                <a:lnTo>
                  <a:pt x="8929" y="232172"/>
                </a:lnTo>
                <a:lnTo>
                  <a:pt x="0" y="276821"/>
                </a:lnTo>
                <a:lnTo>
                  <a:pt x="0" y="312539"/>
                </a:lnTo>
                <a:lnTo>
                  <a:pt x="0" y="348258"/>
                </a:lnTo>
                <a:lnTo>
                  <a:pt x="8929" y="375047"/>
                </a:lnTo>
                <a:lnTo>
                  <a:pt x="8929" y="392907"/>
                </a:lnTo>
                <a:lnTo>
                  <a:pt x="17859" y="392907"/>
                </a:lnTo>
                <a:lnTo>
                  <a:pt x="35718" y="392907"/>
                </a:lnTo>
                <a:lnTo>
                  <a:pt x="44648" y="375047"/>
                </a:lnTo>
                <a:lnTo>
                  <a:pt x="53578" y="339328"/>
                </a:lnTo>
                <a:lnTo>
                  <a:pt x="71437" y="294680"/>
                </a:lnTo>
                <a:lnTo>
                  <a:pt x="71437" y="241102"/>
                </a:lnTo>
                <a:lnTo>
                  <a:pt x="80367" y="187524"/>
                </a:lnTo>
                <a:lnTo>
                  <a:pt x="80367" y="125016"/>
                </a:lnTo>
                <a:lnTo>
                  <a:pt x="80367" y="62508"/>
                </a:lnTo>
                <a:lnTo>
                  <a:pt x="80367" y="26789"/>
                </a:lnTo>
                <a:lnTo>
                  <a:pt x="80367" y="0"/>
                </a:lnTo>
                <a:lnTo>
                  <a:pt x="71437" y="8930"/>
                </a:lnTo>
                <a:lnTo>
                  <a:pt x="62507" y="35719"/>
                </a:lnTo>
                <a:lnTo>
                  <a:pt x="53578" y="80368"/>
                </a:lnTo>
                <a:lnTo>
                  <a:pt x="44648" y="142875"/>
                </a:lnTo>
                <a:lnTo>
                  <a:pt x="44648" y="205383"/>
                </a:lnTo>
                <a:lnTo>
                  <a:pt x="44648" y="267891"/>
                </a:lnTo>
                <a:lnTo>
                  <a:pt x="53578" y="321469"/>
                </a:lnTo>
                <a:lnTo>
                  <a:pt x="80367" y="357188"/>
                </a:lnTo>
                <a:lnTo>
                  <a:pt x="98226" y="383977"/>
                </a:lnTo>
                <a:lnTo>
                  <a:pt x="125015" y="392907"/>
                </a:lnTo>
                <a:lnTo>
                  <a:pt x="151804" y="383977"/>
                </a:lnTo>
                <a:lnTo>
                  <a:pt x="178593" y="375047"/>
                </a:lnTo>
                <a:lnTo>
                  <a:pt x="196453" y="339328"/>
                </a:lnTo>
                <a:lnTo>
                  <a:pt x="214312" y="303610"/>
                </a:lnTo>
                <a:lnTo>
                  <a:pt x="223242" y="267891"/>
                </a:lnTo>
                <a:lnTo>
                  <a:pt x="223242" y="232172"/>
                </a:lnTo>
                <a:lnTo>
                  <a:pt x="223242" y="23217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554141" y="3768328"/>
            <a:ext cx="223243" cy="178594"/>
          </a:xfrm>
          <a:custGeom>
            <a:avLst/>
            <a:gdLst/>
            <a:ahLst/>
            <a:cxnLst/>
            <a:rect l="0" t="0" r="0" b="0"/>
            <a:pathLst>
              <a:path w="223243" h="178594">
                <a:moveTo>
                  <a:pt x="53578" y="0"/>
                </a:moveTo>
                <a:lnTo>
                  <a:pt x="44648" y="0"/>
                </a:lnTo>
                <a:lnTo>
                  <a:pt x="44648" y="8929"/>
                </a:lnTo>
                <a:lnTo>
                  <a:pt x="35718" y="26789"/>
                </a:lnTo>
                <a:lnTo>
                  <a:pt x="26789" y="53578"/>
                </a:lnTo>
                <a:lnTo>
                  <a:pt x="17859" y="80367"/>
                </a:lnTo>
                <a:lnTo>
                  <a:pt x="8929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3"/>
                </a:lnTo>
                <a:lnTo>
                  <a:pt x="8929" y="178593"/>
                </a:lnTo>
                <a:lnTo>
                  <a:pt x="17859" y="178593"/>
                </a:lnTo>
                <a:lnTo>
                  <a:pt x="26789" y="169664"/>
                </a:lnTo>
                <a:lnTo>
                  <a:pt x="44648" y="142875"/>
                </a:lnTo>
                <a:lnTo>
                  <a:pt x="53578" y="125015"/>
                </a:lnTo>
                <a:lnTo>
                  <a:pt x="71437" y="89297"/>
                </a:lnTo>
                <a:lnTo>
                  <a:pt x="71437" y="53578"/>
                </a:lnTo>
                <a:lnTo>
                  <a:pt x="71437" y="26789"/>
                </a:lnTo>
                <a:lnTo>
                  <a:pt x="71437" y="8929"/>
                </a:lnTo>
                <a:lnTo>
                  <a:pt x="71437" y="0"/>
                </a:lnTo>
                <a:lnTo>
                  <a:pt x="62507" y="8929"/>
                </a:lnTo>
                <a:lnTo>
                  <a:pt x="53578" y="17859"/>
                </a:lnTo>
                <a:lnTo>
                  <a:pt x="53578" y="44648"/>
                </a:lnTo>
                <a:lnTo>
                  <a:pt x="53578" y="71437"/>
                </a:lnTo>
                <a:lnTo>
                  <a:pt x="53578" y="98226"/>
                </a:lnTo>
                <a:lnTo>
                  <a:pt x="62507" y="125015"/>
                </a:lnTo>
                <a:lnTo>
                  <a:pt x="71437" y="142875"/>
                </a:lnTo>
                <a:lnTo>
                  <a:pt x="80367" y="160734"/>
                </a:lnTo>
                <a:lnTo>
                  <a:pt x="89297" y="169664"/>
                </a:lnTo>
                <a:lnTo>
                  <a:pt x="89297" y="169664"/>
                </a:lnTo>
                <a:lnTo>
                  <a:pt x="98226" y="169664"/>
                </a:lnTo>
                <a:lnTo>
                  <a:pt x="107156" y="160734"/>
                </a:lnTo>
                <a:lnTo>
                  <a:pt x="107156" y="142875"/>
                </a:lnTo>
                <a:lnTo>
                  <a:pt x="107156" y="116086"/>
                </a:lnTo>
                <a:lnTo>
                  <a:pt x="107156" y="89297"/>
                </a:lnTo>
                <a:lnTo>
                  <a:pt x="116086" y="62508"/>
                </a:lnTo>
                <a:lnTo>
                  <a:pt x="116086" y="53578"/>
                </a:lnTo>
                <a:lnTo>
                  <a:pt x="125015" y="53578"/>
                </a:lnTo>
                <a:lnTo>
                  <a:pt x="125015" y="62508"/>
                </a:lnTo>
                <a:lnTo>
                  <a:pt x="133945" y="71437"/>
                </a:lnTo>
                <a:lnTo>
                  <a:pt x="133945" y="89297"/>
                </a:lnTo>
                <a:lnTo>
                  <a:pt x="133945" y="116086"/>
                </a:lnTo>
                <a:lnTo>
                  <a:pt x="133945" y="125015"/>
                </a:lnTo>
                <a:lnTo>
                  <a:pt x="133945" y="142875"/>
                </a:lnTo>
                <a:lnTo>
                  <a:pt x="133945" y="142875"/>
                </a:lnTo>
                <a:lnTo>
                  <a:pt x="142875" y="142875"/>
                </a:lnTo>
                <a:lnTo>
                  <a:pt x="142875" y="125015"/>
                </a:lnTo>
                <a:lnTo>
                  <a:pt x="151804" y="107156"/>
                </a:lnTo>
                <a:lnTo>
                  <a:pt x="160734" y="80367"/>
                </a:lnTo>
                <a:lnTo>
                  <a:pt x="169664" y="53578"/>
                </a:lnTo>
                <a:lnTo>
                  <a:pt x="187523" y="35718"/>
                </a:lnTo>
                <a:lnTo>
                  <a:pt x="196453" y="17859"/>
                </a:lnTo>
                <a:lnTo>
                  <a:pt x="205382" y="8929"/>
                </a:lnTo>
                <a:lnTo>
                  <a:pt x="214312" y="8929"/>
                </a:lnTo>
                <a:lnTo>
                  <a:pt x="223242" y="17859"/>
                </a:lnTo>
                <a:lnTo>
                  <a:pt x="223242" y="26789"/>
                </a:lnTo>
                <a:lnTo>
                  <a:pt x="223242" y="26789"/>
                </a:lnTo>
                <a:lnTo>
                  <a:pt x="223242" y="35718"/>
                </a:lnTo>
                <a:lnTo>
                  <a:pt x="223242" y="35718"/>
                </a:lnTo>
                <a:lnTo>
                  <a:pt x="223242" y="35718"/>
                </a:lnTo>
                <a:lnTo>
                  <a:pt x="223242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786313" y="3795117"/>
            <a:ext cx="62508" cy="214313"/>
          </a:xfrm>
          <a:custGeom>
            <a:avLst/>
            <a:gdLst/>
            <a:ahLst/>
            <a:cxnLst/>
            <a:rect l="0" t="0" r="0" b="0"/>
            <a:pathLst>
              <a:path w="62508" h="214313">
                <a:moveTo>
                  <a:pt x="0" y="8929"/>
                </a:move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8929" y="80367"/>
                </a:lnTo>
                <a:lnTo>
                  <a:pt x="8929" y="89297"/>
                </a:lnTo>
                <a:lnTo>
                  <a:pt x="17859" y="89297"/>
                </a:lnTo>
                <a:lnTo>
                  <a:pt x="26789" y="80367"/>
                </a:lnTo>
                <a:lnTo>
                  <a:pt x="26789" y="62508"/>
                </a:lnTo>
                <a:lnTo>
                  <a:pt x="44648" y="53578"/>
                </a:lnTo>
                <a:lnTo>
                  <a:pt x="53578" y="35719"/>
                </a:lnTo>
                <a:lnTo>
                  <a:pt x="53578" y="17859"/>
                </a:lnTo>
                <a:lnTo>
                  <a:pt x="62507" y="8929"/>
                </a:lnTo>
                <a:lnTo>
                  <a:pt x="62507" y="0"/>
                </a:lnTo>
                <a:lnTo>
                  <a:pt x="62507" y="8929"/>
                </a:lnTo>
                <a:lnTo>
                  <a:pt x="62507" y="26789"/>
                </a:lnTo>
                <a:lnTo>
                  <a:pt x="62507" y="53578"/>
                </a:lnTo>
                <a:lnTo>
                  <a:pt x="62507" y="80367"/>
                </a:lnTo>
                <a:lnTo>
                  <a:pt x="62507" y="107156"/>
                </a:lnTo>
                <a:lnTo>
                  <a:pt x="53578" y="133945"/>
                </a:lnTo>
                <a:lnTo>
                  <a:pt x="44648" y="160734"/>
                </a:lnTo>
                <a:lnTo>
                  <a:pt x="44648" y="178594"/>
                </a:lnTo>
                <a:lnTo>
                  <a:pt x="35718" y="196453"/>
                </a:lnTo>
                <a:lnTo>
                  <a:pt x="35718" y="214312"/>
                </a:lnTo>
                <a:lnTo>
                  <a:pt x="26789" y="214312"/>
                </a:lnTo>
                <a:lnTo>
                  <a:pt x="26789" y="214312"/>
                </a:lnTo>
                <a:lnTo>
                  <a:pt x="26789" y="196453"/>
                </a:lnTo>
                <a:lnTo>
                  <a:pt x="26789" y="160734"/>
                </a:lnTo>
                <a:lnTo>
                  <a:pt x="26789" y="125015"/>
                </a:lnTo>
                <a:lnTo>
                  <a:pt x="26789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947047" y="3571875"/>
            <a:ext cx="160735" cy="330399"/>
          </a:xfrm>
          <a:custGeom>
            <a:avLst/>
            <a:gdLst/>
            <a:ahLst/>
            <a:cxnLst/>
            <a:rect l="0" t="0" r="0" b="0"/>
            <a:pathLst>
              <a:path w="160735" h="330399">
                <a:moveTo>
                  <a:pt x="8930" y="17859"/>
                </a:moveTo>
                <a:lnTo>
                  <a:pt x="893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116086"/>
                </a:lnTo>
                <a:lnTo>
                  <a:pt x="0" y="169664"/>
                </a:lnTo>
                <a:lnTo>
                  <a:pt x="0" y="223242"/>
                </a:lnTo>
                <a:lnTo>
                  <a:pt x="0" y="267890"/>
                </a:lnTo>
                <a:lnTo>
                  <a:pt x="8930" y="303609"/>
                </a:lnTo>
                <a:lnTo>
                  <a:pt x="17859" y="321468"/>
                </a:lnTo>
                <a:lnTo>
                  <a:pt x="35719" y="330398"/>
                </a:lnTo>
                <a:lnTo>
                  <a:pt x="53578" y="321468"/>
                </a:lnTo>
                <a:lnTo>
                  <a:pt x="71437" y="303609"/>
                </a:lnTo>
                <a:lnTo>
                  <a:pt x="89297" y="258961"/>
                </a:lnTo>
                <a:lnTo>
                  <a:pt x="116086" y="214312"/>
                </a:lnTo>
                <a:lnTo>
                  <a:pt x="133945" y="160734"/>
                </a:lnTo>
                <a:lnTo>
                  <a:pt x="142875" y="98226"/>
                </a:lnTo>
                <a:lnTo>
                  <a:pt x="151805" y="53578"/>
                </a:lnTo>
                <a:lnTo>
                  <a:pt x="160734" y="17859"/>
                </a:lnTo>
                <a:lnTo>
                  <a:pt x="151805" y="0"/>
                </a:lnTo>
                <a:lnTo>
                  <a:pt x="151805" y="0"/>
                </a:lnTo>
                <a:lnTo>
                  <a:pt x="151805" y="8929"/>
                </a:lnTo>
                <a:lnTo>
                  <a:pt x="142875" y="35718"/>
                </a:lnTo>
                <a:lnTo>
                  <a:pt x="151805" y="53578"/>
                </a:lnTo>
                <a:lnTo>
                  <a:pt x="151805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116711" y="3536156"/>
            <a:ext cx="285751" cy="383977"/>
          </a:xfrm>
          <a:custGeom>
            <a:avLst/>
            <a:gdLst/>
            <a:ahLst/>
            <a:cxnLst/>
            <a:rect l="0" t="0" r="0" b="0"/>
            <a:pathLst>
              <a:path w="285751" h="383977">
                <a:moveTo>
                  <a:pt x="53578" y="250031"/>
                </a:moveTo>
                <a:lnTo>
                  <a:pt x="44648" y="250031"/>
                </a:lnTo>
                <a:lnTo>
                  <a:pt x="44648" y="250031"/>
                </a:lnTo>
                <a:lnTo>
                  <a:pt x="35719" y="250031"/>
                </a:lnTo>
                <a:lnTo>
                  <a:pt x="35719" y="241101"/>
                </a:lnTo>
                <a:lnTo>
                  <a:pt x="26789" y="241101"/>
                </a:lnTo>
                <a:lnTo>
                  <a:pt x="26789" y="223242"/>
                </a:lnTo>
                <a:lnTo>
                  <a:pt x="17859" y="214312"/>
                </a:lnTo>
                <a:lnTo>
                  <a:pt x="17859" y="214312"/>
                </a:lnTo>
                <a:lnTo>
                  <a:pt x="8930" y="214312"/>
                </a:lnTo>
                <a:lnTo>
                  <a:pt x="8930" y="232172"/>
                </a:lnTo>
                <a:lnTo>
                  <a:pt x="0" y="250031"/>
                </a:lnTo>
                <a:lnTo>
                  <a:pt x="0" y="276820"/>
                </a:lnTo>
                <a:lnTo>
                  <a:pt x="0" y="312539"/>
                </a:lnTo>
                <a:lnTo>
                  <a:pt x="0" y="339328"/>
                </a:lnTo>
                <a:lnTo>
                  <a:pt x="0" y="357187"/>
                </a:lnTo>
                <a:lnTo>
                  <a:pt x="0" y="375047"/>
                </a:lnTo>
                <a:lnTo>
                  <a:pt x="8930" y="383976"/>
                </a:lnTo>
                <a:lnTo>
                  <a:pt x="17859" y="375047"/>
                </a:lnTo>
                <a:lnTo>
                  <a:pt x="35719" y="366117"/>
                </a:lnTo>
                <a:lnTo>
                  <a:pt x="44648" y="348258"/>
                </a:lnTo>
                <a:lnTo>
                  <a:pt x="53578" y="321469"/>
                </a:lnTo>
                <a:lnTo>
                  <a:pt x="62508" y="285750"/>
                </a:lnTo>
                <a:lnTo>
                  <a:pt x="71437" y="250031"/>
                </a:lnTo>
                <a:lnTo>
                  <a:pt x="80367" y="223242"/>
                </a:lnTo>
                <a:lnTo>
                  <a:pt x="89297" y="214312"/>
                </a:lnTo>
                <a:lnTo>
                  <a:pt x="89297" y="214312"/>
                </a:lnTo>
                <a:lnTo>
                  <a:pt x="89297" y="232172"/>
                </a:lnTo>
                <a:lnTo>
                  <a:pt x="89297" y="267890"/>
                </a:lnTo>
                <a:lnTo>
                  <a:pt x="89297" y="303609"/>
                </a:lnTo>
                <a:lnTo>
                  <a:pt x="98227" y="339328"/>
                </a:lnTo>
                <a:lnTo>
                  <a:pt x="98227" y="366117"/>
                </a:lnTo>
                <a:lnTo>
                  <a:pt x="116086" y="383976"/>
                </a:lnTo>
                <a:lnTo>
                  <a:pt x="125016" y="383976"/>
                </a:lnTo>
                <a:lnTo>
                  <a:pt x="133945" y="383976"/>
                </a:lnTo>
                <a:lnTo>
                  <a:pt x="142875" y="357187"/>
                </a:lnTo>
                <a:lnTo>
                  <a:pt x="160734" y="330398"/>
                </a:lnTo>
                <a:lnTo>
                  <a:pt x="169664" y="294680"/>
                </a:lnTo>
                <a:lnTo>
                  <a:pt x="178594" y="241101"/>
                </a:lnTo>
                <a:lnTo>
                  <a:pt x="187523" y="187523"/>
                </a:lnTo>
                <a:lnTo>
                  <a:pt x="187523" y="133945"/>
                </a:lnTo>
                <a:lnTo>
                  <a:pt x="196453" y="80367"/>
                </a:lnTo>
                <a:lnTo>
                  <a:pt x="205383" y="35719"/>
                </a:lnTo>
                <a:lnTo>
                  <a:pt x="205383" y="8930"/>
                </a:lnTo>
                <a:lnTo>
                  <a:pt x="205383" y="0"/>
                </a:lnTo>
                <a:lnTo>
                  <a:pt x="187523" y="8930"/>
                </a:lnTo>
                <a:lnTo>
                  <a:pt x="178594" y="35719"/>
                </a:lnTo>
                <a:lnTo>
                  <a:pt x="151805" y="71437"/>
                </a:lnTo>
                <a:lnTo>
                  <a:pt x="142875" y="125015"/>
                </a:lnTo>
                <a:lnTo>
                  <a:pt x="133945" y="178594"/>
                </a:lnTo>
                <a:lnTo>
                  <a:pt x="125016" y="232172"/>
                </a:lnTo>
                <a:lnTo>
                  <a:pt x="125016" y="276820"/>
                </a:lnTo>
                <a:lnTo>
                  <a:pt x="142875" y="321469"/>
                </a:lnTo>
                <a:lnTo>
                  <a:pt x="151805" y="348258"/>
                </a:lnTo>
                <a:lnTo>
                  <a:pt x="178594" y="357187"/>
                </a:lnTo>
                <a:lnTo>
                  <a:pt x="196453" y="366117"/>
                </a:lnTo>
                <a:lnTo>
                  <a:pt x="223242" y="357187"/>
                </a:lnTo>
                <a:lnTo>
                  <a:pt x="250031" y="348258"/>
                </a:lnTo>
                <a:lnTo>
                  <a:pt x="267891" y="321469"/>
                </a:lnTo>
                <a:lnTo>
                  <a:pt x="276820" y="294680"/>
                </a:lnTo>
                <a:lnTo>
                  <a:pt x="285750" y="267890"/>
                </a:lnTo>
                <a:lnTo>
                  <a:pt x="285750" y="241101"/>
                </a:lnTo>
                <a:lnTo>
                  <a:pt x="285750" y="214312"/>
                </a:lnTo>
                <a:lnTo>
                  <a:pt x="285750" y="196453"/>
                </a:lnTo>
                <a:lnTo>
                  <a:pt x="285750" y="19645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375672" y="3705820"/>
            <a:ext cx="151806" cy="187524"/>
          </a:xfrm>
          <a:custGeom>
            <a:avLst/>
            <a:gdLst/>
            <a:ahLst/>
            <a:cxnLst/>
            <a:rect l="0" t="0" r="0" b="0"/>
            <a:pathLst>
              <a:path w="151806" h="187524">
                <a:moveTo>
                  <a:pt x="17859" y="17859"/>
                </a:moveTo>
                <a:lnTo>
                  <a:pt x="17859" y="17859"/>
                </a:lnTo>
                <a:lnTo>
                  <a:pt x="17859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98226"/>
                </a:lnTo>
                <a:lnTo>
                  <a:pt x="0" y="125016"/>
                </a:lnTo>
                <a:lnTo>
                  <a:pt x="0" y="151805"/>
                </a:lnTo>
                <a:lnTo>
                  <a:pt x="8930" y="169664"/>
                </a:lnTo>
                <a:lnTo>
                  <a:pt x="8930" y="178594"/>
                </a:lnTo>
                <a:lnTo>
                  <a:pt x="17859" y="187523"/>
                </a:lnTo>
                <a:lnTo>
                  <a:pt x="17859" y="187523"/>
                </a:lnTo>
                <a:lnTo>
                  <a:pt x="35719" y="178594"/>
                </a:lnTo>
                <a:lnTo>
                  <a:pt x="44648" y="151805"/>
                </a:lnTo>
                <a:lnTo>
                  <a:pt x="53578" y="116086"/>
                </a:lnTo>
                <a:lnTo>
                  <a:pt x="62508" y="80367"/>
                </a:lnTo>
                <a:lnTo>
                  <a:pt x="71437" y="44648"/>
                </a:lnTo>
                <a:lnTo>
                  <a:pt x="80367" y="17859"/>
                </a:lnTo>
                <a:lnTo>
                  <a:pt x="80367" y="0"/>
                </a:lnTo>
                <a:lnTo>
                  <a:pt x="80367" y="0"/>
                </a:lnTo>
                <a:lnTo>
                  <a:pt x="71437" y="17859"/>
                </a:lnTo>
                <a:lnTo>
                  <a:pt x="71437" y="44648"/>
                </a:lnTo>
                <a:lnTo>
                  <a:pt x="71437" y="80367"/>
                </a:lnTo>
                <a:lnTo>
                  <a:pt x="71437" y="116086"/>
                </a:lnTo>
                <a:lnTo>
                  <a:pt x="80367" y="142875"/>
                </a:lnTo>
                <a:lnTo>
                  <a:pt x="80367" y="160734"/>
                </a:lnTo>
                <a:lnTo>
                  <a:pt x="89297" y="169664"/>
                </a:lnTo>
                <a:lnTo>
                  <a:pt x="107156" y="169664"/>
                </a:lnTo>
                <a:lnTo>
                  <a:pt x="116086" y="160734"/>
                </a:lnTo>
                <a:lnTo>
                  <a:pt x="125016" y="142875"/>
                </a:lnTo>
                <a:lnTo>
                  <a:pt x="142875" y="116086"/>
                </a:lnTo>
                <a:lnTo>
                  <a:pt x="151805" y="80367"/>
                </a:lnTo>
                <a:lnTo>
                  <a:pt x="151805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527477" y="3705820"/>
            <a:ext cx="80368" cy="160735"/>
          </a:xfrm>
          <a:custGeom>
            <a:avLst/>
            <a:gdLst/>
            <a:ahLst/>
            <a:cxnLst/>
            <a:rect l="0" t="0" r="0" b="0"/>
            <a:pathLst>
              <a:path w="80368" h="160735">
                <a:moveTo>
                  <a:pt x="8929" y="89297"/>
                </a:moveTo>
                <a:lnTo>
                  <a:pt x="8929" y="98226"/>
                </a:lnTo>
                <a:lnTo>
                  <a:pt x="8929" y="98226"/>
                </a:lnTo>
                <a:lnTo>
                  <a:pt x="8929" y="107156"/>
                </a:lnTo>
                <a:lnTo>
                  <a:pt x="8929" y="116086"/>
                </a:lnTo>
                <a:lnTo>
                  <a:pt x="8929" y="116086"/>
                </a:lnTo>
                <a:lnTo>
                  <a:pt x="17859" y="107156"/>
                </a:lnTo>
                <a:lnTo>
                  <a:pt x="35718" y="98226"/>
                </a:lnTo>
                <a:lnTo>
                  <a:pt x="44648" y="89297"/>
                </a:lnTo>
                <a:lnTo>
                  <a:pt x="53578" y="71437"/>
                </a:lnTo>
                <a:lnTo>
                  <a:pt x="62507" y="53578"/>
                </a:lnTo>
                <a:lnTo>
                  <a:pt x="71437" y="35719"/>
                </a:lnTo>
                <a:lnTo>
                  <a:pt x="71437" y="8930"/>
                </a:lnTo>
                <a:lnTo>
                  <a:pt x="71437" y="0"/>
                </a:lnTo>
                <a:lnTo>
                  <a:pt x="62507" y="0"/>
                </a:lnTo>
                <a:lnTo>
                  <a:pt x="44648" y="8930"/>
                </a:lnTo>
                <a:lnTo>
                  <a:pt x="26789" y="26789"/>
                </a:lnTo>
                <a:lnTo>
                  <a:pt x="17859" y="53578"/>
                </a:lnTo>
                <a:lnTo>
                  <a:pt x="8929" y="89297"/>
                </a:lnTo>
                <a:lnTo>
                  <a:pt x="0" y="125016"/>
                </a:lnTo>
                <a:lnTo>
                  <a:pt x="8929" y="151805"/>
                </a:lnTo>
                <a:lnTo>
                  <a:pt x="17859" y="160734"/>
                </a:lnTo>
                <a:lnTo>
                  <a:pt x="35718" y="160734"/>
                </a:lnTo>
                <a:lnTo>
                  <a:pt x="62507" y="160734"/>
                </a:lnTo>
                <a:lnTo>
                  <a:pt x="80367" y="142875"/>
                </a:lnTo>
                <a:lnTo>
                  <a:pt x="80367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634633" y="3750468"/>
            <a:ext cx="17860" cy="53579"/>
          </a:xfrm>
          <a:custGeom>
            <a:avLst/>
            <a:gdLst/>
            <a:ahLst/>
            <a:cxnLst/>
            <a:rect l="0" t="0" r="0" b="0"/>
            <a:pathLst>
              <a:path w="17860" h="53579">
                <a:moveTo>
                  <a:pt x="0" y="53578"/>
                </a:moveTo>
                <a:lnTo>
                  <a:pt x="8930" y="26789"/>
                </a:lnTo>
                <a:lnTo>
                  <a:pt x="17859" y="893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Saturn Windshield Wiper </a:t>
            </a:r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windshield wiper on some Saturn automobiles is controlled by a lever with a dial. The lever </a:t>
            </a:r>
            <a:r>
              <a:rPr lang="en-US" dirty="0" smtClean="0"/>
              <a:t>has </a:t>
            </a:r>
            <a:r>
              <a:rPr lang="en-US" dirty="0"/>
              <a:t>four positions — OFF, INT (for intermittent), LOW, and HIGH — and the dial has three </a:t>
            </a:r>
            <a:r>
              <a:rPr lang="en-US" dirty="0" smtClean="0"/>
              <a:t>positions</a:t>
            </a:r>
            <a:r>
              <a:rPr lang="en-US" dirty="0"/>
              <a:t>, numbered simply 1, 2, and 3.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dial positions indicate three intermittent speeds, and </a:t>
            </a:r>
            <a:r>
              <a:rPr lang="en-US" dirty="0" smtClean="0"/>
              <a:t>the </a:t>
            </a:r>
            <a:r>
              <a:rPr lang="en-US" dirty="0"/>
              <a:t>dial position is relevant only when the lever is at the INT position. The decision table below </a:t>
            </a:r>
            <a:r>
              <a:rPr lang="en-US" dirty="0" smtClean="0"/>
              <a:t>shows </a:t>
            </a:r>
            <a:r>
              <a:rPr lang="en-US" dirty="0"/>
              <a:t>the windshield wiper speeds (in wipes per minute) for the lever and dial positions.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20" y="2719388"/>
            <a:ext cx="8161579" cy="251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/>
          <p:cNvSpPr/>
          <p:nvPr/>
        </p:nvSpPr>
        <p:spPr>
          <a:xfrm>
            <a:off x="4732734" y="4741664"/>
            <a:ext cx="116087" cy="53579"/>
          </a:xfrm>
          <a:custGeom>
            <a:avLst/>
            <a:gdLst/>
            <a:ahLst/>
            <a:cxnLst/>
            <a:rect l="0" t="0" r="0" b="0"/>
            <a:pathLst>
              <a:path w="116087" h="53579">
                <a:moveTo>
                  <a:pt x="0" y="44648"/>
                </a:moveTo>
                <a:lnTo>
                  <a:pt x="8930" y="44648"/>
                </a:lnTo>
                <a:lnTo>
                  <a:pt x="26789" y="53578"/>
                </a:lnTo>
                <a:lnTo>
                  <a:pt x="53579" y="53578"/>
                </a:lnTo>
                <a:lnTo>
                  <a:pt x="71438" y="53578"/>
                </a:lnTo>
                <a:lnTo>
                  <a:pt x="98227" y="53578"/>
                </a:lnTo>
                <a:lnTo>
                  <a:pt x="107157" y="44648"/>
                </a:lnTo>
                <a:lnTo>
                  <a:pt x="116086" y="35718"/>
                </a:lnTo>
                <a:lnTo>
                  <a:pt x="107157" y="17859"/>
                </a:lnTo>
                <a:lnTo>
                  <a:pt x="80368" y="0"/>
                </a:lnTo>
                <a:lnTo>
                  <a:pt x="8036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965031" y="4223742"/>
            <a:ext cx="669728" cy="508993"/>
          </a:xfrm>
          <a:custGeom>
            <a:avLst/>
            <a:gdLst/>
            <a:ahLst/>
            <a:cxnLst/>
            <a:rect l="0" t="0" r="0" b="0"/>
            <a:pathLst>
              <a:path w="669728" h="508993">
                <a:moveTo>
                  <a:pt x="473274" y="53578"/>
                </a:moveTo>
                <a:lnTo>
                  <a:pt x="455414" y="53578"/>
                </a:lnTo>
                <a:lnTo>
                  <a:pt x="437555" y="53578"/>
                </a:lnTo>
                <a:lnTo>
                  <a:pt x="410766" y="53578"/>
                </a:lnTo>
                <a:lnTo>
                  <a:pt x="375047" y="53578"/>
                </a:lnTo>
                <a:lnTo>
                  <a:pt x="339328" y="53578"/>
                </a:lnTo>
                <a:lnTo>
                  <a:pt x="303610" y="53578"/>
                </a:lnTo>
                <a:lnTo>
                  <a:pt x="267891" y="53578"/>
                </a:lnTo>
                <a:lnTo>
                  <a:pt x="241102" y="62508"/>
                </a:lnTo>
                <a:lnTo>
                  <a:pt x="205383" y="62508"/>
                </a:lnTo>
                <a:lnTo>
                  <a:pt x="169664" y="71437"/>
                </a:lnTo>
                <a:lnTo>
                  <a:pt x="142875" y="80367"/>
                </a:lnTo>
                <a:lnTo>
                  <a:pt x="107157" y="89297"/>
                </a:lnTo>
                <a:lnTo>
                  <a:pt x="80367" y="98226"/>
                </a:lnTo>
                <a:lnTo>
                  <a:pt x="62508" y="116086"/>
                </a:lnTo>
                <a:lnTo>
                  <a:pt x="35719" y="142875"/>
                </a:lnTo>
                <a:lnTo>
                  <a:pt x="17860" y="169664"/>
                </a:lnTo>
                <a:lnTo>
                  <a:pt x="8930" y="205383"/>
                </a:lnTo>
                <a:lnTo>
                  <a:pt x="0" y="241101"/>
                </a:lnTo>
                <a:lnTo>
                  <a:pt x="8930" y="285750"/>
                </a:lnTo>
                <a:lnTo>
                  <a:pt x="17860" y="330398"/>
                </a:lnTo>
                <a:lnTo>
                  <a:pt x="35719" y="366117"/>
                </a:lnTo>
                <a:lnTo>
                  <a:pt x="62508" y="410765"/>
                </a:lnTo>
                <a:lnTo>
                  <a:pt x="89297" y="437554"/>
                </a:lnTo>
                <a:lnTo>
                  <a:pt x="116086" y="464344"/>
                </a:lnTo>
                <a:lnTo>
                  <a:pt x="151805" y="482203"/>
                </a:lnTo>
                <a:lnTo>
                  <a:pt x="187524" y="500062"/>
                </a:lnTo>
                <a:lnTo>
                  <a:pt x="232172" y="500062"/>
                </a:lnTo>
                <a:lnTo>
                  <a:pt x="267891" y="508992"/>
                </a:lnTo>
                <a:lnTo>
                  <a:pt x="312539" y="500062"/>
                </a:lnTo>
                <a:lnTo>
                  <a:pt x="357188" y="500062"/>
                </a:lnTo>
                <a:lnTo>
                  <a:pt x="401836" y="482203"/>
                </a:lnTo>
                <a:lnTo>
                  <a:pt x="437555" y="464344"/>
                </a:lnTo>
                <a:lnTo>
                  <a:pt x="491133" y="437554"/>
                </a:lnTo>
                <a:lnTo>
                  <a:pt x="526852" y="410765"/>
                </a:lnTo>
                <a:lnTo>
                  <a:pt x="571500" y="383976"/>
                </a:lnTo>
                <a:lnTo>
                  <a:pt x="598289" y="357187"/>
                </a:lnTo>
                <a:lnTo>
                  <a:pt x="634008" y="321469"/>
                </a:lnTo>
                <a:lnTo>
                  <a:pt x="651867" y="285750"/>
                </a:lnTo>
                <a:lnTo>
                  <a:pt x="669727" y="250031"/>
                </a:lnTo>
                <a:lnTo>
                  <a:pt x="669727" y="223242"/>
                </a:lnTo>
                <a:lnTo>
                  <a:pt x="669727" y="187523"/>
                </a:lnTo>
                <a:lnTo>
                  <a:pt x="660797" y="160734"/>
                </a:lnTo>
                <a:lnTo>
                  <a:pt x="642938" y="125015"/>
                </a:lnTo>
                <a:lnTo>
                  <a:pt x="616149" y="98226"/>
                </a:lnTo>
                <a:lnTo>
                  <a:pt x="589360" y="71437"/>
                </a:lnTo>
                <a:lnTo>
                  <a:pt x="553641" y="44648"/>
                </a:lnTo>
                <a:lnTo>
                  <a:pt x="526852" y="26789"/>
                </a:lnTo>
                <a:lnTo>
                  <a:pt x="482203" y="8929"/>
                </a:lnTo>
                <a:lnTo>
                  <a:pt x="446485" y="0"/>
                </a:lnTo>
                <a:lnTo>
                  <a:pt x="401836" y="0"/>
                </a:lnTo>
                <a:lnTo>
                  <a:pt x="366117" y="8929"/>
                </a:lnTo>
                <a:lnTo>
                  <a:pt x="339328" y="26789"/>
                </a:lnTo>
                <a:lnTo>
                  <a:pt x="312539" y="53578"/>
                </a:lnTo>
                <a:lnTo>
                  <a:pt x="294680" y="80367"/>
                </a:lnTo>
                <a:lnTo>
                  <a:pt x="285750" y="116086"/>
                </a:lnTo>
                <a:lnTo>
                  <a:pt x="285750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036594" y="4223742"/>
            <a:ext cx="875110" cy="589360"/>
          </a:xfrm>
          <a:custGeom>
            <a:avLst/>
            <a:gdLst/>
            <a:ahLst/>
            <a:cxnLst/>
            <a:rect l="0" t="0" r="0" b="0"/>
            <a:pathLst>
              <a:path w="875110" h="589360">
                <a:moveTo>
                  <a:pt x="714375" y="196453"/>
                </a:moveTo>
                <a:lnTo>
                  <a:pt x="705445" y="187523"/>
                </a:lnTo>
                <a:lnTo>
                  <a:pt x="705445" y="178594"/>
                </a:lnTo>
                <a:lnTo>
                  <a:pt x="696515" y="169664"/>
                </a:lnTo>
                <a:lnTo>
                  <a:pt x="696515" y="160734"/>
                </a:lnTo>
                <a:lnTo>
                  <a:pt x="687586" y="142875"/>
                </a:lnTo>
                <a:lnTo>
                  <a:pt x="669726" y="133945"/>
                </a:lnTo>
                <a:lnTo>
                  <a:pt x="660797" y="116086"/>
                </a:lnTo>
                <a:lnTo>
                  <a:pt x="642937" y="107156"/>
                </a:lnTo>
                <a:lnTo>
                  <a:pt x="625078" y="89297"/>
                </a:lnTo>
                <a:lnTo>
                  <a:pt x="598289" y="71437"/>
                </a:lnTo>
                <a:lnTo>
                  <a:pt x="580429" y="53578"/>
                </a:lnTo>
                <a:lnTo>
                  <a:pt x="562570" y="44648"/>
                </a:lnTo>
                <a:lnTo>
                  <a:pt x="535781" y="26789"/>
                </a:lnTo>
                <a:lnTo>
                  <a:pt x="508992" y="17859"/>
                </a:lnTo>
                <a:lnTo>
                  <a:pt x="482203" y="8929"/>
                </a:lnTo>
                <a:lnTo>
                  <a:pt x="455414" y="0"/>
                </a:lnTo>
                <a:lnTo>
                  <a:pt x="419695" y="0"/>
                </a:lnTo>
                <a:lnTo>
                  <a:pt x="383976" y="0"/>
                </a:lnTo>
                <a:lnTo>
                  <a:pt x="348258" y="0"/>
                </a:lnTo>
                <a:lnTo>
                  <a:pt x="312539" y="0"/>
                </a:lnTo>
                <a:lnTo>
                  <a:pt x="276820" y="8929"/>
                </a:lnTo>
                <a:lnTo>
                  <a:pt x="241101" y="17859"/>
                </a:lnTo>
                <a:lnTo>
                  <a:pt x="205383" y="35719"/>
                </a:lnTo>
                <a:lnTo>
                  <a:pt x="169664" y="53578"/>
                </a:lnTo>
                <a:lnTo>
                  <a:pt x="133945" y="71437"/>
                </a:lnTo>
                <a:lnTo>
                  <a:pt x="98226" y="98226"/>
                </a:lnTo>
                <a:lnTo>
                  <a:pt x="71437" y="133945"/>
                </a:lnTo>
                <a:lnTo>
                  <a:pt x="44648" y="169664"/>
                </a:lnTo>
                <a:lnTo>
                  <a:pt x="17859" y="205383"/>
                </a:lnTo>
                <a:lnTo>
                  <a:pt x="8929" y="250031"/>
                </a:lnTo>
                <a:lnTo>
                  <a:pt x="0" y="294679"/>
                </a:lnTo>
                <a:lnTo>
                  <a:pt x="0" y="348258"/>
                </a:lnTo>
                <a:lnTo>
                  <a:pt x="8929" y="392906"/>
                </a:lnTo>
                <a:lnTo>
                  <a:pt x="35719" y="437554"/>
                </a:lnTo>
                <a:lnTo>
                  <a:pt x="62508" y="482203"/>
                </a:lnTo>
                <a:lnTo>
                  <a:pt x="98226" y="517922"/>
                </a:lnTo>
                <a:lnTo>
                  <a:pt x="142875" y="544711"/>
                </a:lnTo>
                <a:lnTo>
                  <a:pt x="187523" y="571500"/>
                </a:lnTo>
                <a:lnTo>
                  <a:pt x="241101" y="580429"/>
                </a:lnTo>
                <a:lnTo>
                  <a:pt x="303609" y="589359"/>
                </a:lnTo>
                <a:lnTo>
                  <a:pt x="366117" y="589359"/>
                </a:lnTo>
                <a:lnTo>
                  <a:pt x="437554" y="580429"/>
                </a:lnTo>
                <a:lnTo>
                  <a:pt x="508992" y="562570"/>
                </a:lnTo>
                <a:lnTo>
                  <a:pt x="580429" y="544711"/>
                </a:lnTo>
                <a:lnTo>
                  <a:pt x="642937" y="517922"/>
                </a:lnTo>
                <a:lnTo>
                  <a:pt x="705445" y="491133"/>
                </a:lnTo>
                <a:lnTo>
                  <a:pt x="759023" y="455414"/>
                </a:lnTo>
                <a:lnTo>
                  <a:pt x="803672" y="410765"/>
                </a:lnTo>
                <a:lnTo>
                  <a:pt x="839390" y="366117"/>
                </a:lnTo>
                <a:lnTo>
                  <a:pt x="857250" y="312539"/>
                </a:lnTo>
                <a:lnTo>
                  <a:pt x="875109" y="267890"/>
                </a:lnTo>
                <a:lnTo>
                  <a:pt x="866179" y="223242"/>
                </a:lnTo>
                <a:lnTo>
                  <a:pt x="857250" y="169664"/>
                </a:lnTo>
                <a:lnTo>
                  <a:pt x="830461" y="125015"/>
                </a:lnTo>
                <a:lnTo>
                  <a:pt x="794742" y="89297"/>
                </a:lnTo>
                <a:lnTo>
                  <a:pt x="750094" y="62508"/>
                </a:lnTo>
                <a:lnTo>
                  <a:pt x="696515" y="44648"/>
                </a:lnTo>
                <a:lnTo>
                  <a:pt x="634008" y="26789"/>
                </a:lnTo>
                <a:lnTo>
                  <a:pt x="562570" y="17859"/>
                </a:lnTo>
                <a:lnTo>
                  <a:pt x="562570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 Box testing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526977" y="2750344"/>
            <a:ext cx="1526977" cy="53578"/>
          </a:xfrm>
          <a:custGeom>
            <a:avLst/>
            <a:gdLst/>
            <a:ahLst/>
            <a:cxnLst/>
            <a:rect l="0" t="0" r="0" b="0"/>
            <a:pathLst>
              <a:path w="1526977" h="53578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17859"/>
                </a:lnTo>
                <a:lnTo>
                  <a:pt x="71437" y="17859"/>
                </a:lnTo>
                <a:lnTo>
                  <a:pt x="98226" y="26789"/>
                </a:lnTo>
                <a:lnTo>
                  <a:pt x="133945" y="35719"/>
                </a:lnTo>
                <a:lnTo>
                  <a:pt x="178593" y="35719"/>
                </a:lnTo>
                <a:lnTo>
                  <a:pt x="232171" y="44648"/>
                </a:lnTo>
                <a:lnTo>
                  <a:pt x="285750" y="44648"/>
                </a:lnTo>
                <a:lnTo>
                  <a:pt x="348257" y="44648"/>
                </a:lnTo>
                <a:lnTo>
                  <a:pt x="419695" y="53577"/>
                </a:lnTo>
                <a:lnTo>
                  <a:pt x="491132" y="53577"/>
                </a:lnTo>
                <a:lnTo>
                  <a:pt x="571500" y="53577"/>
                </a:lnTo>
                <a:lnTo>
                  <a:pt x="651867" y="53577"/>
                </a:lnTo>
                <a:lnTo>
                  <a:pt x="741164" y="53577"/>
                </a:lnTo>
                <a:lnTo>
                  <a:pt x="830461" y="44648"/>
                </a:lnTo>
                <a:lnTo>
                  <a:pt x="928687" y="44648"/>
                </a:lnTo>
                <a:lnTo>
                  <a:pt x="1017984" y="35719"/>
                </a:lnTo>
                <a:lnTo>
                  <a:pt x="1107281" y="26789"/>
                </a:lnTo>
                <a:lnTo>
                  <a:pt x="1196578" y="17859"/>
                </a:lnTo>
                <a:lnTo>
                  <a:pt x="1276945" y="8929"/>
                </a:lnTo>
                <a:lnTo>
                  <a:pt x="1339453" y="8929"/>
                </a:lnTo>
                <a:lnTo>
                  <a:pt x="1401961" y="0"/>
                </a:lnTo>
                <a:lnTo>
                  <a:pt x="1446609" y="0"/>
                </a:lnTo>
                <a:lnTo>
                  <a:pt x="1482328" y="0"/>
                </a:lnTo>
                <a:lnTo>
                  <a:pt x="1509117" y="0"/>
                </a:lnTo>
                <a:lnTo>
                  <a:pt x="1526976" y="0"/>
                </a:lnTo>
                <a:lnTo>
                  <a:pt x="152697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937742" y="2473523"/>
            <a:ext cx="44650" cy="232173"/>
          </a:xfrm>
          <a:custGeom>
            <a:avLst/>
            <a:gdLst/>
            <a:ahLst/>
            <a:cxnLst/>
            <a:rect l="0" t="0" r="0" b="0"/>
            <a:pathLst>
              <a:path w="44650" h="232173">
                <a:moveTo>
                  <a:pt x="8930" y="35719"/>
                </a:moveTo>
                <a:lnTo>
                  <a:pt x="8930" y="35719"/>
                </a:lnTo>
                <a:lnTo>
                  <a:pt x="8930" y="26790"/>
                </a:lnTo>
                <a:lnTo>
                  <a:pt x="893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90"/>
                </a:lnTo>
                <a:lnTo>
                  <a:pt x="8930" y="53579"/>
                </a:lnTo>
                <a:lnTo>
                  <a:pt x="17860" y="89297"/>
                </a:lnTo>
                <a:lnTo>
                  <a:pt x="17860" y="125016"/>
                </a:lnTo>
                <a:lnTo>
                  <a:pt x="17860" y="169665"/>
                </a:lnTo>
                <a:lnTo>
                  <a:pt x="26789" y="196454"/>
                </a:lnTo>
                <a:lnTo>
                  <a:pt x="35719" y="223243"/>
                </a:lnTo>
                <a:lnTo>
                  <a:pt x="44649" y="232172"/>
                </a:lnTo>
                <a:lnTo>
                  <a:pt x="44649" y="232172"/>
                </a:lnTo>
                <a:lnTo>
                  <a:pt x="44649" y="223243"/>
                </a:lnTo>
                <a:lnTo>
                  <a:pt x="44649" y="205383"/>
                </a:lnTo>
                <a:lnTo>
                  <a:pt x="35719" y="178594"/>
                </a:lnTo>
                <a:lnTo>
                  <a:pt x="26789" y="151805"/>
                </a:lnTo>
                <a:lnTo>
                  <a:pt x="26789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785938" y="2669977"/>
            <a:ext cx="339329" cy="80368"/>
          </a:xfrm>
          <a:custGeom>
            <a:avLst/>
            <a:gdLst/>
            <a:ahLst/>
            <a:cxnLst/>
            <a:rect l="0" t="0" r="0" b="0"/>
            <a:pathLst>
              <a:path w="339329" h="80368">
                <a:moveTo>
                  <a:pt x="0" y="8929"/>
                </a:moveTo>
                <a:lnTo>
                  <a:pt x="0" y="8929"/>
                </a:lnTo>
                <a:lnTo>
                  <a:pt x="0" y="17859"/>
                </a:lnTo>
                <a:lnTo>
                  <a:pt x="8929" y="26789"/>
                </a:lnTo>
                <a:lnTo>
                  <a:pt x="26789" y="35718"/>
                </a:lnTo>
                <a:lnTo>
                  <a:pt x="53578" y="44648"/>
                </a:lnTo>
                <a:lnTo>
                  <a:pt x="89296" y="62507"/>
                </a:lnTo>
                <a:lnTo>
                  <a:pt x="125015" y="71437"/>
                </a:lnTo>
                <a:lnTo>
                  <a:pt x="169664" y="80367"/>
                </a:lnTo>
                <a:lnTo>
                  <a:pt x="214312" y="80367"/>
                </a:lnTo>
                <a:lnTo>
                  <a:pt x="250031" y="80367"/>
                </a:lnTo>
                <a:lnTo>
                  <a:pt x="285750" y="71437"/>
                </a:lnTo>
                <a:lnTo>
                  <a:pt x="312539" y="53578"/>
                </a:lnTo>
                <a:lnTo>
                  <a:pt x="330398" y="44648"/>
                </a:lnTo>
                <a:lnTo>
                  <a:pt x="339328" y="1785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96641" y="2446734"/>
            <a:ext cx="375048" cy="62509"/>
          </a:xfrm>
          <a:custGeom>
            <a:avLst/>
            <a:gdLst/>
            <a:ahLst/>
            <a:cxnLst/>
            <a:rect l="0" t="0" r="0" b="0"/>
            <a:pathLst>
              <a:path w="375048" h="62509">
                <a:moveTo>
                  <a:pt x="0" y="62508"/>
                </a:move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17859" y="44649"/>
                </a:lnTo>
                <a:lnTo>
                  <a:pt x="44648" y="44649"/>
                </a:lnTo>
                <a:lnTo>
                  <a:pt x="71437" y="44649"/>
                </a:lnTo>
                <a:lnTo>
                  <a:pt x="107156" y="44649"/>
                </a:lnTo>
                <a:lnTo>
                  <a:pt x="142875" y="44649"/>
                </a:lnTo>
                <a:lnTo>
                  <a:pt x="178593" y="44649"/>
                </a:lnTo>
                <a:lnTo>
                  <a:pt x="214312" y="35719"/>
                </a:lnTo>
                <a:lnTo>
                  <a:pt x="250031" y="35719"/>
                </a:lnTo>
                <a:lnTo>
                  <a:pt x="285750" y="26789"/>
                </a:lnTo>
                <a:lnTo>
                  <a:pt x="321468" y="17860"/>
                </a:lnTo>
                <a:lnTo>
                  <a:pt x="348257" y="8930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071688" y="2536031"/>
            <a:ext cx="142876" cy="160736"/>
          </a:xfrm>
          <a:custGeom>
            <a:avLst/>
            <a:gdLst/>
            <a:ahLst/>
            <a:cxnLst/>
            <a:rect l="0" t="0" r="0" b="0"/>
            <a:pathLst>
              <a:path w="142876" h="160736">
                <a:moveTo>
                  <a:pt x="0" y="53578"/>
                </a:moveTo>
                <a:lnTo>
                  <a:pt x="0" y="53578"/>
                </a:lnTo>
                <a:lnTo>
                  <a:pt x="0" y="71438"/>
                </a:lnTo>
                <a:lnTo>
                  <a:pt x="8929" y="89297"/>
                </a:lnTo>
                <a:lnTo>
                  <a:pt x="17859" y="107157"/>
                </a:lnTo>
                <a:lnTo>
                  <a:pt x="26789" y="133946"/>
                </a:lnTo>
                <a:lnTo>
                  <a:pt x="35718" y="151805"/>
                </a:lnTo>
                <a:lnTo>
                  <a:pt x="35718" y="160735"/>
                </a:lnTo>
                <a:lnTo>
                  <a:pt x="44648" y="160735"/>
                </a:lnTo>
                <a:lnTo>
                  <a:pt x="44648" y="151805"/>
                </a:lnTo>
                <a:lnTo>
                  <a:pt x="44648" y="133946"/>
                </a:lnTo>
                <a:lnTo>
                  <a:pt x="35718" y="116086"/>
                </a:lnTo>
                <a:lnTo>
                  <a:pt x="35718" y="89297"/>
                </a:lnTo>
                <a:lnTo>
                  <a:pt x="26789" y="53578"/>
                </a:lnTo>
                <a:lnTo>
                  <a:pt x="17859" y="35719"/>
                </a:lnTo>
                <a:lnTo>
                  <a:pt x="17859" y="8930"/>
                </a:lnTo>
                <a:lnTo>
                  <a:pt x="26789" y="0"/>
                </a:lnTo>
                <a:lnTo>
                  <a:pt x="26789" y="0"/>
                </a:lnTo>
                <a:lnTo>
                  <a:pt x="35718" y="8930"/>
                </a:lnTo>
                <a:lnTo>
                  <a:pt x="44648" y="26789"/>
                </a:lnTo>
                <a:lnTo>
                  <a:pt x="53578" y="44649"/>
                </a:lnTo>
                <a:lnTo>
                  <a:pt x="71437" y="71438"/>
                </a:lnTo>
                <a:lnTo>
                  <a:pt x="80367" y="89297"/>
                </a:lnTo>
                <a:lnTo>
                  <a:pt x="89296" y="107157"/>
                </a:lnTo>
                <a:lnTo>
                  <a:pt x="107156" y="107157"/>
                </a:lnTo>
                <a:lnTo>
                  <a:pt x="116085" y="98227"/>
                </a:lnTo>
                <a:lnTo>
                  <a:pt x="133945" y="80367"/>
                </a:lnTo>
                <a:lnTo>
                  <a:pt x="142875" y="53578"/>
                </a:lnTo>
                <a:lnTo>
                  <a:pt x="142875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250281" y="2491383"/>
            <a:ext cx="187525" cy="464344"/>
          </a:xfrm>
          <a:custGeom>
            <a:avLst/>
            <a:gdLst/>
            <a:ahLst/>
            <a:cxnLst/>
            <a:rect l="0" t="0" r="0" b="0"/>
            <a:pathLst>
              <a:path w="187525" h="464344">
                <a:moveTo>
                  <a:pt x="35719" y="107156"/>
                </a:moveTo>
                <a:lnTo>
                  <a:pt x="44649" y="116086"/>
                </a:lnTo>
                <a:lnTo>
                  <a:pt x="53578" y="116086"/>
                </a:lnTo>
                <a:lnTo>
                  <a:pt x="71438" y="133945"/>
                </a:lnTo>
                <a:lnTo>
                  <a:pt x="80367" y="160734"/>
                </a:lnTo>
                <a:lnTo>
                  <a:pt x="98227" y="187523"/>
                </a:lnTo>
                <a:lnTo>
                  <a:pt x="107157" y="232172"/>
                </a:lnTo>
                <a:lnTo>
                  <a:pt x="107157" y="276820"/>
                </a:lnTo>
                <a:lnTo>
                  <a:pt x="107157" y="330398"/>
                </a:lnTo>
                <a:lnTo>
                  <a:pt x="98227" y="375046"/>
                </a:lnTo>
                <a:lnTo>
                  <a:pt x="89297" y="410765"/>
                </a:lnTo>
                <a:lnTo>
                  <a:pt x="80367" y="446484"/>
                </a:lnTo>
                <a:lnTo>
                  <a:pt x="71438" y="455413"/>
                </a:lnTo>
                <a:lnTo>
                  <a:pt x="53578" y="464343"/>
                </a:lnTo>
                <a:lnTo>
                  <a:pt x="44649" y="455413"/>
                </a:lnTo>
                <a:lnTo>
                  <a:pt x="35719" y="419695"/>
                </a:lnTo>
                <a:lnTo>
                  <a:pt x="17860" y="375046"/>
                </a:lnTo>
                <a:lnTo>
                  <a:pt x="8930" y="312538"/>
                </a:lnTo>
                <a:lnTo>
                  <a:pt x="0" y="250031"/>
                </a:lnTo>
                <a:lnTo>
                  <a:pt x="0" y="178594"/>
                </a:lnTo>
                <a:lnTo>
                  <a:pt x="8930" y="116086"/>
                </a:lnTo>
                <a:lnTo>
                  <a:pt x="17860" y="62508"/>
                </a:lnTo>
                <a:lnTo>
                  <a:pt x="44649" y="26789"/>
                </a:lnTo>
                <a:lnTo>
                  <a:pt x="71438" y="8930"/>
                </a:lnTo>
                <a:lnTo>
                  <a:pt x="107157" y="0"/>
                </a:lnTo>
                <a:lnTo>
                  <a:pt x="133946" y="0"/>
                </a:lnTo>
                <a:lnTo>
                  <a:pt x="160735" y="8930"/>
                </a:lnTo>
                <a:lnTo>
                  <a:pt x="178594" y="26789"/>
                </a:lnTo>
                <a:lnTo>
                  <a:pt x="187524" y="53578"/>
                </a:lnTo>
                <a:lnTo>
                  <a:pt x="178594" y="80367"/>
                </a:lnTo>
                <a:lnTo>
                  <a:pt x="169664" y="107156"/>
                </a:lnTo>
                <a:lnTo>
                  <a:pt x="151805" y="133945"/>
                </a:lnTo>
                <a:lnTo>
                  <a:pt x="133946" y="151805"/>
                </a:lnTo>
                <a:lnTo>
                  <a:pt x="116086" y="151805"/>
                </a:lnTo>
                <a:lnTo>
                  <a:pt x="98227" y="151805"/>
                </a:lnTo>
                <a:lnTo>
                  <a:pt x="98227" y="142875"/>
                </a:lnTo>
                <a:lnTo>
                  <a:pt x="89297" y="125015"/>
                </a:lnTo>
                <a:lnTo>
                  <a:pt x="98227" y="107156"/>
                </a:lnTo>
                <a:lnTo>
                  <a:pt x="98227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482453" y="2330648"/>
            <a:ext cx="285751" cy="366119"/>
          </a:xfrm>
          <a:custGeom>
            <a:avLst/>
            <a:gdLst/>
            <a:ahLst/>
            <a:cxnLst/>
            <a:rect l="0" t="0" r="0" b="0"/>
            <a:pathLst>
              <a:path w="285751" h="366119">
                <a:moveTo>
                  <a:pt x="8930" y="196454"/>
                </a:moveTo>
                <a:lnTo>
                  <a:pt x="8930" y="196454"/>
                </a:lnTo>
                <a:lnTo>
                  <a:pt x="0" y="196454"/>
                </a:lnTo>
                <a:lnTo>
                  <a:pt x="0" y="214313"/>
                </a:lnTo>
                <a:lnTo>
                  <a:pt x="0" y="232172"/>
                </a:lnTo>
                <a:lnTo>
                  <a:pt x="0" y="258961"/>
                </a:lnTo>
                <a:lnTo>
                  <a:pt x="0" y="294680"/>
                </a:lnTo>
                <a:lnTo>
                  <a:pt x="8930" y="321469"/>
                </a:lnTo>
                <a:lnTo>
                  <a:pt x="8930" y="348258"/>
                </a:lnTo>
                <a:lnTo>
                  <a:pt x="17860" y="357188"/>
                </a:lnTo>
                <a:lnTo>
                  <a:pt x="35719" y="366118"/>
                </a:lnTo>
                <a:lnTo>
                  <a:pt x="44649" y="357188"/>
                </a:lnTo>
                <a:lnTo>
                  <a:pt x="62508" y="330399"/>
                </a:lnTo>
                <a:lnTo>
                  <a:pt x="80367" y="303610"/>
                </a:lnTo>
                <a:lnTo>
                  <a:pt x="89297" y="267891"/>
                </a:lnTo>
                <a:lnTo>
                  <a:pt x="98227" y="232172"/>
                </a:lnTo>
                <a:lnTo>
                  <a:pt x="107156" y="205383"/>
                </a:lnTo>
                <a:lnTo>
                  <a:pt x="107156" y="196454"/>
                </a:lnTo>
                <a:lnTo>
                  <a:pt x="116086" y="196454"/>
                </a:lnTo>
                <a:lnTo>
                  <a:pt x="107156" y="214313"/>
                </a:lnTo>
                <a:lnTo>
                  <a:pt x="107156" y="232172"/>
                </a:lnTo>
                <a:lnTo>
                  <a:pt x="98227" y="258961"/>
                </a:lnTo>
                <a:lnTo>
                  <a:pt x="98227" y="294680"/>
                </a:lnTo>
                <a:lnTo>
                  <a:pt x="98227" y="321469"/>
                </a:lnTo>
                <a:lnTo>
                  <a:pt x="98227" y="330399"/>
                </a:lnTo>
                <a:lnTo>
                  <a:pt x="107156" y="339329"/>
                </a:lnTo>
                <a:lnTo>
                  <a:pt x="116086" y="330399"/>
                </a:lnTo>
                <a:lnTo>
                  <a:pt x="133945" y="312540"/>
                </a:lnTo>
                <a:lnTo>
                  <a:pt x="151805" y="285750"/>
                </a:lnTo>
                <a:lnTo>
                  <a:pt x="160735" y="250032"/>
                </a:lnTo>
                <a:lnTo>
                  <a:pt x="178594" y="205383"/>
                </a:lnTo>
                <a:lnTo>
                  <a:pt x="178594" y="160735"/>
                </a:lnTo>
                <a:lnTo>
                  <a:pt x="187524" y="107156"/>
                </a:lnTo>
                <a:lnTo>
                  <a:pt x="187524" y="71438"/>
                </a:lnTo>
                <a:lnTo>
                  <a:pt x="187524" y="35719"/>
                </a:lnTo>
                <a:lnTo>
                  <a:pt x="187524" y="893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17860"/>
                </a:lnTo>
                <a:lnTo>
                  <a:pt x="187524" y="53578"/>
                </a:lnTo>
                <a:lnTo>
                  <a:pt x="187524" y="98227"/>
                </a:lnTo>
                <a:lnTo>
                  <a:pt x="187524" y="151805"/>
                </a:lnTo>
                <a:lnTo>
                  <a:pt x="196453" y="196454"/>
                </a:lnTo>
                <a:lnTo>
                  <a:pt x="205383" y="241102"/>
                </a:lnTo>
                <a:lnTo>
                  <a:pt x="223242" y="267891"/>
                </a:lnTo>
                <a:lnTo>
                  <a:pt x="241102" y="294680"/>
                </a:lnTo>
                <a:lnTo>
                  <a:pt x="267891" y="294680"/>
                </a:lnTo>
                <a:lnTo>
                  <a:pt x="276820" y="294680"/>
                </a:lnTo>
                <a:lnTo>
                  <a:pt x="285750" y="294680"/>
                </a:lnTo>
                <a:lnTo>
                  <a:pt x="285750" y="276821"/>
                </a:lnTo>
                <a:lnTo>
                  <a:pt x="267891" y="267891"/>
                </a:lnTo>
                <a:lnTo>
                  <a:pt x="250031" y="250032"/>
                </a:lnTo>
                <a:lnTo>
                  <a:pt x="223242" y="232172"/>
                </a:lnTo>
                <a:lnTo>
                  <a:pt x="187524" y="214313"/>
                </a:lnTo>
                <a:lnTo>
                  <a:pt x="187524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509242" y="2402086"/>
            <a:ext cx="267892" cy="89298"/>
          </a:xfrm>
          <a:custGeom>
            <a:avLst/>
            <a:gdLst/>
            <a:ahLst/>
            <a:cxnLst/>
            <a:rect l="0" t="0" r="0" b="0"/>
            <a:pathLst>
              <a:path w="267892" h="89298">
                <a:moveTo>
                  <a:pt x="8930" y="89297"/>
                </a:moveTo>
                <a:lnTo>
                  <a:pt x="0" y="80367"/>
                </a:lnTo>
                <a:lnTo>
                  <a:pt x="0" y="80367"/>
                </a:lnTo>
                <a:lnTo>
                  <a:pt x="0" y="71437"/>
                </a:lnTo>
                <a:lnTo>
                  <a:pt x="17860" y="62508"/>
                </a:lnTo>
                <a:lnTo>
                  <a:pt x="35719" y="62508"/>
                </a:lnTo>
                <a:lnTo>
                  <a:pt x="71438" y="53578"/>
                </a:lnTo>
                <a:lnTo>
                  <a:pt x="116086" y="44648"/>
                </a:lnTo>
                <a:lnTo>
                  <a:pt x="160735" y="35718"/>
                </a:lnTo>
                <a:lnTo>
                  <a:pt x="205383" y="26789"/>
                </a:lnTo>
                <a:lnTo>
                  <a:pt x="241102" y="17859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839641" y="2491383"/>
            <a:ext cx="133946" cy="133946"/>
          </a:xfrm>
          <a:custGeom>
            <a:avLst/>
            <a:gdLst/>
            <a:ahLst/>
            <a:cxnLst/>
            <a:rect l="0" t="0" r="0" b="0"/>
            <a:pathLst>
              <a:path w="133946" h="133946">
                <a:moveTo>
                  <a:pt x="71437" y="0"/>
                </a:moveTo>
                <a:lnTo>
                  <a:pt x="71437" y="0"/>
                </a:lnTo>
                <a:lnTo>
                  <a:pt x="62507" y="0"/>
                </a:lnTo>
                <a:lnTo>
                  <a:pt x="62507" y="0"/>
                </a:lnTo>
                <a:lnTo>
                  <a:pt x="53578" y="0"/>
                </a:lnTo>
                <a:lnTo>
                  <a:pt x="44648" y="8930"/>
                </a:lnTo>
                <a:lnTo>
                  <a:pt x="44648" y="8930"/>
                </a:lnTo>
                <a:lnTo>
                  <a:pt x="35718" y="17859"/>
                </a:lnTo>
                <a:lnTo>
                  <a:pt x="26789" y="26789"/>
                </a:lnTo>
                <a:lnTo>
                  <a:pt x="35718" y="35719"/>
                </a:lnTo>
                <a:lnTo>
                  <a:pt x="44648" y="44648"/>
                </a:lnTo>
                <a:lnTo>
                  <a:pt x="62507" y="53578"/>
                </a:lnTo>
                <a:lnTo>
                  <a:pt x="80367" y="62508"/>
                </a:lnTo>
                <a:lnTo>
                  <a:pt x="98226" y="62508"/>
                </a:lnTo>
                <a:lnTo>
                  <a:pt x="116086" y="71437"/>
                </a:lnTo>
                <a:lnTo>
                  <a:pt x="125015" y="80367"/>
                </a:lnTo>
                <a:lnTo>
                  <a:pt x="133945" y="80367"/>
                </a:lnTo>
                <a:lnTo>
                  <a:pt x="125015" y="89297"/>
                </a:lnTo>
                <a:lnTo>
                  <a:pt x="98226" y="89297"/>
                </a:lnTo>
                <a:lnTo>
                  <a:pt x="71437" y="98226"/>
                </a:lnTo>
                <a:lnTo>
                  <a:pt x="35718" y="107156"/>
                </a:lnTo>
                <a:lnTo>
                  <a:pt x="8929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178969" y="2178844"/>
            <a:ext cx="1955602" cy="1375172"/>
          </a:xfrm>
          <a:custGeom>
            <a:avLst/>
            <a:gdLst/>
            <a:ahLst/>
            <a:cxnLst/>
            <a:rect l="0" t="0" r="0" b="0"/>
            <a:pathLst>
              <a:path w="1955602" h="1375172">
                <a:moveTo>
                  <a:pt x="89297" y="232171"/>
                </a:moveTo>
                <a:lnTo>
                  <a:pt x="89297" y="232171"/>
                </a:lnTo>
                <a:lnTo>
                  <a:pt x="89297" y="223242"/>
                </a:lnTo>
                <a:lnTo>
                  <a:pt x="80367" y="214312"/>
                </a:lnTo>
                <a:lnTo>
                  <a:pt x="80367" y="205382"/>
                </a:lnTo>
                <a:lnTo>
                  <a:pt x="80367" y="196453"/>
                </a:lnTo>
                <a:lnTo>
                  <a:pt x="80367" y="196453"/>
                </a:lnTo>
                <a:lnTo>
                  <a:pt x="80367" y="196453"/>
                </a:lnTo>
                <a:lnTo>
                  <a:pt x="80367" y="205382"/>
                </a:lnTo>
                <a:lnTo>
                  <a:pt x="80367" y="223242"/>
                </a:lnTo>
                <a:lnTo>
                  <a:pt x="80367" y="258960"/>
                </a:lnTo>
                <a:lnTo>
                  <a:pt x="80367" y="312539"/>
                </a:lnTo>
                <a:lnTo>
                  <a:pt x="71437" y="410765"/>
                </a:lnTo>
                <a:lnTo>
                  <a:pt x="71437" y="526851"/>
                </a:lnTo>
                <a:lnTo>
                  <a:pt x="62508" y="651867"/>
                </a:lnTo>
                <a:lnTo>
                  <a:pt x="62508" y="794742"/>
                </a:lnTo>
                <a:lnTo>
                  <a:pt x="62508" y="928687"/>
                </a:lnTo>
                <a:lnTo>
                  <a:pt x="62508" y="1035843"/>
                </a:lnTo>
                <a:lnTo>
                  <a:pt x="62508" y="1125140"/>
                </a:lnTo>
                <a:lnTo>
                  <a:pt x="53578" y="1187648"/>
                </a:lnTo>
                <a:lnTo>
                  <a:pt x="44648" y="1232296"/>
                </a:lnTo>
                <a:lnTo>
                  <a:pt x="44648" y="1250156"/>
                </a:lnTo>
                <a:lnTo>
                  <a:pt x="35719" y="1250156"/>
                </a:lnTo>
                <a:lnTo>
                  <a:pt x="35719" y="1232296"/>
                </a:lnTo>
                <a:lnTo>
                  <a:pt x="26789" y="1187648"/>
                </a:lnTo>
                <a:lnTo>
                  <a:pt x="26789" y="1116210"/>
                </a:lnTo>
                <a:lnTo>
                  <a:pt x="17859" y="1035843"/>
                </a:lnTo>
                <a:lnTo>
                  <a:pt x="8929" y="928687"/>
                </a:lnTo>
                <a:lnTo>
                  <a:pt x="8929" y="821531"/>
                </a:lnTo>
                <a:lnTo>
                  <a:pt x="0" y="714374"/>
                </a:lnTo>
                <a:lnTo>
                  <a:pt x="0" y="607219"/>
                </a:lnTo>
                <a:lnTo>
                  <a:pt x="8929" y="508992"/>
                </a:lnTo>
                <a:lnTo>
                  <a:pt x="17859" y="419695"/>
                </a:lnTo>
                <a:lnTo>
                  <a:pt x="35719" y="339328"/>
                </a:lnTo>
                <a:lnTo>
                  <a:pt x="53578" y="276820"/>
                </a:lnTo>
                <a:lnTo>
                  <a:pt x="62508" y="223242"/>
                </a:lnTo>
                <a:lnTo>
                  <a:pt x="71437" y="178593"/>
                </a:lnTo>
                <a:lnTo>
                  <a:pt x="80367" y="142875"/>
                </a:lnTo>
                <a:lnTo>
                  <a:pt x="98226" y="116085"/>
                </a:lnTo>
                <a:lnTo>
                  <a:pt x="107156" y="98226"/>
                </a:lnTo>
                <a:lnTo>
                  <a:pt x="133945" y="89296"/>
                </a:lnTo>
                <a:lnTo>
                  <a:pt x="160734" y="80367"/>
                </a:lnTo>
                <a:lnTo>
                  <a:pt x="196453" y="71437"/>
                </a:lnTo>
                <a:lnTo>
                  <a:pt x="241101" y="62507"/>
                </a:lnTo>
                <a:lnTo>
                  <a:pt x="294679" y="62507"/>
                </a:lnTo>
                <a:lnTo>
                  <a:pt x="357187" y="53578"/>
                </a:lnTo>
                <a:lnTo>
                  <a:pt x="428625" y="44648"/>
                </a:lnTo>
                <a:lnTo>
                  <a:pt x="508992" y="35718"/>
                </a:lnTo>
                <a:lnTo>
                  <a:pt x="598289" y="26789"/>
                </a:lnTo>
                <a:lnTo>
                  <a:pt x="696515" y="17859"/>
                </a:lnTo>
                <a:lnTo>
                  <a:pt x="803672" y="8929"/>
                </a:lnTo>
                <a:lnTo>
                  <a:pt x="910828" y="0"/>
                </a:lnTo>
                <a:lnTo>
                  <a:pt x="1009054" y="0"/>
                </a:lnTo>
                <a:lnTo>
                  <a:pt x="1107281" y="0"/>
                </a:lnTo>
                <a:lnTo>
                  <a:pt x="1196578" y="0"/>
                </a:lnTo>
                <a:lnTo>
                  <a:pt x="1276945" y="0"/>
                </a:lnTo>
                <a:lnTo>
                  <a:pt x="1339453" y="0"/>
                </a:lnTo>
                <a:lnTo>
                  <a:pt x="1401961" y="0"/>
                </a:lnTo>
                <a:lnTo>
                  <a:pt x="1446609" y="0"/>
                </a:lnTo>
                <a:lnTo>
                  <a:pt x="1482328" y="8929"/>
                </a:lnTo>
                <a:lnTo>
                  <a:pt x="1500187" y="17859"/>
                </a:lnTo>
                <a:lnTo>
                  <a:pt x="1518047" y="26789"/>
                </a:lnTo>
                <a:lnTo>
                  <a:pt x="1518047" y="44648"/>
                </a:lnTo>
                <a:lnTo>
                  <a:pt x="1526976" y="71437"/>
                </a:lnTo>
                <a:lnTo>
                  <a:pt x="1518047" y="98226"/>
                </a:lnTo>
                <a:lnTo>
                  <a:pt x="1518047" y="133945"/>
                </a:lnTo>
                <a:lnTo>
                  <a:pt x="1518047" y="178593"/>
                </a:lnTo>
                <a:lnTo>
                  <a:pt x="1518047" y="232171"/>
                </a:lnTo>
                <a:lnTo>
                  <a:pt x="1526976" y="294679"/>
                </a:lnTo>
                <a:lnTo>
                  <a:pt x="1535906" y="366117"/>
                </a:lnTo>
                <a:lnTo>
                  <a:pt x="1553765" y="437554"/>
                </a:lnTo>
                <a:lnTo>
                  <a:pt x="1571625" y="508992"/>
                </a:lnTo>
                <a:lnTo>
                  <a:pt x="1598414" y="580429"/>
                </a:lnTo>
                <a:lnTo>
                  <a:pt x="1634133" y="642937"/>
                </a:lnTo>
                <a:lnTo>
                  <a:pt x="1660922" y="714374"/>
                </a:lnTo>
                <a:lnTo>
                  <a:pt x="1696640" y="776882"/>
                </a:lnTo>
                <a:lnTo>
                  <a:pt x="1732359" y="839390"/>
                </a:lnTo>
                <a:lnTo>
                  <a:pt x="1768078" y="901898"/>
                </a:lnTo>
                <a:lnTo>
                  <a:pt x="1803797" y="964406"/>
                </a:lnTo>
                <a:lnTo>
                  <a:pt x="1839515" y="1035843"/>
                </a:lnTo>
                <a:lnTo>
                  <a:pt x="1875234" y="1098351"/>
                </a:lnTo>
                <a:lnTo>
                  <a:pt x="1902023" y="1160859"/>
                </a:lnTo>
                <a:lnTo>
                  <a:pt x="1919883" y="1214437"/>
                </a:lnTo>
                <a:lnTo>
                  <a:pt x="1937742" y="1259085"/>
                </a:lnTo>
                <a:lnTo>
                  <a:pt x="1955601" y="1294804"/>
                </a:lnTo>
                <a:lnTo>
                  <a:pt x="1955601" y="1312663"/>
                </a:lnTo>
                <a:lnTo>
                  <a:pt x="1946672" y="1330523"/>
                </a:lnTo>
                <a:lnTo>
                  <a:pt x="1937742" y="1330523"/>
                </a:lnTo>
                <a:lnTo>
                  <a:pt x="1910953" y="1339452"/>
                </a:lnTo>
                <a:lnTo>
                  <a:pt x="1875234" y="1330523"/>
                </a:lnTo>
                <a:lnTo>
                  <a:pt x="1830586" y="1330523"/>
                </a:lnTo>
                <a:lnTo>
                  <a:pt x="1777008" y="1330523"/>
                </a:lnTo>
                <a:lnTo>
                  <a:pt x="1714500" y="1321593"/>
                </a:lnTo>
                <a:lnTo>
                  <a:pt x="1643062" y="1321593"/>
                </a:lnTo>
                <a:lnTo>
                  <a:pt x="1553765" y="1321593"/>
                </a:lnTo>
                <a:lnTo>
                  <a:pt x="1464469" y="1321593"/>
                </a:lnTo>
                <a:lnTo>
                  <a:pt x="1375172" y="1321593"/>
                </a:lnTo>
                <a:lnTo>
                  <a:pt x="1268015" y="1321593"/>
                </a:lnTo>
                <a:lnTo>
                  <a:pt x="1169789" y="1330523"/>
                </a:lnTo>
                <a:lnTo>
                  <a:pt x="1053703" y="1330523"/>
                </a:lnTo>
                <a:lnTo>
                  <a:pt x="937617" y="1330523"/>
                </a:lnTo>
                <a:lnTo>
                  <a:pt x="812601" y="1330523"/>
                </a:lnTo>
                <a:lnTo>
                  <a:pt x="687586" y="1339452"/>
                </a:lnTo>
                <a:lnTo>
                  <a:pt x="571500" y="1348382"/>
                </a:lnTo>
                <a:lnTo>
                  <a:pt x="455414" y="1357312"/>
                </a:lnTo>
                <a:lnTo>
                  <a:pt x="366117" y="1366242"/>
                </a:lnTo>
                <a:lnTo>
                  <a:pt x="303609" y="1375171"/>
                </a:lnTo>
                <a:lnTo>
                  <a:pt x="258961" y="1366242"/>
                </a:lnTo>
                <a:lnTo>
                  <a:pt x="241101" y="1339452"/>
                </a:lnTo>
                <a:lnTo>
                  <a:pt x="250031" y="1294804"/>
                </a:lnTo>
                <a:lnTo>
                  <a:pt x="250031" y="129480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679031" y="2536031"/>
            <a:ext cx="366118" cy="446485"/>
          </a:xfrm>
          <a:custGeom>
            <a:avLst/>
            <a:gdLst/>
            <a:ahLst/>
            <a:cxnLst/>
            <a:rect l="0" t="0" r="0" b="0"/>
            <a:pathLst>
              <a:path w="366118" h="446485">
                <a:moveTo>
                  <a:pt x="17860" y="133946"/>
                </a:moveTo>
                <a:lnTo>
                  <a:pt x="17860" y="125016"/>
                </a:lnTo>
                <a:lnTo>
                  <a:pt x="17860" y="125016"/>
                </a:lnTo>
                <a:lnTo>
                  <a:pt x="17860" y="125016"/>
                </a:lnTo>
                <a:lnTo>
                  <a:pt x="17860" y="133946"/>
                </a:lnTo>
                <a:lnTo>
                  <a:pt x="17860" y="142875"/>
                </a:lnTo>
                <a:lnTo>
                  <a:pt x="17860" y="169664"/>
                </a:lnTo>
                <a:lnTo>
                  <a:pt x="26789" y="205383"/>
                </a:lnTo>
                <a:lnTo>
                  <a:pt x="26789" y="241102"/>
                </a:lnTo>
                <a:lnTo>
                  <a:pt x="35719" y="285750"/>
                </a:lnTo>
                <a:lnTo>
                  <a:pt x="35719" y="330398"/>
                </a:lnTo>
                <a:lnTo>
                  <a:pt x="44649" y="375047"/>
                </a:lnTo>
                <a:lnTo>
                  <a:pt x="44649" y="410765"/>
                </a:lnTo>
                <a:lnTo>
                  <a:pt x="44649" y="437555"/>
                </a:lnTo>
                <a:lnTo>
                  <a:pt x="44649" y="446484"/>
                </a:lnTo>
                <a:lnTo>
                  <a:pt x="44649" y="446484"/>
                </a:lnTo>
                <a:lnTo>
                  <a:pt x="44649" y="437555"/>
                </a:lnTo>
                <a:lnTo>
                  <a:pt x="35719" y="410765"/>
                </a:lnTo>
                <a:lnTo>
                  <a:pt x="35719" y="375047"/>
                </a:lnTo>
                <a:lnTo>
                  <a:pt x="17860" y="312539"/>
                </a:lnTo>
                <a:lnTo>
                  <a:pt x="8930" y="250032"/>
                </a:lnTo>
                <a:lnTo>
                  <a:pt x="8930" y="187524"/>
                </a:lnTo>
                <a:lnTo>
                  <a:pt x="0" y="133946"/>
                </a:lnTo>
                <a:lnTo>
                  <a:pt x="8930" y="98227"/>
                </a:lnTo>
                <a:lnTo>
                  <a:pt x="8930" y="71438"/>
                </a:lnTo>
                <a:lnTo>
                  <a:pt x="26789" y="62508"/>
                </a:lnTo>
                <a:lnTo>
                  <a:pt x="35719" y="53578"/>
                </a:lnTo>
                <a:lnTo>
                  <a:pt x="53578" y="53578"/>
                </a:lnTo>
                <a:lnTo>
                  <a:pt x="80367" y="53578"/>
                </a:lnTo>
                <a:lnTo>
                  <a:pt x="116086" y="53578"/>
                </a:lnTo>
                <a:lnTo>
                  <a:pt x="151805" y="53578"/>
                </a:lnTo>
                <a:lnTo>
                  <a:pt x="196453" y="44649"/>
                </a:lnTo>
                <a:lnTo>
                  <a:pt x="232172" y="35719"/>
                </a:lnTo>
                <a:lnTo>
                  <a:pt x="267891" y="26789"/>
                </a:lnTo>
                <a:lnTo>
                  <a:pt x="303610" y="17860"/>
                </a:lnTo>
                <a:lnTo>
                  <a:pt x="330399" y="8930"/>
                </a:lnTo>
                <a:lnTo>
                  <a:pt x="357188" y="0"/>
                </a:lnTo>
                <a:lnTo>
                  <a:pt x="366117" y="0"/>
                </a:lnTo>
                <a:lnTo>
                  <a:pt x="36611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723680" y="2830711"/>
            <a:ext cx="232173" cy="62508"/>
          </a:xfrm>
          <a:custGeom>
            <a:avLst/>
            <a:gdLst/>
            <a:ahLst/>
            <a:cxnLst/>
            <a:rect l="0" t="0" r="0" b="0"/>
            <a:pathLst>
              <a:path w="232173" h="62508">
                <a:moveTo>
                  <a:pt x="0" y="62507"/>
                </a:moveTo>
                <a:lnTo>
                  <a:pt x="0" y="62507"/>
                </a:lnTo>
                <a:lnTo>
                  <a:pt x="17859" y="62507"/>
                </a:lnTo>
                <a:lnTo>
                  <a:pt x="35718" y="53578"/>
                </a:lnTo>
                <a:lnTo>
                  <a:pt x="71437" y="44648"/>
                </a:lnTo>
                <a:lnTo>
                  <a:pt x="107156" y="35718"/>
                </a:lnTo>
                <a:lnTo>
                  <a:pt x="151804" y="26789"/>
                </a:lnTo>
                <a:lnTo>
                  <a:pt x="187523" y="17859"/>
                </a:lnTo>
                <a:lnTo>
                  <a:pt x="214312" y="8929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750594" y="2625328"/>
            <a:ext cx="1160860" cy="80368"/>
          </a:xfrm>
          <a:custGeom>
            <a:avLst/>
            <a:gdLst/>
            <a:ahLst/>
            <a:cxnLst/>
            <a:rect l="0" t="0" r="0" b="0"/>
            <a:pathLst>
              <a:path w="1160860" h="80368">
                <a:moveTo>
                  <a:pt x="0" y="80367"/>
                </a:moveTo>
                <a:lnTo>
                  <a:pt x="0" y="71438"/>
                </a:lnTo>
                <a:lnTo>
                  <a:pt x="0" y="71438"/>
                </a:lnTo>
                <a:lnTo>
                  <a:pt x="0" y="62508"/>
                </a:lnTo>
                <a:lnTo>
                  <a:pt x="8929" y="62508"/>
                </a:lnTo>
                <a:lnTo>
                  <a:pt x="8929" y="53578"/>
                </a:lnTo>
                <a:lnTo>
                  <a:pt x="17859" y="62508"/>
                </a:lnTo>
                <a:lnTo>
                  <a:pt x="26789" y="62508"/>
                </a:lnTo>
                <a:lnTo>
                  <a:pt x="44648" y="62508"/>
                </a:lnTo>
                <a:lnTo>
                  <a:pt x="62508" y="62508"/>
                </a:lnTo>
                <a:lnTo>
                  <a:pt x="89297" y="62508"/>
                </a:lnTo>
                <a:lnTo>
                  <a:pt x="125015" y="53578"/>
                </a:lnTo>
                <a:lnTo>
                  <a:pt x="169664" y="53578"/>
                </a:lnTo>
                <a:lnTo>
                  <a:pt x="223242" y="53578"/>
                </a:lnTo>
                <a:lnTo>
                  <a:pt x="276820" y="44649"/>
                </a:lnTo>
                <a:lnTo>
                  <a:pt x="339328" y="44649"/>
                </a:lnTo>
                <a:lnTo>
                  <a:pt x="392906" y="44649"/>
                </a:lnTo>
                <a:lnTo>
                  <a:pt x="455414" y="44649"/>
                </a:lnTo>
                <a:lnTo>
                  <a:pt x="517922" y="44649"/>
                </a:lnTo>
                <a:lnTo>
                  <a:pt x="589359" y="44649"/>
                </a:lnTo>
                <a:lnTo>
                  <a:pt x="651867" y="44649"/>
                </a:lnTo>
                <a:lnTo>
                  <a:pt x="723304" y="35719"/>
                </a:lnTo>
                <a:lnTo>
                  <a:pt x="785812" y="26789"/>
                </a:lnTo>
                <a:lnTo>
                  <a:pt x="848320" y="26789"/>
                </a:lnTo>
                <a:lnTo>
                  <a:pt x="910828" y="17860"/>
                </a:lnTo>
                <a:lnTo>
                  <a:pt x="964406" y="8930"/>
                </a:lnTo>
                <a:lnTo>
                  <a:pt x="1017984" y="8930"/>
                </a:lnTo>
                <a:lnTo>
                  <a:pt x="1062633" y="8930"/>
                </a:lnTo>
                <a:lnTo>
                  <a:pt x="1098351" y="8930"/>
                </a:lnTo>
                <a:lnTo>
                  <a:pt x="1125140" y="8930"/>
                </a:lnTo>
                <a:lnTo>
                  <a:pt x="1143000" y="0"/>
                </a:lnTo>
                <a:lnTo>
                  <a:pt x="1160859" y="0"/>
                </a:lnTo>
                <a:lnTo>
                  <a:pt x="116085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625703" y="2544961"/>
            <a:ext cx="473275" cy="285751"/>
          </a:xfrm>
          <a:custGeom>
            <a:avLst/>
            <a:gdLst/>
            <a:ahLst/>
            <a:cxnLst/>
            <a:rect l="0" t="0" r="0" b="0"/>
            <a:pathLst>
              <a:path w="473275" h="285751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44649" y="8930"/>
                </a:lnTo>
                <a:lnTo>
                  <a:pt x="71438" y="8930"/>
                </a:lnTo>
                <a:lnTo>
                  <a:pt x="107156" y="17859"/>
                </a:lnTo>
                <a:lnTo>
                  <a:pt x="142875" y="26789"/>
                </a:lnTo>
                <a:lnTo>
                  <a:pt x="178594" y="35719"/>
                </a:lnTo>
                <a:lnTo>
                  <a:pt x="214313" y="44648"/>
                </a:lnTo>
                <a:lnTo>
                  <a:pt x="258961" y="53578"/>
                </a:lnTo>
                <a:lnTo>
                  <a:pt x="303610" y="71437"/>
                </a:lnTo>
                <a:lnTo>
                  <a:pt x="348258" y="80367"/>
                </a:lnTo>
                <a:lnTo>
                  <a:pt x="392906" y="89297"/>
                </a:lnTo>
                <a:lnTo>
                  <a:pt x="437555" y="98227"/>
                </a:lnTo>
                <a:lnTo>
                  <a:pt x="455414" y="116086"/>
                </a:lnTo>
                <a:lnTo>
                  <a:pt x="473274" y="133945"/>
                </a:lnTo>
                <a:lnTo>
                  <a:pt x="464344" y="151805"/>
                </a:lnTo>
                <a:lnTo>
                  <a:pt x="446485" y="178594"/>
                </a:lnTo>
                <a:lnTo>
                  <a:pt x="419695" y="205383"/>
                </a:lnTo>
                <a:lnTo>
                  <a:pt x="375047" y="232172"/>
                </a:lnTo>
                <a:lnTo>
                  <a:pt x="348258" y="250031"/>
                </a:lnTo>
                <a:lnTo>
                  <a:pt x="321469" y="267890"/>
                </a:lnTo>
                <a:lnTo>
                  <a:pt x="312539" y="285750"/>
                </a:lnTo>
                <a:lnTo>
                  <a:pt x="312539" y="285750"/>
                </a:lnTo>
                <a:lnTo>
                  <a:pt x="321469" y="285750"/>
                </a:lnTo>
                <a:lnTo>
                  <a:pt x="348258" y="285750"/>
                </a:lnTo>
                <a:lnTo>
                  <a:pt x="348258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349008" y="2553891"/>
            <a:ext cx="223243" cy="187524"/>
          </a:xfrm>
          <a:custGeom>
            <a:avLst/>
            <a:gdLst/>
            <a:ahLst/>
            <a:cxnLst/>
            <a:rect l="0" t="0" r="0" b="0"/>
            <a:pathLst>
              <a:path w="223243" h="187524">
                <a:moveTo>
                  <a:pt x="53578" y="0"/>
                </a:moveTo>
                <a:lnTo>
                  <a:pt x="53578" y="0"/>
                </a:lnTo>
                <a:lnTo>
                  <a:pt x="35719" y="8929"/>
                </a:lnTo>
                <a:lnTo>
                  <a:pt x="26789" y="17859"/>
                </a:lnTo>
                <a:lnTo>
                  <a:pt x="17859" y="35718"/>
                </a:lnTo>
                <a:lnTo>
                  <a:pt x="0" y="62507"/>
                </a:lnTo>
                <a:lnTo>
                  <a:pt x="0" y="89297"/>
                </a:lnTo>
                <a:lnTo>
                  <a:pt x="0" y="125015"/>
                </a:lnTo>
                <a:lnTo>
                  <a:pt x="8930" y="151804"/>
                </a:lnTo>
                <a:lnTo>
                  <a:pt x="26789" y="169664"/>
                </a:lnTo>
                <a:lnTo>
                  <a:pt x="44648" y="187523"/>
                </a:lnTo>
                <a:lnTo>
                  <a:pt x="71437" y="187523"/>
                </a:lnTo>
                <a:lnTo>
                  <a:pt x="107156" y="187523"/>
                </a:lnTo>
                <a:lnTo>
                  <a:pt x="142875" y="169664"/>
                </a:lnTo>
                <a:lnTo>
                  <a:pt x="178594" y="151804"/>
                </a:lnTo>
                <a:lnTo>
                  <a:pt x="205383" y="125015"/>
                </a:lnTo>
                <a:lnTo>
                  <a:pt x="223242" y="98226"/>
                </a:lnTo>
                <a:lnTo>
                  <a:pt x="223242" y="71437"/>
                </a:lnTo>
                <a:lnTo>
                  <a:pt x="205383" y="44648"/>
                </a:lnTo>
                <a:lnTo>
                  <a:pt x="187523" y="17859"/>
                </a:lnTo>
                <a:lnTo>
                  <a:pt x="160734" y="8929"/>
                </a:lnTo>
                <a:lnTo>
                  <a:pt x="142875" y="8929"/>
                </a:lnTo>
                <a:lnTo>
                  <a:pt x="116086" y="8929"/>
                </a:lnTo>
                <a:lnTo>
                  <a:pt x="98226" y="8929"/>
                </a:lnTo>
                <a:lnTo>
                  <a:pt x="89297" y="17859"/>
                </a:lnTo>
                <a:lnTo>
                  <a:pt x="89297" y="17859"/>
                </a:lnTo>
                <a:lnTo>
                  <a:pt x="98226" y="17859"/>
                </a:lnTo>
                <a:lnTo>
                  <a:pt x="116086" y="8929"/>
                </a:lnTo>
                <a:lnTo>
                  <a:pt x="116086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679406" y="2294929"/>
            <a:ext cx="428626" cy="526853"/>
          </a:xfrm>
          <a:custGeom>
            <a:avLst/>
            <a:gdLst/>
            <a:ahLst/>
            <a:cxnLst/>
            <a:rect l="0" t="0" r="0" b="0"/>
            <a:pathLst>
              <a:path w="428626" h="526853">
                <a:moveTo>
                  <a:pt x="8930" y="258962"/>
                </a:moveTo>
                <a:lnTo>
                  <a:pt x="8930" y="258962"/>
                </a:lnTo>
                <a:lnTo>
                  <a:pt x="0" y="258962"/>
                </a:lnTo>
                <a:lnTo>
                  <a:pt x="0" y="276821"/>
                </a:lnTo>
                <a:lnTo>
                  <a:pt x="0" y="294680"/>
                </a:lnTo>
                <a:lnTo>
                  <a:pt x="0" y="321469"/>
                </a:lnTo>
                <a:lnTo>
                  <a:pt x="0" y="357188"/>
                </a:lnTo>
                <a:lnTo>
                  <a:pt x="0" y="392907"/>
                </a:lnTo>
                <a:lnTo>
                  <a:pt x="0" y="428626"/>
                </a:lnTo>
                <a:lnTo>
                  <a:pt x="0" y="455415"/>
                </a:lnTo>
                <a:lnTo>
                  <a:pt x="8930" y="473274"/>
                </a:lnTo>
                <a:lnTo>
                  <a:pt x="26789" y="473274"/>
                </a:lnTo>
                <a:lnTo>
                  <a:pt x="53578" y="464344"/>
                </a:lnTo>
                <a:lnTo>
                  <a:pt x="71438" y="446485"/>
                </a:lnTo>
                <a:lnTo>
                  <a:pt x="98227" y="410766"/>
                </a:lnTo>
                <a:lnTo>
                  <a:pt x="125016" y="375048"/>
                </a:lnTo>
                <a:lnTo>
                  <a:pt x="142875" y="330399"/>
                </a:lnTo>
                <a:lnTo>
                  <a:pt x="169664" y="294680"/>
                </a:lnTo>
                <a:lnTo>
                  <a:pt x="178594" y="276821"/>
                </a:lnTo>
                <a:lnTo>
                  <a:pt x="196453" y="267891"/>
                </a:lnTo>
                <a:lnTo>
                  <a:pt x="196453" y="285751"/>
                </a:lnTo>
                <a:lnTo>
                  <a:pt x="205383" y="330399"/>
                </a:lnTo>
                <a:lnTo>
                  <a:pt x="205383" y="375048"/>
                </a:lnTo>
                <a:lnTo>
                  <a:pt x="205383" y="428626"/>
                </a:lnTo>
                <a:lnTo>
                  <a:pt x="205383" y="482204"/>
                </a:lnTo>
                <a:lnTo>
                  <a:pt x="214313" y="508992"/>
                </a:lnTo>
                <a:lnTo>
                  <a:pt x="232172" y="526852"/>
                </a:lnTo>
                <a:lnTo>
                  <a:pt x="250032" y="526852"/>
                </a:lnTo>
                <a:lnTo>
                  <a:pt x="276821" y="508992"/>
                </a:lnTo>
                <a:lnTo>
                  <a:pt x="294680" y="473274"/>
                </a:lnTo>
                <a:lnTo>
                  <a:pt x="312539" y="419696"/>
                </a:lnTo>
                <a:lnTo>
                  <a:pt x="330399" y="357188"/>
                </a:lnTo>
                <a:lnTo>
                  <a:pt x="348258" y="276821"/>
                </a:lnTo>
                <a:lnTo>
                  <a:pt x="357188" y="196454"/>
                </a:lnTo>
                <a:lnTo>
                  <a:pt x="366117" y="125016"/>
                </a:lnTo>
                <a:lnTo>
                  <a:pt x="375047" y="62508"/>
                </a:lnTo>
                <a:lnTo>
                  <a:pt x="383977" y="26790"/>
                </a:lnTo>
                <a:lnTo>
                  <a:pt x="383977" y="0"/>
                </a:lnTo>
                <a:lnTo>
                  <a:pt x="375047" y="0"/>
                </a:lnTo>
                <a:lnTo>
                  <a:pt x="366117" y="8930"/>
                </a:lnTo>
                <a:lnTo>
                  <a:pt x="339328" y="26790"/>
                </a:lnTo>
                <a:lnTo>
                  <a:pt x="321469" y="53579"/>
                </a:lnTo>
                <a:lnTo>
                  <a:pt x="312539" y="89297"/>
                </a:lnTo>
                <a:lnTo>
                  <a:pt x="303610" y="142875"/>
                </a:lnTo>
                <a:lnTo>
                  <a:pt x="303610" y="205384"/>
                </a:lnTo>
                <a:lnTo>
                  <a:pt x="303610" y="276821"/>
                </a:lnTo>
                <a:lnTo>
                  <a:pt x="312539" y="339329"/>
                </a:lnTo>
                <a:lnTo>
                  <a:pt x="339328" y="401837"/>
                </a:lnTo>
                <a:lnTo>
                  <a:pt x="357188" y="446485"/>
                </a:lnTo>
                <a:lnTo>
                  <a:pt x="383977" y="473274"/>
                </a:lnTo>
                <a:lnTo>
                  <a:pt x="401836" y="491134"/>
                </a:lnTo>
                <a:lnTo>
                  <a:pt x="419696" y="491134"/>
                </a:lnTo>
                <a:lnTo>
                  <a:pt x="428625" y="473274"/>
                </a:lnTo>
                <a:lnTo>
                  <a:pt x="428625" y="455415"/>
                </a:lnTo>
                <a:lnTo>
                  <a:pt x="410766" y="419696"/>
                </a:lnTo>
                <a:lnTo>
                  <a:pt x="383977" y="375048"/>
                </a:lnTo>
                <a:lnTo>
                  <a:pt x="348258" y="330399"/>
                </a:lnTo>
                <a:lnTo>
                  <a:pt x="312539" y="294680"/>
                </a:lnTo>
                <a:lnTo>
                  <a:pt x="312539" y="29468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822281" y="2527102"/>
            <a:ext cx="375048" cy="35719"/>
          </a:xfrm>
          <a:custGeom>
            <a:avLst/>
            <a:gdLst/>
            <a:ahLst/>
            <a:cxnLst/>
            <a:rect l="0" t="0" r="0" b="0"/>
            <a:pathLst>
              <a:path w="375048" h="35719">
                <a:moveTo>
                  <a:pt x="17860" y="35718"/>
                </a:moveTo>
                <a:lnTo>
                  <a:pt x="893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30" y="26789"/>
                </a:lnTo>
                <a:lnTo>
                  <a:pt x="26789" y="26789"/>
                </a:lnTo>
                <a:lnTo>
                  <a:pt x="62508" y="17859"/>
                </a:lnTo>
                <a:lnTo>
                  <a:pt x="107157" y="8929"/>
                </a:lnTo>
                <a:lnTo>
                  <a:pt x="160735" y="0"/>
                </a:lnTo>
                <a:lnTo>
                  <a:pt x="223242" y="0"/>
                </a:lnTo>
                <a:lnTo>
                  <a:pt x="267891" y="0"/>
                </a:lnTo>
                <a:lnTo>
                  <a:pt x="312539" y="0"/>
                </a:lnTo>
                <a:lnTo>
                  <a:pt x="348258" y="0"/>
                </a:lnTo>
                <a:lnTo>
                  <a:pt x="375047" y="8929"/>
                </a:lnTo>
                <a:lnTo>
                  <a:pt x="375047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06258" y="2518172"/>
            <a:ext cx="196454" cy="455415"/>
          </a:xfrm>
          <a:custGeom>
            <a:avLst/>
            <a:gdLst/>
            <a:ahLst/>
            <a:cxnLst/>
            <a:rect l="0" t="0" r="0" b="0"/>
            <a:pathLst>
              <a:path w="196454" h="455415">
                <a:moveTo>
                  <a:pt x="35719" y="125016"/>
                </a:moveTo>
                <a:lnTo>
                  <a:pt x="35719" y="133945"/>
                </a:lnTo>
                <a:lnTo>
                  <a:pt x="35719" y="142875"/>
                </a:lnTo>
                <a:lnTo>
                  <a:pt x="35719" y="160734"/>
                </a:lnTo>
                <a:lnTo>
                  <a:pt x="35719" y="196453"/>
                </a:lnTo>
                <a:lnTo>
                  <a:pt x="44648" y="241101"/>
                </a:lnTo>
                <a:lnTo>
                  <a:pt x="44648" y="285749"/>
                </a:lnTo>
                <a:lnTo>
                  <a:pt x="44648" y="330398"/>
                </a:lnTo>
                <a:lnTo>
                  <a:pt x="35719" y="375046"/>
                </a:lnTo>
                <a:lnTo>
                  <a:pt x="35719" y="410765"/>
                </a:lnTo>
                <a:lnTo>
                  <a:pt x="35719" y="437554"/>
                </a:lnTo>
                <a:lnTo>
                  <a:pt x="26789" y="455414"/>
                </a:lnTo>
                <a:lnTo>
                  <a:pt x="26789" y="455414"/>
                </a:lnTo>
                <a:lnTo>
                  <a:pt x="17859" y="446484"/>
                </a:lnTo>
                <a:lnTo>
                  <a:pt x="17859" y="428624"/>
                </a:lnTo>
                <a:lnTo>
                  <a:pt x="8930" y="383976"/>
                </a:lnTo>
                <a:lnTo>
                  <a:pt x="8930" y="330398"/>
                </a:lnTo>
                <a:lnTo>
                  <a:pt x="0" y="267891"/>
                </a:lnTo>
                <a:lnTo>
                  <a:pt x="0" y="196453"/>
                </a:lnTo>
                <a:lnTo>
                  <a:pt x="17859" y="133945"/>
                </a:lnTo>
                <a:lnTo>
                  <a:pt x="26789" y="80367"/>
                </a:lnTo>
                <a:lnTo>
                  <a:pt x="53578" y="35719"/>
                </a:lnTo>
                <a:lnTo>
                  <a:pt x="89297" y="8930"/>
                </a:lnTo>
                <a:lnTo>
                  <a:pt x="125015" y="0"/>
                </a:lnTo>
                <a:lnTo>
                  <a:pt x="160734" y="0"/>
                </a:lnTo>
                <a:lnTo>
                  <a:pt x="187523" y="8930"/>
                </a:lnTo>
                <a:lnTo>
                  <a:pt x="196453" y="26789"/>
                </a:lnTo>
                <a:lnTo>
                  <a:pt x="196453" y="53578"/>
                </a:lnTo>
                <a:lnTo>
                  <a:pt x="178594" y="89297"/>
                </a:lnTo>
                <a:lnTo>
                  <a:pt x="151805" y="116086"/>
                </a:lnTo>
                <a:lnTo>
                  <a:pt x="125015" y="151805"/>
                </a:lnTo>
                <a:lnTo>
                  <a:pt x="98226" y="178594"/>
                </a:lnTo>
                <a:lnTo>
                  <a:pt x="89297" y="187523"/>
                </a:lnTo>
                <a:lnTo>
                  <a:pt x="80367" y="196453"/>
                </a:lnTo>
                <a:lnTo>
                  <a:pt x="89297" y="187523"/>
                </a:lnTo>
                <a:lnTo>
                  <a:pt x="107156" y="169664"/>
                </a:lnTo>
                <a:lnTo>
                  <a:pt x="107156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429500" y="2303859"/>
            <a:ext cx="571501" cy="482205"/>
          </a:xfrm>
          <a:custGeom>
            <a:avLst/>
            <a:gdLst/>
            <a:ahLst/>
            <a:cxnLst/>
            <a:rect l="0" t="0" r="0" b="0"/>
            <a:pathLst>
              <a:path w="571501" h="482205">
                <a:moveTo>
                  <a:pt x="80367" y="250032"/>
                </a:moveTo>
                <a:lnTo>
                  <a:pt x="71438" y="258961"/>
                </a:lnTo>
                <a:lnTo>
                  <a:pt x="71438" y="267891"/>
                </a:lnTo>
                <a:lnTo>
                  <a:pt x="62508" y="294680"/>
                </a:lnTo>
                <a:lnTo>
                  <a:pt x="44648" y="330399"/>
                </a:lnTo>
                <a:lnTo>
                  <a:pt x="35719" y="357188"/>
                </a:lnTo>
                <a:lnTo>
                  <a:pt x="17859" y="383977"/>
                </a:lnTo>
                <a:lnTo>
                  <a:pt x="8930" y="410766"/>
                </a:lnTo>
                <a:lnTo>
                  <a:pt x="0" y="419696"/>
                </a:lnTo>
                <a:lnTo>
                  <a:pt x="0" y="428625"/>
                </a:lnTo>
                <a:lnTo>
                  <a:pt x="8930" y="428625"/>
                </a:lnTo>
                <a:lnTo>
                  <a:pt x="17859" y="410766"/>
                </a:lnTo>
                <a:lnTo>
                  <a:pt x="44648" y="392907"/>
                </a:lnTo>
                <a:lnTo>
                  <a:pt x="62508" y="366118"/>
                </a:lnTo>
                <a:lnTo>
                  <a:pt x="80367" y="348258"/>
                </a:lnTo>
                <a:lnTo>
                  <a:pt x="98227" y="330399"/>
                </a:lnTo>
                <a:lnTo>
                  <a:pt x="116086" y="339329"/>
                </a:lnTo>
                <a:lnTo>
                  <a:pt x="133945" y="357188"/>
                </a:lnTo>
                <a:lnTo>
                  <a:pt x="142875" y="375047"/>
                </a:lnTo>
                <a:lnTo>
                  <a:pt x="160734" y="401836"/>
                </a:lnTo>
                <a:lnTo>
                  <a:pt x="169664" y="428625"/>
                </a:lnTo>
                <a:lnTo>
                  <a:pt x="178594" y="437555"/>
                </a:lnTo>
                <a:lnTo>
                  <a:pt x="196453" y="428625"/>
                </a:lnTo>
                <a:lnTo>
                  <a:pt x="205383" y="419696"/>
                </a:lnTo>
                <a:lnTo>
                  <a:pt x="214313" y="392907"/>
                </a:lnTo>
                <a:lnTo>
                  <a:pt x="232172" y="357188"/>
                </a:lnTo>
                <a:lnTo>
                  <a:pt x="250031" y="303610"/>
                </a:lnTo>
                <a:lnTo>
                  <a:pt x="258961" y="250032"/>
                </a:lnTo>
                <a:lnTo>
                  <a:pt x="276820" y="187524"/>
                </a:lnTo>
                <a:lnTo>
                  <a:pt x="285750" y="125016"/>
                </a:lnTo>
                <a:lnTo>
                  <a:pt x="303609" y="71438"/>
                </a:lnTo>
                <a:lnTo>
                  <a:pt x="312539" y="26789"/>
                </a:lnTo>
                <a:lnTo>
                  <a:pt x="321469" y="8930"/>
                </a:lnTo>
                <a:lnTo>
                  <a:pt x="330398" y="0"/>
                </a:lnTo>
                <a:lnTo>
                  <a:pt x="321469" y="0"/>
                </a:lnTo>
                <a:lnTo>
                  <a:pt x="312539" y="17860"/>
                </a:lnTo>
                <a:lnTo>
                  <a:pt x="294680" y="35719"/>
                </a:lnTo>
                <a:lnTo>
                  <a:pt x="276820" y="80367"/>
                </a:lnTo>
                <a:lnTo>
                  <a:pt x="258961" y="125016"/>
                </a:lnTo>
                <a:lnTo>
                  <a:pt x="232172" y="178594"/>
                </a:lnTo>
                <a:lnTo>
                  <a:pt x="214313" y="241102"/>
                </a:lnTo>
                <a:lnTo>
                  <a:pt x="196453" y="303610"/>
                </a:lnTo>
                <a:lnTo>
                  <a:pt x="196453" y="357188"/>
                </a:lnTo>
                <a:lnTo>
                  <a:pt x="196453" y="392907"/>
                </a:lnTo>
                <a:lnTo>
                  <a:pt x="223242" y="419696"/>
                </a:lnTo>
                <a:lnTo>
                  <a:pt x="250031" y="419696"/>
                </a:lnTo>
                <a:lnTo>
                  <a:pt x="285750" y="410766"/>
                </a:lnTo>
                <a:lnTo>
                  <a:pt x="330398" y="392907"/>
                </a:lnTo>
                <a:lnTo>
                  <a:pt x="375047" y="366118"/>
                </a:lnTo>
                <a:lnTo>
                  <a:pt x="428625" y="339329"/>
                </a:lnTo>
                <a:lnTo>
                  <a:pt x="473273" y="321469"/>
                </a:lnTo>
                <a:lnTo>
                  <a:pt x="517922" y="312539"/>
                </a:lnTo>
                <a:lnTo>
                  <a:pt x="544711" y="321469"/>
                </a:lnTo>
                <a:lnTo>
                  <a:pt x="562570" y="348258"/>
                </a:lnTo>
                <a:lnTo>
                  <a:pt x="571500" y="375047"/>
                </a:lnTo>
                <a:lnTo>
                  <a:pt x="562570" y="410766"/>
                </a:lnTo>
                <a:lnTo>
                  <a:pt x="544711" y="437555"/>
                </a:lnTo>
                <a:lnTo>
                  <a:pt x="508992" y="455414"/>
                </a:lnTo>
                <a:lnTo>
                  <a:pt x="482203" y="473274"/>
                </a:lnTo>
                <a:lnTo>
                  <a:pt x="446484" y="482204"/>
                </a:lnTo>
                <a:lnTo>
                  <a:pt x="419695" y="464344"/>
                </a:lnTo>
                <a:lnTo>
                  <a:pt x="392906" y="446485"/>
                </a:lnTo>
                <a:lnTo>
                  <a:pt x="357188" y="410766"/>
                </a:lnTo>
                <a:lnTo>
                  <a:pt x="321469" y="366118"/>
                </a:lnTo>
                <a:lnTo>
                  <a:pt x="285750" y="321469"/>
                </a:lnTo>
                <a:lnTo>
                  <a:pt x="241102" y="276821"/>
                </a:lnTo>
                <a:lnTo>
                  <a:pt x="241102" y="27682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331273" y="2411015"/>
            <a:ext cx="517923" cy="71439"/>
          </a:xfrm>
          <a:custGeom>
            <a:avLst/>
            <a:gdLst/>
            <a:ahLst/>
            <a:cxnLst/>
            <a:rect l="0" t="0" r="0" b="0"/>
            <a:pathLst>
              <a:path w="517923" h="71439">
                <a:moveTo>
                  <a:pt x="0" y="62508"/>
                </a:moveTo>
                <a:lnTo>
                  <a:pt x="17860" y="53579"/>
                </a:lnTo>
                <a:lnTo>
                  <a:pt x="53579" y="53579"/>
                </a:lnTo>
                <a:lnTo>
                  <a:pt x="107157" y="62508"/>
                </a:lnTo>
                <a:lnTo>
                  <a:pt x="178594" y="62508"/>
                </a:lnTo>
                <a:lnTo>
                  <a:pt x="258961" y="71438"/>
                </a:lnTo>
                <a:lnTo>
                  <a:pt x="339329" y="71438"/>
                </a:lnTo>
                <a:lnTo>
                  <a:pt x="401836" y="71438"/>
                </a:lnTo>
                <a:lnTo>
                  <a:pt x="446485" y="62508"/>
                </a:lnTo>
                <a:lnTo>
                  <a:pt x="491133" y="53579"/>
                </a:lnTo>
                <a:lnTo>
                  <a:pt x="508993" y="26789"/>
                </a:lnTo>
                <a:lnTo>
                  <a:pt x="517922" y="0"/>
                </a:lnTo>
                <a:lnTo>
                  <a:pt x="51792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384227" y="4116586"/>
            <a:ext cx="107157" cy="321469"/>
          </a:xfrm>
          <a:custGeom>
            <a:avLst/>
            <a:gdLst/>
            <a:ahLst/>
            <a:cxnLst/>
            <a:rect l="0" t="0" r="0" b="0"/>
            <a:pathLst>
              <a:path w="107157" h="321469">
                <a:moveTo>
                  <a:pt x="107156" y="44648"/>
                </a:moveTo>
                <a:lnTo>
                  <a:pt x="107156" y="35718"/>
                </a:lnTo>
                <a:lnTo>
                  <a:pt x="98226" y="35718"/>
                </a:lnTo>
                <a:lnTo>
                  <a:pt x="98226" y="17859"/>
                </a:lnTo>
                <a:lnTo>
                  <a:pt x="89296" y="8929"/>
                </a:lnTo>
                <a:lnTo>
                  <a:pt x="89296" y="0"/>
                </a:lnTo>
                <a:lnTo>
                  <a:pt x="89296" y="0"/>
                </a:lnTo>
                <a:lnTo>
                  <a:pt x="89296" y="8929"/>
                </a:lnTo>
                <a:lnTo>
                  <a:pt x="80367" y="17859"/>
                </a:lnTo>
                <a:lnTo>
                  <a:pt x="89296" y="44648"/>
                </a:lnTo>
                <a:lnTo>
                  <a:pt x="89296" y="89296"/>
                </a:lnTo>
                <a:lnTo>
                  <a:pt x="89296" y="133945"/>
                </a:lnTo>
                <a:lnTo>
                  <a:pt x="89296" y="187523"/>
                </a:lnTo>
                <a:lnTo>
                  <a:pt x="89296" y="241101"/>
                </a:lnTo>
                <a:lnTo>
                  <a:pt x="89296" y="276820"/>
                </a:lnTo>
                <a:lnTo>
                  <a:pt x="89296" y="303609"/>
                </a:lnTo>
                <a:lnTo>
                  <a:pt x="89296" y="321468"/>
                </a:lnTo>
                <a:lnTo>
                  <a:pt x="80367" y="321468"/>
                </a:lnTo>
                <a:lnTo>
                  <a:pt x="71437" y="303609"/>
                </a:lnTo>
                <a:lnTo>
                  <a:pt x="53578" y="276820"/>
                </a:lnTo>
                <a:lnTo>
                  <a:pt x="35718" y="232171"/>
                </a:lnTo>
                <a:lnTo>
                  <a:pt x="0" y="187523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196703" y="3982640"/>
            <a:ext cx="464345" cy="160736"/>
          </a:xfrm>
          <a:custGeom>
            <a:avLst/>
            <a:gdLst/>
            <a:ahLst/>
            <a:cxnLst/>
            <a:rect l="0" t="0" r="0" b="0"/>
            <a:pathLst>
              <a:path w="464345" h="160736">
                <a:moveTo>
                  <a:pt x="0" y="160735"/>
                </a:move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8930" y="151805"/>
                </a:lnTo>
                <a:lnTo>
                  <a:pt x="17860" y="142875"/>
                </a:lnTo>
                <a:lnTo>
                  <a:pt x="53578" y="125016"/>
                </a:lnTo>
                <a:lnTo>
                  <a:pt x="98227" y="107156"/>
                </a:lnTo>
                <a:lnTo>
                  <a:pt x="151805" y="89297"/>
                </a:lnTo>
                <a:lnTo>
                  <a:pt x="214313" y="62508"/>
                </a:lnTo>
                <a:lnTo>
                  <a:pt x="285750" y="44649"/>
                </a:lnTo>
                <a:lnTo>
                  <a:pt x="348258" y="26789"/>
                </a:lnTo>
                <a:lnTo>
                  <a:pt x="410766" y="8930"/>
                </a:lnTo>
                <a:lnTo>
                  <a:pt x="464344" y="0"/>
                </a:lnTo>
                <a:lnTo>
                  <a:pt x="4643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482453" y="4179093"/>
            <a:ext cx="250032" cy="294681"/>
          </a:xfrm>
          <a:custGeom>
            <a:avLst/>
            <a:gdLst/>
            <a:ahLst/>
            <a:cxnLst/>
            <a:rect l="0" t="0" r="0" b="0"/>
            <a:pathLst>
              <a:path w="250032" h="294681">
                <a:moveTo>
                  <a:pt x="0" y="98227"/>
                </a:moveTo>
                <a:lnTo>
                  <a:pt x="0" y="116086"/>
                </a:lnTo>
                <a:lnTo>
                  <a:pt x="0" y="133946"/>
                </a:lnTo>
                <a:lnTo>
                  <a:pt x="17860" y="160735"/>
                </a:lnTo>
                <a:lnTo>
                  <a:pt x="35719" y="178594"/>
                </a:lnTo>
                <a:lnTo>
                  <a:pt x="62508" y="196453"/>
                </a:lnTo>
                <a:lnTo>
                  <a:pt x="89297" y="196453"/>
                </a:lnTo>
                <a:lnTo>
                  <a:pt x="116086" y="187524"/>
                </a:lnTo>
                <a:lnTo>
                  <a:pt x="142875" y="178594"/>
                </a:lnTo>
                <a:lnTo>
                  <a:pt x="169664" y="151805"/>
                </a:lnTo>
                <a:lnTo>
                  <a:pt x="178594" y="125016"/>
                </a:lnTo>
                <a:lnTo>
                  <a:pt x="187524" y="89297"/>
                </a:lnTo>
                <a:lnTo>
                  <a:pt x="178594" y="53578"/>
                </a:lnTo>
                <a:lnTo>
                  <a:pt x="169664" y="26789"/>
                </a:lnTo>
                <a:lnTo>
                  <a:pt x="151805" y="8930"/>
                </a:lnTo>
                <a:lnTo>
                  <a:pt x="133945" y="0"/>
                </a:lnTo>
                <a:lnTo>
                  <a:pt x="116086" y="17860"/>
                </a:lnTo>
                <a:lnTo>
                  <a:pt x="98227" y="53578"/>
                </a:lnTo>
                <a:lnTo>
                  <a:pt x="89297" y="98227"/>
                </a:lnTo>
                <a:lnTo>
                  <a:pt x="80367" y="151805"/>
                </a:lnTo>
                <a:lnTo>
                  <a:pt x="71438" y="205383"/>
                </a:lnTo>
                <a:lnTo>
                  <a:pt x="80367" y="250032"/>
                </a:lnTo>
                <a:lnTo>
                  <a:pt x="89297" y="285750"/>
                </a:lnTo>
                <a:lnTo>
                  <a:pt x="116086" y="294680"/>
                </a:lnTo>
                <a:lnTo>
                  <a:pt x="142875" y="285750"/>
                </a:lnTo>
                <a:lnTo>
                  <a:pt x="178594" y="267891"/>
                </a:lnTo>
                <a:lnTo>
                  <a:pt x="214313" y="223243"/>
                </a:lnTo>
                <a:lnTo>
                  <a:pt x="250031" y="178594"/>
                </a:lnTo>
                <a:lnTo>
                  <a:pt x="250031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750344" y="4241601"/>
            <a:ext cx="116087" cy="196454"/>
          </a:xfrm>
          <a:custGeom>
            <a:avLst/>
            <a:gdLst/>
            <a:ahLst/>
            <a:cxnLst/>
            <a:rect l="0" t="0" r="0" b="0"/>
            <a:pathLst>
              <a:path w="116087" h="196454">
                <a:moveTo>
                  <a:pt x="26789" y="0"/>
                </a:moveTo>
                <a:lnTo>
                  <a:pt x="17859" y="0"/>
                </a:lnTo>
                <a:lnTo>
                  <a:pt x="8929" y="8930"/>
                </a:lnTo>
                <a:lnTo>
                  <a:pt x="0" y="17860"/>
                </a:lnTo>
                <a:lnTo>
                  <a:pt x="0" y="26789"/>
                </a:lnTo>
                <a:lnTo>
                  <a:pt x="8929" y="35719"/>
                </a:lnTo>
                <a:lnTo>
                  <a:pt x="17859" y="44649"/>
                </a:lnTo>
                <a:lnTo>
                  <a:pt x="35719" y="53578"/>
                </a:lnTo>
                <a:lnTo>
                  <a:pt x="62508" y="71438"/>
                </a:lnTo>
                <a:lnTo>
                  <a:pt x="80367" y="89297"/>
                </a:lnTo>
                <a:lnTo>
                  <a:pt x="98226" y="98227"/>
                </a:lnTo>
                <a:lnTo>
                  <a:pt x="116086" y="125016"/>
                </a:lnTo>
                <a:lnTo>
                  <a:pt x="116086" y="142875"/>
                </a:lnTo>
                <a:lnTo>
                  <a:pt x="107156" y="169664"/>
                </a:lnTo>
                <a:lnTo>
                  <a:pt x="89297" y="187524"/>
                </a:lnTo>
                <a:lnTo>
                  <a:pt x="71437" y="196453"/>
                </a:lnTo>
                <a:lnTo>
                  <a:pt x="53578" y="196453"/>
                </a:lnTo>
                <a:lnTo>
                  <a:pt x="26789" y="178594"/>
                </a:lnTo>
                <a:lnTo>
                  <a:pt x="26789" y="160735"/>
                </a:lnTo>
                <a:lnTo>
                  <a:pt x="26789" y="133945"/>
                </a:lnTo>
                <a:lnTo>
                  <a:pt x="35719" y="98227"/>
                </a:lnTo>
                <a:lnTo>
                  <a:pt x="62508" y="62508"/>
                </a:lnTo>
                <a:lnTo>
                  <a:pt x="62508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955727" y="4027289"/>
            <a:ext cx="80368" cy="428626"/>
          </a:xfrm>
          <a:custGeom>
            <a:avLst/>
            <a:gdLst/>
            <a:ahLst/>
            <a:cxnLst/>
            <a:rect l="0" t="0" r="0" b="0"/>
            <a:pathLst>
              <a:path w="80368" h="428626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29" y="0"/>
                </a:lnTo>
                <a:lnTo>
                  <a:pt x="8929" y="17859"/>
                </a:lnTo>
                <a:lnTo>
                  <a:pt x="17859" y="35718"/>
                </a:lnTo>
                <a:lnTo>
                  <a:pt x="17859" y="71437"/>
                </a:lnTo>
                <a:lnTo>
                  <a:pt x="26789" y="125015"/>
                </a:lnTo>
                <a:lnTo>
                  <a:pt x="26789" y="178593"/>
                </a:lnTo>
                <a:lnTo>
                  <a:pt x="35718" y="241101"/>
                </a:lnTo>
                <a:lnTo>
                  <a:pt x="35718" y="303609"/>
                </a:lnTo>
                <a:lnTo>
                  <a:pt x="44648" y="357187"/>
                </a:lnTo>
                <a:lnTo>
                  <a:pt x="53578" y="392906"/>
                </a:lnTo>
                <a:lnTo>
                  <a:pt x="62507" y="419695"/>
                </a:lnTo>
                <a:lnTo>
                  <a:pt x="71437" y="428625"/>
                </a:lnTo>
                <a:lnTo>
                  <a:pt x="71437" y="428625"/>
                </a:lnTo>
                <a:lnTo>
                  <a:pt x="80367" y="410765"/>
                </a:lnTo>
                <a:lnTo>
                  <a:pt x="80367" y="392906"/>
                </a:lnTo>
                <a:lnTo>
                  <a:pt x="80367" y="357187"/>
                </a:lnTo>
                <a:lnTo>
                  <a:pt x="62507" y="321468"/>
                </a:lnTo>
                <a:lnTo>
                  <a:pt x="53578" y="276820"/>
                </a:lnTo>
                <a:lnTo>
                  <a:pt x="26789" y="241101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893219" y="4232671"/>
            <a:ext cx="258962" cy="35720"/>
          </a:xfrm>
          <a:custGeom>
            <a:avLst/>
            <a:gdLst/>
            <a:ahLst/>
            <a:cxnLst/>
            <a:rect l="0" t="0" r="0" b="0"/>
            <a:pathLst>
              <a:path w="258962" h="35720">
                <a:moveTo>
                  <a:pt x="0" y="35719"/>
                </a:moveTo>
                <a:lnTo>
                  <a:pt x="8929" y="35719"/>
                </a:lnTo>
                <a:lnTo>
                  <a:pt x="8929" y="35719"/>
                </a:lnTo>
                <a:lnTo>
                  <a:pt x="35719" y="35719"/>
                </a:lnTo>
                <a:lnTo>
                  <a:pt x="62508" y="26790"/>
                </a:lnTo>
                <a:lnTo>
                  <a:pt x="98226" y="17860"/>
                </a:lnTo>
                <a:lnTo>
                  <a:pt x="142875" y="8930"/>
                </a:lnTo>
                <a:lnTo>
                  <a:pt x="187523" y="0"/>
                </a:lnTo>
                <a:lnTo>
                  <a:pt x="223242" y="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223617" y="4179093"/>
            <a:ext cx="223243" cy="312540"/>
          </a:xfrm>
          <a:custGeom>
            <a:avLst/>
            <a:gdLst/>
            <a:ahLst/>
            <a:cxnLst/>
            <a:rect l="0" t="0" r="0" b="0"/>
            <a:pathLst>
              <a:path w="223243" h="312540">
                <a:moveTo>
                  <a:pt x="125016" y="0"/>
                </a:moveTo>
                <a:lnTo>
                  <a:pt x="116086" y="0"/>
                </a:lnTo>
                <a:lnTo>
                  <a:pt x="98227" y="0"/>
                </a:lnTo>
                <a:lnTo>
                  <a:pt x="80367" y="8930"/>
                </a:lnTo>
                <a:lnTo>
                  <a:pt x="62508" y="26789"/>
                </a:lnTo>
                <a:lnTo>
                  <a:pt x="35719" y="53578"/>
                </a:lnTo>
                <a:lnTo>
                  <a:pt x="17860" y="89297"/>
                </a:lnTo>
                <a:lnTo>
                  <a:pt x="8930" y="142875"/>
                </a:lnTo>
                <a:lnTo>
                  <a:pt x="0" y="187524"/>
                </a:lnTo>
                <a:lnTo>
                  <a:pt x="0" y="241102"/>
                </a:lnTo>
                <a:lnTo>
                  <a:pt x="17860" y="276821"/>
                </a:lnTo>
                <a:lnTo>
                  <a:pt x="35719" y="294680"/>
                </a:lnTo>
                <a:lnTo>
                  <a:pt x="62508" y="312539"/>
                </a:lnTo>
                <a:lnTo>
                  <a:pt x="98227" y="303610"/>
                </a:lnTo>
                <a:lnTo>
                  <a:pt x="133946" y="285750"/>
                </a:lnTo>
                <a:lnTo>
                  <a:pt x="169664" y="258961"/>
                </a:lnTo>
                <a:lnTo>
                  <a:pt x="196453" y="223243"/>
                </a:lnTo>
                <a:lnTo>
                  <a:pt x="223242" y="187524"/>
                </a:lnTo>
                <a:lnTo>
                  <a:pt x="223242" y="18752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411141" y="4196953"/>
            <a:ext cx="491133" cy="294680"/>
          </a:xfrm>
          <a:custGeom>
            <a:avLst/>
            <a:gdLst/>
            <a:ahLst/>
            <a:cxnLst/>
            <a:rect l="0" t="0" r="0" b="0"/>
            <a:pathLst>
              <a:path w="491133" h="294680">
                <a:moveTo>
                  <a:pt x="35718" y="35718"/>
                </a:moveTo>
                <a:lnTo>
                  <a:pt x="35718" y="44648"/>
                </a:lnTo>
                <a:lnTo>
                  <a:pt x="26789" y="71437"/>
                </a:lnTo>
                <a:lnTo>
                  <a:pt x="26789" y="116086"/>
                </a:lnTo>
                <a:lnTo>
                  <a:pt x="17859" y="151804"/>
                </a:lnTo>
                <a:lnTo>
                  <a:pt x="8929" y="196453"/>
                </a:lnTo>
                <a:lnTo>
                  <a:pt x="8929" y="223242"/>
                </a:lnTo>
                <a:lnTo>
                  <a:pt x="0" y="250031"/>
                </a:lnTo>
                <a:lnTo>
                  <a:pt x="0" y="258961"/>
                </a:lnTo>
                <a:lnTo>
                  <a:pt x="8929" y="258961"/>
                </a:lnTo>
                <a:lnTo>
                  <a:pt x="17859" y="241101"/>
                </a:lnTo>
                <a:lnTo>
                  <a:pt x="35718" y="214312"/>
                </a:lnTo>
                <a:lnTo>
                  <a:pt x="44648" y="178593"/>
                </a:lnTo>
                <a:lnTo>
                  <a:pt x="62507" y="133945"/>
                </a:lnTo>
                <a:lnTo>
                  <a:pt x="80367" y="98226"/>
                </a:lnTo>
                <a:lnTo>
                  <a:pt x="89297" y="71437"/>
                </a:lnTo>
                <a:lnTo>
                  <a:pt x="107156" y="62508"/>
                </a:lnTo>
                <a:lnTo>
                  <a:pt x="116086" y="71437"/>
                </a:lnTo>
                <a:lnTo>
                  <a:pt x="125015" y="98226"/>
                </a:lnTo>
                <a:lnTo>
                  <a:pt x="133945" y="142875"/>
                </a:lnTo>
                <a:lnTo>
                  <a:pt x="142875" y="178593"/>
                </a:lnTo>
                <a:lnTo>
                  <a:pt x="151804" y="205383"/>
                </a:lnTo>
                <a:lnTo>
                  <a:pt x="151804" y="232172"/>
                </a:lnTo>
                <a:lnTo>
                  <a:pt x="160734" y="241101"/>
                </a:lnTo>
                <a:lnTo>
                  <a:pt x="169664" y="241101"/>
                </a:lnTo>
                <a:lnTo>
                  <a:pt x="178593" y="223242"/>
                </a:lnTo>
                <a:lnTo>
                  <a:pt x="178593" y="196453"/>
                </a:lnTo>
                <a:lnTo>
                  <a:pt x="187523" y="151804"/>
                </a:lnTo>
                <a:lnTo>
                  <a:pt x="196453" y="107156"/>
                </a:lnTo>
                <a:lnTo>
                  <a:pt x="205382" y="53578"/>
                </a:lnTo>
                <a:lnTo>
                  <a:pt x="214312" y="17859"/>
                </a:lnTo>
                <a:lnTo>
                  <a:pt x="232172" y="0"/>
                </a:lnTo>
                <a:lnTo>
                  <a:pt x="250031" y="0"/>
                </a:lnTo>
                <a:lnTo>
                  <a:pt x="258961" y="17859"/>
                </a:lnTo>
                <a:lnTo>
                  <a:pt x="267890" y="62508"/>
                </a:lnTo>
                <a:lnTo>
                  <a:pt x="276820" y="107156"/>
                </a:lnTo>
                <a:lnTo>
                  <a:pt x="276820" y="160734"/>
                </a:lnTo>
                <a:lnTo>
                  <a:pt x="267890" y="205383"/>
                </a:lnTo>
                <a:lnTo>
                  <a:pt x="250031" y="250031"/>
                </a:lnTo>
                <a:lnTo>
                  <a:pt x="232172" y="276820"/>
                </a:lnTo>
                <a:lnTo>
                  <a:pt x="214312" y="294679"/>
                </a:lnTo>
                <a:lnTo>
                  <a:pt x="205382" y="285750"/>
                </a:lnTo>
                <a:lnTo>
                  <a:pt x="196453" y="267890"/>
                </a:lnTo>
                <a:lnTo>
                  <a:pt x="196453" y="241101"/>
                </a:lnTo>
                <a:lnTo>
                  <a:pt x="205382" y="205383"/>
                </a:lnTo>
                <a:lnTo>
                  <a:pt x="214312" y="169664"/>
                </a:lnTo>
                <a:lnTo>
                  <a:pt x="241101" y="151804"/>
                </a:lnTo>
                <a:lnTo>
                  <a:pt x="276820" y="142875"/>
                </a:lnTo>
                <a:lnTo>
                  <a:pt x="312539" y="142875"/>
                </a:lnTo>
                <a:lnTo>
                  <a:pt x="348257" y="151804"/>
                </a:lnTo>
                <a:lnTo>
                  <a:pt x="375047" y="169664"/>
                </a:lnTo>
                <a:lnTo>
                  <a:pt x="410765" y="169664"/>
                </a:lnTo>
                <a:lnTo>
                  <a:pt x="428625" y="178593"/>
                </a:lnTo>
                <a:lnTo>
                  <a:pt x="446484" y="178593"/>
                </a:lnTo>
                <a:lnTo>
                  <a:pt x="446484" y="169664"/>
                </a:lnTo>
                <a:lnTo>
                  <a:pt x="446484" y="151804"/>
                </a:lnTo>
                <a:lnTo>
                  <a:pt x="446484" y="125015"/>
                </a:lnTo>
                <a:lnTo>
                  <a:pt x="437554" y="89297"/>
                </a:lnTo>
                <a:lnTo>
                  <a:pt x="437554" y="53578"/>
                </a:lnTo>
                <a:lnTo>
                  <a:pt x="428625" y="17859"/>
                </a:lnTo>
                <a:lnTo>
                  <a:pt x="428625" y="0"/>
                </a:lnTo>
                <a:lnTo>
                  <a:pt x="437554" y="8929"/>
                </a:lnTo>
                <a:lnTo>
                  <a:pt x="446484" y="35718"/>
                </a:lnTo>
                <a:lnTo>
                  <a:pt x="455414" y="71437"/>
                </a:lnTo>
                <a:lnTo>
                  <a:pt x="464343" y="125015"/>
                </a:lnTo>
                <a:lnTo>
                  <a:pt x="473273" y="178593"/>
                </a:lnTo>
                <a:lnTo>
                  <a:pt x="482203" y="214312"/>
                </a:lnTo>
                <a:lnTo>
                  <a:pt x="482203" y="241101"/>
                </a:lnTo>
                <a:lnTo>
                  <a:pt x="491132" y="250031"/>
                </a:lnTo>
                <a:lnTo>
                  <a:pt x="491132" y="241101"/>
                </a:lnTo>
                <a:lnTo>
                  <a:pt x="491132" y="214312"/>
                </a:lnTo>
                <a:lnTo>
                  <a:pt x="491132" y="169664"/>
                </a:lnTo>
                <a:lnTo>
                  <a:pt x="482203" y="116086"/>
                </a:lnTo>
                <a:lnTo>
                  <a:pt x="473273" y="62508"/>
                </a:lnTo>
                <a:lnTo>
                  <a:pt x="473273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286125" y="4723804"/>
            <a:ext cx="35720" cy="250033"/>
          </a:xfrm>
          <a:custGeom>
            <a:avLst/>
            <a:gdLst/>
            <a:ahLst/>
            <a:cxnLst/>
            <a:rect l="0" t="0" r="0" b="0"/>
            <a:pathLst>
              <a:path w="35720" h="250033">
                <a:moveTo>
                  <a:pt x="893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17859" y="125016"/>
                </a:lnTo>
                <a:lnTo>
                  <a:pt x="17859" y="151805"/>
                </a:lnTo>
                <a:lnTo>
                  <a:pt x="26789" y="169665"/>
                </a:lnTo>
                <a:lnTo>
                  <a:pt x="35719" y="196454"/>
                </a:lnTo>
                <a:lnTo>
                  <a:pt x="35719" y="214313"/>
                </a:lnTo>
                <a:lnTo>
                  <a:pt x="35719" y="232173"/>
                </a:lnTo>
                <a:lnTo>
                  <a:pt x="35719" y="250032"/>
                </a:lnTo>
                <a:lnTo>
                  <a:pt x="35719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187898" y="4598789"/>
            <a:ext cx="26791" cy="26790"/>
          </a:xfrm>
          <a:custGeom>
            <a:avLst/>
            <a:gdLst/>
            <a:ahLst/>
            <a:cxnLst/>
            <a:rect l="0" t="0" r="0" b="0"/>
            <a:pathLst>
              <a:path w="26791" h="26790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17860" y="17859"/>
                </a:lnTo>
                <a:lnTo>
                  <a:pt x="26790" y="17859"/>
                </a:lnTo>
                <a:lnTo>
                  <a:pt x="26790" y="17859"/>
                </a:lnTo>
                <a:lnTo>
                  <a:pt x="17860" y="17859"/>
                </a:lnTo>
                <a:lnTo>
                  <a:pt x="17860" y="8929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455789" y="4750593"/>
            <a:ext cx="276821" cy="178596"/>
          </a:xfrm>
          <a:custGeom>
            <a:avLst/>
            <a:gdLst/>
            <a:ahLst/>
            <a:cxnLst/>
            <a:rect l="0" t="0" r="0" b="0"/>
            <a:pathLst>
              <a:path w="276821" h="178596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30" y="71438"/>
                </a:lnTo>
                <a:lnTo>
                  <a:pt x="8930" y="107157"/>
                </a:lnTo>
                <a:lnTo>
                  <a:pt x="8930" y="133946"/>
                </a:lnTo>
                <a:lnTo>
                  <a:pt x="8930" y="151805"/>
                </a:lnTo>
                <a:lnTo>
                  <a:pt x="8930" y="169665"/>
                </a:lnTo>
                <a:lnTo>
                  <a:pt x="8930" y="178595"/>
                </a:lnTo>
                <a:lnTo>
                  <a:pt x="8930" y="178595"/>
                </a:lnTo>
                <a:lnTo>
                  <a:pt x="8930" y="178595"/>
                </a:lnTo>
                <a:lnTo>
                  <a:pt x="0" y="160735"/>
                </a:lnTo>
                <a:lnTo>
                  <a:pt x="0" y="133946"/>
                </a:lnTo>
                <a:lnTo>
                  <a:pt x="0" y="107157"/>
                </a:lnTo>
                <a:lnTo>
                  <a:pt x="0" y="71438"/>
                </a:lnTo>
                <a:lnTo>
                  <a:pt x="8930" y="44649"/>
                </a:lnTo>
                <a:lnTo>
                  <a:pt x="26789" y="17860"/>
                </a:lnTo>
                <a:lnTo>
                  <a:pt x="53578" y="8930"/>
                </a:lnTo>
                <a:lnTo>
                  <a:pt x="80367" y="17860"/>
                </a:lnTo>
                <a:lnTo>
                  <a:pt x="116086" y="35719"/>
                </a:lnTo>
                <a:lnTo>
                  <a:pt x="142875" y="62508"/>
                </a:lnTo>
                <a:lnTo>
                  <a:pt x="169664" y="98227"/>
                </a:lnTo>
                <a:lnTo>
                  <a:pt x="187524" y="125016"/>
                </a:lnTo>
                <a:lnTo>
                  <a:pt x="205383" y="151805"/>
                </a:lnTo>
                <a:lnTo>
                  <a:pt x="214313" y="169665"/>
                </a:lnTo>
                <a:lnTo>
                  <a:pt x="214313" y="178595"/>
                </a:lnTo>
                <a:lnTo>
                  <a:pt x="223242" y="178595"/>
                </a:lnTo>
                <a:lnTo>
                  <a:pt x="223242" y="160735"/>
                </a:lnTo>
                <a:lnTo>
                  <a:pt x="232172" y="133946"/>
                </a:lnTo>
                <a:lnTo>
                  <a:pt x="241102" y="107157"/>
                </a:lnTo>
                <a:lnTo>
                  <a:pt x="250031" y="80368"/>
                </a:lnTo>
                <a:lnTo>
                  <a:pt x="267891" y="62508"/>
                </a:lnTo>
                <a:lnTo>
                  <a:pt x="276820" y="44649"/>
                </a:lnTo>
                <a:lnTo>
                  <a:pt x="276820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777258" y="4688086"/>
            <a:ext cx="142876" cy="392907"/>
          </a:xfrm>
          <a:custGeom>
            <a:avLst/>
            <a:gdLst/>
            <a:ahLst/>
            <a:cxnLst/>
            <a:rect l="0" t="0" r="0" b="0"/>
            <a:pathLst>
              <a:path w="142876" h="392907">
                <a:moveTo>
                  <a:pt x="35719" y="98226"/>
                </a:moveTo>
                <a:lnTo>
                  <a:pt x="35719" y="107156"/>
                </a:lnTo>
                <a:lnTo>
                  <a:pt x="44648" y="116085"/>
                </a:lnTo>
                <a:lnTo>
                  <a:pt x="53578" y="142875"/>
                </a:lnTo>
                <a:lnTo>
                  <a:pt x="62508" y="169664"/>
                </a:lnTo>
                <a:lnTo>
                  <a:pt x="71437" y="214312"/>
                </a:lnTo>
                <a:lnTo>
                  <a:pt x="80367" y="250031"/>
                </a:lnTo>
                <a:lnTo>
                  <a:pt x="89297" y="294680"/>
                </a:lnTo>
                <a:lnTo>
                  <a:pt x="98226" y="330398"/>
                </a:lnTo>
                <a:lnTo>
                  <a:pt x="98226" y="366117"/>
                </a:lnTo>
                <a:lnTo>
                  <a:pt x="98226" y="383977"/>
                </a:lnTo>
                <a:lnTo>
                  <a:pt x="89297" y="392906"/>
                </a:lnTo>
                <a:lnTo>
                  <a:pt x="80367" y="383977"/>
                </a:lnTo>
                <a:lnTo>
                  <a:pt x="71437" y="366117"/>
                </a:lnTo>
                <a:lnTo>
                  <a:pt x="53578" y="330398"/>
                </a:lnTo>
                <a:lnTo>
                  <a:pt x="35719" y="285750"/>
                </a:lnTo>
                <a:lnTo>
                  <a:pt x="17859" y="223242"/>
                </a:lnTo>
                <a:lnTo>
                  <a:pt x="8930" y="160734"/>
                </a:lnTo>
                <a:lnTo>
                  <a:pt x="0" y="107156"/>
                </a:lnTo>
                <a:lnTo>
                  <a:pt x="8930" y="53578"/>
                </a:lnTo>
                <a:lnTo>
                  <a:pt x="26789" y="26789"/>
                </a:lnTo>
                <a:lnTo>
                  <a:pt x="53578" y="8929"/>
                </a:lnTo>
                <a:lnTo>
                  <a:pt x="89297" y="0"/>
                </a:lnTo>
                <a:lnTo>
                  <a:pt x="116086" y="0"/>
                </a:lnTo>
                <a:lnTo>
                  <a:pt x="133945" y="17859"/>
                </a:lnTo>
                <a:lnTo>
                  <a:pt x="142875" y="44648"/>
                </a:lnTo>
                <a:lnTo>
                  <a:pt x="133945" y="80367"/>
                </a:lnTo>
                <a:lnTo>
                  <a:pt x="133945" y="116085"/>
                </a:lnTo>
                <a:lnTo>
                  <a:pt x="116086" y="151804"/>
                </a:lnTo>
                <a:lnTo>
                  <a:pt x="107156" y="178593"/>
                </a:lnTo>
                <a:lnTo>
                  <a:pt x="107156" y="187523"/>
                </a:lnTo>
                <a:lnTo>
                  <a:pt x="98226" y="187523"/>
                </a:lnTo>
                <a:lnTo>
                  <a:pt x="107156" y="169664"/>
                </a:lnTo>
                <a:lnTo>
                  <a:pt x="116086" y="142875"/>
                </a:lnTo>
                <a:lnTo>
                  <a:pt x="116086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991570" y="4438054"/>
            <a:ext cx="258962" cy="455416"/>
          </a:xfrm>
          <a:custGeom>
            <a:avLst/>
            <a:gdLst/>
            <a:ahLst/>
            <a:cxnLst/>
            <a:rect l="0" t="0" r="0" b="0"/>
            <a:pathLst>
              <a:path w="258962" h="455416">
                <a:moveTo>
                  <a:pt x="17860" y="321469"/>
                </a:moveTo>
                <a:lnTo>
                  <a:pt x="8930" y="330399"/>
                </a:lnTo>
                <a:lnTo>
                  <a:pt x="8930" y="348258"/>
                </a:lnTo>
                <a:lnTo>
                  <a:pt x="8930" y="375047"/>
                </a:lnTo>
                <a:lnTo>
                  <a:pt x="8930" y="392907"/>
                </a:lnTo>
                <a:lnTo>
                  <a:pt x="0" y="410766"/>
                </a:lnTo>
                <a:lnTo>
                  <a:pt x="0" y="419696"/>
                </a:lnTo>
                <a:lnTo>
                  <a:pt x="0" y="419696"/>
                </a:lnTo>
                <a:lnTo>
                  <a:pt x="8930" y="410766"/>
                </a:lnTo>
                <a:lnTo>
                  <a:pt x="8930" y="392907"/>
                </a:lnTo>
                <a:lnTo>
                  <a:pt x="26789" y="375047"/>
                </a:lnTo>
                <a:lnTo>
                  <a:pt x="35719" y="357188"/>
                </a:lnTo>
                <a:lnTo>
                  <a:pt x="53578" y="339328"/>
                </a:lnTo>
                <a:lnTo>
                  <a:pt x="71438" y="321469"/>
                </a:lnTo>
                <a:lnTo>
                  <a:pt x="80368" y="303610"/>
                </a:lnTo>
                <a:lnTo>
                  <a:pt x="89297" y="294680"/>
                </a:lnTo>
                <a:lnTo>
                  <a:pt x="98227" y="276821"/>
                </a:lnTo>
                <a:lnTo>
                  <a:pt x="98227" y="267891"/>
                </a:lnTo>
                <a:lnTo>
                  <a:pt x="107157" y="258961"/>
                </a:lnTo>
                <a:lnTo>
                  <a:pt x="107157" y="241102"/>
                </a:lnTo>
                <a:lnTo>
                  <a:pt x="116086" y="223242"/>
                </a:lnTo>
                <a:lnTo>
                  <a:pt x="107157" y="196453"/>
                </a:lnTo>
                <a:lnTo>
                  <a:pt x="116086" y="169664"/>
                </a:lnTo>
                <a:lnTo>
                  <a:pt x="116086" y="125016"/>
                </a:lnTo>
                <a:lnTo>
                  <a:pt x="116086" y="80367"/>
                </a:lnTo>
                <a:lnTo>
                  <a:pt x="116086" y="44649"/>
                </a:lnTo>
                <a:lnTo>
                  <a:pt x="116086" y="17860"/>
                </a:lnTo>
                <a:lnTo>
                  <a:pt x="125016" y="0"/>
                </a:lnTo>
                <a:lnTo>
                  <a:pt x="133946" y="8930"/>
                </a:lnTo>
                <a:lnTo>
                  <a:pt x="142875" y="26789"/>
                </a:lnTo>
                <a:lnTo>
                  <a:pt x="142875" y="71438"/>
                </a:lnTo>
                <a:lnTo>
                  <a:pt x="151805" y="125016"/>
                </a:lnTo>
                <a:lnTo>
                  <a:pt x="151805" y="196453"/>
                </a:lnTo>
                <a:lnTo>
                  <a:pt x="151805" y="258961"/>
                </a:lnTo>
                <a:lnTo>
                  <a:pt x="160735" y="330399"/>
                </a:lnTo>
                <a:lnTo>
                  <a:pt x="169664" y="383977"/>
                </a:lnTo>
                <a:lnTo>
                  <a:pt x="187524" y="428625"/>
                </a:lnTo>
                <a:lnTo>
                  <a:pt x="205383" y="446485"/>
                </a:lnTo>
                <a:lnTo>
                  <a:pt x="223243" y="455415"/>
                </a:lnTo>
                <a:lnTo>
                  <a:pt x="241102" y="446485"/>
                </a:lnTo>
                <a:lnTo>
                  <a:pt x="250032" y="419696"/>
                </a:lnTo>
                <a:lnTo>
                  <a:pt x="258961" y="383977"/>
                </a:lnTo>
                <a:lnTo>
                  <a:pt x="250032" y="330399"/>
                </a:lnTo>
                <a:lnTo>
                  <a:pt x="232172" y="267891"/>
                </a:lnTo>
                <a:lnTo>
                  <a:pt x="205383" y="196453"/>
                </a:lnTo>
                <a:lnTo>
                  <a:pt x="178594" y="142875"/>
                </a:lnTo>
                <a:lnTo>
                  <a:pt x="178594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000500" y="4420195"/>
            <a:ext cx="455415" cy="187524"/>
          </a:xfrm>
          <a:custGeom>
            <a:avLst/>
            <a:gdLst/>
            <a:ahLst/>
            <a:cxnLst/>
            <a:rect l="0" t="0" r="0" b="0"/>
            <a:pathLst>
              <a:path w="455415" h="187524">
                <a:moveTo>
                  <a:pt x="0" y="187523"/>
                </a:moveTo>
                <a:lnTo>
                  <a:pt x="8930" y="187523"/>
                </a:lnTo>
                <a:lnTo>
                  <a:pt x="17859" y="187523"/>
                </a:lnTo>
                <a:lnTo>
                  <a:pt x="35719" y="169664"/>
                </a:lnTo>
                <a:lnTo>
                  <a:pt x="80367" y="151805"/>
                </a:lnTo>
                <a:lnTo>
                  <a:pt x="133945" y="116086"/>
                </a:lnTo>
                <a:lnTo>
                  <a:pt x="205383" y="80367"/>
                </a:lnTo>
                <a:lnTo>
                  <a:pt x="276820" y="44648"/>
                </a:lnTo>
                <a:lnTo>
                  <a:pt x="339328" y="17859"/>
                </a:lnTo>
                <a:lnTo>
                  <a:pt x="392906" y="0"/>
                </a:lnTo>
                <a:lnTo>
                  <a:pt x="437555" y="0"/>
                </a:lnTo>
                <a:lnTo>
                  <a:pt x="455414" y="8930"/>
                </a:lnTo>
                <a:lnTo>
                  <a:pt x="455414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455789" y="5250656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35719" y="26789"/>
                </a:moveTo>
                <a:lnTo>
                  <a:pt x="35719" y="17860"/>
                </a:lnTo>
                <a:lnTo>
                  <a:pt x="26789" y="17860"/>
                </a:lnTo>
                <a:lnTo>
                  <a:pt x="17859" y="8930"/>
                </a:lnTo>
                <a:lnTo>
                  <a:pt x="17859" y="8930"/>
                </a:ln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491508" y="5188148"/>
            <a:ext cx="250032" cy="285751"/>
          </a:xfrm>
          <a:custGeom>
            <a:avLst/>
            <a:gdLst/>
            <a:ahLst/>
            <a:cxnLst/>
            <a:rect l="0" t="0" r="0" b="0"/>
            <a:pathLst>
              <a:path w="250032" h="28575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71438"/>
                </a:lnTo>
                <a:lnTo>
                  <a:pt x="8930" y="107157"/>
                </a:lnTo>
                <a:lnTo>
                  <a:pt x="8930" y="151805"/>
                </a:lnTo>
                <a:lnTo>
                  <a:pt x="8930" y="196454"/>
                </a:lnTo>
                <a:lnTo>
                  <a:pt x="17859" y="232172"/>
                </a:lnTo>
                <a:lnTo>
                  <a:pt x="26789" y="258961"/>
                </a:lnTo>
                <a:lnTo>
                  <a:pt x="35719" y="276821"/>
                </a:lnTo>
                <a:lnTo>
                  <a:pt x="62508" y="285750"/>
                </a:lnTo>
                <a:lnTo>
                  <a:pt x="89297" y="285750"/>
                </a:lnTo>
                <a:lnTo>
                  <a:pt x="125015" y="276821"/>
                </a:lnTo>
                <a:lnTo>
                  <a:pt x="160734" y="258961"/>
                </a:lnTo>
                <a:lnTo>
                  <a:pt x="187523" y="241102"/>
                </a:lnTo>
                <a:lnTo>
                  <a:pt x="223242" y="223243"/>
                </a:lnTo>
                <a:lnTo>
                  <a:pt x="241101" y="196454"/>
                </a:lnTo>
                <a:lnTo>
                  <a:pt x="250031" y="178594"/>
                </a:lnTo>
                <a:lnTo>
                  <a:pt x="241101" y="151805"/>
                </a:lnTo>
                <a:lnTo>
                  <a:pt x="232172" y="133946"/>
                </a:lnTo>
                <a:lnTo>
                  <a:pt x="232172" y="13394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545086" y="5179219"/>
            <a:ext cx="107157" cy="169665"/>
          </a:xfrm>
          <a:custGeom>
            <a:avLst/>
            <a:gdLst/>
            <a:ahLst/>
            <a:cxnLst/>
            <a:rect l="0" t="0" r="0" b="0"/>
            <a:pathLst>
              <a:path w="107157" h="169665">
                <a:moveTo>
                  <a:pt x="0" y="169664"/>
                </a:moveTo>
                <a:lnTo>
                  <a:pt x="0" y="169664"/>
                </a:lnTo>
                <a:lnTo>
                  <a:pt x="8930" y="169664"/>
                </a:lnTo>
                <a:lnTo>
                  <a:pt x="17859" y="169664"/>
                </a:lnTo>
                <a:lnTo>
                  <a:pt x="35719" y="169664"/>
                </a:lnTo>
                <a:lnTo>
                  <a:pt x="53578" y="151804"/>
                </a:lnTo>
                <a:lnTo>
                  <a:pt x="71437" y="133945"/>
                </a:lnTo>
                <a:lnTo>
                  <a:pt x="89297" y="107156"/>
                </a:lnTo>
                <a:lnTo>
                  <a:pt x="98227" y="80367"/>
                </a:lnTo>
                <a:lnTo>
                  <a:pt x="107156" y="53578"/>
                </a:lnTo>
                <a:lnTo>
                  <a:pt x="107156" y="26789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482578" y="5080992"/>
            <a:ext cx="151806" cy="71439"/>
          </a:xfrm>
          <a:custGeom>
            <a:avLst/>
            <a:gdLst/>
            <a:ahLst/>
            <a:cxnLst/>
            <a:rect l="0" t="0" r="0" b="0"/>
            <a:pathLst>
              <a:path w="151806" h="71439">
                <a:moveTo>
                  <a:pt x="17860" y="62508"/>
                </a:moveTo>
                <a:lnTo>
                  <a:pt x="17860" y="62508"/>
                </a:lnTo>
                <a:lnTo>
                  <a:pt x="8930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71438"/>
                </a:lnTo>
                <a:lnTo>
                  <a:pt x="17860" y="62508"/>
                </a:lnTo>
                <a:lnTo>
                  <a:pt x="35719" y="53578"/>
                </a:lnTo>
                <a:lnTo>
                  <a:pt x="62508" y="35719"/>
                </a:lnTo>
                <a:lnTo>
                  <a:pt x="89297" y="26789"/>
                </a:lnTo>
                <a:lnTo>
                  <a:pt x="116086" y="893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812977" y="5134570"/>
            <a:ext cx="169665" cy="401837"/>
          </a:xfrm>
          <a:custGeom>
            <a:avLst/>
            <a:gdLst/>
            <a:ahLst/>
            <a:cxnLst/>
            <a:rect l="0" t="0" r="0" b="0"/>
            <a:pathLst>
              <a:path w="169665" h="401837">
                <a:moveTo>
                  <a:pt x="0" y="0"/>
                </a:moveTo>
                <a:lnTo>
                  <a:pt x="0" y="8930"/>
                </a:lnTo>
                <a:lnTo>
                  <a:pt x="8929" y="26789"/>
                </a:lnTo>
                <a:lnTo>
                  <a:pt x="17859" y="44649"/>
                </a:lnTo>
                <a:lnTo>
                  <a:pt x="26789" y="80368"/>
                </a:lnTo>
                <a:lnTo>
                  <a:pt x="44648" y="125016"/>
                </a:lnTo>
                <a:lnTo>
                  <a:pt x="71437" y="169664"/>
                </a:lnTo>
                <a:lnTo>
                  <a:pt x="89296" y="205383"/>
                </a:lnTo>
                <a:lnTo>
                  <a:pt x="116086" y="241102"/>
                </a:lnTo>
                <a:lnTo>
                  <a:pt x="133945" y="250032"/>
                </a:lnTo>
                <a:lnTo>
                  <a:pt x="151804" y="258961"/>
                </a:lnTo>
                <a:lnTo>
                  <a:pt x="169664" y="250032"/>
                </a:lnTo>
                <a:lnTo>
                  <a:pt x="169664" y="223243"/>
                </a:lnTo>
                <a:lnTo>
                  <a:pt x="169664" y="196453"/>
                </a:lnTo>
                <a:lnTo>
                  <a:pt x="160734" y="160735"/>
                </a:lnTo>
                <a:lnTo>
                  <a:pt x="151804" y="125016"/>
                </a:lnTo>
                <a:lnTo>
                  <a:pt x="133945" y="89297"/>
                </a:lnTo>
                <a:lnTo>
                  <a:pt x="116086" y="71438"/>
                </a:lnTo>
                <a:lnTo>
                  <a:pt x="107156" y="62508"/>
                </a:lnTo>
                <a:lnTo>
                  <a:pt x="98226" y="89297"/>
                </a:lnTo>
                <a:lnTo>
                  <a:pt x="89296" y="133946"/>
                </a:lnTo>
                <a:lnTo>
                  <a:pt x="80367" y="196453"/>
                </a:lnTo>
                <a:lnTo>
                  <a:pt x="80367" y="258961"/>
                </a:lnTo>
                <a:lnTo>
                  <a:pt x="89296" y="321469"/>
                </a:lnTo>
                <a:lnTo>
                  <a:pt x="89296" y="366118"/>
                </a:lnTo>
                <a:lnTo>
                  <a:pt x="107156" y="392907"/>
                </a:lnTo>
                <a:lnTo>
                  <a:pt x="116086" y="401836"/>
                </a:lnTo>
                <a:lnTo>
                  <a:pt x="125015" y="383977"/>
                </a:lnTo>
                <a:lnTo>
                  <a:pt x="142875" y="339328"/>
                </a:lnTo>
                <a:lnTo>
                  <a:pt x="151804" y="285750"/>
                </a:lnTo>
                <a:lnTo>
                  <a:pt x="151804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063008" y="5098852"/>
            <a:ext cx="142876" cy="517922"/>
          </a:xfrm>
          <a:custGeom>
            <a:avLst/>
            <a:gdLst/>
            <a:ahLst/>
            <a:cxnLst/>
            <a:rect l="0" t="0" r="0" b="0"/>
            <a:pathLst>
              <a:path w="142876" h="517922">
                <a:moveTo>
                  <a:pt x="26789" y="107156"/>
                </a:moveTo>
                <a:lnTo>
                  <a:pt x="26789" y="125015"/>
                </a:lnTo>
                <a:lnTo>
                  <a:pt x="35719" y="151804"/>
                </a:lnTo>
                <a:lnTo>
                  <a:pt x="44648" y="196453"/>
                </a:lnTo>
                <a:lnTo>
                  <a:pt x="62508" y="241101"/>
                </a:lnTo>
                <a:lnTo>
                  <a:pt x="80367" y="303609"/>
                </a:lnTo>
                <a:lnTo>
                  <a:pt x="107156" y="366117"/>
                </a:lnTo>
                <a:lnTo>
                  <a:pt x="125015" y="419695"/>
                </a:lnTo>
                <a:lnTo>
                  <a:pt x="133945" y="473273"/>
                </a:lnTo>
                <a:lnTo>
                  <a:pt x="142875" y="500061"/>
                </a:lnTo>
                <a:lnTo>
                  <a:pt x="142875" y="517921"/>
                </a:lnTo>
                <a:lnTo>
                  <a:pt x="142875" y="517921"/>
                </a:lnTo>
                <a:lnTo>
                  <a:pt x="125015" y="500061"/>
                </a:lnTo>
                <a:lnTo>
                  <a:pt x="98226" y="464343"/>
                </a:lnTo>
                <a:lnTo>
                  <a:pt x="71437" y="401836"/>
                </a:lnTo>
                <a:lnTo>
                  <a:pt x="35719" y="321468"/>
                </a:lnTo>
                <a:lnTo>
                  <a:pt x="8930" y="241101"/>
                </a:lnTo>
                <a:lnTo>
                  <a:pt x="0" y="160734"/>
                </a:lnTo>
                <a:lnTo>
                  <a:pt x="0" y="98226"/>
                </a:lnTo>
                <a:lnTo>
                  <a:pt x="8930" y="53578"/>
                </a:lnTo>
                <a:lnTo>
                  <a:pt x="35719" y="17859"/>
                </a:lnTo>
                <a:lnTo>
                  <a:pt x="62508" y="8929"/>
                </a:lnTo>
                <a:lnTo>
                  <a:pt x="89297" y="0"/>
                </a:lnTo>
                <a:lnTo>
                  <a:pt x="107156" y="8929"/>
                </a:lnTo>
                <a:lnTo>
                  <a:pt x="125015" y="26789"/>
                </a:lnTo>
                <a:lnTo>
                  <a:pt x="133945" y="62507"/>
                </a:lnTo>
                <a:lnTo>
                  <a:pt x="125015" y="98226"/>
                </a:lnTo>
                <a:lnTo>
                  <a:pt x="116086" y="142875"/>
                </a:lnTo>
                <a:lnTo>
                  <a:pt x="98226" y="178593"/>
                </a:lnTo>
                <a:lnTo>
                  <a:pt x="89297" y="205382"/>
                </a:lnTo>
                <a:lnTo>
                  <a:pt x="80367" y="214312"/>
                </a:lnTo>
                <a:lnTo>
                  <a:pt x="71437" y="196453"/>
                </a:lnTo>
                <a:lnTo>
                  <a:pt x="71437" y="169664"/>
                </a:lnTo>
                <a:lnTo>
                  <a:pt x="80367" y="133945"/>
                </a:lnTo>
                <a:lnTo>
                  <a:pt x="80367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286250" y="5018484"/>
            <a:ext cx="205384" cy="276822"/>
          </a:xfrm>
          <a:custGeom>
            <a:avLst/>
            <a:gdLst/>
            <a:ahLst/>
            <a:cxnLst/>
            <a:rect l="0" t="0" r="0" b="0"/>
            <a:pathLst>
              <a:path w="205384" h="276822">
                <a:moveTo>
                  <a:pt x="17859" y="205383"/>
                </a:moveTo>
                <a:lnTo>
                  <a:pt x="17859" y="214313"/>
                </a:lnTo>
                <a:lnTo>
                  <a:pt x="26789" y="214313"/>
                </a:lnTo>
                <a:lnTo>
                  <a:pt x="35719" y="214313"/>
                </a:lnTo>
                <a:lnTo>
                  <a:pt x="44648" y="205383"/>
                </a:lnTo>
                <a:lnTo>
                  <a:pt x="53578" y="196454"/>
                </a:lnTo>
                <a:lnTo>
                  <a:pt x="62508" y="178594"/>
                </a:lnTo>
                <a:lnTo>
                  <a:pt x="71438" y="151805"/>
                </a:lnTo>
                <a:lnTo>
                  <a:pt x="71438" y="125016"/>
                </a:lnTo>
                <a:lnTo>
                  <a:pt x="71438" y="89297"/>
                </a:lnTo>
                <a:lnTo>
                  <a:pt x="71438" y="53579"/>
                </a:lnTo>
                <a:lnTo>
                  <a:pt x="62508" y="26789"/>
                </a:lnTo>
                <a:lnTo>
                  <a:pt x="44648" y="8930"/>
                </a:lnTo>
                <a:lnTo>
                  <a:pt x="35719" y="0"/>
                </a:lnTo>
                <a:lnTo>
                  <a:pt x="17859" y="17860"/>
                </a:lnTo>
                <a:lnTo>
                  <a:pt x="8930" y="44649"/>
                </a:lnTo>
                <a:lnTo>
                  <a:pt x="0" y="89297"/>
                </a:lnTo>
                <a:lnTo>
                  <a:pt x="0" y="142875"/>
                </a:lnTo>
                <a:lnTo>
                  <a:pt x="8930" y="196454"/>
                </a:lnTo>
                <a:lnTo>
                  <a:pt x="17859" y="232172"/>
                </a:lnTo>
                <a:lnTo>
                  <a:pt x="35719" y="258961"/>
                </a:lnTo>
                <a:lnTo>
                  <a:pt x="53578" y="276821"/>
                </a:lnTo>
                <a:lnTo>
                  <a:pt x="80367" y="276821"/>
                </a:lnTo>
                <a:lnTo>
                  <a:pt x="98227" y="258961"/>
                </a:lnTo>
                <a:lnTo>
                  <a:pt x="125016" y="232172"/>
                </a:lnTo>
                <a:lnTo>
                  <a:pt x="151805" y="205383"/>
                </a:lnTo>
                <a:lnTo>
                  <a:pt x="178594" y="178594"/>
                </a:lnTo>
                <a:lnTo>
                  <a:pt x="205383" y="151805"/>
                </a:lnTo>
                <a:lnTo>
                  <a:pt x="205383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473773" y="5036344"/>
            <a:ext cx="151806" cy="160735"/>
          </a:xfrm>
          <a:custGeom>
            <a:avLst/>
            <a:gdLst/>
            <a:ahLst/>
            <a:cxnLst/>
            <a:rect l="0" t="0" r="0" b="0"/>
            <a:pathLst>
              <a:path w="151806" h="160735">
                <a:moveTo>
                  <a:pt x="62508" y="0"/>
                </a:moveTo>
                <a:lnTo>
                  <a:pt x="62508" y="0"/>
                </a:lnTo>
                <a:lnTo>
                  <a:pt x="53579" y="17859"/>
                </a:lnTo>
                <a:lnTo>
                  <a:pt x="35719" y="35719"/>
                </a:lnTo>
                <a:lnTo>
                  <a:pt x="26790" y="53578"/>
                </a:lnTo>
                <a:lnTo>
                  <a:pt x="8930" y="80367"/>
                </a:lnTo>
                <a:lnTo>
                  <a:pt x="8930" y="107156"/>
                </a:lnTo>
                <a:lnTo>
                  <a:pt x="0" y="133945"/>
                </a:lnTo>
                <a:lnTo>
                  <a:pt x="8930" y="151804"/>
                </a:lnTo>
                <a:lnTo>
                  <a:pt x="17860" y="160734"/>
                </a:lnTo>
                <a:lnTo>
                  <a:pt x="35719" y="160734"/>
                </a:lnTo>
                <a:lnTo>
                  <a:pt x="62508" y="151804"/>
                </a:lnTo>
                <a:lnTo>
                  <a:pt x="89297" y="133945"/>
                </a:lnTo>
                <a:lnTo>
                  <a:pt x="116086" y="107156"/>
                </a:lnTo>
                <a:lnTo>
                  <a:pt x="133946" y="80367"/>
                </a:lnTo>
                <a:lnTo>
                  <a:pt x="151805" y="53578"/>
                </a:lnTo>
                <a:lnTo>
                  <a:pt x="151805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679156" y="4830961"/>
            <a:ext cx="107158" cy="276821"/>
          </a:xfrm>
          <a:custGeom>
            <a:avLst/>
            <a:gdLst/>
            <a:ahLst/>
            <a:cxnLst/>
            <a:rect l="0" t="0" r="0" b="0"/>
            <a:pathLst>
              <a:path w="107158" h="276821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30" y="53578"/>
                </a:lnTo>
                <a:lnTo>
                  <a:pt x="26789" y="80367"/>
                </a:lnTo>
                <a:lnTo>
                  <a:pt x="35719" y="107156"/>
                </a:lnTo>
                <a:lnTo>
                  <a:pt x="62508" y="151805"/>
                </a:lnTo>
                <a:lnTo>
                  <a:pt x="71438" y="187523"/>
                </a:lnTo>
                <a:lnTo>
                  <a:pt x="89297" y="223242"/>
                </a:lnTo>
                <a:lnTo>
                  <a:pt x="98227" y="250031"/>
                </a:lnTo>
                <a:lnTo>
                  <a:pt x="107157" y="267891"/>
                </a:lnTo>
                <a:lnTo>
                  <a:pt x="107157" y="276820"/>
                </a:lnTo>
                <a:lnTo>
                  <a:pt x="107157" y="276820"/>
                </a:lnTo>
                <a:lnTo>
                  <a:pt x="89297" y="267891"/>
                </a:lnTo>
                <a:lnTo>
                  <a:pt x="89297" y="26789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563070" y="4866679"/>
            <a:ext cx="267892" cy="116088"/>
          </a:xfrm>
          <a:custGeom>
            <a:avLst/>
            <a:gdLst/>
            <a:ahLst/>
            <a:cxnLst/>
            <a:rect l="0" t="0" r="0" b="0"/>
            <a:pathLst>
              <a:path w="267892" h="116088">
                <a:moveTo>
                  <a:pt x="0" y="116087"/>
                </a:moveTo>
                <a:lnTo>
                  <a:pt x="17860" y="116087"/>
                </a:lnTo>
                <a:lnTo>
                  <a:pt x="44649" y="116087"/>
                </a:lnTo>
                <a:lnTo>
                  <a:pt x="80368" y="107157"/>
                </a:lnTo>
                <a:lnTo>
                  <a:pt x="125016" y="98227"/>
                </a:lnTo>
                <a:lnTo>
                  <a:pt x="169664" y="80368"/>
                </a:lnTo>
                <a:lnTo>
                  <a:pt x="205383" y="62509"/>
                </a:lnTo>
                <a:lnTo>
                  <a:pt x="241102" y="44649"/>
                </a:lnTo>
                <a:lnTo>
                  <a:pt x="258961" y="17860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839891" y="4866679"/>
            <a:ext cx="151805" cy="160736"/>
          </a:xfrm>
          <a:custGeom>
            <a:avLst/>
            <a:gdLst/>
            <a:ahLst/>
            <a:cxnLst/>
            <a:rect l="0" t="0" r="0" b="0"/>
            <a:pathLst>
              <a:path w="151805" h="160736">
                <a:moveTo>
                  <a:pt x="0" y="107157"/>
                </a:moveTo>
                <a:lnTo>
                  <a:pt x="0" y="116087"/>
                </a:lnTo>
                <a:lnTo>
                  <a:pt x="8929" y="125016"/>
                </a:lnTo>
                <a:lnTo>
                  <a:pt x="17859" y="142876"/>
                </a:lnTo>
                <a:lnTo>
                  <a:pt x="35718" y="151805"/>
                </a:lnTo>
                <a:lnTo>
                  <a:pt x="53578" y="160735"/>
                </a:lnTo>
                <a:lnTo>
                  <a:pt x="71437" y="151805"/>
                </a:lnTo>
                <a:lnTo>
                  <a:pt x="89297" y="142876"/>
                </a:lnTo>
                <a:lnTo>
                  <a:pt x="98226" y="116087"/>
                </a:lnTo>
                <a:lnTo>
                  <a:pt x="107156" y="89298"/>
                </a:lnTo>
                <a:lnTo>
                  <a:pt x="116086" y="62509"/>
                </a:lnTo>
                <a:lnTo>
                  <a:pt x="116086" y="35719"/>
                </a:lnTo>
                <a:lnTo>
                  <a:pt x="107156" y="17860"/>
                </a:lnTo>
                <a:lnTo>
                  <a:pt x="98226" y="0"/>
                </a:lnTo>
                <a:lnTo>
                  <a:pt x="89297" y="0"/>
                </a:lnTo>
                <a:lnTo>
                  <a:pt x="71437" y="8930"/>
                </a:lnTo>
                <a:lnTo>
                  <a:pt x="53578" y="35719"/>
                </a:lnTo>
                <a:lnTo>
                  <a:pt x="44648" y="62509"/>
                </a:lnTo>
                <a:lnTo>
                  <a:pt x="53578" y="89298"/>
                </a:lnTo>
                <a:lnTo>
                  <a:pt x="53578" y="125016"/>
                </a:lnTo>
                <a:lnTo>
                  <a:pt x="62507" y="142876"/>
                </a:lnTo>
                <a:lnTo>
                  <a:pt x="80367" y="151805"/>
                </a:lnTo>
                <a:lnTo>
                  <a:pt x="98226" y="151805"/>
                </a:lnTo>
                <a:lnTo>
                  <a:pt x="116086" y="142876"/>
                </a:lnTo>
                <a:lnTo>
                  <a:pt x="133945" y="133946"/>
                </a:lnTo>
                <a:lnTo>
                  <a:pt x="151804" y="107157"/>
                </a:lnTo>
                <a:lnTo>
                  <a:pt x="151804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991695" y="4607718"/>
            <a:ext cx="258962" cy="455416"/>
          </a:xfrm>
          <a:custGeom>
            <a:avLst/>
            <a:gdLst/>
            <a:ahLst/>
            <a:cxnLst/>
            <a:rect l="0" t="0" r="0" b="0"/>
            <a:pathLst>
              <a:path w="258962" h="455416">
                <a:moveTo>
                  <a:pt x="17860" y="294680"/>
                </a:moveTo>
                <a:lnTo>
                  <a:pt x="8930" y="303610"/>
                </a:lnTo>
                <a:lnTo>
                  <a:pt x="8930" y="321470"/>
                </a:lnTo>
                <a:lnTo>
                  <a:pt x="0" y="348259"/>
                </a:lnTo>
                <a:lnTo>
                  <a:pt x="0" y="375048"/>
                </a:lnTo>
                <a:lnTo>
                  <a:pt x="0" y="410766"/>
                </a:lnTo>
                <a:lnTo>
                  <a:pt x="8930" y="428626"/>
                </a:lnTo>
                <a:lnTo>
                  <a:pt x="26789" y="446485"/>
                </a:lnTo>
                <a:lnTo>
                  <a:pt x="44649" y="455415"/>
                </a:lnTo>
                <a:lnTo>
                  <a:pt x="62508" y="446485"/>
                </a:lnTo>
                <a:lnTo>
                  <a:pt x="89297" y="419696"/>
                </a:lnTo>
                <a:lnTo>
                  <a:pt x="107157" y="392907"/>
                </a:lnTo>
                <a:lnTo>
                  <a:pt x="116086" y="348259"/>
                </a:lnTo>
                <a:lnTo>
                  <a:pt x="125016" y="294680"/>
                </a:lnTo>
                <a:lnTo>
                  <a:pt x="116086" y="241102"/>
                </a:lnTo>
                <a:lnTo>
                  <a:pt x="116086" y="178594"/>
                </a:lnTo>
                <a:lnTo>
                  <a:pt x="98227" y="107157"/>
                </a:lnTo>
                <a:lnTo>
                  <a:pt x="89297" y="53578"/>
                </a:lnTo>
                <a:lnTo>
                  <a:pt x="80368" y="8930"/>
                </a:lnTo>
                <a:lnTo>
                  <a:pt x="71438" y="0"/>
                </a:lnTo>
                <a:lnTo>
                  <a:pt x="62508" y="8930"/>
                </a:lnTo>
                <a:lnTo>
                  <a:pt x="71438" y="53578"/>
                </a:lnTo>
                <a:lnTo>
                  <a:pt x="71438" y="107157"/>
                </a:lnTo>
                <a:lnTo>
                  <a:pt x="80368" y="178594"/>
                </a:lnTo>
                <a:lnTo>
                  <a:pt x="98227" y="250032"/>
                </a:lnTo>
                <a:lnTo>
                  <a:pt x="107157" y="312540"/>
                </a:lnTo>
                <a:lnTo>
                  <a:pt x="133946" y="366118"/>
                </a:lnTo>
                <a:lnTo>
                  <a:pt x="160735" y="401837"/>
                </a:lnTo>
                <a:lnTo>
                  <a:pt x="187524" y="428626"/>
                </a:lnTo>
                <a:lnTo>
                  <a:pt x="214313" y="428626"/>
                </a:lnTo>
                <a:lnTo>
                  <a:pt x="232172" y="410766"/>
                </a:lnTo>
                <a:lnTo>
                  <a:pt x="258961" y="375048"/>
                </a:lnTo>
                <a:lnTo>
                  <a:pt x="258961" y="3750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313164" y="4250531"/>
            <a:ext cx="482204" cy="687587"/>
          </a:xfrm>
          <a:custGeom>
            <a:avLst/>
            <a:gdLst/>
            <a:ahLst/>
            <a:cxnLst/>
            <a:rect l="0" t="0" r="0" b="0"/>
            <a:pathLst>
              <a:path w="482204" h="687587">
                <a:moveTo>
                  <a:pt x="53578" y="428625"/>
                </a:moveTo>
                <a:lnTo>
                  <a:pt x="44649" y="428625"/>
                </a:lnTo>
                <a:lnTo>
                  <a:pt x="44649" y="437555"/>
                </a:lnTo>
                <a:lnTo>
                  <a:pt x="35719" y="464344"/>
                </a:lnTo>
                <a:lnTo>
                  <a:pt x="26789" y="491133"/>
                </a:lnTo>
                <a:lnTo>
                  <a:pt x="26789" y="526851"/>
                </a:lnTo>
                <a:lnTo>
                  <a:pt x="26789" y="571500"/>
                </a:lnTo>
                <a:lnTo>
                  <a:pt x="44649" y="616148"/>
                </a:lnTo>
                <a:lnTo>
                  <a:pt x="62508" y="651867"/>
                </a:lnTo>
                <a:lnTo>
                  <a:pt x="80367" y="678657"/>
                </a:lnTo>
                <a:lnTo>
                  <a:pt x="98227" y="687586"/>
                </a:lnTo>
                <a:lnTo>
                  <a:pt x="116086" y="678657"/>
                </a:lnTo>
                <a:lnTo>
                  <a:pt x="125016" y="669727"/>
                </a:lnTo>
                <a:lnTo>
                  <a:pt x="125016" y="642938"/>
                </a:lnTo>
                <a:lnTo>
                  <a:pt x="116086" y="607219"/>
                </a:lnTo>
                <a:lnTo>
                  <a:pt x="98227" y="562570"/>
                </a:lnTo>
                <a:lnTo>
                  <a:pt x="71438" y="517922"/>
                </a:lnTo>
                <a:lnTo>
                  <a:pt x="44649" y="473273"/>
                </a:lnTo>
                <a:lnTo>
                  <a:pt x="17859" y="437555"/>
                </a:lnTo>
                <a:lnTo>
                  <a:pt x="8930" y="419695"/>
                </a:lnTo>
                <a:lnTo>
                  <a:pt x="0" y="410765"/>
                </a:lnTo>
                <a:lnTo>
                  <a:pt x="8930" y="410765"/>
                </a:lnTo>
                <a:lnTo>
                  <a:pt x="17859" y="410765"/>
                </a:lnTo>
                <a:lnTo>
                  <a:pt x="44649" y="410765"/>
                </a:lnTo>
                <a:lnTo>
                  <a:pt x="71438" y="419695"/>
                </a:lnTo>
                <a:lnTo>
                  <a:pt x="107156" y="437555"/>
                </a:lnTo>
                <a:lnTo>
                  <a:pt x="133945" y="455414"/>
                </a:lnTo>
                <a:lnTo>
                  <a:pt x="160734" y="482203"/>
                </a:lnTo>
                <a:lnTo>
                  <a:pt x="187524" y="508992"/>
                </a:lnTo>
                <a:lnTo>
                  <a:pt x="196453" y="544711"/>
                </a:lnTo>
                <a:lnTo>
                  <a:pt x="214313" y="571500"/>
                </a:lnTo>
                <a:lnTo>
                  <a:pt x="223242" y="607219"/>
                </a:lnTo>
                <a:lnTo>
                  <a:pt x="223242" y="625078"/>
                </a:lnTo>
                <a:lnTo>
                  <a:pt x="232172" y="634008"/>
                </a:lnTo>
                <a:lnTo>
                  <a:pt x="232172" y="634008"/>
                </a:lnTo>
                <a:lnTo>
                  <a:pt x="241102" y="625078"/>
                </a:lnTo>
                <a:lnTo>
                  <a:pt x="250031" y="598289"/>
                </a:lnTo>
                <a:lnTo>
                  <a:pt x="258961" y="553640"/>
                </a:lnTo>
                <a:lnTo>
                  <a:pt x="258961" y="508992"/>
                </a:lnTo>
                <a:lnTo>
                  <a:pt x="267891" y="464344"/>
                </a:lnTo>
                <a:lnTo>
                  <a:pt x="276820" y="428625"/>
                </a:lnTo>
                <a:lnTo>
                  <a:pt x="285750" y="410765"/>
                </a:lnTo>
                <a:lnTo>
                  <a:pt x="303609" y="410765"/>
                </a:lnTo>
                <a:lnTo>
                  <a:pt x="312539" y="437555"/>
                </a:lnTo>
                <a:lnTo>
                  <a:pt x="321469" y="473273"/>
                </a:lnTo>
                <a:lnTo>
                  <a:pt x="330399" y="517922"/>
                </a:lnTo>
                <a:lnTo>
                  <a:pt x="339328" y="553640"/>
                </a:lnTo>
                <a:lnTo>
                  <a:pt x="348258" y="580430"/>
                </a:lnTo>
                <a:lnTo>
                  <a:pt x="348258" y="598289"/>
                </a:lnTo>
                <a:lnTo>
                  <a:pt x="348258" y="598289"/>
                </a:lnTo>
                <a:lnTo>
                  <a:pt x="348258" y="589359"/>
                </a:lnTo>
                <a:lnTo>
                  <a:pt x="348258" y="562570"/>
                </a:lnTo>
                <a:lnTo>
                  <a:pt x="357188" y="517922"/>
                </a:lnTo>
                <a:lnTo>
                  <a:pt x="357188" y="464344"/>
                </a:lnTo>
                <a:lnTo>
                  <a:pt x="357188" y="392906"/>
                </a:lnTo>
                <a:lnTo>
                  <a:pt x="348258" y="312539"/>
                </a:lnTo>
                <a:lnTo>
                  <a:pt x="357188" y="223242"/>
                </a:lnTo>
                <a:lnTo>
                  <a:pt x="357188" y="142875"/>
                </a:lnTo>
                <a:lnTo>
                  <a:pt x="366117" y="80367"/>
                </a:lnTo>
                <a:lnTo>
                  <a:pt x="383977" y="35719"/>
                </a:lnTo>
                <a:lnTo>
                  <a:pt x="383977" y="8930"/>
                </a:lnTo>
                <a:lnTo>
                  <a:pt x="392906" y="0"/>
                </a:lnTo>
                <a:lnTo>
                  <a:pt x="401836" y="17859"/>
                </a:lnTo>
                <a:lnTo>
                  <a:pt x="401836" y="44648"/>
                </a:lnTo>
                <a:lnTo>
                  <a:pt x="401836" y="89297"/>
                </a:lnTo>
                <a:lnTo>
                  <a:pt x="392906" y="142875"/>
                </a:lnTo>
                <a:lnTo>
                  <a:pt x="392906" y="223242"/>
                </a:lnTo>
                <a:lnTo>
                  <a:pt x="401836" y="303609"/>
                </a:lnTo>
                <a:lnTo>
                  <a:pt x="410766" y="392906"/>
                </a:lnTo>
                <a:lnTo>
                  <a:pt x="428625" y="464344"/>
                </a:lnTo>
                <a:lnTo>
                  <a:pt x="446484" y="526851"/>
                </a:lnTo>
                <a:lnTo>
                  <a:pt x="464344" y="571500"/>
                </a:lnTo>
                <a:lnTo>
                  <a:pt x="473274" y="598289"/>
                </a:lnTo>
                <a:lnTo>
                  <a:pt x="482203" y="598289"/>
                </a:lnTo>
                <a:lnTo>
                  <a:pt x="473274" y="580430"/>
                </a:lnTo>
                <a:lnTo>
                  <a:pt x="464344" y="553640"/>
                </a:lnTo>
                <a:lnTo>
                  <a:pt x="428625" y="508992"/>
                </a:lnTo>
                <a:lnTo>
                  <a:pt x="392906" y="455414"/>
                </a:lnTo>
                <a:lnTo>
                  <a:pt x="339328" y="392906"/>
                </a:lnTo>
                <a:lnTo>
                  <a:pt x="285750" y="339328"/>
                </a:lnTo>
                <a:lnTo>
                  <a:pt x="241102" y="285750"/>
                </a:lnTo>
                <a:lnTo>
                  <a:pt x="205383" y="258961"/>
                </a:lnTo>
                <a:lnTo>
                  <a:pt x="187524" y="250031"/>
                </a:lnTo>
                <a:lnTo>
                  <a:pt x="187524" y="250031"/>
                </a:lnTo>
                <a:lnTo>
                  <a:pt x="196453" y="250031"/>
                </a:lnTo>
                <a:lnTo>
                  <a:pt x="223242" y="258961"/>
                </a:lnTo>
                <a:lnTo>
                  <a:pt x="267891" y="258961"/>
                </a:lnTo>
                <a:lnTo>
                  <a:pt x="312539" y="250031"/>
                </a:lnTo>
                <a:lnTo>
                  <a:pt x="357188" y="241101"/>
                </a:lnTo>
                <a:lnTo>
                  <a:pt x="392906" y="223242"/>
                </a:lnTo>
                <a:lnTo>
                  <a:pt x="428625" y="205383"/>
                </a:lnTo>
                <a:lnTo>
                  <a:pt x="455414" y="178594"/>
                </a:lnTo>
                <a:lnTo>
                  <a:pt x="455414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795367" y="4509492"/>
            <a:ext cx="196454" cy="455415"/>
          </a:xfrm>
          <a:custGeom>
            <a:avLst/>
            <a:gdLst/>
            <a:ahLst/>
            <a:cxnLst/>
            <a:rect l="0" t="0" r="0" b="0"/>
            <a:pathLst>
              <a:path w="196454" h="455415">
                <a:moveTo>
                  <a:pt x="116086" y="232172"/>
                </a:moveTo>
                <a:lnTo>
                  <a:pt x="125016" y="258961"/>
                </a:lnTo>
                <a:lnTo>
                  <a:pt x="125016" y="294679"/>
                </a:lnTo>
                <a:lnTo>
                  <a:pt x="133946" y="339328"/>
                </a:lnTo>
                <a:lnTo>
                  <a:pt x="142875" y="383977"/>
                </a:lnTo>
                <a:lnTo>
                  <a:pt x="142875" y="419696"/>
                </a:lnTo>
                <a:lnTo>
                  <a:pt x="142875" y="446485"/>
                </a:lnTo>
                <a:lnTo>
                  <a:pt x="133946" y="455414"/>
                </a:lnTo>
                <a:lnTo>
                  <a:pt x="125016" y="446485"/>
                </a:lnTo>
                <a:lnTo>
                  <a:pt x="98227" y="419696"/>
                </a:lnTo>
                <a:lnTo>
                  <a:pt x="71438" y="366117"/>
                </a:lnTo>
                <a:lnTo>
                  <a:pt x="44649" y="303609"/>
                </a:lnTo>
                <a:lnTo>
                  <a:pt x="17860" y="223242"/>
                </a:lnTo>
                <a:lnTo>
                  <a:pt x="0" y="142875"/>
                </a:lnTo>
                <a:lnTo>
                  <a:pt x="0" y="80367"/>
                </a:lnTo>
                <a:lnTo>
                  <a:pt x="17860" y="35719"/>
                </a:lnTo>
                <a:lnTo>
                  <a:pt x="35719" y="8929"/>
                </a:lnTo>
                <a:lnTo>
                  <a:pt x="71438" y="0"/>
                </a:lnTo>
                <a:lnTo>
                  <a:pt x="107156" y="0"/>
                </a:lnTo>
                <a:lnTo>
                  <a:pt x="142875" y="17859"/>
                </a:lnTo>
                <a:lnTo>
                  <a:pt x="169664" y="35719"/>
                </a:lnTo>
                <a:lnTo>
                  <a:pt x="196453" y="53578"/>
                </a:lnTo>
                <a:lnTo>
                  <a:pt x="196453" y="80367"/>
                </a:lnTo>
                <a:lnTo>
                  <a:pt x="187524" y="116086"/>
                </a:lnTo>
                <a:lnTo>
                  <a:pt x="169664" y="142875"/>
                </a:lnTo>
                <a:lnTo>
                  <a:pt x="142875" y="160734"/>
                </a:lnTo>
                <a:lnTo>
                  <a:pt x="107156" y="178594"/>
                </a:lnTo>
                <a:lnTo>
                  <a:pt x="80367" y="187523"/>
                </a:lnTo>
                <a:lnTo>
                  <a:pt x="62508" y="178594"/>
                </a:lnTo>
                <a:lnTo>
                  <a:pt x="53578" y="160734"/>
                </a:lnTo>
                <a:lnTo>
                  <a:pt x="53578" y="125015"/>
                </a:lnTo>
                <a:lnTo>
                  <a:pt x="62508" y="98226"/>
                </a:lnTo>
                <a:lnTo>
                  <a:pt x="62508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6054328" y="4241601"/>
            <a:ext cx="196454" cy="455415"/>
          </a:xfrm>
          <a:custGeom>
            <a:avLst/>
            <a:gdLst/>
            <a:ahLst/>
            <a:cxnLst/>
            <a:rect l="0" t="0" r="0" b="0"/>
            <a:pathLst>
              <a:path w="196454" h="455415">
                <a:moveTo>
                  <a:pt x="8930" y="294680"/>
                </a:moveTo>
                <a:lnTo>
                  <a:pt x="8930" y="303610"/>
                </a:lnTo>
                <a:lnTo>
                  <a:pt x="0" y="321469"/>
                </a:lnTo>
                <a:lnTo>
                  <a:pt x="0" y="357188"/>
                </a:lnTo>
                <a:lnTo>
                  <a:pt x="0" y="383977"/>
                </a:lnTo>
                <a:lnTo>
                  <a:pt x="8930" y="410766"/>
                </a:lnTo>
                <a:lnTo>
                  <a:pt x="8930" y="428625"/>
                </a:lnTo>
                <a:lnTo>
                  <a:pt x="17860" y="437555"/>
                </a:lnTo>
                <a:lnTo>
                  <a:pt x="17860" y="446485"/>
                </a:lnTo>
                <a:lnTo>
                  <a:pt x="26789" y="437555"/>
                </a:lnTo>
                <a:lnTo>
                  <a:pt x="26789" y="428625"/>
                </a:lnTo>
                <a:lnTo>
                  <a:pt x="35719" y="419695"/>
                </a:lnTo>
                <a:lnTo>
                  <a:pt x="44649" y="401836"/>
                </a:lnTo>
                <a:lnTo>
                  <a:pt x="53578" y="383977"/>
                </a:lnTo>
                <a:lnTo>
                  <a:pt x="62508" y="357188"/>
                </a:lnTo>
                <a:lnTo>
                  <a:pt x="71438" y="330399"/>
                </a:lnTo>
                <a:lnTo>
                  <a:pt x="80367" y="303610"/>
                </a:lnTo>
                <a:lnTo>
                  <a:pt x="80367" y="267891"/>
                </a:lnTo>
                <a:lnTo>
                  <a:pt x="89297" y="223242"/>
                </a:lnTo>
                <a:lnTo>
                  <a:pt x="89297" y="187524"/>
                </a:lnTo>
                <a:lnTo>
                  <a:pt x="80367" y="151805"/>
                </a:lnTo>
                <a:lnTo>
                  <a:pt x="80367" y="116086"/>
                </a:lnTo>
                <a:lnTo>
                  <a:pt x="80367" y="71438"/>
                </a:lnTo>
                <a:lnTo>
                  <a:pt x="80367" y="44649"/>
                </a:lnTo>
                <a:lnTo>
                  <a:pt x="80367" y="17860"/>
                </a:lnTo>
                <a:lnTo>
                  <a:pt x="80367" y="8930"/>
                </a:lnTo>
                <a:lnTo>
                  <a:pt x="80367" y="0"/>
                </a:lnTo>
                <a:lnTo>
                  <a:pt x="80367" y="0"/>
                </a:lnTo>
                <a:lnTo>
                  <a:pt x="80367" y="17860"/>
                </a:lnTo>
                <a:lnTo>
                  <a:pt x="89297" y="44649"/>
                </a:lnTo>
                <a:lnTo>
                  <a:pt x="89297" y="89297"/>
                </a:lnTo>
                <a:lnTo>
                  <a:pt x="98227" y="151805"/>
                </a:lnTo>
                <a:lnTo>
                  <a:pt x="107156" y="214313"/>
                </a:lnTo>
                <a:lnTo>
                  <a:pt x="116086" y="276820"/>
                </a:lnTo>
                <a:lnTo>
                  <a:pt x="133945" y="330399"/>
                </a:lnTo>
                <a:lnTo>
                  <a:pt x="151805" y="375047"/>
                </a:lnTo>
                <a:lnTo>
                  <a:pt x="169664" y="419695"/>
                </a:lnTo>
                <a:lnTo>
                  <a:pt x="187524" y="437555"/>
                </a:lnTo>
                <a:lnTo>
                  <a:pt x="196453" y="455414"/>
                </a:lnTo>
                <a:lnTo>
                  <a:pt x="196453" y="455414"/>
                </a:lnTo>
                <a:lnTo>
                  <a:pt x="196453" y="446485"/>
                </a:lnTo>
                <a:lnTo>
                  <a:pt x="187524" y="437555"/>
                </a:lnTo>
                <a:lnTo>
                  <a:pt x="160735" y="419695"/>
                </a:lnTo>
                <a:lnTo>
                  <a:pt x="133945" y="383977"/>
                </a:lnTo>
                <a:lnTo>
                  <a:pt x="89297" y="357188"/>
                </a:lnTo>
                <a:lnTo>
                  <a:pt x="44649" y="321469"/>
                </a:lnTo>
                <a:lnTo>
                  <a:pt x="44649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920383" y="4268390"/>
            <a:ext cx="428626" cy="160736"/>
          </a:xfrm>
          <a:custGeom>
            <a:avLst/>
            <a:gdLst/>
            <a:ahLst/>
            <a:cxnLst/>
            <a:rect l="0" t="0" r="0" b="0"/>
            <a:pathLst>
              <a:path w="428626" h="160736">
                <a:moveTo>
                  <a:pt x="0" y="160735"/>
                </a:moveTo>
                <a:lnTo>
                  <a:pt x="8930" y="160735"/>
                </a:lnTo>
                <a:lnTo>
                  <a:pt x="35719" y="151805"/>
                </a:lnTo>
                <a:lnTo>
                  <a:pt x="71437" y="142875"/>
                </a:lnTo>
                <a:lnTo>
                  <a:pt x="133945" y="125016"/>
                </a:lnTo>
                <a:lnTo>
                  <a:pt x="196453" y="98227"/>
                </a:lnTo>
                <a:lnTo>
                  <a:pt x="258961" y="71438"/>
                </a:lnTo>
                <a:lnTo>
                  <a:pt x="321469" y="53578"/>
                </a:lnTo>
                <a:lnTo>
                  <a:pt x="375047" y="35719"/>
                </a:lnTo>
                <a:lnTo>
                  <a:pt x="401836" y="17860"/>
                </a:lnTo>
                <a:lnTo>
                  <a:pt x="419695" y="8930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313414" y="2866429"/>
            <a:ext cx="8931" cy="26790"/>
          </a:xfrm>
          <a:custGeom>
            <a:avLst/>
            <a:gdLst/>
            <a:ahLst/>
            <a:cxnLst/>
            <a:rect l="0" t="0" r="0" b="0"/>
            <a:pathLst>
              <a:path w="8931" h="26790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6643688" y="2866429"/>
            <a:ext cx="803672" cy="1473400"/>
          </a:xfrm>
          <a:custGeom>
            <a:avLst/>
            <a:gdLst/>
            <a:ahLst/>
            <a:cxnLst/>
            <a:rect l="0" t="0" r="0" b="0"/>
            <a:pathLst>
              <a:path w="803672" h="1473400">
                <a:moveTo>
                  <a:pt x="803671" y="26789"/>
                </a:moveTo>
                <a:lnTo>
                  <a:pt x="803671" y="26789"/>
                </a:lnTo>
                <a:lnTo>
                  <a:pt x="803671" y="26789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803671" y="17860"/>
                </a:lnTo>
                <a:lnTo>
                  <a:pt x="794742" y="8930"/>
                </a:lnTo>
                <a:lnTo>
                  <a:pt x="794742" y="0"/>
                </a:lnTo>
                <a:lnTo>
                  <a:pt x="794742" y="0"/>
                </a:lnTo>
                <a:lnTo>
                  <a:pt x="794742" y="0"/>
                </a:lnTo>
                <a:lnTo>
                  <a:pt x="794742" y="0"/>
                </a:lnTo>
                <a:lnTo>
                  <a:pt x="794742" y="0"/>
                </a:lnTo>
                <a:lnTo>
                  <a:pt x="794742" y="17860"/>
                </a:lnTo>
                <a:lnTo>
                  <a:pt x="794742" y="35719"/>
                </a:lnTo>
                <a:lnTo>
                  <a:pt x="794742" y="53578"/>
                </a:lnTo>
                <a:lnTo>
                  <a:pt x="794742" y="89297"/>
                </a:lnTo>
                <a:lnTo>
                  <a:pt x="794742" y="125016"/>
                </a:lnTo>
                <a:lnTo>
                  <a:pt x="794742" y="160735"/>
                </a:lnTo>
                <a:lnTo>
                  <a:pt x="785812" y="205383"/>
                </a:lnTo>
                <a:lnTo>
                  <a:pt x="776882" y="250032"/>
                </a:lnTo>
                <a:lnTo>
                  <a:pt x="767953" y="294680"/>
                </a:lnTo>
                <a:lnTo>
                  <a:pt x="741164" y="348258"/>
                </a:lnTo>
                <a:lnTo>
                  <a:pt x="714375" y="401836"/>
                </a:lnTo>
                <a:lnTo>
                  <a:pt x="669726" y="455414"/>
                </a:lnTo>
                <a:lnTo>
                  <a:pt x="625078" y="526852"/>
                </a:lnTo>
                <a:lnTo>
                  <a:pt x="580429" y="589360"/>
                </a:lnTo>
                <a:lnTo>
                  <a:pt x="517921" y="669727"/>
                </a:lnTo>
                <a:lnTo>
                  <a:pt x="464343" y="750094"/>
                </a:lnTo>
                <a:lnTo>
                  <a:pt x="401835" y="830461"/>
                </a:lnTo>
                <a:lnTo>
                  <a:pt x="339328" y="910828"/>
                </a:lnTo>
                <a:lnTo>
                  <a:pt x="285750" y="991196"/>
                </a:lnTo>
                <a:lnTo>
                  <a:pt x="232171" y="1071563"/>
                </a:lnTo>
                <a:lnTo>
                  <a:pt x="187523" y="1143000"/>
                </a:lnTo>
                <a:lnTo>
                  <a:pt x="142875" y="1205508"/>
                </a:lnTo>
                <a:lnTo>
                  <a:pt x="107156" y="1250157"/>
                </a:lnTo>
                <a:lnTo>
                  <a:pt x="80367" y="1294805"/>
                </a:lnTo>
                <a:lnTo>
                  <a:pt x="62507" y="1339453"/>
                </a:lnTo>
                <a:lnTo>
                  <a:pt x="44648" y="1366242"/>
                </a:lnTo>
                <a:lnTo>
                  <a:pt x="35718" y="1393032"/>
                </a:lnTo>
                <a:lnTo>
                  <a:pt x="26789" y="1419821"/>
                </a:lnTo>
                <a:lnTo>
                  <a:pt x="17859" y="1437680"/>
                </a:lnTo>
                <a:lnTo>
                  <a:pt x="17859" y="1455539"/>
                </a:lnTo>
                <a:lnTo>
                  <a:pt x="8929" y="1464469"/>
                </a:lnTo>
                <a:lnTo>
                  <a:pt x="8929" y="1473399"/>
                </a:lnTo>
                <a:lnTo>
                  <a:pt x="8929" y="1473399"/>
                </a:lnTo>
                <a:lnTo>
                  <a:pt x="8929" y="1473399"/>
                </a:lnTo>
                <a:lnTo>
                  <a:pt x="0" y="1455539"/>
                </a:lnTo>
                <a:lnTo>
                  <a:pt x="0" y="145553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Boundary Value </a:t>
            </a:r>
            <a:r>
              <a:rPr lang="en-US" b="1" dirty="0" smtClean="0"/>
              <a:t>Testing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testing f(</a:t>
            </a:r>
            <a:r>
              <a:rPr lang="en-US" dirty="0" err="1" smtClean="0"/>
              <a:t>x,y</a:t>
            </a:r>
            <a:r>
              <a:rPr lang="en-US" dirty="0" smtClean="0"/>
              <a:t>) subject to constraints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  <a:sym typeface="Symbol"/>
              </a:rPr>
              <a:t> x  b</a:t>
            </a:r>
          </a:p>
          <a:p>
            <a:r>
              <a:rPr lang="en-US" dirty="0" smtClean="0"/>
              <a:t>c </a:t>
            </a:r>
            <a:r>
              <a:rPr lang="en-US" dirty="0">
                <a:latin typeface="cmsy10" pitchFamily="34" charset="0"/>
                <a:sym typeface="Symbol"/>
              </a:rPr>
              <a:t> </a:t>
            </a:r>
            <a:r>
              <a:rPr lang="en-US" dirty="0" smtClean="0">
                <a:latin typeface="cmsy10" pitchFamily="34" charset="0"/>
                <a:sym typeface="Symbol"/>
              </a:rPr>
              <a:t>y </a:t>
            </a:r>
            <a:r>
              <a:rPr lang="en-US" dirty="0">
                <a:latin typeface="cmsy10" pitchFamily="34" charset="0"/>
                <a:sym typeface="Symbol"/>
              </a:rPr>
              <a:t> </a:t>
            </a:r>
            <a:r>
              <a:rPr lang="en-US" dirty="0" smtClean="0">
                <a:latin typeface="cmsy10" pitchFamily="34" charset="0"/>
                <a:sym typeface="Symbol"/>
              </a:rPr>
              <a:t>d</a:t>
            </a:r>
          </a:p>
          <a:p>
            <a:r>
              <a:rPr lang="en-US" dirty="0" smtClean="0"/>
              <a:t>“Strongly </a:t>
            </a:r>
            <a:r>
              <a:rPr lang="en-US" dirty="0"/>
              <a:t>typed languages (such as </a:t>
            </a:r>
            <a:r>
              <a:rPr lang="en-US" dirty="0" err="1" smtClean="0"/>
              <a:t>Ada®and</a:t>
            </a:r>
            <a:r>
              <a:rPr lang="en-US" dirty="0" smtClean="0"/>
              <a:t> </a:t>
            </a:r>
            <a:r>
              <a:rPr lang="en-US" dirty="0"/>
              <a:t>Pascal) permit explicit definition of such variable </a:t>
            </a:r>
            <a:r>
              <a:rPr lang="en-US" dirty="0" smtClean="0"/>
              <a:t>ranges.”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Input 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Input domain of a function of two variables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Automatically generate test cases</a:t>
            </a:r>
            <a:endParaRPr lang="en-US" b="1" dirty="0"/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5410200" cy="3354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6465094" y="5054203"/>
            <a:ext cx="276821" cy="214314"/>
          </a:xfrm>
          <a:custGeom>
            <a:avLst/>
            <a:gdLst/>
            <a:ahLst/>
            <a:cxnLst/>
            <a:rect l="0" t="0" r="0" b="0"/>
            <a:pathLst>
              <a:path w="276821" h="214314">
                <a:moveTo>
                  <a:pt x="0" y="89297"/>
                </a:moveTo>
                <a:lnTo>
                  <a:pt x="0" y="89297"/>
                </a:lnTo>
                <a:lnTo>
                  <a:pt x="8929" y="89297"/>
                </a:lnTo>
                <a:lnTo>
                  <a:pt x="8929" y="89297"/>
                </a:lnTo>
                <a:lnTo>
                  <a:pt x="17859" y="80367"/>
                </a:lnTo>
                <a:lnTo>
                  <a:pt x="26789" y="71438"/>
                </a:lnTo>
                <a:lnTo>
                  <a:pt x="35719" y="62508"/>
                </a:lnTo>
                <a:lnTo>
                  <a:pt x="44648" y="53578"/>
                </a:lnTo>
                <a:lnTo>
                  <a:pt x="53578" y="35719"/>
                </a:lnTo>
                <a:lnTo>
                  <a:pt x="62508" y="17860"/>
                </a:lnTo>
                <a:lnTo>
                  <a:pt x="80367" y="8930"/>
                </a:lnTo>
                <a:lnTo>
                  <a:pt x="80367" y="0"/>
                </a:lnTo>
                <a:lnTo>
                  <a:pt x="89297" y="8930"/>
                </a:lnTo>
                <a:lnTo>
                  <a:pt x="98226" y="17860"/>
                </a:lnTo>
                <a:lnTo>
                  <a:pt x="107156" y="44649"/>
                </a:lnTo>
                <a:lnTo>
                  <a:pt x="116086" y="80367"/>
                </a:lnTo>
                <a:lnTo>
                  <a:pt x="133945" y="125016"/>
                </a:lnTo>
                <a:lnTo>
                  <a:pt x="151804" y="169664"/>
                </a:lnTo>
                <a:lnTo>
                  <a:pt x="169664" y="196453"/>
                </a:lnTo>
                <a:lnTo>
                  <a:pt x="196453" y="214313"/>
                </a:lnTo>
                <a:lnTo>
                  <a:pt x="214312" y="214313"/>
                </a:lnTo>
                <a:lnTo>
                  <a:pt x="241101" y="196453"/>
                </a:lnTo>
                <a:lnTo>
                  <a:pt x="258961" y="169664"/>
                </a:lnTo>
                <a:lnTo>
                  <a:pt x="267890" y="125016"/>
                </a:lnTo>
                <a:lnTo>
                  <a:pt x="276820" y="89297"/>
                </a:lnTo>
                <a:lnTo>
                  <a:pt x="276820" y="44649"/>
                </a:lnTo>
                <a:lnTo>
                  <a:pt x="276820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581180" y="5018484"/>
            <a:ext cx="160735" cy="250033"/>
          </a:xfrm>
          <a:custGeom>
            <a:avLst/>
            <a:gdLst/>
            <a:ahLst/>
            <a:cxnLst/>
            <a:rect l="0" t="0" r="0" b="0"/>
            <a:pathLst>
              <a:path w="160735" h="250033">
                <a:moveTo>
                  <a:pt x="160734" y="0"/>
                </a:moveTo>
                <a:lnTo>
                  <a:pt x="151804" y="0"/>
                </a:lnTo>
                <a:lnTo>
                  <a:pt x="142875" y="17860"/>
                </a:lnTo>
                <a:lnTo>
                  <a:pt x="125015" y="44649"/>
                </a:lnTo>
                <a:lnTo>
                  <a:pt x="98226" y="71438"/>
                </a:lnTo>
                <a:lnTo>
                  <a:pt x="62508" y="125016"/>
                </a:lnTo>
                <a:lnTo>
                  <a:pt x="35718" y="169664"/>
                </a:lnTo>
                <a:lnTo>
                  <a:pt x="8929" y="205383"/>
                </a:lnTo>
                <a:lnTo>
                  <a:pt x="0" y="241102"/>
                </a:lnTo>
                <a:lnTo>
                  <a:pt x="0" y="250032"/>
                </a:lnTo>
                <a:lnTo>
                  <a:pt x="8929" y="232172"/>
                </a:lnTo>
                <a:lnTo>
                  <a:pt x="17859" y="205383"/>
                </a:lnTo>
                <a:lnTo>
                  <a:pt x="17859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73336" y="1893094"/>
            <a:ext cx="151806" cy="401836"/>
          </a:xfrm>
          <a:custGeom>
            <a:avLst/>
            <a:gdLst/>
            <a:ahLst/>
            <a:cxnLst/>
            <a:rect l="0" t="0" r="0" b="0"/>
            <a:pathLst>
              <a:path w="151806" h="401836">
                <a:moveTo>
                  <a:pt x="17859" y="53578"/>
                </a:moveTo>
                <a:lnTo>
                  <a:pt x="26789" y="53578"/>
                </a:lnTo>
                <a:lnTo>
                  <a:pt x="26789" y="5357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53578"/>
                </a:lnTo>
                <a:lnTo>
                  <a:pt x="26789" y="80367"/>
                </a:lnTo>
                <a:lnTo>
                  <a:pt x="26789" y="98226"/>
                </a:lnTo>
                <a:lnTo>
                  <a:pt x="26789" y="133945"/>
                </a:lnTo>
                <a:lnTo>
                  <a:pt x="35719" y="160734"/>
                </a:lnTo>
                <a:lnTo>
                  <a:pt x="35719" y="178593"/>
                </a:lnTo>
                <a:lnTo>
                  <a:pt x="44648" y="196453"/>
                </a:lnTo>
                <a:lnTo>
                  <a:pt x="44648" y="205382"/>
                </a:lnTo>
                <a:lnTo>
                  <a:pt x="53578" y="205382"/>
                </a:lnTo>
                <a:lnTo>
                  <a:pt x="62508" y="205382"/>
                </a:lnTo>
                <a:lnTo>
                  <a:pt x="71438" y="187523"/>
                </a:lnTo>
                <a:lnTo>
                  <a:pt x="80367" y="160734"/>
                </a:lnTo>
                <a:lnTo>
                  <a:pt x="89297" y="125015"/>
                </a:lnTo>
                <a:lnTo>
                  <a:pt x="98227" y="89296"/>
                </a:lnTo>
                <a:lnTo>
                  <a:pt x="98227" y="62507"/>
                </a:lnTo>
                <a:lnTo>
                  <a:pt x="107156" y="35718"/>
                </a:lnTo>
                <a:lnTo>
                  <a:pt x="107156" y="8929"/>
                </a:lnTo>
                <a:lnTo>
                  <a:pt x="116086" y="0"/>
                </a:lnTo>
                <a:lnTo>
                  <a:pt x="116086" y="8929"/>
                </a:lnTo>
                <a:lnTo>
                  <a:pt x="116086" y="26789"/>
                </a:lnTo>
                <a:lnTo>
                  <a:pt x="116086" y="53578"/>
                </a:lnTo>
                <a:lnTo>
                  <a:pt x="116086" y="80367"/>
                </a:lnTo>
                <a:lnTo>
                  <a:pt x="116086" y="107156"/>
                </a:lnTo>
                <a:lnTo>
                  <a:pt x="125016" y="133945"/>
                </a:lnTo>
                <a:lnTo>
                  <a:pt x="133945" y="151804"/>
                </a:lnTo>
                <a:lnTo>
                  <a:pt x="142875" y="178593"/>
                </a:lnTo>
                <a:lnTo>
                  <a:pt x="151805" y="196453"/>
                </a:lnTo>
                <a:lnTo>
                  <a:pt x="151805" y="223242"/>
                </a:lnTo>
                <a:lnTo>
                  <a:pt x="151805" y="258960"/>
                </a:lnTo>
                <a:lnTo>
                  <a:pt x="151805" y="294679"/>
                </a:lnTo>
                <a:lnTo>
                  <a:pt x="133945" y="330398"/>
                </a:lnTo>
                <a:lnTo>
                  <a:pt x="116086" y="366117"/>
                </a:lnTo>
                <a:lnTo>
                  <a:pt x="80367" y="392906"/>
                </a:lnTo>
                <a:lnTo>
                  <a:pt x="53578" y="401835"/>
                </a:lnTo>
                <a:lnTo>
                  <a:pt x="17859" y="383976"/>
                </a:lnTo>
                <a:lnTo>
                  <a:pt x="0" y="366117"/>
                </a:lnTo>
                <a:lnTo>
                  <a:pt x="0" y="36611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36469" y="2205633"/>
            <a:ext cx="44649" cy="214313"/>
          </a:xfrm>
          <a:custGeom>
            <a:avLst/>
            <a:gdLst/>
            <a:ahLst/>
            <a:cxnLst/>
            <a:rect l="0" t="0" r="0" b="0"/>
            <a:pathLst>
              <a:path w="44649" h="214313">
                <a:moveTo>
                  <a:pt x="44648" y="35718"/>
                </a:moveTo>
                <a:lnTo>
                  <a:pt x="44648" y="26789"/>
                </a:lnTo>
                <a:lnTo>
                  <a:pt x="44648" y="17859"/>
                </a:lnTo>
                <a:lnTo>
                  <a:pt x="35719" y="8929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17859"/>
                </a:lnTo>
                <a:lnTo>
                  <a:pt x="35719" y="44648"/>
                </a:lnTo>
                <a:lnTo>
                  <a:pt x="35719" y="71437"/>
                </a:lnTo>
                <a:lnTo>
                  <a:pt x="35719" y="98226"/>
                </a:lnTo>
                <a:lnTo>
                  <a:pt x="44648" y="142875"/>
                </a:lnTo>
                <a:lnTo>
                  <a:pt x="44648" y="169664"/>
                </a:lnTo>
                <a:lnTo>
                  <a:pt x="44648" y="187523"/>
                </a:lnTo>
                <a:lnTo>
                  <a:pt x="44648" y="205382"/>
                </a:lnTo>
                <a:lnTo>
                  <a:pt x="44648" y="214312"/>
                </a:lnTo>
                <a:lnTo>
                  <a:pt x="35719" y="205382"/>
                </a:lnTo>
                <a:lnTo>
                  <a:pt x="26789" y="196453"/>
                </a:lnTo>
                <a:lnTo>
                  <a:pt x="17859" y="169664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840016" y="2143125"/>
            <a:ext cx="348258" cy="151805"/>
          </a:xfrm>
          <a:custGeom>
            <a:avLst/>
            <a:gdLst/>
            <a:ahLst/>
            <a:cxnLst/>
            <a:rect l="0" t="0" r="0" b="0"/>
            <a:pathLst>
              <a:path w="348258" h="151805">
                <a:moveTo>
                  <a:pt x="0" y="151804"/>
                </a:moveTo>
                <a:lnTo>
                  <a:pt x="0" y="151804"/>
                </a:lnTo>
                <a:lnTo>
                  <a:pt x="8929" y="142875"/>
                </a:lnTo>
                <a:lnTo>
                  <a:pt x="17859" y="133945"/>
                </a:lnTo>
                <a:lnTo>
                  <a:pt x="44648" y="125015"/>
                </a:lnTo>
                <a:lnTo>
                  <a:pt x="71437" y="107156"/>
                </a:lnTo>
                <a:lnTo>
                  <a:pt x="116086" y="80367"/>
                </a:lnTo>
                <a:lnTo>
                  <a:pt x="169664" y="53578"/>
                </a:lnTo>
                <a:lnTo>
                  <a:pt x="223242" y="35719"/>
                </a:lnTo>
                <a:lnTo>
                  <a:pt x="276820" y="17859"/>
                </a:lnTo>
                <a:lnTo>
                  <a:pt x="321468" y="8929"/>
                </a:lnTo>
                <a:lnTo>
                  <a:pt x="348257" y="0"/>
                </a:lnTo>
                <a:lnTo>
                  <a:pt x="34825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161484" y="2223492"/>
            <a:ext cx="169665" cy="205384"/>
          </a:xfrm>
          <a:custGeom>
            <a:avLst/>
            <a:gdLst/>
            <a:ahLst/>
            <a:cxnLst/>
            <a:rect l="0" t="0" r="0" b="0"/>
            <a:pathLst>
              <a:path w="169665" h="205384">
                <a:moveTo>
                  <a:pt x="0" y="107156"/>
                </a:move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26789" y="98227"/>
                </a:lnTo>
                <a:lnTo>
                  <a:pt x="35719" y="89297"/>
                </a:lnTo>
                <a:lnTo>
                  <a:pt x="53579" y="80367"/>
                </a:lnTo>
                <a:lnTo>
                  <a:pt x="71438" y="62508"/>
                </a:lnTo>
                <a:lnTo>
                  <a:pt x="89297" y="53578"/>
                </a:lnTo>
                <a:lnTo>
                  <a:pt x="89297" y="35719"/>
                </a:lnTo>
                <a:lnTo>
                  <a:pt x="98227" y="17859"/>
                </a:lnTo>
                <a:lnTo>
                  <a:pt x="89297" y="8930"/>
                </a:lnTo>
                <a:lnTo>
                  <a:pt x="80368" y="0"/>
                </a:lnTo>
                <a:lnTo>
                  <a:pt x="62508" y="0"/>
                </a:lnTo>
                <a:lnTo>
                  <a:pt x="44649" y="17859"/>
                </a:lnTo>
                <a:lnTo>
                  <a:pt x="26789" y="44648"/>
                </a:lnTo>
                <a:lnTo>
                  <a:pt x="17860" y="80367"/>
                </a:lnTo>
                <a:lnTo>
                  <a:pt x="8930" y="116086"/>
                </a:lnTo>
                <a:lnTo>
                  <a:pt x="8930" y="151805"/>
                </a:lnTo>
                <a:lnTo>
                  <a:pt x="17860" y="178594"/>
                </a:lnTo>
                <a:lnTo>
                  <a:pt x="35719" y="196453"/>
                </a:lnTo>
                <a:lnTo>
                  <a:pt x="53579" y="205383"/>
                </a:lnTo>
                <a:lnTo>
                  <a:pt x="80368" y="205383"/>
                </a:lnTo>
                <a:lnTo>
                  <a:pt x="107157" y="187523"/>
                </a:lnTo>
                <a:lnTo>
                  <a:pt x="142875" y="169664"/>
                </a:lnTo>
                <a:lnTo>
                  <a:pt x="169664" y="133945"/>
                </a:lnTo>
                <a:lnTo>
                  <a:pt x="169664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22219" y="2196703"/>
            <a:ext cx="116087" cy="133946"/>
          </a:xfrm>
          <a:custGeom>
            <a:avLst/>
            <a:gdLst/>
            <a:ahLst/>
            <a:cxnLst/>
            <a:rect l="0" t="0" r="0" b="0"/>
            <a:pathLst>
              <a:path w="116087" h="133946">
                <a:moveTo>
                  <a:pt x="53578" y="0"/>
                </a:moveTo>
                <a:lnTo>
                  <a:pt x="44648" y="0"/>
                </a:lnTo>
                <a:lnTo>
                  <a:pt x="26789" y="17859"/>
                </a:lnTo>
                <a:lnTo>
                  <a:pt x="8929" y="26789"/>
                </a:lnTo>
                <a:lnTo>
                  <a:pt x="0" y="35719"/>
                </a:lnTo>
                <a:lnTo>
                  <a:pt x="0" y="44648"/>
                </a:lnTo>
                <a:lnTo>
                  <a:pt x="17859" y="53578"/>
                </a:lnTo>
                <a:lnTo>
                  <a:pt x="35719" y="53578"/>
                </a:lnTo>
                <a:lnTo>
                  <a:pt x="62508" y="62508"/>
                </a:lnTo>
                <a:lnTo>
                  <a:pt x="89297" y="62508"/>
                </a:lnTo>
                <a:lnTo>
                  <a:pt x="107156" y="71437"/>
                </a:lnTo>
                <a:lnTo>
                  <a:pt x="116086" y="80367"/>
                </a:lnTo>
                <a:lnTo>
                  <a:pt x="116086" y="98226"/>
                </a:lnTo>
                <a:lnTo>
                  <a:pt x="98226" y="107156"/>
                </a:lnTo>
                <a:lnTo>
                  <a:pt x="80367" y="125016"/>
                </a:lnTo>
                <a:lnTo>
                  <a:pt x="53578" y="133945"/>
                </a:lnTo>
                <a:lnTo>
                  <a:pt x="44648" y="133945"/>
                </a:lnTo>
                <a:lnTo>
                  <a:pt x="26789" y="133945"/>
                </a:lnTo>
                <a:lnTo>
                  <a:pt x="26789" y="116086"/>
                </a:lnTo>
                <a:lnTo>
                  <a:pt x="35719" y="89297"/>
                </a:lnTo>
                <a:lnTo>
                  <a:pt x="35719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491883" y="2027039"/>
            <a:ext cx="98227" cy="241102"/>
          </a:xfrm>
          <a:custGeom>
            <a:avLst/>
            <a:gdLst/>
            <a:ahLst/>
            <a:cxnLst/>
            <a:rect l="0" t="0" r="0" b="0"/>
            <a:pathLst>
              <a:path w="98227" h="241102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35719"/>
                </a:lnTo>
                <a:lnTo>
                  <a:pt x="8930" y="62508"/>
                </a:lnTo>
                <a:lnTo>
                  <a:pt x="17859" y="89297"/>
                </a:lnTo>
                <a:lnTo>
                  <a:pt x="26789" y="133945"/>
                </a:lnTo>
                <a:lnTo>
                  <a:pt x="35719" y="169664"/>
                </a:lnTo>
                <a:lnTo>
                  <a:pt x="53578" y="196453"/>
                </a:lnTo>
                <a:lnTo>
                  <a:pt x="62508" y="223242"/>
                </a:lnTo>
                <a:lnTo>
                  <a:pt x="71437" y="232172"/>
                </a:lnTo>
                <a:lnTo>
                  <a:pt x="80367" y="241101"/>
                </a:lnTo>
                <a:lnTo>
                  <a:pt x="89297" y="241101"/>
                </a:lnTo>
                <a:lnTo>
                  <a:pt x="98226" y="232172"/>
                </a:lnTo>
                <a:lnTo>
                  <a:pt x="89297" y="214312"/>
                </a:lnTo>
                <a:lnTo>
                  <a:pt x="80367" y="196453"/>
                </a:lnTo>
                <a:lnTo>
                  <a:pt x="62508" y="169664"/>
                </a:lnTo>
                <a:lnTo>
                  <a:pt x="62508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375797" y="2116336"/>
            <a:ext cx="232173" cy="53579"/>
          </a:xfrm>
          <a:custGeom>
            <a:avLst/>
            <a:gdLst/>
            <a:ahLst/>
            <a:cxnLst/>
            <a:rect l="0" t="0" r="0" b="0"/>
            <a:pathLst>
              <a:path w="232173" h="53579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17859" y="44648"/>
                </a:lnTo>
                <a:lnTo>
                  <a:pt x="35719" y="44648"/>
                </a:lnTo>
                <a:lnTo>
                  <a:pt x="62508" y="44648"/>
                </a:lnTo>
                <a:lnTo>
                  <a:pt x="98226" y="35718"/>
                </a:lnTo>
                <a:lnTo>
                  <a:pt x="133945" y="26789"/>
                </a:lnTo>
                <a:lnTo>
                  <a:pt x="169664" y="26789"/>
                </a:lnTo>
                <a:lnTo>
                  <a:pt x="196453" y="17859"/>
                </a:lnTo>
                <a:lnTo>
                  <a:pt x="214312" y="8929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616898" y="2134195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8930" y="35719"/>
                </a:lnTo>
                <a:lnTo>
                  <a:pt x="17860" y="44649"/>
                </a:lnTo>
                <a:lnTo>
                  <a:pt x="17860" y="62508"/>
                </a:lnTo>
                <a:lnTo>
                  <a:pt x="26790" y="71438"/>
                </a:lnTo>
                <a:lnTo>
                  <a:pt x="35719" y="80367"/>
                </a:lnTo>
                <a:lnTo>
                  <a:pt x="35719" y="80367"/>
                </a:lnTo>
                <a:lnTo>
                  <a:pt x="35719" y="80367"/>
                </a:lnTo>
                <a:lnTo>
                  <a:pt x="35719" y="71438"/>
                </a:lnTo>
                <a:lnTo>
                  <a:pt x="35719" y="62508"/>
                </a:lnTo>
                <a:lnTo>
                  <a:pt x="35719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581180" y="2035969"/>
            <a:ext cx="71438" cy="17860"/>
          </a:xfrm>
          <a:custGeom>
            <a:avLst/>
            <a:gdLst/>
            <a:ahLst/>
            <a:cxnLst/>
            <a:rect l="0" t="0" r="0" b="0"/>
            <a:pathLst>
              <a:path w="71438" h="17860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8929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35718" y="17859"/>
                </a:lnTo>
                <a:lnTo>
                  <a:pt x="53578" y="17859"/>
                </a:lnTo>
                <a:lnTo>
                  <a:pt x="71437" y="17859"/>
                </a:lnTo>
                <a:lnTo>
                  <a:pt x="71437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724055" y="2053828"/>
            <a:ext cx="214313" cy="142876"/>
          </a:xfrm>
          <a:custGeom>
            <a:avLst/>
            <a:gdLst/>
            <a:ahLst/>
            <a:cxnLst/>
            <a:rect l="0" t="0" r="0" b="0"/>
            <a:pathLst>
              <a:path w="214313" h="142876">
                <a:moveTo>
                  <a:pt x="8929" y="26789"/>
                </a:moveTo>
                <a:lnTo>
                  <a:pt x="8929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8929" y="62508"/>
                </a:lnTo>
                <a:lnTo>
                  <a:pt x="17859" y="80367"/>
                </a:lnTo>
                <a:lnTo>
                  <a:pt x="17859" y="98226"/>
                </a:lnTo>
                <a:lnTo>
                  <a:pt x="26789" y="116086"/>
                </a:lnTo>
                <a:lnTo>
                  <a:pt x="26789" y="133945"/>
                </a:lnTo>
                <a:lnTo>
                  <a:pt x="35718" y="142875"/>
                </a:lnTo>
                <a:lnTo>
                  <a:pt x="44648" y="142875"/>
                </a:lnTo>
                <a:lnTo>
                  <a:pt x="44648" y="133945"/>
                </a:lnTo>
                <a:lnTo>
                  <a:pt x="53578" y="116086"/>
                </a:lnTo>
                <a:lnTo>
                  <a:pt x="71437" y="89297"/>
                </a:lnTo>
                <a:lnTo>
                  <a:pt x="89297" y="62508"/>
                </a:lnTo>
                <a:lnTo>
                  <a:pt x="107156" y="35719"/>
                </a:lnTo>
                <a:lnTo>
                  <a:pt x="133945" y="17859"/>
                </a:lnTo>
                <a:lnTo>
                  <a:pt x="151804" y="8930"/>
                </a:lnTo>
                <a:lnTo>
                  <a:pt x="160734" y="0"/>
                </a:lnTo>
                <a:lnTo>
                  <a:pt x="169664" y="8930"/>
                </a:lnTo>
                <a:lnTo>
                  <a:pt x="169664" y="26789"/>
                </a:lnTo>
                <a:lnTo>
                  <a:pt x="169664" y="44648"/>
                </a:lnTo>
                <a:lnTo>
                  <a:pt x="178593" y="62508"/>
                </a:lnTo>
                <a:lnTo>
                  <a:pt x="178593" y="80367"/>
                </a:lnTo>
                <a:lnTo>
                  <a:pt x="187523" y="89297"/>
                </a:lnTo>
                <a:lnTo>
                  <a:pt x="196453" y="98226"/>
                </a:lnTo>
                <a:lnTo>
                  <a:pt x="196453" y="89297"/>
                </a:lnTo>
                <a:lnTo>
                  <a:pt x="214312" y="80367"/>
                </a:lnTo>
                <a:lnTo>
                  <a:pt x="214312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929438" y="2000250"/>
            <a:ext cx="125016" cy="339329"/>
          </a:xfrm>
          <a:custGeom>
            <a:avLst/>
            <a:gdLst/>
            <a:ahLst/>
            <a:cxnLst/>
            <a:rect l="0" t="0" r="0" b="0"/>
            <a:pathLst>
              <a:path w="125016" h="339329">
                <a:moveTo>
                  <a:pt x="62507" y="0"/>
                </a:moveTo>
                <a:lnTo>
                  <a:pt x="62507" y="0"/>
                </a:lnTo>
                <a:lnTo>
                  <a:pt x="53578" y="8929"/>
                </a:lnTo>
                <a:lnTo>
                  <a:pt x="35718" y="17859"/>
                </a:lnTo>
                <a:lnTo>
                  <a:pt x="26789" y="35719"/>
                </a:lnTo>
                <a:lnTo>
                  <a:pt x="17859" y="62508"/>
                </a:lnTo>
                <a:lnTo>
                  <a:pt x="8929" y="80367"/>
                </a:lnTo>
                <a:lnTo>
                  <a:pt x="0" y="98226"/>
                </a:lnTo>
                <a:lnTo>
                  <a:pt x="8929" y="107156"/>
                </a:lnTo>
                <a:lnTo>
                  <a:pt x="17859" y="107156"/>
                </a:lnTo>
                <a:lnTo>
                  <a:pt x="26789" y="107156"/>
                </a:lnTo>
                <a:lnTo>
                  <a:pt x="44648" y="98226"/>
                </a:lnTo>
                <a:lnTo>
                  <a:pt x="62507" y="80367"/>
                </a:lnTo>
                <a:lnTo>
                  <a:pt x="80367" y="71437"/>
                </a:lnTo>
                <a:lnTo>
                  <a:pt x="98226" y="62508"/>
                </a:lnTo>
                <a:lnTo>
                  <a:pt x="116085" y="62508"/>
                </a:lnTo>
                <a:lnTo>
                  <a:pt x="116085" y="62508"/>
                </a:lnTo>
                <a:lnTo>
                  <a:pt x="125015" y="71437"/>
                </a:lnTo>
                <a:lnTo>
                  <a:pt x="125015" y="98226"/>
                </a:lnTo>
                <a:lnTo>
                  <a:pt x="125015" y="125015"/>
                </a:lnTo>
                <a:lnTo>
                  <a:pt x="125015" y="160734"/>
                </a:lnTo>
                <a:lnTo>
                  <a:pt x="125015" y="196453"/>
                </a:lnTo>
                <a:lnTo>
                  <a:pt x="116085" y="241101"/>
                </a:lnTo>
                <a:lnTo>
                  <a:pt x="98226" y="276820"/>
                </a:lnTo>
                <a:lnTo>
                  <a:pt x="71437" y="312539"/>
                </a:lnTo>
                <a:lnTo>
                  <a:pt x="35718" y="339328"/>
                </a:lnTo>
                <a:lnTo>
                  <a:pt x="35718" y="33932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170414" y="2464594"/>
            <a:ext cx="464345" cy="375047"/>
          </a:xfrm>
          <a:custGeom>
            <a:avLst/>
            <a:gdLst/>
            <a:ahLst/>
            <a:cxnLst/>
            <a:rect l="0" t="0" r="0" b="0"/>
            <a:pathLst>
              <a:path w="464345" h="375047">
                <a:moveTo>
                  <a:pt x="35719" y="169664"/>
                </a:moveTo>
                <a:lnTo>
                  <a:pt x="35719" y="169664"/>
                </a:lnTo>
                <a:lnTo>
                  <a:pt x="26789" y="169664"/>
                </a:lnTo>
                <a:lnTo>
                  <a:pt x="26789" y="178594"/>
                </a:lnTo>
                <a:lnTo>
                  <a:pt x="17859" y="187523"/>
                </a:lnTo>
                <a:lnTo>
                  <a:pt x="17859" y="205383"/>
                </a:lnTo>
                <a:lnTo>
                  <a:pt x="8930" y="232172"/>
                </a:lnTo>
                <a:lnTo>
                  <a:pt x="8930" y="267890"/>
                </a:lnTo>
                <a:lnTo>
                  <a:pt x="0" y="303609"/>
                </a:lnTo>
                <a:lnTo>
                  <a:pt x="0" y="330398"/>
                </a:lnTo>
                <a:lnTo>
                  <a:pt x="0" y="357187"/>
                </a:lnTo>
                <a:lnTo>
                  <a:pt x="0" y="375046"/>
                </a:lnTo>
                <a:lnTo>
                  <a:pt x="8930" y="375046"/>
                </a:lnTo>
                <a:lnTo>
                  <a:pt x="17859" y="375046"/>
                </a:lnTo>
                <a:lnTo>
                  <a:pt x="17859" y="357187"/>
                </a:lnTo>
                <a:lnTo>
                  <a:pt x="26789" y="330398"/>
                </a:lnTo>
                <a:lnTo>
                  <a:pt x="35719" y="294679"/>
                </a:lnTo>
                <a:lnTo>
                  <a:pt x="44649" y="258961"/>
                </a:lnTo>
                <a:lnTo>
                  <a:pt x="44649" y="214312"/>
                </a:lnTo>
                <a:lnTo>
                  <a:pt x="44649" y="187523"/>
                </a:lnTo>
                <a:lnTo>
                  <a:pt x="53578" y="178594"/>
                </a:lnTo>
                <a:lnTo>
                  <a:pt x="53578" y="187523"/>
                </a:lnTo>
                <a:lnTo>
                  <a:pt x="62508" y="214312"/>
                </a:lnTo>
                <a:lnTo>
                  <a:pt x="62508" y="250031"/>
                </a:lnTo>
                <a:lnTo>
                  <a:pt x="71438" y="294679"/>
                </a:lnTo>
                <a:lnTo>
                  <a:pt x="71438" y="330398"/>
                </a:lnTo>
                <a:lnTo>
                  <a:pt x="80367" y="357187"/>
                </a:lnTo>
                <a:lnTo>
                  <a:pt x="98227" y="375046"/>
                </a:lnTo>
                <a:lnTo>
                  <a:pt x="107156" y="375046"/>
                </a:lnTo>
                <a:lnTo>
                  <a:pt x="125016" y="366117"/>
                </a:lnTo>
                <a:lnTo>
                  <a:pt x="142875" y="348257"/>
                </a:lnTo>
                <a:lnTo>
                  <a:pt x="151805" y="312539"/>
                </a:lnTo>
                <a:lnTo>
                  <a:pt x="169664" y="267890"/>
                </a:lnTo>
                <a:lnTo>
                  <a:pt x="178594" y="205383"/>
                </a:lnTo>
                <a:lnTo>
                  <a:pt x="187524" y="151804"/>
                </a:lnTo>
                <a:lnTo>
                  <a:pt x="196453" y="98226"/>
                </a:lnTo>
                <a:lnTo>
                  <a:pt x="205383" y="53578"/>
                </a:lnTo>
                <a:lnTo>
                  <a:pt x="205383" y="35719"/>
                </a:lnTo>
                <a:lnTo>
                  <a:pt x="196453" y="35719"/>
                </a:lnTo>
                <a:lnTo>
                  <a:pt x="187524" y="44648"/>
                </a:lnTo>
                <a:lnTo>
                  <a:pt x="169664" y="80367"/>
                </a:lnTo>
                <a:lnTo>
                  <a:pt x="160734" y="125015"/>
                </a:lnTo>
                <a:lnTo>
                  <a:pt x="151805" y="178594"/>
                </a:lnTo>
                <a:lnTo>
                  <a:pt x="151805" y="223242"/>
                </a:lnTo>
                <a:lnTo>
                  <a:pt x="151805" y="267890"/>
                </a:lnTo>
                <a:lnTo>
                  <a:pt x="160734" y="294679"/>
                </a:lnTo>
                <a:lnTo>
                  <a:pt x="178594" y="312539"/>
                </a:lnTo>
                <a:lnTo>
                  <a:pt x="196453" y="312539"/>
                </a:lnTo>
                <a:lnTo>
                  <a:pt x="214313" y="303609"/>
                </a:lnTo>
                <a:lnTo>
                  <a:pt x="241102" y="276820"/>
                </a:lnTo>
                <a:lnTo>
                  <a:pt x="267891" y="250031"/>
                </a:lnTo>
                <a:lnTo>
                  <a:pt x="285750" y="214312"/>
                </a:lnTo>
                <a:lnTo>
                  <a:pt x="294680" y="178594"/>
                </a:lnTo>
                <a:lnTo>
                  <a:pt x="312539" y="133945"/>
                </a:lnTo>
                <a:lnTo>
                  <a:pt x="312539" y="89297"/>
                </a:lnTo>
                <a:lnTo>
                  <a:pt x="312539" y="53578"/>
                </a:lnTo>
                <a:lnTo>
                  <a:pt x="303609" y="17859"/>
                </a:lnTo>
                <a:lnTo>
                  <a:pt x="294680" y="0"/>
                </a:lnTo>
                <a:lnTo>
                  <a:pt x="276820" y="0"/>
                </a:lnTo>
                <a:lnTo>
                  <a:pt x="267891" y="8929"/>
                </a:lnTo>
                <a:lnTo>
                  <a:pt x="258961" y="44648"/>
                </a:lnTo>
                <a:lnTo>
                  <a:pt x="258961" y="89297"/>
                </a:lnTo>
                <a:lnTo>
                  <a:pt x="258961" y="142875"/>
                </a:lnTo>
                <a:lnTo>
                  <a:pt x="276820" y="187523"/>
                </a:lnTo>
                <a:lnTo>
                  <a:pt x="294680" y="241101"/>
                </a:lnTo>
                <a:lnTo>
                  <a:pt x="312539" y="267890"/>
                </a:lnTo>
                <a:lnTo>
                  <a:pt x="330399" y="294679"/>
                </a:lnTo>
                <a:lnTo>
                  <a:pt x="357188" y="303609"/>
                </a:lnTo>
                <a:lnTo>
                  <a:pt x="383977" y="294679"/>
                </a:lnTo>
                <a:lnTo>
                  <a:pt x="410766" y="267890"/>
                </a:lnTo>
                <a:lnTo>
                  <a:pt x="437555" y="232172"/>
                </a:lnTo>
                <a:lnTo>
                  <a:pt x="464344" y="187523"/>
                </a:lnTo>
                <a:lnTo>
                  <a:pt x="464344" y="18752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777633" y="2375297"/>
            <a:ext cx="133946" cy="401837"/>
          </a:xfrm>
          <a:custGeom>
            <a:avLst/>
            <a:gdLst/>
            <a:ahLst/>
            <a:cxnLst/>
            <a:rect l="0" t="0" r="0" b="0"/>
            <a:pathLst>
              <a:path w="133946" h="401837">
                <a:moveTo>
                  <a:pt x="0" y="89297"/>
                </a:move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  <a:lnTo>
                  <a:pt x="0" y="116086"/>
                </a:lnTo>
                <a:lnTo>
                  <a:pt x="8930" y="125016"/>
                </a:lnTo>
                <a:lnTo>
                  <a:pt x="17859" y="151805"/>
                </a:lnTo>
                <a:lnTo>
                  <a:pt x="26789" y="187523"/>
                </a:lnTo>
                <a:lnTo>
                  <a:pt x="44648" y="223242"/>
                </a:lnTo>
                <a:lnTo>
                  <a:pt x="53578" y="267891"/>
                </a:lnTo>
                <a:lnTo>
                  <a:pt x="71437" y="312539"/>
                </a:lnTo>
                <a:lnTo>
                  <a:pt x="80367" y="357187"/>
                </a:lnTo>
                <a:lnTo>
                  <a:pt x="80367" y="383976"/>
                </a:lnTo>
                <a:lnTo>
                  <a:pt x="80367" y="401836"/>
                </a:lnTo>
                <a:lnTo>
                  <a:pt x="80367" y="401836"/>
                </a:lnTo>
                <a:lnTo>
                  <a:pt x="80367" y="383976"/>
                </a:lnTo>
                <a:lnTo>
                  <a:pt x="71437" y="357187"/>
                </a:lnTo>
                <a:lnTo>
                  <a:pt x="62508" y="312539"/>
                </a:lnTo>
                <a:lnTo>
                  <a:pt x="53578" y="258961"/>
                </a:lnTo>
                <a:lnTo>
                  <a:pt x="53578" y="196453"/>
                </a:lnTo>
                <a:lnTo>
                  <a:pt x="53578" y="133945"/>
                </a:lnTo>
                <a:lnTo>
                  <a:pt x="62508" y="80367"/>
                </a:lnTo>
                <a:lnTo>
                  <a:pt x="80367" y="35718"/>
                </a:lnTo>
                <a:lnTo>
                  <a:pt x="89297" y="8929"/>
                </a:lnTo>
                <a:lnTo>
                  <a:pt x="107156" y="0"/>
                </a:lnTo>
                <a:lnTo>
                  <a:pt x="116086" y="0"/>
                </a:lnTo>
                <a:lnTo>
                  <a:pt x="125015" y="8929"/>
                </a:lnTo>
                <a:lnTo>
                  <a:pt x="133945" y="26789"/>
                </a:lnTo>
                <a:lnTo>
                  <a:pt x="125015" y="62507"/>
                </a:lnTo>
                <a:lnTo>
                  <a:pt x="116086" y="89297"/>
                </a:lnTo>
                <a:lnTo>
                  <a:pt x="98226" y="125016"/>
                </a:lnTo>
                <a:lnTo>
                  <a:pt x="89297" y="151805"/>
                </a:lnTo>
                <a:lnTo>
                  <a:pt x="80367" y="169664"/>
                </a:lnTo>
                <a:lnTo>
                  <a:pt x="89297" y="178594"/>
                </a:lnTo>
                <a:lnTo>
                  <a:pt x="89297" y="169664"/>
                </a:lnTo>
                <a:lnTo>
                  <a:pt x="107156" y="151805"/>
                </a:lnTo>
                <a:lnTo>
                  <a:pt x="133945" y="125016"/>
                </a:lnTo>
                <a:lnTo>
                  <a:pt x="133945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983016" y="2321719"/>
            <a:ext cx="178594" cy="223243"/>
          </a:xfrm>
          <a:custGeom>
            <a:avLst/>
            <a:gdLst/>
            <a:ahLst/>
            <a:cxnLst/>
            <a:rect l="0" t="0" r="0" b="0"/>
            <a:pathLst>
              <a:path w="178594" h="223243">
                <a:moveTo>
                  <a:pt x="80367" y="89296"/>
                </a:moveTo>
                <a:lnTo>
                  <a:pt x="71437" y="107156"/>
                </a:lnTo>
                <a:lnTo>
                  <a:pt x="53578" y="133945"/>
                </a:lnTo>
                <a:lnTo>
                  <a:pt x="35718" y="160734"/>
                </a:lnTo>
                <a:lnTo>
                  <a:pt x="35718" y="196453"/>
                </a:lnTo>
                <a:lnTo>
                  <a:pt x="35718" y="214312"/>
                </a:lnTo>
                <a:lnTo>
                  <a:pt x="44648" y="223242"/>
                </a:lnTo>
                <a:lnTo>
                  <a:pt x="62507" y="223242"/>
                </a:lnTo>
                <a:lnTo>
                  <a:pt x="89297" y="205383"/>
                </a:lnTo>
                <a:lnTo>
                  <a:pt x="116086" y="187523"/>
                </a:lnTo>
                <a:lnTo>
                  <a:pt x="142875" y="151804"/>
                </a:lnTo>
                <a:lnTo>
                  <a:pt x="169664" y="116085"/>
                </a:lnTo>
                <a:lnTo>
                  <a:pt x="178593" y="71437"/>
                </a:lnTo>
                <a:lnTo>
                  <a:pt x="169664" y="35718"/>
                </a:lnTo>
                <a:lnTo>
                  <a:pt x="151804" y="8929"/>
                </a:lnTo>
                <a:lnTo>
                  <a:pt x="125015" y="0"/>
                </a:lnTo>
                <a:lnTo>
                  <a:pt x="89297" y="8929"/>
                </a:lnTo>
                <a:lnTo>
                  <a:pt x="53578" y="17859"/>
                </a:lnTo>
                <a:lnTo>
                  <a:pt x="17859" y="44648"/>
                </a:lnTo>
                <a:lnTo>
                  <a:pt x="0" y="62507"/>
                </a:lnTo>
                <a:lnTo>
                  <a:pt x="0" y="80367"/>
                </a:lnTo>
                <a:lnTo>
                  <a:pt x="0" y="89296"/>
                </a:lnTo>
                <a:lnTo>
                  <a:pt x="35718" y="98226"/>
                </a:lnTo>
                <a:lnTo>
                  <a:pt x="71437" y="89296"/>
                </a:lnTo>
                <a:lnTo>
                  <a:pt x="116086" y="71437"/>
                </a:lnTo>
                <a:lnTo>
                  <a:pt x="160734" y="44648"/>
                </a:lnTo>
                <a:lnTo>
                  <a:pt x="160734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188398" y="2232422"/>
            <a:ext cx="169666" cy="196454"/>
          </a:xfrm>
          <a:custGeom>
            <a:avLst/>
            <a:gdLst/>
            <a:ahLst/>
            <a:cxnLst/>
            <a:rect l="0" t="0" r="0" b="0"/>
            <a:pathLst>
              <a:path w="169666" h="196454">
                <a:moveTo>
                  <a:pt x="98227" y="0"/>
                </a:moveTo>
                <a:lnTo>
                  <a:pt x="80368" y="0"/>
                </a:lnTo>
                <a:lnTo>
                  <a:pt x="62508" y="17859"/>
                </a:lnTo>
                <a:lnTo>
                  <a:pt x="35719" y="26789"/>
                </a:lnTo>
                <a:lnTo>
                  <a:pt x="17860" y="44648"/>
                </a:lnTo>
                <a:lnTo>
                  <a:pt x="0" y="71437"/>
                </a:lnTo>
                <a:lnTo>
                  <a:pt x="0" y="89297"/>
                </a:lnTo>
                <a:lnTo>
                  <a:pt x="17860" y="98226"/>
                </a:lnTo>
                <a:lnTo>
                  <a:pt x="35719" y="98226"/>
                </a:lnTo>
                <a:lnTo>
                  <a:pt x="71438" y="98226"/>
                </a:lnTo>
                <a:lnTo>
                  <a:pt x="107157" y="98226"/>
                </a:lnTo>
                <a:lnTo>
                  <a:pt x="142875" y="98226"/>
                </a:lnTo>
                <a:lnTo>
                  <a:pt x="160735" y="107156"/>
                </a:lnTo>
                <a:lnTo>
                  <a:pt x="169665" y="116086"/>
                </a:lnTo>
                <a:lnTo>
                  <a:pt x="160735" y="133945"/>
                </a:lnTo>
                <a:lnTo>
                  <a:pt x="133946" y="151804"/>
                </a:lnTo>
                <a:lnTo>
                  <a:pt x="98227" y="169664"/>
                </a:lnTo>
                <a:lnTo>
                  <a:pt x="71438" y="187523"/>
                </a:lnTo>
                <a:lnTo>
                  <a:pt x="35719" y="196453"/>
                </a:lnTo>
                <a:lnTo>
                  <a:pt x="17860" y="196453"/>
                </a:lnTo>
                <a:lnTo>
                  <a:pt x="17860" y="178593"/>
                </a:lnTo>
                <a:lnTo>
                  <a:pt x="26790" y="160734"/>
                </a:lnTo>
                <a:lnTo>
                  <a:pt x="53579" y="125015"/>
                </a:lnTo>
                <a:lnTo>
                  <a:pt x="89297" y="89297"/>
                </a:lnTo>
                <a:lnTo>
                  <a:pt x="125016" y="44648"/>
                </a:lnTo>
                <a:lnTo>
                  <a:pt x="169665" y="0"/>
                </a:lnTo>
                <a:lnTo>
                  <a:pt x="16966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340203" y="2143125"/>
            <a:ext cx="160736" cy="187524"/>
          </a:xfrm>
          <a:custGeom>
            <a:avLst/>
            <a:gdLst/>
            <a:ahLst/>
            <a:cxnLst/>
            <a:rect l="0" t="0" r="0" b="0"/>
            <a:pathLst>
              <a:path w="160736" h="187524">
                <a:moveTo>
                  <a:pt x="116086" y="0"/>
                </a:moveTo>
                <a:lnTo>
                  <a:pt x="107156" y="8929"/>
                </a:lnTo>
                <a:lnTo>
                  <a:pt x="80367" y="17859"/>
                </a:lnTo>
                <a:lnTo>
                  <a:pt x="44649" y="44648"/>
                </a:lnTo>
                <a:lnTo>
                  <a:pt x="17860" y="62508"/>
                </a:lnTo>
                <a:lnTo>
                  <a:pt x="8930" y="80367"/>
                </a:lnTo>
                <a:lnTo>
                  <a:pt x="0" y="98226"/>
                </a:lnTo>
                <a:lnTo>
                  <a:pt x="17860" y="107156"/>
                </a:lnTo>
                <a:lnTo>
                  <a:pt x="44649" y="107156"/>
                </a:lnTo>
                <a:lnTo>
                  <a:pt x="71438" y="107156"/>
                </a:lnTo>
                <a:lnTo>
                  <a:pt x="107156" y="98226"/>
                </a:lnTo>
                <a:lnTo>
                  <a:pt x="133945" y="98226"/>
                </a:lnTo>
                <a:lnTo>
                  <a:pt x="151805" y="98226"/>
                </a:lnTo>
                <a:lnTo>
                  <a:pt x="160735" y="107156"/>
                </a:lnTo>
                <a:lnTo>
                  <a:pt x="151805" y="116086"/>
                </a:lnTo>
                <a:lnTo>
                  <a:pt x="133945" y="133945"/>
                </a:lnTo>
                <a:lnTo>
                  <a:pt x="107156" y="151804"/>
                </a:lnTo>
                <a:lnTo>
                  <a:pt x="80367" y="169664"/>
                </a:lnTo>
                <a:lnTo>
                  <a:pt x="62508" y="178594"/>
                </a:lnTo>
                <a:lnTo>
                  <a:pt x="44649" y="187523"/>
                </a:lnTo>
                <a:lnTo>
                  <a:pt x="44649" y="187523"/>
                </a:lnTo>
                <a:lnTo>
                  <a:pt x="62508" y="169664"/>
                </a:lnTo>
                <a:lnTo>
                  <a:pt x="80367" y="151804"/>
                </a:lnTo>
                <a:lnTo>
                  <a:pt x="116086" y="125015"/>
                </a:lnTo>
                <a:lnTo>
                  <a:pt x="116086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527727" y="2187773"/>
            <a:ext cx="71438" cy="71439"/>
          </a:xfrm>
          <a:custGeom>
            <a:avLst/>
            <a:gdLst/>
            <a:ahLst/>
            <a:cxnLst/>
            <a:rect l="0" t="0" r="0" b="0"/>
            <a:pathLst>
              <a:path w="71438" h="71439">
                <a:moveTo>
                  <a:pt x="44648" y="0"/>
                </a:moveTo>
                <a:lnTo>
                  <a:pt x="35718" y="0"/>
                </a:lnTo>
                <a:lnTo>
                  <a:pt x="26789" y="8930"/>
                </a:lnTo>
                <a:lnTo>
                  <a:pt x="8929" y="2678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8929" y="71438"/>
                </a:lnTo>
                <a:lnTo>
                  <a:pt x="26789" y="71438"/>
                </a:lnTo>
                <a:lnTo>
                  <a:pt x="35718" y="62508"/>
                </a:lnTo>
                <a:lnTo>
                  <a:pt x="53578" y="53578"/>
                </a:lnTo>
                <a:lnTo>
                  <a:pt x="71437" y="35719"/>
                </a:lnTo>
                <a:lnTo>
                  <a:pt x="71437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545586" y="1964531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8930" y="17859"/>
                </a:move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590234" y="1973461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0" y="0"/>
                </a:moveTo>
                <a:lnTo>
                  <a:pt x="8930" y="8929"/>
                </a:lnTo>
                <a:lnTo>
                  <a:pt x="8930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617023" y="1937742"/>
            <a:ext cx="223244" cy="276821"/>
          </a:xfrm>
          <a:custGeom>
            <a:avLst/>
            <a:gdLst/>
            <a:ahLst/>
            <a:cxnLst/>
            <a:rect l="0" t="0" r="0" b="0"/>
            <a:pathLst>
              <a:path w="223244" h="276821">
                <a:moveTo>
                  <a:pt x="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17860" y="71437"/>
                </a:lnTo>
                <a:lnTo>
                  <a:pt x="17860" y="107156"/>
                </a:lnTo>
                <a:lnTo>
                  <a:pt x="17860" y="142875"/>
                </a:lnTo>
                <a:lnTo>
                  <a:pt x="26790" y="187523"/>
                </a:lnTo>
                <a:lnTo>
                  <a:pt x="26790" y="223242"/>
                </a:lnTo>
                <a:lnTo>
                  <a:pt x="26790" y="250031"/>
                </a:lnTo>
                <a:lnTo>
                  <a:pt x="26790" y="267891"/>
                </a:lnTo>
                <a:lnTo>
                  <a:pt x="26790" y="276820"/>
                </a:lnTo>
                <a:lnTo>
                  <a:pt x="35719" y="267891"/>
                </a:lnTo>
                <a:lnTo>
                  <a:pt x="44649" y="258961"/>
                </a:lnTo>
                <a:lnTo>
                  <a:pt x="62508" y="241102"/>
                </a:lnTo>
                <a:lnTo>
                  <a:pt x="80368" y="214312"/>
                </a:lnTo>
                <a:lnTo>
                  <a:pt x="107157" y="178594"/>
                </a:lnTo>
                <a:lnTo>
                  <a:pt x="133946" y="151805"/>
                </a:lnTo>
                <a:lnTo>
                  <a:pt x="160735" y="133945"/>
                </a:lnTo>
                <a:lnTo>
                  <a:pt x="178594" y="125016"/>
                </a:lnTo>
                <a:lnTo>
                  <a:pt x="196454" y="125016"/>
                </a:lnTo>
                <a:lnTo>
                  <a:pt x="205383" y="133945"/>
                </a:lnTo>
                <a:lnTo>
                  <a:pt x="196454" y="151805"/>
                </a:lnTo>
                <a:lnTo>
                  <a:pt x="178594" y="178594"/>
                </a:lnTo>
                <a:lnTo>
                  <a:pt x="151805" y="214312"/>
                </a:lnTo>
                <a:lnTo>
                  <a:pt x="125016" y="241102"/>
                </a:lnTo>
                <a:lnTo>
                  <a:pt x="107157" y="258961"/>
                </a:lnTo>
                <a:lnTo>
                  <a:pt x="98227" y="267891"/>
                </a:lnTo>
                <a:lnTo>
                  <a:pt x="89297" y="276820"/>
                </a:lnTo>
                <a:lnTo>
                  <a:pt x="98227" y="258961"/>
                </a:lnTo>
                <a:lnTo>
                  <a:pt x="116086" y="250031"/>
                </a:lnTo>
                <a:lnTo>
                  <a:pt x="142875" y="214312"/>
                </a:lnTo>
                <a:lnTo>
                  <a:pt x="169665" y="178594"/>
                </a:lnTo>
                <a:lnTo>
                  <a:pt x="196454" y="125016"/>
                </a:lnTo>
                <a:lnTo>
                  <a:pt x="223243" y="62508"/>
                </a:lnTo>
                <a:lnTo>
                  <a:pt x="223243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849195" y="1884164"/>
            <a:ext cx="62509" cy="258962"/>
          </a:xfrm>
          <a:custGeom>
            <a:avLst/>
            <a:gdLst/>
            <a:ahLst/>
            <a:cxnLst/>
            <a:rect l="0" t="0" r="0" b="0"/>
            <a:pathLst>
              <a:path w="62509" h="258962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17860" y="107156"/>
                </a:lnTo>
                <a:lnTo>
                  <a:pt x="17860" y="151805"/>
                </a:lnTo>
                <a:lnTo>
                  <a:pt x="26789" y="187523"/>
                </a:lnTo>
                <a:lnTo>
                  <a:pt x="26789" y="214312"/>
                </a:lnTo>
                <a:lnTo>
                  <a:pt x="26789" y="241101"/>
                </a:lnTo>
                <a:lnTo>
                  <a:pt x="35719" y="258961"/>
                </a:lnTo>
                <a:lnTo>
                  <a:pt x="35719" y="258961"/>
                </a:lnTo>
                <a:lnTo>
                  <a:pt x="44649" y="258961"/>
                </a:lnTo>
                <a:lnTo>
                  <a:pt x="53578" y="250031"/>
                </a:lnTo>
                <a:lnTo>
                  <a:pt x="62508" y="232172"/>
                </a:lnTo>
                <a:lnTo>
                  <a:pt x="62508" y="23217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947422" y="1982390"/>
            <a:ext cx="133946" cy="107158"/>
          </a:xfrm>
          <a:custGeom>
            <a:avLst/>
            <a:gdLst/>
            <a:ahLst/>
            <a:cxnLst/>
            <a:rect l="0" t="0" r="0" b="0"/>
            <a:pathLst>
              <a:path w="133946" h="107158">
                <a:moveTo>
                  <a:pt x="0" y="71438"/>
                </a:moveTo>
                <a:lnTo>
                  <a:pt x="0" y="62508"/>
                </a:lnTo>
                <a:lnTo>
                  <a:pt x="8930" y="62508"/>
                </a:lnTo>
                <a:lnTo>
                  <a:pt x="26789" y="53579"/>
                </a:lnTo>
                <a:lnTo>
                  <a:pt x="44648" y="53579"/>
                </a:lnTo>
                <a:lnTo>
                  <a:pt x="62508" y="35719"/>
                </a:lnTo>
                <a:lnTo>
                  <a:pt x="89297" y="26789"/>
                </a:lnTo>
                <a:lnTo>
                  <a:pt x="107156" y="17860"/>
                </a:lnTo>
                <a:lnTo>
                  <a:pt x="125016" y="8930"/>
                </a:lnTo>
                <a:lnTo>
                  <a:pt x="133945" y="0"/>
                </a:lnTo>
                <a:lnTo>
                  <a:pt x="133945" y="0"/>
                </a:lnTo>
                <a:lnTo>
                  <a:pt x="125016" y="0"/>
                </a:lnTo>
                <a:lnTo>
                  <a:pt x="107156" y="17860"/>
                </a:lnTo>
                <a:lnTo>
                  <a:pt x="89297" y="26789"/>
                </a:lnTo>
                <a:lnTo>
                  <a:pt x="71437" y="53579"/>
                </a:lnTo>
                <a:lnTo>
                  <a:pt x="53578" y="71438"/>
                </a:lnTo>
                <a:lnTo>
                  <a:pt x="53578" y="89297"/>
                </a:lnTo>
                <a:lnTo>
                  <a:pt x="53578" y="98227"/>
                </a:lnTo>
                <a:lnTo>
                  <a:pt x="62508" y="107157"/>
                </a:lnTo>
                <a:lnTo>
                  <a:pt x="80367" y="107157"/>
                </a:lnTo>
                <a:lnTo>
                  <a:pt x="98226" y="98227"/>
                </a:lnTo>
                <a:lnTo>
                  <a:pt x="107156" y="98227"/>
                </a:lnTo>
                <a:lnTo>
                  <a:pt x="107156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384727" y="3018234"/>
            <a:ext cx="276821" cy="89298"/>
          </a:xfrm>
          <a:custGeom>
            <a:avLst/>
            <a:gdLst/>
            <a:ahLst/>
            <a:cxnLst/>
            <a:rect l="0" t="0" r="0" b="0"/>
            <a:pathLst>
              <a:path w="276821" h="8929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44648" y="26789"/>
                </a:lnTo>
                <a:lnTo>
                  <a:pt x="80367" y="35719"/>
                </a:lnTo>
                <a:lnTo>
                  <a:pt x="116086" y="53578"/>
                </a:lnTo>
                <a:lnTo>
                  <a:pt x="160734" y="62508"/>
                </a:lnTo>
                <a:lnTo>
                  <a:pt x="196453" y="71437"/>
                </a:lnTo>
                <a:lnTo>
                  <a:pt x="223242" y="80367"/>
                </a:lnTo>
                <a:lnTo>
                  <a:pt x="250031" y="89297"/>
                </a:lnTo>
                <a:lnTo>
                  <a:pt x="267890" y="80367"/>
                </a:lnTo>
                <a:lnTo>
                  <a:pt x="276820" y="80367"/>
                </a:lnTo>
                <a:lnTo>
                  <a:pt x="276820" y="62508"/>
                </a:lnTo>
                <a:lnTo>
                  <a:pt x="276820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482953" y="2937867"/>
            <a:ext cx="125017" cy="258962"/>
          </a:xfrm>
          <a:custGeom>
            <a:avLst/>
            <a:gdLst/>
            <a:ahLst/>
            <a:cxnLst/>
            <a:rect l="0" t="0" r="0" b="0"/>
            <a:pathLst>
              <a:path w="125017" h="258962">
                <a:moveTo>
                  <a:pt x="116086" y="0"/>
                </a:moveTo>
                <a:lnTo>
                  <a:pt x="107156" y="8929"/>
                </a:lnTo>
                <a:lnTo>
                  <a:pt x="98227" y="26789"/>
                </a:lnTo>
                <a:lnTo>
                  <a:pt x="80367" y="53578"/>
                </a:lnTo>
                <a:lnTo>
                  <a:pt x="53578" y="98226"/>
                </a:lnTo>
                <a:lnTo>
                  <a:pt x="35719" y="142875"/>
                </a:lnTo>
                <a:lnTo>
                  <a:pt x="17860" y="187523"/>
                </a:lnTo>
                <a:lnTo>
                  <a:pt x="0" y="223242"/>
                </a:lnTo>
                <a:lnTo>
                  <a:pt x="0" y="250031"/>
                </a:lnTo>
                <a:lnTo>
                  <a:pt x="8930" y="258961"/>
                </a:lnTo>
                <a:lnTo>
                  <a:pt x="26789" y="258961"/>
                </a:lnTo>
                <a:lnTo>
                  <a:pt x="53578" y="250031"/>
                </a:lnTo>
                <a:lnTo>
                  <a:pt x="80367" y="223242"/>
                </a:lnTo>
                <a:lnTo>
                  <a:pt x="125016" y="187523"/>
                </a:lnTo>
                <a:lnTo>
                  <a:pt x="125016" y="18752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732984" y="3071812"/>
            <a:ext cx="26790" cy="151806"/>
          </a:xfrm>
          <a:custGeom>
            <a:avLst/>
            <a:gdLst/>
            <a:ahLst/>
            <a:cxnLst/>
            <a:rect l="0" t="0" r="0" b="0"/>
            <a:pathLst>
              <a:path w="26790" h="151806">
                <a:moveTo>
                  <a:pt x="26789" y="0"/>
                </a:moveTo>
                <a:lnTo>
                  <a:pt x="17860" y="8930"/>
                </a:lnTo>
                <a:lnTo>
                  <a:pt x="17860" y="17859"/>
                </a:lnTo>
                <a:lnTo>
                  <a:pt x="8930" y="35719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8930" y="142875"/>
                </a:lnTo>
                <a:lnTo>
                  <a:pt x="8930" y="116086"/>
                </a:lnTo>
                <a:lnTo>
                  <a:pt x="8930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4" name="Freeform 6143"/>
          <p:cNvSpPr/>
          <p:nvPr/>
        </p:nvSpPr>
        <p:spPr>
          <a:xfrm>
            <a:off x="6795492" y="2884289"/>
            <a:ext cx="214314" cy="276821"/>
          </a:xfrm>
          <a:custGeom>
            <a:avLst/>
            <a:gdLst/>
            <a:ahLst/>
            <a:cxnLst/>
            <a:rect l="0" t="0" r="0" b="0"/>
            <a:pathLst>
              <a:path w="214314" h="276821">
                <a:moveTo>
                  <a:pt x="17860" y="44648"/>
                </a:moveTo>
                <a:lnTo>
                  <a:pt x="17860" y="44648"/>
                </a:lnTo>
                <a:lnTo>
                  <a:pt x="8930" y="62507"/>
                </a:lnTo>
                <a:lnTo>
                  <a:pt x="0" y="71437"/>
                </a:lnTo>
                <a:lnTo>
                  <a:pt x="0" y="89297"/>
                </a:lnTo>
                <a:lnTo>
                  <a:pt x="8930" y="107156"/>
                </a:lnTo>
                <a:lnTo>
                  <a:pt x="8930" y="116086"/>
                </a:lnTo>
                <a:lnTo>
                  <a:pt x="26789" y="125015"/>
                </a:lnTo>
                <a:lnTo>
                  <a:pt x="44649" y="125015"/>
                </a:lnTo>
                <a:lnTo>
                  <a:pt x="62508" y="116086"/>
                </a:lnTo>
                <a:lnTo>
                  <a:pt x="80367" y="107156"/>
                </a:lnTo>
                <a:lnTo>
                  <a:pt x="98227" y="89297"/>
                </a:lnTo>
                <a:lnTo>
                  <a:pt x="107156" y="62507"/>
                </a:lnTo>
                <a:lnTo>
                  <a:pt x="116086" y="44648"/>
                </a:lnTo>
                <a:lnTo>
                  <a:pt x="125016" y="17859"/>
                </a:lnTo>
                <a:lnTo>
                  <a:pt x="125016" y="8929"/>
                </a:lnTo>
                <a:lnTo>
                  <a:pt x="125016" y="0"/>
                </a:lnTo>
                <a:lnTo>
                  <a:pt x="125016" y="0"/>
                </a:lnTo>
                <a:lnTo>
                  <a:pt x="133946" y="17859"/>
                </a:lnTo>
                <a:lnTo>
                  <a:pt x="142875" y="44648"/>
                </a:lnTo>
                <a:lnTo>
                  <a:pt x="151805" y="71437"/>
                </a:lnTo>
                <a:lnTo>
                  <a:pt x="160735" y="107156"/>
                </a:lnTo>
                <a:lnTo>
                  <a:pt x="178594" y="142875"/>
                </a:lnTo>
                <a:lnTo>
                  <a:pt x="196453" y="178593"/>
                </a:lnTo>
                <a:lnTo>
                  <a:pt x="205383" y="214312"/>
                </a:lnTo>
                <a:lnTo>
                  <a:pt x="214313" y="241101"/>
                </a:lnTo>
                <a:lnTo>
                  <a:pt x="205383" y="258961"/>
                </a:lnTo>
                <a:lnTo>
                  <a:pt x="187524" y="276820"/>
                </a:lnTo>
                <a:lnTo>
                  <a:pt x="169664" y="276820"/>
                </a:lnTo>
                <a:lnTo>
                  <a:pt x="133946" y="276820"/>
                </a:lnTo>
                <a:lnTo>
                  <a:pt x="133946" y="2768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Freeform 6144"/>
          <p:cNvSpPr/>
          <p:nvPr/>
        </p:nvSpPr>
        <p:spPr>
          <a:xfrm>
            <a:off x="6206133" y="3018234"/>
            <a:ext cx="544712" cy="321470"/>
          </a:xfrm>
          <a:custGeom>
            <a:avLst/>
            <a:gdLst/>
            <a:ahLst/>
            <a:cxnLst/>
            <a:rect l="0" t="0" r="0" b="0"/>
            <a:pathLst>
              <a:path w="544712" h="321470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35719"/>
                </a:lnTo>
                <a:lnTo>
                  <a:pt x="8930" y="62508"/>
                </a:lnTo>
                <a:lnTo>
                  <a:pt x="8930" y="107156"/>
                </a:lnTo>
                <a:lnTo>
                  <a:pt x="26789" y="151805"/>
                </a:lnTo>
                <a:lnTo>
                  <a:pt x="53578" y="205383"/>
                </a:lnTo>
                <a:lnTo>
                  <a:pt x="98226" y="250031"/>
                </a:lnTo>
                <a:lnTo>
                  <a:pt x="151805" y="285750"/>
                </a:lnTo>
                <a:lnTo>
                  <a:pt x="214312" y="312539"/>
                </a:lnTo>
                <a:lnTo>
                  <a:pt x="285750" y="321469"/>
                </a:lnTo>
                <a:lnTo>
                  <a:pt x="348258" y="312539"/>
                </a:lnTo>
                <a:lnTo>
                  <a:pt x="419695" y="294680"/>
                </a:lnTo>
                <a:lnTo>
                  <a:pt x="491133" y="258961"/>
                </a:lnTo>
                <a:lnTo>
                  <a:pt x="544711" y="205383"/>
                </a:lnTo>
                <a:lnTo>
                  <a:pt x="544711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7" name="Freeform 6146"/>
          <p:cNvSpPr/>
          <p:nvPr/>
        </p:nvSpPr>
        <p:spPr>
          <a:xfrm>
            <a:off x="6947297" y="2794992"/>
            <a:ext cx="196454" cy="232173"/>
          </a:xfrm>
          <a:custGeom>
            <a:avLst/>
            <a:gdLst/>
            <a:ahLst/>
            <a:cxnLst/>
            <a:rect l="0" t="0" r="0" b="0"/>
            <a:pathLst>
              <a:path w="196454" h="232173">
                <a:moveTo>
                  <a:pt x="0" y="8929"/>
                </a:moveTo>
                <a:lnTo>
                  <a:pt x="8930" y="8929"/>
                </a:lnTo>
                <a:lnTo>
                  <a:pt x="17859" y="8929"/>
                </a:lnTo>
                <a:lnTo>
                  <a:pt x="35719" y="0"/>
                </a:lnTo>
                <a:lnTo>
                  <a:pt x="62508" y="8929"/>
                </a:lnTo>
                <a:lnTo>
                  <a:pt x="89297" y="17859"/>
                </a:lnTo>
                <a:lnTo>
                  <a:pt x="125016" y="44648"/>
                </a:lnTo>
                <a:lnTo>
                  <a:pt x="151805" y="71437"/>
                </a:lnTo>
                <a:lnTo>
                  <a:pt x="169664" y="116086"/>
                </a:lnTo>
                <a:lnTo>
                  <a:pt x="187523" y="151804"/>
                </a:lnTo>
                <a:lnTo>
                  <a:pt x="196453" y="187523"/>
                </a:lnTo>
                <a:lnTo>
                  <a:pt x="196453" y="214312"/>
                </a:lnTo>
                <a:lnTo>
                  <a:pt x="196453" y="232172"/>
                </a:lnTo>
                <a:lnTo>
                  <a:pt x="187523" y="232172"/>
                </a:lnTo>
                <a:lnTo>
                  <a:pt x="187523" y="23217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8" name="Freeform 6147"/>
          <p:cNvSpPr/>
          <p:nvPr/>
        </p:nvSpPr>
        <p:spPr>
          <a:xfrm>
            <a:off x="7393781" y="2616398"/>
            <a:ext cx="232173" cy="196454"/>
          </a:xfrm>
          <a:custGeom>
            <a:avLst/>
            <a:gdLst/>
            <a:ahLst/>
            <a:cxnLst/>
            <a:rect l="0" t="0" r="0" b="0"/>
            <a:pathLst>
              <a:path w="232173" h="196454">
                <a:moveTo>
                  <a:pt x="0" y="80368"/>
                </a:moveTo>
                <a:lnTo>
                  <a:pt x="0" y="80368"/>
                </a:lnTo>
                <a:lnTo>
                  <a:pt x="0" y="89297"/>
                </a:lnTo>
                <a:lnTo>
                  <a:pt x="8930" y="98227"/>
                </a:lnTo>
                <a:lnTo>
                  <a:pt x="17860" y="116086"/>
                </a:lnTo>
                <a:lnTo>
                  <a:pt x="17860" y="142875"/>
                </a:lnTo>
                <a:lnTo>
                  <a:pt x="35719" y="160735"/>
                </a:lnTo>
                <a:lnTo>
                  <a:pt x="44649" y="178594"/>
                </a:lnTo>
                <a:lnTo>
                  <a:pt x="53578" y="187523"/>
                </a:lnTo>
                <a:lnTo>
                  <a:pt x="71438" y="196453"/>
                </a:lnTo>
                <a:lnTo>
                  <a:pt x="80367" y="187523"/>
                </a:lnTo>
                <a:lnTo>
                  <a:pt x="98227" y="169665"/>
                </a:lnTo>
                <a:lnTo>
                  <a:pt x="116086" y="142875"/>
                </a:lnTo>
                <a:lnTo>
                  <a:pt x="133946" y="116086"/>
                </a:lnTo>
                <a:lnTo>
                  <a:pt x="151805" y="80368"/>
                </a:lnTo>
                <a:lnTo>
                  <a:pt x="169664" y="44649"/>
                </a:lnTo>
                <a:lnTo>
                  <a:pt x="196453" y="17860"/>
                </a:lnTo>
                <a:lnTo>
                  <a:pt x="214313" y="0"/>
                </a:lnTo>
                <a:lnTo>
                  <a:pt x="223242" y="0"/>
                </a:lnTo>
                <a:lnTo>
                  <a:pt x="232172" y="17860"/>
                </a:lnTo>
                <a:lnTo>
                  <a:pt x="232172" y="44649"/>
                </a:lnTo>
                <a:lnTo>
                  <a:pt x="232172" y="71438"/>
                </a:lnTo>
                <a:lnTo>
                  <a:pt x="232172" y="98227"/>
                </a:lnTo>
                <a:lnTo>
                  <a:pt x="223242" y="116086"/>
                </a:lnTo>
                <a:lnTo>
                  <a:pt x="223242" y="133946"/>
                </a:lnTo>
                <a:lnTo>
                  <a:pt x="214313" y="142875"/>
                </a:lnTo>
                <a:lnTo>
                  <a:pt x="214313" y="133946"/>
                </a:lnTo>
                <a:lnTo>
                  <a:pt x="205383" y="116086"/>
                </a:lnTo>
                <a:lnTo>
                  <a:pt x="196453" y="89297"/>
                </a:lnTo>
                <a:lnTo>
                  <a:pt x="178594" y="53579"/>
                </a:lnTo>
                <a:lnTo>
                  <a:pt x="178594" y="535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9" name="Freeform 6148"/>
          <p:cNvSpPr/>
          <p:nvPr/>
        </p:nvSpPr>
        <p:spPr>
          <a:xfrm>
            <a:off x="7375922" y="2536031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893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0" name="Freeform 6149"/>
          <p:cNvSpPr/>
          <p:nvPr/>
        </p:nvSpPr>
        <p:spPr>
          <a:xfrm>
            <a:off x="6759773" y="3429000"/>
            <a:ext cx="223244" cy="241102"/>
          </a:xfrm>
          <a:custGeom>
            <a:avLst/>
            <a:gdLst/>
            <a:ahLst/>
            <a:cxnLst/>
            <a:rect l="0" t="0" r="0" b="0"/>
            <a:pathLst>
              <a:path w="223244" h="241102">
                <a:moveTo>
                  <a:pt x="17860" y="8929"/>
                </a:moveTo>
                <a:lnTo>
                  <a:pt x="8930" y="8929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8930" y="80367"/>
                </a:lnTo>
                <a:lnTo>
                  <a:pt x="17860" y="125015"/>
                </a:lnTo>
                <a:lnTo>
                  <a:pt x="26790" y="160734"/>
                </a:lnTo>
                <a:lnTo>
                  <a:pt x="44649" y="196453"/>
                </a:lnTo>
                <a:lnTo>
                  <a:pt x="62508" y="223242"/>
                </a:lnTo>
                <a:lnTo>
                  <a:pt x="80368" y="241101"/>
                </a:lnTo>
                <a:lnTo>
                  <a:pt x="107157" y="232171"/>
                </a:lnTo>
                <a:lnTo>
                  <a:pt x="142875" y="223242"/>
                </a:lnTo>
                <a:lnTo>
                  <a:pt x="169665" y="196453"/>
                </a:lnTo>
                <a:lnTo>
                  <a:pt x="205383" y="160734"/>
                </a:lnTo>
                <a:lnTo>
                  <a:pt x="223243" y="125015"/>
                </a:lnTo>
                <a:lnTo>
                  <a:pt x="223243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1" name="Freeform 6150"/>
          <p:cNvSpPr/>
          <p:nvPr/>
        </p:nvSpPr>
        <p:spPr>
          <a:xfrm>
            <a:off x="6965156" y="3170039"/>
            <a:ext cx="535783" cy="392907"/>
          </a:xfrm>
          <a:custGeom>
            <a:avLst/>
            <a:gdLst/>
            <a:ahLst/>
            <a:cxnLst/>
            <a:rect l="0" t="0" r="0" b="0"/>
            <a:pathLst>
              <a:path w="535783" h="392907">
                <a:moveTo>
                  <a:pt x="26789" y="267890"/>
                </a:moveTo>
                <a:lnTo>
                  <a:pt x="17860" y="285750"/>
                </a:lnTo>
                <a:lnTo>
                  <a:pt x="8930" y="303609"/>
                </a:lnTo>
                <a:lnTo>
                  <a:pt x="8930" y="321468"/>
                </a:lnTo>
                <a:lnTo>
                  <a:pt x="0" y="357187"/>
                </a:lnTo>
                <a:lnTo>
                  <a:pt x="0" y="375047"/>
                </a:lnTo>
                <a:lnTo>
                  <a:pt x="8930" y="392906"/>
                </a:lnTo>
                <a:lnTo>
                  <a:pt x="26789" y="392906"/>
                </a:lnTo>
                <a:lnTo>
                  <a:pt x="44649" y="392906"/>
                </a:lnTo>
                <a:lnTo>
                  <a:pt x="62508" y="383976"/>
                </a:lnTo>
                <a:lnTo>
                  <a:pt x="80367" y="375047"/>
                </a:lnTo>
                <a:lnTo>
                  <a:pt x="98227" y="348257"/>
                </a:lnTo>
                <a:lnTo>
                  <a:pt x="107157" y="330398"/>
                </a:lnTo>
                <a:lnTo>
                  <a:pt x="107157" y="312539"/>
                </a:lnTo>
                <a:lnTo>
                  <a:pt x="98227" y="285750"/>
                </a:lnTo>
                <a:lnTo>
                  <a:pt x="80367" y="267890"/>
                </a:lnTo>
                <a:lnTo>
                  <a:pt x="53578" y="250031"/>
                </a:lnTo>
                <a:lnTo>
                  <a:pt x="26789" y="250031"/>
                </a:lnTo>
                <a:lnTo>
                  <a:pt x="8930" y="250031"/>
                </a:lnTo>
                <a:lnTo>
                  <a:pt x="0" y="250031"/>
                </a:lnTo>
                <a:lnTo>
                  <a:pt x="0" y="258961"/>
                </a:lnTo>
                <a:lnTo>
                  <a:pt x="8930" y="258961"/>
                </a:lnTo>
                <a:lnTo>
                  <a:pt x="26789" y="258961"/>
                </a:lnTo>
                <a:lnTo>
                  <a:pt x="44649" y="267890"/>
                </a:lnTo>
                <a:lnTo>
                  <a:pt x="80367" y="267890"/>
                </a:lnTo>
                <a:lnTo>
                  <a:pt x="107157" y="267890"/>
                </a:lnTo>
                <a:lnTo>
                  <a:pt x="133946" y="267890"/>
                </a:lnTo>
                <a:lnTo>
                  <a:pt x="151805" y="276820"/>
                </a:lnTo>
                <a:lnTo>
                  <a:pt x="169664" y="285750"/>
                </a:lnTo>
                <a:lnTo>
                  <a:pt x="178594" y="294679"/>
                </a:lnTo>
                <a:lnTo>
                  <a:pt x="187524" y="294679"/>
                </a:lnTo>
                <a:lnTo>
                  <a:pt x="187524" y="303609"/>
                </a:lnTo>
                <a:lnTo>
                  <a:pt x="187524" y="294679"/>
                </a:lnTo>
                <a:lnTo>
                  <a:pt x="187524" y="285750"/>
                </a:lnTo>
                <a:lnTo>
                  <a:pt x="187524" y="276820"/>
                </a:lnTo>
                <a:lnTo>
                  <a:pt x="187524" y="250031"/>
                </a:lnTo>
                <a:lnTo>
                  <a:pt x="196453" y="223242"/>
                </a:lnTo>
                <a:lnTo>
                  <a:pt x="196453" y="196453"/>
                </a:lnTo>
                <a:lnTo>
                  <a:pt x="205383" y="178593"/>
                </a:lnTo>
                <a:lnTo>
                  <a:pt x="214313" y="178593"/>
                </a:lnTo>
                <a:lnTo>
                  <a:pt x="223242" y="178593"/>
                </a:lnTo>
                <a:lnTo>
                  <a:pt x="232172" y="196453"/>
                </a:lnTo>
                <a:lnTo>
                  <a:pt x="241102" y="214312"/>
                </a:lnTo>
                <a:lnTo>
                  <a:pt x="250032" y="232172"/>
                </a:lnTo>
                <a:lnTo>
                  <a:pt x="250032" y="250031"/>
                </a:lnTo>
                <a:lnTo>
                  <a:pt x="258961" y="258961"/>
                </a:lnTo>
                <a:lnTo>
                  <a:pt x="258961" y="267890"/>
                </a:lnTo>
                <a:lnTo>
                  <a:pt x="267891" y="267890"/>
                </a:lnTo>
                <a:lnTo>
                  <a:pt x="267891" y="258961"/>
                </a:lnTo>
                <a:lnTo>
                  <a:pt x="276821" y="241101"/>
                </a:lnTo>
                <a:lnTo>
                  <a:pt x="285750" y="223242"/>
                </a:lnTo>
                <a:lnTo>
                  <a:pt x="285750" y="196453"/>
                </a:lnTo>
                <a:lnTo>
                  <a:pt x="285750" y="160734"/>
                </a:lnTo>
                <a:lnTo>
                  <a:pt x="294680" y="142875"/>
                </a:lnTo>
                <a:lnTo>
                  <a:pt x="294680" y="125015"/>
                </a:lnTo>
                <a:lnTo>
                  <a:pt x="303610" y="125015"/>
                </a:lnTo>
                <a:lnTo>
                  <a:pt x="303610" y="142875"/>
                </a:lnTo>
                <a:lnTo>
                  <a:pt x="312539" y="160734"/>
                </a:lnTo>
                <a:lnTo>
                  <a:pt x="321469" y="187523"/>
                </a:lnTo>
                <a:lnTo>
                  <a:pt x="330399" y="205382"/>
                </a:lnTo>
                <a:lnTo>
                  <a:pt x="330399" y="223242"/>
                </a:lnTo>
                <a:lnTo>
                  <a:pt x="339328" y="232172"/>
                </a:lnTo>
                <a:lnTo>
                  <a:pt x="348258" y="232172"/>
                </a:lnTo>
                <a:lnTo>
                  <a:pt x="357188" y="232172"/>
                </a:lnTo>
                <a:lnTo>
                  <a:pt x="366117" y="214312"/>
                </a:lnTo>
                <a:lnTo>
                  <a:pt x="375047" y="187523"/>
                </a:lnTo>
                <a:lnTo>
                  <a:pt x="375047" y="160734"/>
                </a:lnTo>
                <a:lnTo>
                  <a:pt x="383977" y="133945"/>
                </a:lnTo>
                <a:lnTo>
                  <a:pt x="383977" y="116086"/>
                </a:lnTo>
                <a:lnTo>
                  <a:pt x="383977" y="107156"/>
                </a:lnTo>
                <a:lnTo>
                  <a:pt x="383977" y="107156"/>
                </a:lnTo>
                <a:lnTo>
                  <a:pt x="392907" y="125015"/>
                </a:lnTo>
                <a:lnTo>
                  <a:pt x="392907" y="142875"/>
                </a:lnTo>
                <a:lnTo>
                  <a:pt x="410766" y="178593"/>
                </a:lnTo>
                <a:lnTo>
                  <a:pt x="428625" y="214312"/>
                </a:lnTo>
                <a:lnTo>
                  <a:pt x="446485" y="250031"/>
                </a:lnTo>
                <a:lnTo>
                  <a:pt x="464344" y="285750"/>
                </a:lnTo>
                <a:lnTo>
                  <a:pt x="482203" y="312539"/>
                </a:lnTo>
                <a:lnTo>
                  <a:pt x="491133" y="330398"/>
                </a:lnTo>
                <a:lnTo>
                  <a:pt x="491133" y="330398"/>
                </a:lnTo>
                <a:lnTo>
                  <a:pt x="482203" y="321468"/>
                </a:lnTo>
                <a:lnTo>
                  <a:pt x="473274" y="294679"/>
                </a:lnTo>
                <a:lnTo>
                  <a:pt x="455414" y="258961"/>
                </a:lnTo>
                <a:lnTo>
                  <a:pt x="437555" y="205382"/>
                </a:lnTo>
                <a:lnTo>
                  <a:pt x="428625" y="151804"/>
                </a:lnTo>
                <a:lnTo>
                  <a:pt x="410766" y="89297"/>
                </a:lnTo>
                <a:lnTo>
                  <a:pt x="410766" y="44648"/>
                </a:lnTo>
                <a:lnTo>
                  <a:pt x="410766" y="8929"/>
                </a:lnTo>
                <a:lnTo>
                  <a:pt x="419696" y="0"/>
                </a:lnTo>
                <a:lnTo>
                  <a:pt x="437555" y="0"/>
                </a:lnTo>
                <a:lnTo>
                  <a:pt x="455414" y="17859"/>
                </a:lnTo>
                <a:lnTo>
                  <a:pt x="482203" y="44648"/>
                </a:lnTo>
                <a:lnTo>
                  <a:pt x="491133" y="71437"/>
                </a:lnTo>
                <a:lnTo>
                  <a:pt x="500063" y="107156"/>
                </a:lnTo>
                <a:lnTo>
                  <a:pt x="500063" y="142875"/>
                </a:lnTo>
                <a:lnTo>
                  <a:pt x="491133" y="169664"/>
                </a:lnTo>
                <a:lnTo>
                  <a:pt x="482203" y="187523"/>
                </a:lnTo>
                <a:lnTo>
                  <a:pt x="473274" y="187523"/>
                </a:lnTo>
                <a:lnTo>
                  <a:pt x="473274" y="178593"/>
                </a:lnTo>
                <a:lnTo>
                  <a:pt x="473274" y="151804"/>
                </a:lnTo>
                <a:lnTo>
                  <a:pt x="482203" y="116086"/>
                </a:lnTo>
                <a:lnTo>
                  <a:pt x="491133" y="89297"/>
                </a:lnTo>
                <a:lnTo>
                  <a:pt x="508992" y="53578"/>
                </a:lnTo>
                <a:lnTo>
                  <a:pt x="535782" y="35718"/>
                </a:lnTo>
                <a:lnTo>
                  <a:pt x="535782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2" name="Freeform 6151"/>
          <p:cNvSpPr/>
          <p:nvPr/>
        </p:nvSpPr>
        <p:spPr>
          <a:xfrm>
            <a:off x="7456289" y="2902148"/>
            <a:ext cx="375048" cy="383978"/>
          </a:xfrm>
          <a:custGeom>
            <a:avLst/>
            <a:gdLst/>
            <a:ahLst/>
            <a:cxnLst/>
            <a:rect l="0" t="0" r="0" b="0"/>
            <a:pathLst>
              <a:path w="375048" h="383978">
                <a:moveTo>
                  <a:pt x="0" y="267891"/>
                </a:moveTo>
                <a:lnTo>
                  <a:pt x="0" y="267891"/>
                </a:lnTo>
                <a:lnTo>
                  <a:pt x="0" y="267891"/>
                </a:lnTo>
                <a:lnTo>
                  <a:pt x="0" y="267891"/>
                </a:lnTo>
                <a:lnTo>
                  <a:pt x="0" y="276820"/>
                </a:lnTo>
                <a:lnTo>
                  <a:pt x="8930" y="294680"/>
                </a:lnTo>
                <a:lnTo>
                  <a:pt x="17859" y="312539"/>
                </a:lnTo>
                <a:lnTo>
                  <a:pt x="26789" y="330398"/>
                </a:lnTo>
                <a:lnTo>
                  <a:pt x="35719" y="348258"/>
                </a:lnTo>
                <a:lnTo>
                  <a:pt x="44649" y="366117"/>
                </a:lnTo>
                <a:lnTo>
                  <a:pt x="53578" y="375047"/>
                </a:lnTo>
                <a:lnTo>
                  <a:pt x="62508" y="383977"/>
                </a:lnTo>
                <a:lnTo>
                  <a:pt x="71438" y="383977"/>
                </a:lnTo>
                <a:lnTo>
                  <a:pt x="80367" y="375047"/>
                </a:lnTo>
                <a:lnTo>
                  <a:pt x="80367" y="357188"/>
                </a:lnTo>
                <a:lnTo>
                  <a:pt x="89297" y="330398"/>
                </a:lnTo>
                <a:lnTo>
                  <a:pt x="89297" y="303609"/>
                </a:lnTo>
                <a:lnTo>
                  <a:pt x="89297" y="276820"/>
                </a:lnTo>
                <a:lnTo>
                  <a:pt x="98227" y="250031"/>
                </a:lnTo>
                <a:lnTo>
                  <a:pt x="98227" y="232172"/>
                </a:lnTo>
                <a:lnTo>
                  <a:pt x="107156" y="223242"/>
                </a:lnTo>
                <a:lnTo>
                  <a:pt x="107156" y="241102"/>
                </a:lnTo>
                <a:lnTo>
                  <a:pt x="116086" y="258961"/>
                </a:lnTo>
                <a:lnTo>
                  <a:pt x="125016" y="285750"/>
                </a:lnTo>
                <a:lnTo>
                  <a:pt x="133945" y="312539"/>
                </a:lnTo>
                <a:lnTo>
                  <a:pt x="142875" y="339328"/>
                </a:lnTo>
                <a:lnTo>
                  <a:pt x="151805" y="348258"/>
                </a:lnTo>
                <a:lnTo>
                  <a:pt x="160734" y="357188"/>
                </a:lnTo>
                <a:lnTo>
                  <a:pt x="169664" y="357188"/>
                </a:lnTo>
                <a:lnTo>
                  <a:pt x="178594" y="339328"/>
                </a:lnTo>
                <a:lnTo>
                  <a:pt x="187524" y="321469"/>
                </a:lnTo>
                <a:lnTo>
                  <a:pt x="205383" y="285750"/>
                </a:lnTo>
                <a:lnTo>
                  <a:pt x="205383" y="241102"/>
                </a:lnTo>
                <a:lnTo>
                  <a:pt x="214313" y="187523"/>
                </a:lnTo>
                <a:lnTo>
                  <a:pt x="214313" y="133945"/>
                </a:lnTo>
                <a:lnTo>
                  <a:pt x="223242" y="89297"/>
                </a:lnTo>
                <a:lnTo>
                  <a:pt x="223242" y="44648"/>
                </a:lnTo>
                <a:lnTo>
                  <a:pt x="223242" y="17859"/>
                </a:lnTo>
                <a:lnTo>
                  <a:pt x="214313" y="8930"/>
                </a:lnTo>
                <a:lnTo>
                  <a:pt x="205383" y="0"/>
                </a:lnTo>
                <a:lnTo>
                  <a:pt x="205383" y="17859"/>
                </a:lnTo>
                <a:lnTo>
                  <a:pt x="196453" y="26789"/>
                </a:lnTo>
                <a:lnTo>
                  <a:pt x="187524" y="53578"/>
                </a:lnTo>
                <a:lnTo>
                  <a:pt x="187524" y="71438"/>
                </a:lnTo>
                <a:lnTo>
                  <a:pt x="196453" y="98227"/>
                </a:lnTo>
                <a:lnTo>
                  <a:pt x="214313" y="133945"/>
                </a:lnTo>
                <a:lnTo>
                  <a:pt x="232172" y="169664"/>
                </a:lnTo>
                <a:lnTo>
                  <a:pt x="258961" y="196453"/>
                </a:lnTo>
                <a:lnTo>
                  <a:pt x="285750" y="232172"/>
                </a:lnTo>
                <a:lnTo>
                  <a:pt x="321469" y="250031"/>
                </a:lnTo>
                <a:lnTo>
                  <a:pt x="348258" y="267891"/>
                </a:lnTo>
                <a:lnTo>
                  <a:pt x="366117" y="276820"/>
                </a:lnTo>
                <a:lnTo>
                  <a:pt x="366117" y="285750"/>
                </a:lnTo>
                <a:lnTo>
                  <a:pt x="366117" y="276820"/>
                </a:lnTo>
                <a:lnTo>
                  <a:pt x="348258" y="258961"/>
                </a:lnTo>
                <a:lnTo>
                  <a:pt x="330399" y="241102"/>
                </a:lnTo>
                <a:lnTo>
                  <a:pt x="294680" y="223242"/>
                </a:lnTo>
                <a:lnTo>
                  <a:pt x="250031" y="196453"/>
                </a:lnTo>
                <a:lnTo>
                  <a:pt x="205383" y="160734"/>
                </a:lnTo>
                <a:lnTo>
                  <a:pt x="160734" y="142875"/>
                </a:lnTo>
                <a:lnTo>
                  <a:pt x="116086" y="125016"/>
                </a:lnTo>
                <a:lnTo>
                  <a:pt x="80367" y="125016"/>
                </a:lnTo>
                <a:lnTo>
                  <a:pt x="62508" y="133945"/>
                </a:lnTo>
                <a:lnTo>
                  <a:pt x="53578" y="133945"/>
                </a:lnTo>
                <a:lnTo>
                  <a:pt x="53578" y="142875"/>
                </a:lnTo>
                <a:lnTo>
                  <a:pt x="80367" y="133945"/>
                </a:lnTo>
                <a:lnTo>
                  <a:pt x="116086" y="125016"/>
                </a:lnTo>
                <a:lnTo>
                  <a:pt x="160734" y="116086"/>
                </a:lnTo>
                <a:lnTo>
                  <a:pt x="205383" y="98227"/>
                </a:lnTo>
                <a:lnTo>
                  <a:pt x="258961" y="89297"/>
                </a:lnTo>
                <a:lnTo>
                  <a:pt x="303609" y="71438"/>
                </a:lnTo>
                <a:lnTo>
                  <a:pt x="339328" y="53578"/>
                </a:lnTo>
                <a:lnTo>
                  <a:pt x="357188" y="44648"/>
                </a:lnTo>
                <a:lnTo>
                  <a:pt x="375047" y="26789"/>
                </a:lnTo>
                <a:lnTo>
                  <a:pt x="375047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Freeform 6152"/>
          <p:cNvSpPr/>
          <p:nvPr/>
        </p:nvSpPr>
        <p:spPr>
          <a:xfrm>
            <a:off x="7804547" y="2964656"/>
            <a:ext cx="44649" cy="107157"/>
          </a:xfrm>
          <a:custGeom>
            <a:avLst/>
            <a:gdLst/>
            <a:ahLst/>
            <a:cxnLst/>
            <a:rect l="0" t="0" r="0" b="0"/>
            <a:pathLst>
              <a:path w="44649" h="107157">
                <a:moveTo>
                  <a:pt x="17859" y="0"/>
                </a:moveTo>
                <a:lnTo>
                  <a:pt x="8930" y="0"/>
                </a:lnTo>
                <a:lnTo>
                  <a:pt x="8930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30" y="71437"/>
                </a:lnTo>
                <a:lnTo>
                  <a:pt x="8930" y="89297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107156"/>
                </a:lnTo>
                <a:lnTo>
                  <a:pt x="35719" y="107156"/>
                </a:lnTo>
                <a:lnTo>
                  <a:pt x="44648" y="98226"/>
                </a:lnTo>
                <a:lnTo>
                  <a:pt x="44648" y="89297"/>
                </a:lnTo>
                <a:lnTo>
                  <a:pt x="44648" y="62508"/>
                </a:lnTo>
                <a:lnTo>
                  <a:pt x="44648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4" name="Freeform 6153"/>
          <p:cNvSpPr/>
          <p:nvPr/>
        </p:nvSpPr>
        <p:spPr>
          <a:xfrm>
            <a:off x="7759898" y="2750344"/>
            <a:ext cx="276822" cy="366118"/>
          </a:xfrm>
          <a:custGeom>
            <a:avLst/>
            <a:gdLst/>
            <a:ahLst/>
            <a:cxnLst/>
            <a:rect l="0" t="0" r="0" b="0"/>
            <a:pathLst>
              <a:path w="276822" h="366118">
                <a:moveTo>
                  <a:pt x="44649" y="232171"/>
                </a:moveTo>
                <a:lnTo>
                  <a:pt x="35719" y="241101"/>
                </a:lnTo>
                <a:lnTo>
                  <a:pt x="35719" y="241101"/>
                </a:lnTo>
                <a:lnTo>
                  <a:pt x="26790" y="250031"/>
                </a:lnTo>
                <a:lnTo>
                  <a:pt x="17860" y="258960"/>
                </a:lnTo>
                <a:lnTo>
                  <a:pt x="8930" y="276820"/>
                </a:lnTo>
                <a:lnTo>
                  <a:pt x="0" y="294679"/>
                </a:lnTo>
                <a:lnTo>
                  <a:pt x="0" y="312538"/>
                </a:lnTo>
                <a:lnTo>
                  <a:pt x="8930" y="330398"/>
                </a:lnTo>
                <a:lnTo>
                  <a:pt x="17860" y="348257"/>
                </a:lnTo>
                <a:lnTo>
                  <a:pt x="26790" y="357187"/>
                </a:lnTo>
                <a:lnTo>
                  <a:pt x="44649" y="366117"/>
                </a:lnTo>
                <a:lnTo>
                  <a:pt x="53579" y="366117"/>
                </a:lnTo>
                <a:lnTo>
                  <a:pt x="71438" y="357187"/>
                </a:lnTo>
                <a:lnTo>
                  <a:pt x="80368" y="348257"/>
                </a:lnTo>
                <a:lnTo>
                  <a:pt x="80368" y="330398"/>
                </a:lnTo>
                <a:lnTo>
                  <a:pt x="89297" y="312538"/>
                </a:lnTo>
                <a:lnTo>
                  <a:pt x="89297" y="294679"/>
                </a:lnTo>
                <a:lnTo>
                  <a:pt x="89297" y="276820"/>
                </a:lnTo>
                <a:lnTo>
                  <a:pt x="89297" y="258960"/>
                </a:lnTo>
                <a:lnTo>
                  <a:pt x="89297" y="250031"/>
                </a:lnTo>
                <a:lnTo>
                  <a:pt x="89297" y="258960"/>
                </a:lnTo>
                <a:lnTo>
                  <a:pt x="98227" y="276820"/>
                </a:lnTo>
                <a:lnTo>
                  <a:pt x="98227" y="294679"/>
                </a:lnTo>
                <a:lnTo>
                  <a:pt x="107157" y="312538"/>
                </a:lnTo>
                <a:lnTo>
                  <a:pt x="116086" y="339327"/>
                </a:lnTo>
                <a:lnTo>
                  <a:pt x="125016" y="357187"/>
                </a:lnTo>
                <a:lnTo>
                  <a:pt x="133946" y="366117"/>
                </a:lnTo>
                <a:lnTo>
                  <a:pt x="142875" y="366117"/>
                </a:lnTo>
                <a:lnTo>
                  <a:pt x="151805" y="357187"/>
                </a:lnTo>
                <a:lnTo>
                  <a:pt x="151805" y="339327"/>
                </a:lnTo>
                <a:lnTo>
                  <a:pt x="160735" y="312538"/>
                </a:lnTo>
                <a:lnTo>
                  <a:pt x="160735" y="285749"/>
                </a:lnTo>
                <a:lnTo>
                  <a:pt x="169665" y="241101"/>
                </a:lnTo>
                <a:lnTo>
                  <a:pt x="169665" y="196452"/>
                </a:lnTo>
                <a:lnTo>
                  <a:pt x="169665" y="142874"/>
                </a:lnTo>
                <a:lnTo>
                  <a:pt x="169665" y="98226"/>
                </a:lnTo>
                <a:lnTo>
                  <a:pt x="169665" y="53577"/>
                </a:lnTo>
                <a:lnTo>
                  <a:pt x="178594" y="26789"/>
                </a:lnTo>
                <a:lnTo>
                  <a:pt x="169665" y="8929"/>
                </a:lnTo>
                <a:lnTo>
                  <a:pt x="169665" y="0"/>
                </a:lnTo>
                <a:lnTo>
                  <a:pt x="160735" y="8929"/>
                </a:lnTo>
                <a:lnTo>
                  <a:pt x="151805" y="17859"/>
                </a:lnTo>
                <a:lnTo>
                  <a:pt x="142875" y="44648"/>
                </a:lnTo>
                <a:lnTo>
                  <a:pt x="142875" y="71437"/>
                </a:lnTo>
                <a:lnTo>
                  <a:pt x="142875" y="107156"/>
                </a:lnTo>
                <a:lnTo>
                  <a:pt x="160735" y="151804"/>
                </a:lnTo>
                <a:lnTo>
                  <a:pt x="169665" y="187523"/>
                </a:lnTo>
                <a:lnTo>
                  <a:pt x="196454" y="223242"/>
                </a:lnTo>
                <a:lnTo>
                  <a:pt x="214313" y="250031"/>
                </a:lnTo>
                <a:lnTo>
                  <a:pt x="241102" y="276820"/>
                </a:lnTo>
                <a:lnTo>
                  <a:pt x="258961" y="285749"/>
                </a:lnTo>
                <a:lnTo>
                  <a:pt x="267891" y="285749"/>
                </a:lnTo>
                <a:lnTo>
                  <a:pt x="276821" y="276820"/>
                </a:lnTo>
                <a:lnTo>
                  <a:pt x="276821" y="258960"/>
                </a:lnTo>
                <a:lnTo>
                  <a:pt x="258961" y="241101"/>
                </a:lnTo>
                <a:lnTo>
                  <a:pt x="241102" y="214312"/>
                </a:lnTo>
                <a:lnTo>
                  <a:pt x="205383" y="187523"/>
                </a:lnTo>
                <a:lnTo>
                  <a:pt x="178594" y="169663"/>
                </a:lnTo>
                <a:lnTo>
                  <a:pt x="142875" y="151804"/>
                </a:lnTo>
                <a:lnTo>
                  <a:pt x="142875" y="15180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Freeform 6154"/>
          <p:cNvSpPr/>
          <p:nvPr/>
        </p:nvSpPr>
        <p:spPr>
          <a:xfrm>
            <a:off x="7858125" y="2857500"/>
            <a:ext cx="241103" cy="125016"/>
          </a:xfrm>
          <a:custGeom>
            <a:avLst/>
            <a:gdLst/>
            <a:ahLst/>
            <a:cxnLst/>
            <a:rect l="0" t="0" r="0" b="0"/>
            <a:pathLst>
              <a:path w="241103" h="125016">
                <a:moveTo>
                  <a:pt x="0" y="98226"/>
                </a:moveTo>
                <a:lnTo>
                  <a:pt x="0" y="98226"/>
                </a:lnTo>
                <a:lnTo>
                  <a:pt x="8930" y="98226"/>
                </a:lnTo>
                <a:lnTo>
                  <a:pt x="26789" y="89296"/>
                </a:lnTo>
                <a:lnTo>
                  <a:pt x="44648" y="89296"/>
                </a:lnTo>
                <a:lnTo>
                  <a:pt x="80367" y="71437"/>
                </a:lnTo>
                <a:lnTo>
                  <a:pt x="107156" y="62507"/>
                </a:lnTo>
                <a:lnTo>
                  <a:pt x="142875" y="53578"/>
                </a:lnTo>
                <a:lnTo>
                  <a:pt x="169664" y="44648"/>
                </a:lnTo>
                <a:lnTo>
                  <a:pt x="196453" y="53578"/>
                </a:lnTo>
                <a:lnTo>
                  <a:pt x="205383" y="62507"/>
                </a:lnTo>
                <a:lnTo>
                  <a:pt x="223242" y="80367"/>
                </a:lnTo>
                <a:lnTo>
                  <a:pt x="223242" y="98226"/>
                </a:lnTo>
                <a:lnTo>
                  <a:pt x="223242" y="116086"/>
                </a:lnTo>
                <a:lnTo>
                  <a:pt x="223242" y="125015"/>
                </a:lnTo>
                <a:lnTo>
                  <a:pt x="223242" y="125015"/>
                </a:lnTo>
                <a:lnTo>
                  <a:pt x="223242" y="125015"/>
                </a:lnTo>
                <a:lnTo>
                  <a:pt x="232172" y="116086"/>
                </a:lnTo>
                <a:lnTo>
                  <a:pt x="232172" y="89296"/>
                </a:lnTo>
                <a:lnTo>
                  <a:pt x="241102" y="62507"/>
                </a:lnTo>
                <a:lnTo>
                  <a:pt x="241102" y="35718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Freeform 6155"/>
          <p:cNvSpPr/>
          <p:nvPr/>
        </p:nvSpPr>
        <p:spPr>
          <a:xfrm>
            <a:off x="8018859" y="2732484"/>
            <a:ext cx="62509" cy="26790"/>
          </a:xfrm>
          <a:custGeom>
            <a:avLst/>
            <a:gdLst/>
            <a:ahLst/>
            <a:cxnLst/>
            <a:rect l="0" t="0" r="0" b="0"/>
            <a:pathLst>
              <a:path w="62509" h="26790">
                <a:moveTo>
                  <a:pt x="26789" y="26789"/>
                </a:moveTo>
                <a:lnTo>
                  <a:pt x="17860" y="26789"/>
                </a:lnTo>
                <a:lnTo>
                  <a:pt x="17860" y="26789"/>
                </a:lnTo>
                <a:lnTo>
                  <a:pt x="8930" y="26789"/>
                </a:lnTo>
                <a:lnTo>
                  <a:pt x="0" y="17860"/>
                </a:lnTo>
                <a:lnTo>
                  <a:pt x="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44649" y="8930"/>
                </a:lnTo>
                <a:lnTo>
                  <a:pt x="62508" y="17860"/>
                </a:lnTo>
                <a:lnTo>
                  <a:pt x="62508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7" name="Freeform 6156"/>
          <p:cNvSpPr/>
          <p:nvPr/>
        </p:nvSpPr>
        <p:spPr>
          <a:xfrm>
            <a:off x="8099227" y="2696766"/>
            <a:ext cx="339328" cy="241102"/>
          </a:xfrm>
          <a:custGeom>
            <a:avLst/>
            <a:gdLst/>
            <a:ahLst/>
            <a:cxnLst/>
            <a:rect l="0" t="0" r="0" b="0"/>
            <a:pathLst>
              <a:path w="339328" h="241102">
                <a:moveTo>
                  <a:pt x="0" y="169663"/>
                </a:moveTo>
                <a:lnTo>
                  <a:pt x="0" y="160734"/>
                </a:lnTo>
                <a:lnTo>
                  <a:pt x="0" y="151804"/>
                </a:lnTo>
                <a:lnTo>
                  <a:pt x="0" y="142874"/>
                </a:lnTo>
                <a:lnTo>
                  <a:pt x="8929" y="133945"/>
                </a:lnTo>
                <a:lnTo>
                  <a:pt x="8929" y="125015"/>
                </a:lnTo>
                <a:lnTo>
                  <a:pt x="17859" y="125015"/>
                </a:lnTo>
                <a:lnTo>
                  <a:pt x="17859" y="133945"/>
                </a:lnTo>
                <a:lnTo>
                  <a:pt x="26789" y="142874"/>
                </a:lnTo>
                <a:lnTo>
                  <a:pt x="26789" y="169663"/>
                </a:lnTo>
                <a:lnTo>
                  <a:pt x="35718" y="187523"/>
                </a:lnTo>
                <a:lnTo>
                  <a:pt x="35718" y="214312"/>
                </a:lnTo>
                <a:lnTo>
                  <a:pt x="35718" y="223241"/>
                </a:lnTo>
                <a:lnTo>
                  <a:pt x="44648" y="241101"/>
                </a:lnTo>
                <a:lnTo>
                  <a:pt x="44648" y="241101"/>
                </a:lnTo>
                <a:lnTo>
                  <a:pt x="53578" y="232171"/>
                </a:lnTo>
                <a:lnTo>
                  <a:pt x="53578" y="223241"/>
                </a:lnTo>
                <a:lnTo>
                  <a:pt x="62507" y="205382"/>
                </a:lnTo>
                <a:lnTo>
                  <a:pt x="71437" y="187523"/>
                </a:lnTo>
                <a:lnTo>
                  <a:pt x="80367" y="160734"/>
                </a:lnTo>
                <a:lnTo>
                  <a:pt x="80367" y="133945"/>
                </a:lnTo>
                <a:lnTo>
                  <a:pt x="89296" y="116085"/>
                </a:lnTo>
                <a:lnTo>
                  <a:pt x="89296" y="107155"/>
                </a:lnTo>
                <a:lnTo>
                  <a:pt x="98225" y="98226"/>
                </a:lnTo>
                <a:lnTo>
                  <a:pt x="98225" y="107155"/>
                </a:lnTo>
                <a:lnTo>
                  <a:pt x="98225" y="116085"/>
                </a:lnTo>
                <a:lnTo>
                  <a:pt x="98225" y="133945"/>
                </a:lnTo>
                <a:lnTo>
                  <a:pt x="98225" y="151804"/>
                </a:lnTo>
                <a:lnTo>
                  <a:pt x="98225" y="169663"/>
                </a:lnTo>
                <a:lnTo>
                  <a:pt x="98225" y="187523"/>
                </a:lnTo>
                <a:lnTo>
                  <a:pt x="107155" y="196452"/>
                </a:lnTo>
                <a:lnTo>
                  <a:pt x="107155" y="205382"/>
                </a:lnTo>
                <a:lnTo>
                  <a:pt x="116085" y="205382"/>
                </a:lnTo>
                <a:lnTo>
                  <a:pt x="116085" y="196452"/>
                </a:lnTo>
                <a:lnTo>
                  <a:pt x="125014" y="187523"/>
                </a:lnTo>
                <a:lnTo>
                  <a:pt x="142874" y="160734"/>
                </a:lnTo>
                <a:lnTo>
                  <a:pt x="151803" y="142874"/>
                </a:lnTo>
                <a:lnTo>
                  <a:pt x="169663" y="116085"/>
                </a:lnTo>
                <a:lnTo>
                  <a:pt x="178593" y="98226"/>
                </a:lnTo>
                <a:lnTo>
                  <a:pt x="187522" y="89297"/>
                </a:lnTo>
                <a:lnTo>
                  <a:pt x="196452" y="89297"/>
                </a:lnTo>
                <a:lnTo>
                  <a:pt x="196452" y="89297"/>
                </a:lnTo>
                <a:lnTo>
                  <a:pt x="205382" y="98226"/>
                </a:lnTo>
                <a:lnTo>
                  <a:pt x="205382" y="116085"/>
                </a:lnTo>
                <a:lnTo>
                  <a:pt x="205382" y="125015"/>
                </a:lnTo>
                <a:lnTo>
                  <a:pt x="205382" y="125015"/>
                </a:lnTo>
                <a:lnTo>
                  <a:pt x="214311" y="133945"/>
                </a:lnTo>
                <a:lnTo>
                  <a:pt x="214311" y="125015"/>
                </a:lnTo>
                <a:lnTo>
                  <a:pt x="223241" y="116085"/>
                </a:lnTo>
                <a:lnTo>
                  <a:pt x="232171" y="98226"/>
                </a:lnTo>
                <a:lnTo>
                  <a:pt x="250030" y="71437"/>
                </a:lnTo>
                <a:lnTo>
                  <a:pt x="267889" y="53578"/>
                </a:lnTo>
                <a:lnTo>
                  <a:pt x="285749" y="26789"/>
                </a:lnTo>
                <a:lnTo>
                  <a:pt x="303608" y="8929"/>
                </a:lnTo>
                <a:lnTo>
                  <a:pt x="321468" y="0"/>
                </a:lnTo>
                <a:lnTo>
                  <a:pt x="330397" y="0"/>
                </a:lnTo>
                <a:lnTo>
                  <a:pt x="330397" y="17859"/>
                </a:lnTo>
                <a:lnTo>
                  <a:pt x="339327" y="26789"/>
                </a:lnTo>
                <a:lnTo>
                  <a:pt x="339327" y="35718"/>
                </a:lnTo>
                <a:lnTo>
                  <a:pt x="339327" y="53578"/>
                </a:lnTo>
                <a:lnTo>
                  <a:pt x="330397" y="62507"/>
                </a:lnTo>
                <a:lnTo>
                  <a:pt x="330397" y="80367"/>
                </a:lnTo>
                <a:lnTo>
                  <a:pt x="321468" y="89297"/>
                </a:lnTo>
                <a:lnTo>
                  <a:pt x="321468" y="89297"/>
                </a:lnTo>
                <a:lnTo>
                  <a:pt x="312538" y="89297"/>
                </a:lnTo>
                <a:lnTo>
                  <a:pt x="312538" y="80367"/>
                </a:lnTo>
                <a:lnTo>
                  <a:pt x="312538" y="71437"/>
                </a:lnTo>
                <a:lnTo>
                  <a:pt x="312538" y="62507"/>
                </a:lnTo>
                <a:lnTo>
                  <a:pt x="312538" y="625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8" name="Freeform 6157"/>
          <p:cNvSpPr/>
          <p:nvPr/>
        </p:nvSpPr>
        <p:spPr>
          <a:xfrm>
            <a:off x="8393905" y="2705695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9" name="Freeform 6158"/>
          <p:cNvSpPr/>
          <p:nvPr/>
        </p:nvSpPr>
        <p:spPr>
          <a:xfrm>
            <a:off x="8349257" y="2393156"/>
            <a:ext cx="392907" cy="562571"/>
          </a:xfrm>
          <a:custGeom>
            <a:avLst/>
            <a:gdLst/>
            <a:ahLst/>
            <a:cxnLst/>
            <a:rect l="0" t="0" r="0" b="0"/>
            <a:pathLst>
              <a:path w="392907" h="562571">
                <a:moveTo>
                  <a:pt x="53578" y="303610"/>
                </a:moveTo>
                <a:lnTo>
                  <a:pt x="53578" y="303610"/>
                </a:lnTo>
                <a:lnTo>
                  <a:pt x="53578" y="303610"/>
                </a:lnTo>
                <a:lnTo>
                  <a:pt x="53578" y="303610"/>
                </a:lnTo>
                <a:lnTo>
                  <a:pt x="44648" y="303610"/>
                </a:lnTo>
                <a:lnTo>
                  <a:pt x="44648" y="303610"/>
                </a:lnTo>
                <a:lnTo>
                  <a:pt x="44648" y="303610"/>
                </a:lnTo>
                <a:lnTo>
                  <a:pt x="35719" y="303610"/>
                </a:lnTo>
                <a:lnTo>
                  <a:pt x="35719" y="294680"/>
                </a:lnTo>
                <a:lnTo>
                  <a:pt x="26789" y="294680"/>
                </a:lnTo>
                <a:lnTo>
                  <a:pt x="26789" y="294680"/>
                </a:lnTo>
                <a:lnTo>
                  <a:pt x="17859" y="294680"/>
                </a:lnTo>
                <a:lnTo>
                  <a:pt x="8930" y="294680"/>
                </a:lnTo>
                <a:lnTo>
                  <a:pt x="8930" y="303610"/>
                </a:lnTo>
                <a:lnTo>
                  <a:pt x="0" y="321469"/>
                </a:lnTo>
                <a:lnTo>
                  <a:pt x="0" y="330399"/>
                </a:lnTo>
                <a:lnTo>
                  <a:pt x="0" y="348258"/>
                </a:lnTo>
                <a:lnTo>
                  <a:pt x="0" y="357188"/>
                </a:lnTo>
                <a:lnTo>
                  <a:pt x="0" y="366117"/>
                </a:lnTo>
                <a:lnTo>
                  <a:pt x="8930" y="375047"/>
                </a:lnTo>
                <a:lnTo>
                  <a:pt x="8930" y="375047"/>
                </a:lnTo>
                <a:lnTo>
                  <a:pt x="17859" y="375047"/>
                </a:lnTo>
                <a:lnTo>
                  <a:pt x="26789" y="366117"/>
                </a:lnTo>
                <a:lnTo>
                  <a:pt x="35719" y="357188"/>
                </a:lnTo>
                <a:lnTo>
                  <a:pt x="44648" y="348258"/>
                </a:lnTo>
                <a:lnTo>
                  <a:pt x="53578" y="330399"/>
                </a:lnTo>
                <a:lnTo>
                  <a:pt x="62508" y="321469"/>
                </a:lnTo>
                <a:lnTo>
                  <a:pt x="62508" y="312539"/>
                </a:lnTo>
                <a:lnTo>
                  <a:pt x="71438" y="312539"/>
                </a:lnTo>
                <a:lnTo>
                  <a:pt x="71438" y="312539"/>
                </a:lnTo>
                <a:lnTo>
                  <a:pt x="80367" y="312539"/>
                </a:lnTo>
                <a:lnTo>
                  <a:pt x="80367" y="312539"/>
                </a:lnTo>
                <a:lnTo>
                  <a:pt x="89297" y="303610"/>
                </a:lnTo>
                <a:lnTo>
                  <a:pt x="98227" y="294680"/>
                </a:lnTo>
                <a:lnTo>
                  <a:pt x="107156" y="276821"/>
                </a:lnTo>
                <a:lnTo>
                  <a:pt x="125016" y="258961"/>
                </a:lnTo>
                <a:lnTo>
                  <a:pt x="133945" y="241102"/>
                </a:lnTo>
                <a:lnTo>
                  <a:pt x="142875" y="223242"/>
                </a:lnTo>
                <a:lnTo>
                  <a:pt x="142875" y="196453"/>
                </a:lnTo>
                <a:lnTo>
                  <a:pt x="151805" y="169664"/>
                </a:lnTo>
                <a:lnTo>
                  <a:pt x="151805" y="133946"/>
                </a:lnTo>
                <a:lnTo>
                  <a:pt x="151805" y="107157"/>
                </a:lnTo>
                <a:lnTo>
                  <a:pt x="151805" y="80367"/>
                </a:lnTo>
                <a:lnTo>
                  <a:pt x="151805" y="62508"/>
                </a:lnTo>
                <a:lnTo>
                  <a:pt x="151805" y="53578"/>
                </a:lnTo>
                <a:lnTo>
                  <a:pt x="142875" y="53578"/>
                </a:lnTo>
                <a:lnTo>
                  <a:pt x="125016" y="62508"/>
                </a:lnTo>
                <a:lnTo>
                  <a:pt x="107156" y="80367"/>
                </a:lnTo>
                <a:lnTo>
                  <a:pt x="98227" y="116086"/>
                </a:lnTo>
                <a:lnTo>
                  <a:pt x="89297" y="151805"/>
                </a:lnTo>
                <a:lnTo>
                  <a:pt x="89297" y="187524"/>
                </a:lnTo>
                <a:lnTo>
                  <a:pt x="98227" y="223242"/>
                </a:lnTo>
                <a:lnTo>
                  <a:pt x="98227" y="258961"/>
                </a:lnTo>
                <a:lnTo>
                  <a:pt x="116086" y="276821"/>
                </a:lnTo>
                <a:lnTo>
                  <a:pt x="133945" y="294680"/>
                </a:lnTo>
                <a:lnTo>
                  <a:pt x="151805" y="294680"/>
                </a:lnTo>
                <a:lnTo>
                  <a:pt x="178594" y="285750"/>
                </a:lnTo>
                <a:lnTo>
                  <a:pt x="196453" y="258961"/>
                </a:lnTo>
                <a:lnTo>
                  <a:pt x="214313" y="241102"/>
                </a:lnTo>
                <a:lnTo>
                  <a:pt x="232172" y="214313"/>
                </a:lnTo>
                <a:lnTo>
                  <a:pt x="250031" y="178594"/>
                </a:lnTo>
                <a:lnTo>
                  <a:pt x="258961" y="142875"/>
                </a:lnTo>
                <a:lnTo>
                  <a:pt x="267891" y="98227"/>
                </a:lnTo>
                <a:lnTo>
                  <a:pt x="267891" y="62508"/>
                </a:lnTo>
                <a:lnTo>
                  <a:pt x="267891" y="35719"/>
                </a:lnTo>
                <a:lnTo>
                  <a:pt x="267891" y="17859"/>
                </a:lnTo>
                <a:lnTo>
                  <a:pt x="258961" y="0"/>
                </a:lnTo>
                <a:lnTo>
                  <a:pt x="250031" y="0"/>
                </a:lnTo>
                <a:lnTo>
                  <a:pt x="232172" y="17859"/>
                </a:lnTo>
                <a:lnTo>
                  <a:pt x="214313" y="35719"/>
                </a:lnTo>
                <a:lnTo>
                  <a:pt x="205383" y="71438"/>
                </a:lnTo>
                <a:lnTo>
                  <a:pt x="187523" y="107157"/>
                </a:lnTo>
                <a:lnTo>
                  <a:pt x="187523" y="151805"/>
                </a:lnTo>
                <a:lnTo>
                  <a:pt x="187523" y="187524"/>
                </a:lnTo>
                <a:lnTo>
                  <a:pt x="187523" y="223242"/>
                </a:lnTo>
                <a:lnTo>
                  <a:pt x="196453" y="250032"/>
                </a:lnTo>
                <a:lnTo>
                  <a:pt x="214313" y="258961"/>
                </a:lnTo>
                <a:lnTo>
                  <a:pt x="232172" y="267891"/>
                </a:lnTo>
                <a:lnTo>
                  <a:pt x="250031" y="267891"/>
                </a:lnTo>
                <a:lnTo>
                  <a:pt x="276820" y="250032"/>
                </a:lnTo>
                <a:lnTo>
                  <a:pt x="294680" y="232172"/>
                </a:lnTo>
                <a:lnTo>
                  <a:pt x="312539" y="205383"/>
                </a:lnTo>
                <a:lnTo>
                  <a:pt x="321469" y="178594"/>
                </a:lnTo>
                <a:lnTo>
                  <a:pt x="330398" y="160735"/>
                </a:lnTo>
                <a:lnTo>
                  <a:pt x="330398" y="142875"/>
                </a:lnTo>
                <a:lnTo>
                  <a:pt x="330398" y="133946"/>
                </a:lnTo>
                <a:lnTo>
                  <a:pt x="321469" y="133946"/>
                </a:lnTo>
                <a:lnTo>
                  <a:pt x="321469" y="151805"/>
                </a:lnTo>
                <a:lnTo>
                  <a:pt x="312539" y="169664"/>
                </a:lnTo>
                <a:lnTo>
                  <a:pt x="312539" y="187524"/>
                </a:lnTo>
                <a:lnTo>
                  <a:pt x="312539" y="214313"/>
                </a:lnTo>
                <a:lnTo>
                  <a:pt x="321469" y="223242"/>
                </a:lnTo>
                <a:lnTo>
                  <a:pt x="321469" y="241102"/>
                </a:lnTo>
                <a:lnTo>
                  <a:pt x="330398" y="241102"/>
                </a:lnTo>
                <a:lnTo>
                  <a:pt x="339328" y="241102"/>
                </a:lnTo>
                <a:lnTo>
                  <a:pt x="348258" y="232172"/>
                </a:lnTo>
                <a:lnTo>
                  <a:pt x="357188" y="214313"/>
                </a:lnTo>
                <a:lnTo>
                  <a:pt x="366117" y="196453"/>
                </a:lnTo>
                <a:lnTo>
                  <a:pt x="375047" y="178594"/>
                </a:lnTo>
                <a:lnTo>
                  <a:pt x="383977" y="160735"/>
                </a:lnTo>
                <a:lnTo>
                  <a:pt x="383977" y="160735"/>
                </a:lnTo>
                <a:lnTo>
                  <a:pt x="392906" y="160735"/>
                </a:lnTo>
                <a:lnTo>
                  <a:pt x="392906" y="178594"/>
                </a:lnTo>
                <a:lnTo>
                  <a:pt x="383977" y="214313"/>
                </a:lnTo>
                <a:lnTo>
                  <a:pt x="383977" y="241102"/>
                </a:lnTo>
                <a:lnTo>
                  <a:pt x="383977" y="285750"/>
                </a:lnTo>
                <a:lnTo>
                  <a:pt x="383977" y="321469"/>
                </a:lnTo>
                <a:lnTo>
                  <a:pt x="375047" y="366117"/>
                </a:lnTo>
                <a:lnTo>
                  <a:pt x="366117" y="410765"/>
                </a:lnTo>
                <a:lnTo>
                  <a:pt x="357188" y="446484"/>
                </a:lnTo>
                <a:lnTo>
                  <a:pt x="330398" y="473273"/>
                </a:lnTo>
                <a:lnTo>
                  <a:pt x="303609" y="500062"/>
                </a:lnTo>
                <a:lnTo>
                  <a:pt x="267891" y="526851"/>
                </a:lnTo>
                <a:lnTo>
                  <a:pt x="223242" y="535781"/>
                </a:lnTo>
                <a:lnTo>
                  <a:pt x="178594" y="544711"/>
                </a:lnTo>
                <a:lnTo>
                  <a:pt x="133945" y="562570"/>
                </a:lnTo>
                <a:lnTo>
                  <a:pt x="133945" y="56257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0" name="Freeform 6159"/>
          <p:cNvSpPr/>
          <p:nvPr/>
        </p:nvSpPr>
        <p:spPr>
          <a:xfrm>
            <a:off x="7224117" y="3679031"/>
            <a:ext cx="258962" cy="258962"/>
          </a:xfrm>
          <a:custGeom>
            <a:avLst/>
            <a:gdLst/>
            <a:ahLst/>
            <a:cxnLst/>
            <a:rect l="0" t="0" r="0" b="0"/>
            <a:pathLst>
              <a:path w="258962" h="258962">
                <a:moveTo>
                  <a:pt x="0" y="80367"/>
                </a:moveTo>
                <a:lnTo>
                  <a:pt x="8930" y="89297"/>
                </a:lnTo>
                <a:lnTo>
                  <a:pt x="8930" y="98226"/>
                </a:lnTo>
                <a:lnTo>
                  <a:pt x="17860" y="107156"/>
                </a:lnTo>
                <a:lnTo>
                  <a:pt x="26789" y="125015"/>
                </a:lnTo>
                <a:lnTo>
                  <a:pt x="35719" y="151805"/>
                </a:lnTo>
                <a:lnTo>
                  <a:pt x="62508" y="178594"/>
                </a:lnTo>
                <a:lnTo>
                  <a:pt x="80367" y="205383"/>
                </a:lnTo>
                <a:lnTo>
                  <a:pt x="89297" y="223242"/>
                </a:lnTo>
                <a:lnTo>
                  <a:pt x="107156" y="241101"/>
                </a:lnTo>
                <a:lnTo>
                  <a:pt x="116086" y="258961"/>
                </a:lnTo>
                <a:lnTo>
                  <a:pt x="116086" y="258961"/>
                </a:lnTo>
                <a:lnTo>
                  <a:pt x="116086" y="250031"/>
                </a:lnTo>
                <a:lnTo>
                  <a:pt x="107156" y="232172"/>
                </a:lnTo>
                <a:lnTo>
                  <a:pt x="98227" y="214312"/>
                </a:lnTo>
                <a:lnTo>
                  <a:pt x="89297" y="178594"/>
                </a:lnTo>
                <a:lnTo>
                  <a:pt x="80367" y="142875"/>
                </a:lnTo>
                <a:lnTo>
                  <a:pt x="80367" y="107156"/>
                </a:lnTo>
                <a:lnTo>
                  <a:pt x="80367" y="80367"/>
                </a:lnTo>
                <a:lnTo>
                  <a:pt x="98227" y="62508"/>
                </a:lnTo>
                <a:lnTo>
                  <a:pt x="116086" y="44648"/>
                </a:lnTo>
                <a:lnTo>
                  <a:pt x="142875" y="44648"/>
                </a:lnTo>
                <a:lnTo>
                  <a:pt x="169664" y="35719"/>
                </a:lnTo>
                <a:lnTo>
                  <a:pt x="187524" y="26789"/>
                </a:lnTo>
                <a:lnTo>
                  <a:pt x="214313" y="26789"/>
                </a:lnTo>
                <a:lnTo>
                  <a:pt x="232172" y="17859"/>
                </a:lnTo>
                <a:lnTo>
                  <a:pt x="250031" y="17859"/>
                </a:lnTo>
                <a:lnTo>
                  <a:pt x="258961" y="17859"/>
                </a:lnTo>
                <a:lnTo>
                  <a:pt x="258961" y="893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1" name="Freeform 6160"/>
          <p:cNvSpPr/>
          <p:nvPr/>
        </p:nvSpPr>
        <p:spPr>
          <a:xfrm>
            <a:off x="7483078" y="3714750"/>
            <a:ext cx="62509" cy="142876"/>
          </a:xfrm>
          <a:custGeom>
            <a:avLst/>
            <a:gdLst/>
            <a:ahLst/>
            <a:cxnLst/>
            <a:rect l="0" t="0" r="0" b="0"/>
            <a:pathLst>
              <a:path w="62509" h="142876">
                <a:moveTo>
                  <a:pt x="0" y="80367"/>
                </a:moveTo>
                <a:lnTo>
                  <a:pt x="0" y="89296"/>
                </a:lnTo>
                <a:lnTo>
                  <a:pt x="0" y="89296"/>
                </a:lnTo>
                <a:lnTo>
                  <a:pt x="8930" y="107156"/>
                </a:lnTo>
                <a:lnTo>
                  <a:pt x="17860" y="125015"/>
                </a:lnTo>
                <a:lnTo>
                  <a:pt x="35719" y="133945"/>
                </a:lnTo>
                <a:lnTo>
                  <a:pt x="44649" y="142875"/>
                </a:lnTo>
                <a:lnTo>
                  <a:pt x="53578" y="142875"/>
                </a:lnTo>
                <a:lnTo>
                  <a:pt x="62508" y="133945"/>
                </a:lnTo>
                <a:lnTo>
                  <a:pt x="62508" y="116086"/>
                </a:lnTo>
                <a:lnTo>
                  <a:pt x="62508" y="98226"/>
                </a:lnTo>
                <a:lnTo>
                  <a:pt x="62508" y="71437"/>
                </a:lnTo>
                <a:lnTo>
                  <a:pt x="53578" y="35718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2" name="Freeform 6161"/>
          <p:cNvSpPr/>
          <p:nvPr/>
        </p:nvSpPr>
        <p:spPr>
          <a:xfrm>
            <a:off x="7402711" y="3598664"/>
            <a:ext cx="98228" cy="17860"/>
          </a:xfrm>
          <a:custGeom>
            <a:avLst/>
            <a:gdLst/>
            <a:ahLst/>
            <a:cxnLst/>
            <a:rect l="0" t="0" r="0" b="0"/>
            <a:pathLst>
              <a:path w="98228" h="17860">
                <a:moveTo>
                  <a:pt x="893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8929"/>
                </a:lnTo>
                <a:lnTo>
                  <a:pt x="35719" y="0"/>
                </a:lnTo>
                <a:lnTo>
                  <a:pt x="53578" y="0"/>
                </a:lnTo>
                <a:lnTo>
                  <a:pt x="71437" y="0"/>
                </a:lnTo>
                <a:lnTo>
                  <a:pt x="80367" y="8929"/>
                </a:lnTo>
                <a:lnTo>
                  <a:pt x="98227" y="17859"/>
                </a:lnTo>
                <a:lnTo>
                  <a:pt x="98227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3" name="Freeform 6162"/>
          <p:cNvSpPr/>
          <p:nvPr/>
        </p:nvSpPr>
        <p:spPr>
          <a:xfrm>
            <a:off x="7608094" y="3473648"/>
            <a:ext cx="232173" cy="303610"/>
          </a:xfrm>
          <a:custGeom>
            <a:avLst/>
            <a:gdLst/>
            <a:ahLst/>
            <a:cxnLst/>
            <a:rect l="0" t="0" r="0" b="0"/>
            <a:pathLst>
              <a:path w="232173" h="303610">
                <a:moveTo>
                  <a:pt x="62508" y="169664"/>
                </a:moveTo>
                <a:lnTo>
                  <a:pt x="62508" y="169664"/>
                </a:lnTo>
                <a:lnTo>
                  <a:pt x="62508" y="160734"/>
                </a:lnTo>
                <a:lnTo>
                  <a:pt x="62508" y="151805"/>
                </a:lnTo>
                <a:lnTo>
                  <a:pt x="53578" y="142875"/>
                </a:lnTo>
                <a:lnTo>
                  <a:pt x="44648" y="133945"/>
                </a:lnTo>
                <a:lnTo>
                  <a:pt x="35719" y="133945"/>
                </a:lnTo>
                <a:lnTo>
                  <a:pt x="26789" y="133945"/>
                </a:lnTo>
                <a:lnTo>
                  <a:pt x="17859" y="151805"/>
                </a:lnTo>
                <a:lnTo>
                  <a:pt x="8929" y="178594"/>
                </a:lnTo>
                <a:lnTo>
                  <a:pt x="0" y="205383"/>
                </a:lnTo>
                <a:lnTo>
                  <a:pt x="0" y="232172"/>
                </a:lnTo>
                <a:lnTo>
                  <a:pt x="8929" y="267891"/>
                </a:lnTo>
                <a:lnTo>
                  <a:pt x="17859" y="285750"/>
                </a:lnTo>
                <a:lnTo>
                  <a:pt x="35719" y="303609"/>
                </a:lnTo>
                <a:lnTo>
                  <a:pt x="53578" y="303609"/>
                </a:lnTo>
                <a:lnTo>
                  <a:pt x="71437" y="303609"/>
                </a:lnTo>
                <a:lnTo>
                  <a:pt x="89297" y="285750"/>
                </a:lnTo>
                <a:lnTo>
                  <a:pt x="107156" y="267891"/>
                </a:lnTo>
                <a:lnTo>
                  <a:pt x="125015" y="241102"/>
                </a:lnTo>
                <a:lnTo>
                  <a:pt x="125015" y="205383"/>
                </a:lnTo>
                <a:lnTo>
                  <a:pt x="125015" y="178594"/>
                </a:lnTo>
                <a:lnTo>
                  <a:pt x="116086" y="142875"/>
                </a:lnTo>
                <a:lnTo>
                  <a:pt x="98226" y="98227"/>
                </a:lnTo>
                <a:lnTo>
                  <a:pt x="80367" y="62508"/>
                </a:lnTo>
                <a:lnTo>
                  <a:pt x="62508" y="35719"/>
                </a:lnTo>
                <a:lnTo>
                  <a:pt x="44648" y="8930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35719"/>
                </a:lnTo>
                <a:lnTo>
                  <a:pt x="17859" y="62508"/>
                </a:lnTo>
                <a:lnTo>
                  <a:pt x="35719" y="98227"/>
                </a:lnTo>
                <a:lnTo>
                  <a:pt x="53578" y="142875"/>
                </a:lnTo>
                <a:lnTo>
                  <a:pt x="80367" y="178594"/>
                </a:lnTo>
                <a:lnTo>
                  <a:pt x="107156" y="205383"/>
                </a:lnTo>
                <a:lnTo>
                  <a:pt x="133945" y="232172"/>
                </a:lnTo>
                <a:lnTo>
                  <a:pt x="160734" y="250031"/>
                </a:lnTo>
                <a:lnTo>
                  <a:pt x="187523" y="258961"/>
                </a:lnTo>
                <a:lnTo>
                  <a:pt x="205383" y="250031"/>
                </a:lnTo>
                <a:lnTo>
                  <a:pt x="223242" y="241102"/>
                </a:lnTo>
                <a:lnTo>
                  <a:pt x="232172" y="223242"/>
                </a:lnTo>
                <a:lnTo>
                  <a:pt x="232172" y="187523"/>
                </a:lnTo>
                <a:lnTo>
                  <a:pt x="232172" y="151805"/>
                </a:lnTo>
                <a:lnTo>
                  <a:pt x="232172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4" name="Freeform 6163"/>
          <p:cNvSpPr/>
          <p:nvPr/>
        </p:nvSpPr>
        <p:spPr>
          <a:xfrm>
            <a:off x="7831336" y="3571875"/>
            <a:ext cx="44649" cy="98227"/>
          </a:xfrm>
          <a:custGeom>
            <a:avLst/>
            <a:gdLst/>
            <a:ahLst/>
            <a:cxnLst/>
            <a:rect l="0" t="0" r="0" b="0"/>
            <a:pathLst>
              <a:path w="44649" h="98227">
                <a:moveTo>
                  <a:pt x="0" y="0"/>
                </a:moveTo>
                <a:lnTo>
                  <a:pt x="0" y="0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71437"/>
                </a:lnTo>
                <a:lnTo>
                  <a:pt x="8930" y="89296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98226"/>
                </a:lnTo>
                <a:lnTo>
                  <a:pt x="44648" y="98226"/>
                </a:lnTo>
                <a:lnTo>
                  <a:pt x="44648" y="80367"/>
                </a:lnTo>
                <a:lnTo>
                  <a:pt x="44648" y="71437"/>
                </a:lnTo>
                <a:lnTo>
                  <a:pt x="44648" y="44648"/>
                </a:lnTo>
                <a:lnTo>
                  <a:pt x="44648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5" name="Freeform 6164"/>
          <p:cNvSpPr/>
          <p:nvPr/>
        </p:nvSpPr>
        <p:spPr>
          <a:xfrm>
            <a:off x="7759898" y="3464718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6" name="Freeform 6165"/>
          <p:cNvSpPr/>
          <p:nvPr/>
        </p:nvSpPr>
        <p:spPr>
          <a:xfrm>
            <a:off x="7956352" y="3455789"/>
            <a:ext cx="133946" cy="133946"/>
          </a:xfrm>
          <a:custGeom>
            <a:avLst/>
            <a:gdLst/>
            <a:ahLst/>
            <a:cxnLst/>
            <a:rect l="0" t="0" r="0" b="0"/>
            <a:pathLst>
              <a:path w="133946" h="133946">
                <a:moveTo>
                  <a:pt x="8929" y="0"/>
                </a:moveTo>
                <a:lnTo>
                  <a:pt x="8929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8929" y="107156"/>
                </a:lnTo>
                <a:lnTo>
                  <a:pt x="17859" y="116086"/>
                </a:lnTo>
                <a:lnTo>
                  <a:pt x="35718" y="133945"/>
                </a:lnTo>
                <a:lnTo>
                  <a:pt x="53578" y="133945"/>
                </a:lnTo>
                <a:lnTo>
                  <a:pt x="80367" y="133945"/>
                </a:lnTo>
                <a:lnTo>
                  <a:pt x="98226" y="125015"/>
                </a:lnTo>
                <a:lnTo>
                  <a:pt x="116086" y="116086"/>
                </a:lnTo>
                <a:lnTo>
                  <a:pt x="125015" y="98226"/>
                </a:lnTo>
                <a:lnTo>
                  <a:pt x="133945" y="71437"/>
                </a:lnTo>
                <a:lnTo>
                  <a:pt x="133945" y="44648"/>
                </a:lnTo>
                <a:lnTo>
                  <a:pt x="133945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7" name="Freeform 6166"/>
          <p:cNvSpPr/>
          <p:nvPr/>
        </p:nvSpPr>
        <p:spPr>
          <a:xfrm>
            <a:off x="8027789" y="3187898"/>
            <a:ext cx="267891" cy="357189"/>
          </a:xfrm>
          <a:custGeom>
            <a:avLst/>
            <a:gdLst/>
            <a:ahLst/>
            <a:cxnLst/>
            <a:rect l="0" t="0" r="0" b="0"/>
            <a:pathLst>
              <a:path w="267891" h="357189">
                <a:moveTo>
                  <a:pt x="0" y="294680"/>
                </a:moveTo>
                <a:lnTo>
                  <a:pt x="8930" y="294680"/>
                </a:lnTo>
                <a:lnTo>
                  <a:pt x="8930" y="312539"/>
                </a:lnTo>
                <a:lnTo>
                  <a:pt x="8930" y="321469"/>
                </a:lnTo>
                <a:lnTo>
                  <a:pt x="17859" y="330398"/>
                </a:lnTo>
                <a:lnTo>
                  <a:pt x="26789" y="348258"/>
                </a:lnTo>
                <a:lnTo>
                  <a:pt x="35719" y="348258"/>
                </a:lnTo>
                <a:lnTo>
                  <a:pt x="44649" y="357188"/>
                </a:lnTo>
                <a:lnTo>
                  <a:pt x="53578" y="348258"/>
                </a:lnTo>
                <a:lnTo>
                  <a:pt x="53578" y="339328"/>
                </a:lnTo>
                <a:lnTo>
                  <a:pt x="62508" y="330398"/>
                </a:lnTo>
                <a:lnTo>
                  <a:pt x="71438" y="312539"/>
                </a:lnTo>
                <a:lnTo>
                  <a:pt x="71438" y="285750"/>
                </a:lnTo>
                <a:lnTo>
                  <a:pt x="80367" y="258961"/>
                </a:lnTo>
                <a:lnTo>
                  <a:pt x="80367" y="241102"/>
                </a:lnTo>
                <a:lnTo>
                  <a:pt x="80367" y="232172"/>
                </a:lnTo>
                <a:lnTo>
                  <a:pt x="80367" y="232172"/>
                </a:lnTo>
                <a:lnTo>
                  <a:pt x="80367" y="241102"/>
                </a:lnTo>
                <a:lnTo>
                  <a:pt x="89297" y="250031"/>
                </a:lnTo>
                <a:lnTo>
                  <a:pt x="107156" y="267891"/>
                </a:lnTo>
                <a:lnTo>
                  <a:pt x="116086" y="285750"/>
                </a:lnTo>
                <a:lnTo>
                  <a:pt x="125016" y="294680"/>
                </a:lnTo>
                <a:lnTo>
                  <a:pt x="142875" y="303609"/>
                </a:lnTo>
                <a:lnTo>
                  <a:pt x="151805" y="303609"/>
                </a:lnTo>
                <a:lnTo>
                  <a:pt x="160734" y="294680"/>
                </a:lnTo>
                <a:lnTo>
                  <a:pt x="169663" y="276820"/>
                </a:lnTo>
                <a:lnTo>
                  <a:pt x="169663" y="258961"/>
                </a:lnTo>
                <a:lnTo>
                  <a:pt x="178593" y="232172"/>
                </a:lnTo>
                <a:lnTo>
                  <a:pt x="178593" y="205383"/>
                </a:lnTo>
                <a:lnTo>
                  <a:pt x="169663" y="160734"/>
                </a:lnTo>
                <a:lnTo>
                  <a:pt x="169663" y="125016"/>
                </a:lnTo>
                <a:lnTo>
                  <a:pt x="160734" y="80367"/>
                </a:lnTo>
                <a:lnTo>
                  <a:pt x="151805" y="44648"/>
                </a:lnTo>
                <a:lnTo>
                  <a:pt x="142875" y="17859"/>
                </a:lnTo>
                <a:lnTo>
                  <a:pt x="133945" y="0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8930"/>
                </a:lnTo>
                <a:lnTo>
                  <a:pt x="107156" y="35719"/>
                </a:lnTo>
                <a:lnTo>
                  <a:pt x="98227" y="62508"/>
                </a:lnTo>
                <a:lnTo>
                  <a:pt x="107156" y="98227"/>
                </a:lnTo>
                <a:lnTo>
                  <a:pt x="116086" y="133945"/>
                </a:lnTo>
                <a:lnTo>
                  <a:pt x="133945" y="169664"/>
                </a:lnTo>
                <a:lnTo>
                  <a:pt x="151805" y="205383"/>
                </a:lnTo>
                <a:lnTo>
                  <a:pt x="178593" y="232172"/>
                </a:lnTo>
                <a:lnTo>
                  <a:pt x="205382" y="250031"/>
                </a:lnTo>
                <a:lnTo>
                  <a:pt x="223241" y="258961"/>
                </a:lnTo>
                <a:lnTo>
                  <a:pt x="241101" y="258961"/>
                </a:lnTo>
                <a:lnTo>
                  <a:pt x="258960" y="258961"/>
                </a:lnTo>
                <a:lnTo>
                  <a:pt x="267890" y="241102"/>
                </a:lnTo>
                <a:lnTo>
                  <a:pt x="267890" y="214313"/>
                </a:lnTo>
                <a:lnTo>
                  <a:pt x="267890" y="187523"/>
                </a:lnTo>
                <a:lnTo>
                  <a:pt x="267890" y="151805"/>
                </a:lnTo>
                <a:lnTo>
                  <a:pt x="267890" y="116086"/>
                </a:lnTo>
                <a:lnTo>
                  <a:pt x="267890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8" name="Freeform 6167"/>
          <p:cNvSpPr/>
          <p:nvPr/>
        </p:nvSpPr>
        <p:spPr>
          <a:xfrm>
            <a:off x="8268890" y="3107531"/>
            <a:ext cx="392907" cy="285751"/>
          </a:xfrm>
          <a:custGeom>
            <a:avLst/>
            <a:gdLst/>
            <a:ahLst/>
            <a:cxnLst/>
            <a:rect l="0" t="0" r="0" b="0"/>
            <a:pathLst>
              <a:path w="392907" h="285751">
                <a:moveTo>
                  <a:pt x="0" y="241101"/>
                </a:moveTo>
                <a:lnTo>
                  <a:pt x="0" y="250031"/>
                </a:lnTo>
                <a:lnTo>
                  <a:pt x="0" y="258961"/>
                </a:lnTo>
                <a:lnTo>
                  <a:pt x="0" y="267890"/>
                </a:lnTo>
                <a:lnTo>
                  <a:pt x="8930" y="276820"/>
                </a:lnTo>
                <a:lnTo>
                  <a:pt x="17859" y="285750"/>
                </a:lnTo>
                <a:lnTo>
                  <a:pt x="35719" y="285750"/>
                </a:lnTo>
                <a:lnTo>
                  <a:pt x="53578" y="276820"/>
                </a:lnTo>
                <a:lnTo>
                  <a:pt x="71437" y="267890"/>
                </a:lnTo>
                <a:lnTo>
                  <a:pt x="89297" y="258961"/>
                </a:lnTo>
                <a:lnTo>
                  <a:pt x="98226" y="241101"/>
                </a:lnTo>
                <a:lnTo>
                  <a:pt x="107156" y="232172"/>
                </a:lnTo>
                <a:lnTo>
                  <a:pt x="98226" y="214312"/>
                </a:lnTo>
                <a:lnTo>
                  <a:pt x="89297" y="196453"/>
                </a:lnTo>
                <a:lnTo>
                  <a:pt x="71437" y="187523"/>
                </a:lnTo>
                <a:lnTo>
                  <a:pt x="53578" y="178594"/>
                </a:lnTo>
                <a:lnTo>
                  <a:pt x="35719" y="169664"/>
                </a:lnTo>
                <a:lnTo>
                  <a:pt x="17859" y="169664"/>
                </a:lnTo>
                <a:lnTo>
                  <a:pt x="8930" y="169664"/>
                </a:lnTo>
                <a:lnTo>
                  <a:pt x="0" y="169664"/>
                </a:lnTo>
                <a:lnTo>
                  <a:pt x="8930" y="169664"/>
                </a:lnTo>
                <a:lnTo>
                  <a:pt x="17859" y="169664"/>
                </a:lnTo>
                <a:lnTo>
                  <a:pt x="26789" y="160734"/>
                </a:lnTo>
                <a:lnTo>
                  <a:pt x="44648" y="151805"/>
                </a:lnTo>
                <a:lnTo>
                  <a:pt x="62508" y="142875"/>
                </a:lnTo>
                <a:lnTo>
                  <a:pt x="80367" y="142875"/>
                </a:lnTo>
                <a:lnTo>
                  <a:pt x="89297" y="142875"/>
                </a:lnTo>
                <a:lnTo>
                  <a:pt x="98226" y="142875"/>
                </a:lnTo>
                <a:lnTo>
                  <a:pt x="107156" y="151805"/>
                </a:lnTo>
                <a:lnTo>
                  <a:pt x="116086" y="169664"/>
                </a:lnTo>
                <a:lnTo>
                  <a:pt x="116086" y="187523"/>
                </a:lnTo>
                <a:lnTo>
                  <a:pt x="125015" y="205383"/>
                </a:lnTo>
                <a:lnTo>
                  <a:pt x="125015" y="214312"/>
                </a:lnTo>
                <a:lnTo>
                  <a:pt x="125015" y="223242"/>
                </a:lnTo>
                <a:lnTo>
                  <a:pt x="133945" y="232172"/>
                </a:lnTo>
                <a:lnTo>
                  <a:pt x="133945" y="232172"/>
                </a:lnTo>
                <a:lnTo>
                  <a:pt x="142875" y="214312"/>
                </a:lnTo>
                <a:lnTo>
                  <a:pt x="142875" y="205383"/>
                </a:lnTo>
                <a:lnTo>
                  <a:pt x="142875" y="187523"/>
                </a:lnTo>
                <a:lnTo>
                  <a:pt x="151805" y="169664"/>
                </a:lnTo>
                <a:lnTo>
                  <a:pt x="151805" y="142875"/>
                </a:lnTo>
                <a:lnTo>
                  <a:pt x="160734" y="125015"/>
                </a:lnTo>
                <a:lnTo>
                  <a:pt x="160734" y="116086"/>
                </a:lnTo>
                <a:lnTo>
                  <a:pt x="160734" y="107156"/>
                </a:lnTo>
                <a:lnTo>
                  <a:pt x="160734" y="116086"/>
                </a:lnTo>
                <a:lnTo>
                  <a:pt x="160734" y="125015"/>
                </a:lnTo>
                <a:lnTo>
                  <a:pt x="169664" y="142875"/>
                </a:lnTo>
                <a:lnTo>
                  <a:pt x="169664" y="151805"/>
                </a:lnTo>
                <a:lnTo>
                  <a:pt x="169664" y="160734"/>
                </a:lnTo>
                <a:lnTo>
                  <a:pt x="178594" y="169664"/>
                </a:lnTo>
                <a:lnTo>
                  <a:pt x="178594" y="160734"/>
                </a:lnTo>
                <a:lnTo>
                  <a:pt x="187523" y="160734"/>
                </a:lnTo>
                <a:lnTo>
                  <a:pt x="205383" y="142875"/>
                </a:lnTo>
                <a:lnTo>
                  <a:pt x="214312" y="125015"/>
                </a:lnTo>
                <a:lnTo>
                  <a:pt x="232172" y="98226"/>
                </a:lnTo>
                <a:lnTo>
                  <a:pt x="241101" y="71437"/>
                </a:lnTo>
                <a:lnTo>
                  <a:pt x="258961" y="44648"/>
                </a:lnTo>
                <a:lnTo>
                  <a:pt x="276820" y="26789"/>
                </a:lnTo>
                <a:lnTo>
                  <a:pt x="294680" y="17859"/>
                </a:lnTo>
                <a:lnTo>
                  <a:pt x="303609" y="8930"/>
                </a:lnTo>
                <a:lnTo>
                  <a:pt x="321469" y="8930"/>
                </a:lnTo>
                <a:lnTo>
                  <a:pt x="348258" y="8930"/>
                </a:lnTo>
                <a:lnTo>
                  <a:pt x="357187" y="17859"/>
                </a:lnTo>
                <a:lnTo>
                  <a:pt x="375047" y="17859"/>
                </a:lnTo>
                <a:lnTo>
                  <a:pt x="383976" y="17859"/>
                </a:lnTo>
                <a:lnTo>
                  <a:pt x="392906" y="26789"/>
                </a:lnTo>
                <a:lnTo>
                  <a:pt x="392906" y="26789"/>
                </a:lnTo>
                <a:lnTo>
                  <a:pt x="383976" y="26789"/>
                </a:lnTo>
                <a:lnTo>
                  <a:pt x="375047" y="26789"/>
                </a:lnTo>
                <a:lnTo>
                  <a:pt x="357187" y="26789"/>
                </a:lnTo>
                <a:lnTo>
                  <a:pt x="348258" y="26789"/>
                </a:lnTo>
                <a:lnTo>
                  <a:pt x="339328" y="26789"/>
                </a:lnTo>
                <a:lnTo>
                  <a:pt x="330398" y="26789"/>
                </a:lnTo>
                <a:lnTo>
                  <a:pt x="321469" y="26789"/>
                </a:lnTo>
                <a:lnTo>
                  <a:pt x="321469" y="26789"/>
                </a:lnTo>
                <a:lnTo>
                  <a:pt x="321469" y="26789"/>
                </a:lnTo>
                <a:lnTo>
                  <a:pt x="330398" y="26789"/>
                </a:lnTo>
                <a:lnTo>
                  <a:pt x="339328" y="26789"/>
                </a:lnTo>
                <a:lnTo>
                  <a:pt x="339328" y="1785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 – Test case generator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The tool T – generates test cases automatically</a:t>
            </a:r>
          </a:p>
          <a:p>
            <a:pPr lvl="1"/>
            <a:r>
              <a:rPr lang="en-US" b="1" dirty="0" smtClean="0"/>
              <a:t>Min</a:t>
            </a:r>
          </a:p>
          <a:p>
            <a:pPr lvl="1"/>
            <a:r>
              <a:rPr lang="en-US" b="1" dirty="0" smtClean="0"/>
              <a:t>Min+</a:t>
            </a:r>
          </a:p>
          <a:p>
            <a:pPr lvl="1"/>
            <a:r>
              <a:rPr lang="en-US" b="1" dirty="0" smtClean="0"/>
              <a:t>Nom (nominal) </a:t>
            </a:r>
          </a:p>
          <a:p>
            <a:pPr lvl="1"/>
            <a:r>
              <a:rPr lang="en-US" b="1" dirty="0" smtClean="0"/>
              <a:t>Max-</a:t>
            </a:r>
          </a:p>
          <a:p>
            <a:pPr lvl="1"/>
            <a:r>
              <a:rPr lang="en-US" b="1" dirty="0" smtClean="0"/>
              <a:t>Max</a:t>
            </a:r>
          </a:p>
          <a:p>
            <a:r>
              <a:rPr lang="en-US" b="1" dirty="0" smtClean="0"/>
              <a:t>MAXINT  </a:t>
            </a:r>
          </a:p>
          <a:p>
            <a:pPr lvl="1"/>
            <a:r>
              <a:rPr lang="en-US" b="1" dirty="0" smtClean="0"/>
              <a:t>-- /</a:t>
            </a:r>
            <a:r>
              <a:rPr lang="en-US" b="1" dirty="0" err="1" smtClean="0"/>
              <a:t>usr</a:t>
            </a:r>
            <a:r>
              <a:rPr lang="en-US" b="1" dirty="0" smtClean="0"/>
              <a:t>/include/</a:t>
            </a:r>
            <a:r>
              <a:rPr lang="en-US" b="1" dirty="0" err="1" smtClean="0"/>
              <a:t>limits.h</a:t>
            </a: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257" y="2438401"/>
            <a:ext cx="4905944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375172" y="3911203"/>
            <a:ext cx="598290" cy="44649"/>
          </a:xfrm>
          <a:custGeom>
            <a:avLst/>
            <a:gdLst/>
            <a:ahLst/>
            <a:cxnLst/>
            <a:rect l="0" t="0" r="0" b="0"/>
            <a:pathLst>
              <a:path w="598290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35718"/>
                </a:lnTo>
                <a:lnTo>
                  <a:pt x="8930" y="35718"/>
                </a:lnTo>
                <a:lnTo>
                  <a:pt x="1785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17859"/>
                </a:lnTo>
                <a:lnTo>
                  <a:pt x="44648" y="17859"/>
                </a:lnTo>
                <a:lnTo>
                  <a:pt x="44648" y="17859"/>
                </a:lnTo>
                <a:lnTo>
                  <a:pt x="62508" y="26789"/>
                </a:lnTo>
                <a:lnTo>
                  <a:pt x="71437" y="26789"/>
                </a:lnTo>
                <a:lnTo>
                  <a:pt x="80367" y="26789"/>
                </a:lnTo>
                <a:lnTo>
                  <a:pt x="98226" y="26789"/>
                </a:lnTo>
                <a:lnTo>
                  <a:pt x="116086" y="26789"/>
                </a:lnTo>
                <a:lnTo>
                  <a:pt x="142875" y="35718"/>
                </a:lnTo>
                <a:lnTo>
                  <a:pt x="160734" y="35718"/>
                </a:lnTo>
                <a:lnTo>
                  <a:pt x="187523" y="35718"/>
                </a:lnTo>
                <a:lnTo>
                  <a:pt x="214312" y="26789"/>
                </a:lnTo>
                <a:lnTo>
                  <a:pt x="250031" y="26789"/>
                </a:lnTo>
                <a:lnTo>
                  <a:pt x="285750" y="26789"/>
                </a:lnTo>
                <a:lnTo>
                  <a:pt x="321469" y="17859"/>
                </a:lnTo>
                <a:lnTo>
                  <a:pt x="348258" y="17859"/>
                </a:lnTo>
                <a:lnTo>
                  <a:pt x="392906" y="8929"/>
                </a:lnTo>
                <a:lnTo>
                  <a:pt x="428625" y="8929"/>
                </a:lnTo>
                <a:lnTo>
                  <a:pt x="464344" y="0"/>
                </a:lnTo>
                <a:lnTo>
                  <a:pt x="500062" y="0"/>
                </a:lnTo>
                <a:lnTo>
                  <a:pt x="526851" y="0"/>
                </a:lnTo>
                <a:lnTo>
                  <a:pt x="553641" y="0"/>
                </a:lnTo>
                <a:lnTo>
                  <a:pt x="580430" y="8929"/>
                </a:lnTo>
                <a:lnTo>
                  <a:pt x="589359" y="17859"/>
                </a:lnTo>
                <a:lnTo>
                  <a:pt x="598289" y="8929"/>
                </a:lnTo>
                <a:lnTo>
                  <a:pt x="598289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91758" y="5232797"/>
            <a:ext cx="107157" cy="205384"/>
          </a:xfrm>
          <a:custGeom>
            <a:avLst/>
            <a:gdLst/>
            <a:ahLst/>
            <a:cxnLst/>
            <a:rect l="0" t="0" r="0" b="0"/>
            <a:pathLst>
              <a:path w="107157" h="205384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0" y="17859"/>
                </a:lnTo>
                <a:lnTo>
                  <a:pt x="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17859"/>
                </a:lnTo>
                <a:lnTo>
                  <a:pt x="17859" y="35719"/>
                </a:lnTo>
                <a:lnTo>
                  <a:pt x="26789" y="62508"/>
                </a:lnTo>
                <a:lnTo>
                  <a:pt x="35719" y="98226"/>
                </a:lnTo>
                <a:lnTo>
                  <a:pt x="44648" y="133945"/>
                </a:lnTo>
                <a:lnTo>
                  <a:pt x="44648" y="169664"/>
                </a:lnTo>
                <a:lnTo>
                  <a:pt x="44648" y="187523"/>
                </a:lnTo>
                <a:lnTo>
                  <a:pt x="53578" y="205383"/>
                </a:lnTo>
                <a:lnTo>
                  <a:pt x="53578" y="205383"/>
                </a:lnTo>
                <a:lnTo>
                  <a:pt x="53578" y="205383"/>
                </a:lnTo>
                <a:lnTo>
                  <a:pt x="62508" y="178594"/>
                </a:lnTo>
                <a:lnTo>
                  <a:pt x="62508" y="151805"/>
                </a:lnTo>
                <a:lnTo>
                  <a:pt x="71437" y="125016"/>
                </a:lnTo>
                <a:lnTo>
                  <a:pt x="80367" y="98226"/>
                </a:lnTo>
                <a:lnTo>
                  <a:pt x="89297" y="89297"/>
                </a:lnTo>
                <a:lnTo>
                  <a:pt x="98226" y="80367"/>
                </a:lnTo>
                <a:lnTo>
                  <a:pt x="107156" y="89297"/>
                </a:lnTo>
                <a:lnTo>
                  <a:pt x="107156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625703" y="5286375"/>
            <a:ext cx="53579" cy="187524"/>
          </a:xfrm>
          <a:custGeom>
            <a:avLst/>
            <a:gdLst/>
            <a:ahLst/>
            <a:cxnLst/>
            <a:rect l="0" t="0" r="0" b="0"/>
            <a:pathLst>
              <a:path w="53579" h="187524">
                <a:moveTo>
                  <a:pt x="8930" y="0"/>
                </a:moveTo>
                <a:lnTo>
                  <a:pt x="17860" y="0"/>
                </a:lnTo>
                <a:lnTo>
                  <a:pt x="17860" y="8930"/>
                </a:lnTo>
                <a:lnTo>
                  <a:pt x="17860" y="17859"/>
                </a:lnTo>
                <a:lnTo>
                  <a:pt x="17860" y="2678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71438"/>
                </a:lnTo>
                <a:lnTo>
                  <a:pt x="26789" y="98227"/>
                </a:lnTo>
                <a:lnTo>
                  <a:pt x="26789" y="133945"/>
                </a:lnTo>
                <a:lnTo>
                  <a:pt x="35719" y="151805"/>
                </a:lnTo>
                <a:lnTo>
                  <a:pt x="44649" y="178594"/>
                </a:lnTo>
                <a:lnTo>
                  <a:pt x="53578" y="187523"/>
                </a:lnTo>
                <a:lnTo>
                  <a:pt x="53578" y="187523"/>
                </a:lnTo>
                <a:lnTo>
                  <a:pt x="53578" y="178594"/>
                </a:lnTo>
                <a:lnTo>
                  <a:pt x="53578" y="169664"/>
                </a:lnTo>
                <a:lnTo>
                  <a:pt x="53578" y="142875"/>
                </a:lnTo>
                <a:lnTo>
                  <a:pt x="53578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697141" y="5313164"/>
            <a:ext cx="89298" cy="178595"/>
          </a:xfrm>
          <a:custGeom>
            <a:avLst/>
            <a:gdLst/>
            <a:ahLst/>
            <a:cxnLst/>
            <a:rect l="0" t="0" r="0" b="0"/>
            <a:pathLst>
              <a:path w="89298" h="178595">
                <a:moveTo>
                  <a:pt x="0" y="71438"/>
                </a:moveTo>
                <a:lnTo>
                  <a:pt x="0" y="80367"/>
                </a:lnTo>
                <a:lnTo>
                  <a:pt x="0" y="107156"/>
                </a:lnTo>
                <a:lnTo>
                  <a:pt x="0" y="125016"/>
                </a:lnTo>
                <a:lnTo>
                  <a:pt x="0" y="151805"/>
                </a:lnTo>
                <a:lnTo>
                  <a:pt x="8929" y="169664"/>
                </a:lnTo>
                <a:lnTo>
                  <a:pt x="17859" y="178594"/>
                </a:lnTo>
                <a:lnTo>
                  <a:pt x="35718" y="178594"/>
                </a:lnTo>
                <a:lnTo>
                  <a:pt x="53578" y="169664"/>
                </a:lnTo>
                <a:lnTo>
                  <a:pt x="71437" y="142875"/>
                </a:lnTo>
                <a:lnTo>
                  <a:pt x="80367" y="116086"/>
                </a:lnTo>
                <a:lnTo>
                  <a:pt x="89297" y="80367"/>
                </a:lnTo>
                <a:lnTo>
                  <a:pt x="80367" y="44649"/>
                </a:lnTo>
                <a:lnTo>
                  <a:pt x="71437" y="17859"/>
                </a:lnTo>
                <a:lnTo>
                  <a:pt x="53578" y="0"/>
                </a:lnTo>
                <a:lnTo>
                  <a:pt x="35718" y="8930"/>
                </a:lnTo>
                <a:lnTo>
                  <a:pt x="17859" y="17859"/>
                </a:lnTo>
                <a:lnTo>
                  <a:pt x="8929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17859" y="125016"/>
                </a:lnTo>
                <a:lnTo>
                  <a:pt x="26789" y="125016"/>
                </a:lnTo>
                <a:lnTo>
                  <a:pt x="44648" y="116086"/>
                </a:lnTo>
                <a:lnTo>
                  <a:pt x="44648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848945" y="5250656"/>
            <a:ext cx="160736" cy="303611"/>
          </a:xfrm>
          <a:custGeom>
            <a:avLst/>
            <a:gdLst/>
            <a:ahLst/>
            <a:cxnLst/>
            <a:rect l="0" t="0" r="0" b="0"/>
            <a:pathLst>
              <a:path w="160736" h="303611">
                <a:moveTo>
                  <a:pt x="8930" y="71438"/>
                </a:moveTo>
                <a:lnTo>
                  <a:pt x="0" y="80367"/>
                </a:lnTo>
                <a:lnTo>
                  <a:pt x="0" y="89297"/>
                </a:lnTo>
                <a:lnTo>
                  <a:pt x="0" y="98227"/>
                </a:lnTo>
                <a:lnTo>
                  <a:pt x="0" y="116086"/>
                </a:lnTo>
                <a:lnTo>
                  <a:pt x="0" y="142875"/>
                </a:lnTo>
                <a:lnTo>
                  <a:pt x="0" y="160735"/>
                </a:lnTo>
                <a:lnTo>
                  <a:pt x="0" y="178594"/>
                </a:lnTo>
                <a:lnTo>
                  <a:pt x="0" y="187524"/>
                </a:lnTo>
                <a:lnTo>
                  <a:pt x="8930" y="196453"/>
                </a:lnTo>
                <a:lnTo>
                  <a:pt x="8930" y="205383"/>
                </a:lnTo>
                <a:lnTo>
                  <a:pt x="8930" y="205383"/>
                </a:lnTo>
                <a:lnTo>
                  <a:pt x="8930" y="205383"/>
                </a:lnTo>
                <a:lnTo>
                  <a:pt x="17860" y="196453"/>
                </a:lnTo>
                <a:lnTo>
                  <a:pt x="17860" y="187524"/>
                </a:lnTo>
                <a:lnTo>
                  <a:pt x="26789" y="160735"/>
                </a:lnTo>
                <a:lnTo>
                  <a:pt x="26789" y="142875"/>
                </a:lnTo>
                <a:lnTo>
                  <a:pt x="26789" y="116086"/>
                </a:lnTo>
                <a:lnTo>
                  <a:pt x="26789" y="89297"/>
                </a:lnTo>
                <a:lnTo>
                  <a:pt x="35719" y="71438"/>
                </a:lnTo>
                <a:lnTo>
                  <a:pt x="44649" y="62508"/>
                </a:lnTo>
                <a:lnTo>
                  <a:pt x="44649" y="71438"/>
                </a:lnTo>
                <a:lnTo>
                  <a:pt x="53578" y="89297"/>
                </a:lnTo>
                <a:lnTo>
                  <a:pt x="53578" y="125016"/>
                </a:lnTo>
                <a:lnTo>
                  <a:pt x="53578" y="160735"/>
                </a:lnTo>
                <a:lnTo>
                  <a:pt x="62508" y="196453"/>
                </a:lnTo>
                <a:lnTo>
                  <a:pt x="62508" y="241102"/>
                </a:lnTo>
                <a:lnTo>
                  <a:pt x="62508" y="267891"/>
                </a:lnTo>
                <a:lnTo>
                  <a:pt x="71438" y="294680"/>
                </a:lnTo>
                <a:lnTo>
                  <a:pt x="71438" y="303610"/>
                </a:lnTo>
                <a:lnTo>
                  <a:pt x="71438" y="294680"/>
                </a:lnTo>
                <a:lnTo>
                  <a:pt x="80368" y="267891"/>
                </a:lnTo>
                <a:lnTo>
                  <a:pt x="80368" y="241102"/>
                </a:lnTo>
                <a:lnTo>
                  <a:pt x="71438" y="187524"/>
                </a:lnTo>
                <a:lnTo>
                  <a:pt x="71438" y="133946"/>
                </a:lnTo>
                <a:lnTo>
                  <a:pt x="71438" y="80367"/>
                </a:lnTo>
                <a:lnTo>
                  <a:pt x="80368" y="53578"/>
                </a:lnTo>
                <a:lnTo>
                  <a:pt x="80368" y="44649"/>
                </a:lnTo>
                <a:lnTo>
                  <a:pt x="89297" y="53578"/>
                </a:lnTo>
                <a:lnTo>
                  <a:pt x="98227" y="80367"/>
                </a:lnTo>
                <a:lnTo>
                  <a:pt x="98227" y="125016"/>
                </a:lnTo>
                <a:lnTo>
                  <a:pt x="107157" y="169664"/>
                </a:lnTo>
                <a:lnTo>
                  <a:pt x="107157" y="214313"/>
                </a:lnTo>
                <a:lnTo>
                  <a:pt x="107157" y="250032"/>
                </a:lnTo>
                <a:lnTo>
                  <a:pt x="107157" y="267891"/>
                </a:lnTo>
                <a:lnTo>
                  <a:pt x="107157" y="267891"/>
                </a:lnTo>
                <a:lnTo>
                  <a:pt x="107157" y="258961"/>
                </a:lnTo>
                <a:lnTo>
                  <a:pt x="107157" y="223242"/>
                </a:lnTo>
                <a:lnTo>
                  <a:pt x="107157" y="169664"/>
                </a:lnTo>
                <a:lnTo>
                  <a:pt x="116086" y="107157"/>
                </a:lnTo>
                <a:lnTo>
                  <a:pt x="133946" y="44649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170539" y="5429250"/>
            <a:ext cx="232173" cy="258961"/>
          </a:xfrm>
          <a:custGeom>
            <a:avLst/>
            <a:gdLst/>
            <a:ahLst/>
            <a:cxnLst/>
            <a:rect l="0" t="0" r="0" b="0"/>
            <a:pathLst>
              <a:path w="232173" h="258961">
                <a:moveTo>
                  <a:pt x="8930" y="107156"/>
                </a:moveTo>
                <a:lnTo>
                  <a:pt x="8930" y="116086"/>
                </a:lnTo>
                <a:lnTo>
                  <a:pt x="8930" y="116086"/>
                </a:lnTo>
                <a:lnTo>
                  <a:pt x="8930" y="133945"/>
                </a:lnTo>
                <a:lnTo>
                  <a:pt x="0" y="151804"/>
                </a:lnTo>
                <a:lnTo>
                  <a:pt x="0" y="169663"/>
                </a:lnTo>
                <a:lnTo>
                  <a:pt x="0" y="187523"/>
                </a:lnTo>
                <a:lnTo>
                  <a:pt x="0" y="196452"/>
                </a:lnTo>
                <a:lnTo>
                  <a:pt x="0" y="205382"/>
                </a:lnTo>
                <a:lnTo>
                  <a:pt x="0" y="214312"/>
                </a:lnTo>
                <a:lnTo>
                  <a:pt x="0" y="205382"/>
                </a:lnTo>
                <a:lnTo>
                  <a:pt x="0" y="196452"/>
                </a:lnTo>
                <a:lnTo>
                  <a:pt x="8930" y="178593"/>
                </a:lnTo>
                <a:lnTo>
                  <a:pt x="8930" y="151804"/>
                </a:lnTo>
                <a:lnTo>
                  <a:pt x="17859" y="116086"/>
                </a:lnTo>
                <a:lnTo>
                  <a:pt x="35719" y="80367"/>
                </a:lnTo>
                <a:lnTo>
                  <a:pt x="44649" y="35719"/>
                </a:lnTo>
                <a:lnTo>
                  <a:pt x="62508" y="8930"/>
                </a:lnTo>
                <a:lnTo>
                  <a:pt x="71438" y="0"/>
                </a:lnTo>
                <a:lnTo>
                  <a:pt x="89297" y="8930"/>
                </a:lnTo>
                <a:lnTo>
                  <a:pt x="98227" y="35719"/>
                </a:lnTo>
                <a:lnTo>
                  <a:pt x="107156" y="71438"/>
                </a:lnTo>
                <a:lnTo>
                  <a:pt x="107156" y="116086"/>
                </a:lnTo>
                <a:lnTo>
                  <a:pt x="107156" y="160734"/>
                </a:lnTo>
                <a:lnTo>
                  <a:pt x="98227" y="205382"/>
                </a:lnTo>
                <a:lnTo>
                  <a:pt x="98227" y="232171"/>
                </a:lnTo>
                <a:lnTo>
                  <a:pt x="98227" y="250030"/>
                </a:lnTo>
                <a:lnTo>
                  <a:pt x="107156" y="250030"/>
                </a:lnTo>
                <a:lnTo>
                  <a:pt x="107156" y="232171"/>
                </a:lnTo>
                <a:lnTo>
                  <a:pt x="116086" y="205382"/>
                </a:lnTo>
                <a:lnTo>
                  <a:pt x="125016" y="160734"/>
                </a:lnTo>
                <a:lnTo>
                  <a:pt x="133945" y="116086"/>
                </a:lnTo>
                <a:lnTo>
                  <a:pt x="142875" y="62508"/>
                </a:lnTo>
                <a:lnTo>
                  <a:pt x="160734" y="35719"/>
                </a:lnTo>
                <a:lnTo>
                  <a:pt x="169664" y="17859"/>
                </a:lnTo>
                <a:lnTo>
                  <a:pt x="187524" y="26789"/>
                </a:lnTo>
                <a:lnTo>
                  <a:pt x="196453" y="53578"/>
                </a:lnTo>
                <a:lnTo>
                  <a:pt x="196453" y="89297"/>
                </a:lnTo>
                <a:lnTo>
                  <a:pt x="196453" y="142875"/>
                </a:lnTo>
                <a:lnTo>
                  <a:pt x="196453" y="178593"/>
                </a:lnTo>
                <a:lnTo>
                  <a:pt x="196453" y="223241"/>
                </a:lnTo>
                <a:lnTo>
                  <a:pt x="196453" y="250030"/>
                </a:lnTo>
                <a:lnTo>
                  <a:pt x="196453" y="258960"/>
                </a:lnTo>
                <a:lnTo>
                  <a:pt x="205383" y="258960"/>
                </a:lnTo>
                <a:lnTo>
                  <a:pt x="205383" y="241101"/>
                </a:lnTo>
                <a:lnTo>
                  <a:pt x="214313" y="214312"/>
                </a:lnTo>
                <a:lnTo>
                  <a:pt x="223242" y="178593"/>
                </a:lnTo>
                <a:lnTo>
                  <a:pt x="232172" y="142875"/>
                </a:lnTo>
                <a:lnTo>
                  <a:pt x="232172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393781" y="5464969"/>
            <a:ext cx="339329" cy="267891"/>
          </a:xfrm>
          <a:custGeom>
            <a:avLst/>
            <a:gdLst/>
            <a:ahLst/>
            <a:cxnLst/>
            <a:rect l="0" t="0" r="0" b="0"/>
            <a:pathLst>
              <a:path w="339329" h="267891">
                <a:moveTo>
                  <a:pt x="0" y="71437"/>
                </a:moveTo>
                <a:lnTo>
                  <a:pt x="0" y="80367"/>
                </a:lnTo>
                <a:lnTo>
                  <a:pt x="8930" y="107156"/>
                </a:lnTo>
                <a:lnTo>
                  <a:pt x="8930" y="142874"/>
                </a:lnTo>
                <a:lnTo>
                  <a:pt x="17860" y="187522"/>
                </a:lnTo>
                <a:lnTo>
                  <a:pt x="26789" y="223241"/>
                </a:lnTo>
                <a:lnTo>
                  <a:pt x="35719" y="250030"/>
                </a:lnTo>
                <a:lnTo>
                  <a:pt x="53578" y="258960"/>
                </a:lnTo>
                <a:lnTo>
                  <a:pt x="62508" y="267890"/>
                </a:lnTo>
                <a:lnTo>
                  <a:pt x="71438" y="250030"/>
                </a:lnTo>
                <a:lnTo>
                  <a:pt x="80367" y="232171"/>
                </a:lnTo>
                <a:lnTo>
                  <a:pt x="89297" y="196452"/>
                </a:lnTo>
                <a:lnTo>
                  <a:pt x="89297" y="151804"/>
                </a:lnTo>
                <a:lnTo>
                  <a:pt x="89297" y="98226"/>
                </a:lnTo>
                <a:lnTo>
                  <a:pt x="80367" y="53578"/>
                </a:lnTo>
                <a:lnTo>
                  <a:pt x="80367" y="17859"/>
                </a:lnTo>
                <a:lnTo>
                  <a:pt x="80367" y="0"/>
                </a:lnTo>
                <a:lnTo>
                  <a:pt x="89297" y="8929"/>
                </a:lnTo>
                <a:lnTo>
                  <a:pt x="98227" y="35719"/>
                </a:lnTo>
                <a:lnTo>
                  <a:pt x="98227" y="71437"/>
                </a:lnTo>
                <a:lnTo>
                  <a:pt x="107157" y="116085"/>
                </a:lnTo>
                <a:lnTo>
                  <a:pt x="116086" y="151804"/>
                </a:lnTo>
                <a:lnTo>
                  <a:pt x="125016" y="187522"/>
                </a:lnTo>
                <a:lnTo>
                  <a:pt x="133946" y="205382"/>
                </a:lnTo>
                <a:lnTo>
                  <a:pt x="142875" y="223241"/>
                </a:lnTo>
                <a:lnTo>
                  <a:pt x="151805" y="223241"/>
                </a:lnTo>
                <a:lnTo>
                  <a:pt x="160735" y="223241"/>
                </a:lnTo>
                <a:lnTo>
                  <a:pt x="169664" y="214311"/>
                </a:lnTo>
                <a:lnTo>
                  <a:pt x="187524" y="196452"/>
                </a:lnTo>
                <a:lnTo>
                  <a:pt x="214313" y="178593"/>
                </a:lnTo>
                <a:lnTo>
                  <a:pt x="241102" y="160733"/>
                </a:lnTo>
                <a:lnTo>
                  <a:pt x="276821" y="133944"/>
                </a:lnTo>
                <a:lnTo>
                  <a:pt x="312539" y="107156"/>
                </a:lnTo>
                <a:lnTo>
                  <a:pt x="339328" y="80367"/>
                </a:lnTo>
                <a:lnTo>
                  <a:pt x="339328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509867" y="5438180"/>
            <a:ext cx="142876" cy="321469"/>
          </a:xfrm>
          <a:custGeom>
            <a:avLst/>
            <a:gdLst/>
            <a:ahLst/>
            <a:cxnLst/>
            <a:rect l="0" t="0" r="0" b="0"/>
            <a:pathLst>
              <a:path w="142876" h="321469">
                <a:moveTo>
                  <a:pt x="142875" y="0"/>
                </a:moveTo>
                <a:lnTo>
                  <a:pt x="142875" y="8929"/>
                </a:lnTo>
                <a:lnTo>
                  <a:pt x="142875" y="26789"/>
                </a:lnTo>
                <a:lnTo>
                  <a:pt x="133946" y="62508"/>
                </a:lnTo>
                <a:lnTo>
                  <a:pt x="125016" y="98226"/>
                </a:lnTo>
                <a:lnTo>
                  <a:pt x="107156" y="142874"/>
                </a:lnTo>
                <a:lnTo>
                  <a:pt x="80367" y="196452"/>
                </a:lnTo>
                <a:lnTo>
                  <a:pt x="62508" y="241100"/>
                </a:lnTo>
                <a:lnTo>
                  <a:pt x="35719" y="285749"/>
                </a:lnTo>
                <a:lnTo>
                  <a:pt x="17860" y="312538"/>
                </a:lnTo>
                <a:lnTo>
                  <a:pt x="0" y="321468"/>
                </a:lnTo>
                <a:lnTo>
                  <a:pt x="0" y="312538"/>
                </a:lnTo>
                <a:lnTo>
                  <a:pt x="8930" y="285749"/>
                </a:lnTo>
                <a:lnTo>
                  <a:pt x="26789" y="241100"/>
                </a:lnTo>
                <a:lnTo>
                  <a:pt x="44649" y="196452"/>
                </a:lnTo>
                <a:lnTo>
                  <a:pt x="80367" y="151804"/>
                </a:lnTo>
                <a:lnTo>
                  <a:pt x="80367" y="15180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518422" y="5420320"/>
            <a:ext cx="187524" cy="214313"/>
          </a:xfrm>
          <a:custGeom>
            <a:avLst/>
            <a:gdLst/>
            <a:ahLst/>
            <a:cxnLst/>
            <a:rect l="0" t="0" r="0" b="0"/>
            <a:pathLst>
              <a:path w="187524" h="214313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8930" y="80368"/>
                </a:lnTo>
                <a:lnTo>
                  <a:pt x="8930" y="107157"/>
                </a:lnTo>
                <a:lnTo>
                  <a:pt x="8930" y="125016"/>
                </a:lnTo>
                <a:lnTo>
                  <a:pt x="8930" y="133946"/>
                </a:lnTo>
                <a:lnTo>
                  <a:pt x="8930" y="142875"/>
                </a:lnTo>
                <a:lnTo>
                  <a:pt x="8930" y="151805"/>
                </a:lnTo>
                <a:lnTo>
                  <a:pt x="17859" y="151805"/>
                </a:lnTo>
                <a:lnTo>
                  <a:pt x="17859" y="142875"/>
                </a:lnTo>
                <a:lnTo>
                  <a:pt x="17859" y="133946"/>
                </a:lnTo>
                <a:lnTo>
                  <a:pt x="17859" y="116086"/>
                </a:lnTo>
                <a:lnTo>
                  <a:pt x="17859" y="98227"/>
                </a:lnTo>
                <a:lnTo>
                  <a:pt x="17859" y="62508"/>
                </a:lnTo>
                <a:lnTo>
                  <a:pt x="26789" y="35719"/>
                </a:lnTo>
                <a:lnTo>
                  <a:pt x="35719" y="17860"/>
                </a:lnTo>
                <a:lnTo>
                  <a:pt x="35719" y="0"/>
                </a:lnTo>
                <a:lnTo>
                  <a:pt x="53578" y="8930"/>
                </a:lnTo>
                <a:lnTo>
                  <a:pt x="62508" y="17860"/>
                </a:lnTo>
                <a:lnTo>
                  <a:pt x="71437" y="53578"/>
                </a:lnTo>
                <a:lnTo>
                  <a:pt x="80367" y="98227"/>
                </a:lnTo>
                <a:lnTo>
                  <a:pt x="89297" y="133946"/>
                </a:lnTo>
                <a:lnTo>
                  <a:pt x="98226" y="169664"/>
                </a:lnTo>
                <a:lnTo>
                  <a:pt x="98226" y="196453"/>
                </a:lnTo>
                <a:lnTo>
                  <a:pt x="98226" y="205382"/>
                </a:lnTo>
                <a:lnTo>
                  <a:pt x="98226" y="214312"/>
                </a:lnTo>
                <a:lnTo>
                  <a:pt x="98226" y="205382"/>
                </a:lnTo>
                <a:lnTo>
                  <a:pt x="98226" y="178593"/>
                </a:lnTo>
                <a:lnTo>
                  <a:pt x="98226" y="151805"/>
                </a:lnTo>
                <a:lnTo>
                  <a:pt x="107156" y="116086"/>
                </a:lnTo>
                <a:lnTo>
                  <a:pt x="107156" y="71438"/>
                </a:lnTo>
                <a:lnTo>
                  <a:pt x="116086" y="35719"/>
                </a:lnTo>
                <a:lnTo>
                  <a:pt x="125016" y="17860"/>
                </a:lnTo>
                <a:lnTo>
                  <a:pt x="133945" y="8930"/>
                </a:lnTo>
                <a:lnTo>
                  <a:pt x="142875" y="17860"/>
                </a:lnTo>
                <a:lnTo>
                  <a:pt x="151805" y="44649"/>
                </a:lnTo>
                <a:lnTo>
                  <a:pt x="160734" y="89297"/>
                </a:lnTo>
                <a:lnTo>
                  <a:pt x="160734" y="125016"/>
                </a:lnTo>
                <a:lnTo>
                  <a:pt x="169664" y="160734"/>
                </a:lnTo>
                <a:lnTo>
                  <a:pt x="169664" y="187523"/>
                </a:lnTo>
                <a:lnTo>
                  <a:pt x="169664" y="205382"/>
                </a:lnTo>
                <a:lnTo>
                  <a:pt x="169664" y="214312"/>
                </a:lnTo>
                <a:lnTo>
                  <a:pt x="169664" y="205382"/>
                </a:lnTo>
                <a:lnTo>
                  <a:pt x="169664" y="196453"/>
                </a:lnTo>
                <a:lnTo>
                  <a:pt x="178594" y="169664"/>
                </a:lnTo>
                <a:lnTo>
                  <a:pt x="178594" y="133946"/>
                </a:lnTo>
                <a:lnTo>
                  <a:pt x="178594" y="98227"/>
                </a:lnTo>
                <a:lnTo>
                  <a:pt x="187523" y="71438"/>
                </a:lnTo>
                <a:lnTo>
                  <a:pt x="187523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41664" y="5527477"/>
            <a:ext cx="8931" cy="80367"/>
          </a:xfrm>
          <a:custGeom>
            <a:avLst/>
            <a:gdLst/>
            <a:ahLst/>
            <a:cxnLst/>
            <a:rect l="0" t="0" r="0" b="0"/>
            <a:pathLst>
              <a:path w="8931" h="80367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44648"/>
                </a:lnTo>
                <a:lnTo>
                  <a:pt x="8930" y="62507"/>
                </a:lnTo>
                <a:lnTo>
                  <a:pt x="8930" y="80366"/>
                </a:lnTo>
                <a:lnTo>
                  <a:pt x="8930" y="80366"/>
                </a:lnTo>
                <a:lnTo>
                  <a:pt x="8930" y="80366"/>
                </a:lnTo>
                <a:lnTo>
                  <a:pt x="8930" y="80366"/>
                </a:lnTo>
                <a:lnTo>
                  <a:pt x="8930" y="62507"/>
                </a:lnTo>
                <a:lnTo>
                  <a:pt x="8930" y="44648"/>
                </a:lnTo>
                <a:lnTo>
                  <a:pt x="8930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741664" y="5348883"/>
            <a:ext cx="8931" cy="53579"/>
          </a:xfrm>
          <a:custGeom>
            <a:avLst/>
            <a:gdLst/>
            <a:ahLst/>
            <a:cxnLst/>
            <a:rect l="0" t="0" r="0" b="0"/>
            <a:pathLst>
              <a:path w="8931" h="53579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95242" y="5509617"/>
            <a:ext cx="89298" cy="107157"/>
          </a:xfrm>
          <a:custGeom>
            <a:avLst/>
            <a:gdLst/>
            <a:ahLst/>
            <a:cxnLst/>
            <a:rect l="0" t="0" r="0" b="0"/>
            <a:pathLst>
              <a:path w="89298" h="107157">
                <a:moveTo>
                  <a:pt x="0" y="8930"/>
                </a:move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17860" y="62508"/>
                </a:lnTo>
                <a:lnTo>
                  <a:pt x="26789" y="80367"/>
                </a:lnTo>
                <a:lnTo>
                  <a:pt x="26789" y="98226"/>
                </a:lnTo>
                <a:lnTo>
                  <a:pt x="35719" y="107156"/>
                </a:lnTo>
                <a:lnTo>
                  <a:pt x="35719" y="107156"/>
                </a:lnTo>
                <a:lnTo>
                  <a:pt x="35719" y="107156"/>
                </a:lnTo>
                <a:lnTo>
                  <a:pt x="26789" y="98226"/>
                </a:lnTo>
                <a:lnTo>
                  <a:pt x="26789" y="80367"/>
                </a:lnTo>
                <a:lnTo>
                  <a:pt x="26789" y="53578"/>
                </a:lnTo>
                <a:lnTo>
                  <a:pt x="26789" y="26789"/>
                </a:lnTo>
                <a:lnTo>
                  <a:pt x="35719" y="8930"/>
                </a:lnTo>
                <a:lnTo>
                  <a:pt x="44649" y="0"/>
                </a:lnTo>
                <a:lnTo>
                  <a:pt x="62508" y="0"/>
                </a:lnTo>
                <a:lnTo>
                  <a:pt x="71438" y="17860"/>
                </a:lnTo>
                <a:lnTo>
                  <a:pt x="80367" y="35719"/>
                </a:lnTo>
                <a:lnTo>
                  <a:pt x="89297" y="53578"/>
                </a:lnTo>
                <a:lnTo>
                  <a:pt x="89297" y="80367"/>
                </a:lnTo>
                <a:lnTo>
                  <a:pt x="89297" y="98226"/>
                </a:lnTo>
                <a:lnTo>
                  <a:pt x="89297" y="107156"/>
                </a:lnTo>
                <a:lnTo>
                  <a:pt x="89297" y="107156"/>
                </a:lnTo>
                <a:lnTo>
                  <a:pt x="80367" y="98226"/>
                </a:lnTo>
                <a:lnTo>
                  <a:pt x="80367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607844" y="2589609"/>
            <a:ext cx="812602" cy="759024"/>
          </a:xfrm>
          <a:custGeom>
            <a:avLst/>
            <a:gdLst/>
            <a:ahLst/>
            <a:cxnLst/>
            <a:rect l="0" t="0" r="0" b="0"/>
            <a:pathLst>
              <a:path w="812602" h="759024">
                <a:moveTo>
                  <a:pt x="0" y="759023"/>
                </a:moveTo>
                <a:lnTo>
                  <a:pt x="0" y="759023"/>
                </a:lnTo>
                <a:lnTo>
                  <a:pt x="0" y="759023"/>
                </a:lnTo>
                <a:lnTo>
                  <a:pt x="0" y="750094"/>
                </a:lnTo>
                <a:lnTo>
                  <a:pt x="8929" y="750094"/>
                </a:lnTo>
                <a:lnTo>
                  <a:pt x="17859" y="732234"/>
                </a:lnTo>
                <a:lnTo>
                  <a:pt x="35719" y="714375"/>
                </a:lnTo>
                <a:lnTo>
                  <a:pt x="53578" y="696516"/>
                </a:lnTo>
                <a:lnTo>
                  <a:pt x="80367" y="669727"/>
                </a:lnTo>
                <a:lnTo>
                  <a:pt x="107156" y="634008"/>
                </a:lnTo>
                <a:lnTo>
                  <a:pt x="142875" y="598289"/>
                </a:lnTo>
                <a:lnTo>
                  <a:pt x="178594" y="562570"/>
                </a:lnTo>
                <a:lnTo>
                  <a:pt x="223242" y="526852"/>
                </a:lnTo>
                <a:lnTo>
                  <a:pt x="267890" y="482203"/>
                </a:lnTo>
                <a:lnTo>
                  <a:pt x="321469" y="437555"/>
                </a:lnTo>
                <a:lnTo>
                  <a:pt x="366117" y="392906"/>
                </a:lnTo>
                <a:lnTo>
                  <a:pt x="428625" y="348258"/>
                </a:lnTo>
                <a:lnTo>
                  <a:pt x="482203" y="303609"/>
                </a:lnTo>
                <a:lnTo>
                  <a:pt x="535781" y="250031"/>
                </a:lnTo>
                <a:lnTo>
                  <a:pt x="589359" y="205383"/>
                </a:lnTo>
                <a:lnTo>
                  <a:pt x="642937" y="151805"/>
                </a:lnTo>
                <a:lnTo>
                  <a:pt x="696515" y="107157"/>
                </a:lnTo>
                <a:lnTo>
                  <a:pt x="741164" y="71438"/>
                </a:lnTo>
                <a:lnTo>
                  <a:pt x="776883" y="35719"/>
                </a:lnTo>
                <a:lnTo>
                  <a:pt x="803672" y="17860"/>
                </a:lnTo>
                <a:lnTo>
                  <a:pt x="812601" y="0"/>
                </a:lnTo>
                <a:lnTo>
                  <a:pt x="81260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16898" y="2187773"/>
            <a:ext cx="232173" cy="250032"/>
          </a:xfrm>
          <a:custGeom>
            <a:avLst/>
            <a:gdLst/>
            <a:ahLst/>
            <a:cxnLst/>
            <a:rect l="0" t="0" r="0" b="0"/>
            <a:pathLst>
              <a:path w="232173" h="250032">
                <a:moveTo>
                  <a:pt x="8930" y="80367"/>
                </a:moveTo>
                <a:lnTo>
                  <a:pt x="8930" y="71438"/>
                </a:lnTo>
                <a:lnTo>
                  <a:pt x="8930" y="71438"/>
                </a:lnTo>
                <a:lnTo>
                  <a:pt x="893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17860" y="80367"/>
                </a:lnTo>
                <a:lnTo>
                  <a:pt x="35719" y="107156"/>
                </a:lnTo>
                <a:lnTo>
                  <a:pt x="44649" y="133946"/>
                </a:lnTo>
                <a:lnTo>
                  <a:pt x="62508" y="169664"/>
                </a:lnTo>
                <a:lnTo>
                  <a:pt x="71438" y="196453"/>
                </a:lnTo>
                <a:lnTo>
                  <a:pt x="80368" y="223242"/>
                </a:lnTo>
                <a:lnTo>
                  <a:pt x="89297" y="241102"/>
                </a:lnTo>
                <a:lnTo>
                  <a:pt x="98227" y="250031"/>
                </a:lnTo>
                <a:lnTo>
                  <a:pt x="98227" y="250031"/>
                </a:lnTo>
                <a:lnTo>
                  <a:pt x="98227" y="241102"/>
                </a:lnTo>
                <a:lnTo>
                  <a:pt x="98227" y="232172"/>
                </a:lnTo>
                <a:lnTo>
                  <a:pt x="89297" y="205383"/>
                </a:lnTo>
                <a:lnTo>
                  <a:pt x="89297" y="178594"/>
                </a:lnTo>
                <a:lnTo>
                  <a:pt x="80368" y="142875"/>
                </a:lnTo>
                <a:lnTo>
                  <a:pt x="80368" y="107156"/>
                </a:lnTo>
                <a:lnTo>
                  <a:pt x="89297" y="71438"/>
                </a:lnTo>
                <a:lnTo>
                  <a:pt x="89297" y="35719"/>
                </a:lnTo>
                <a:lnTo>
                  <a:pt x="98227" y="17860"/>
                </a:lnTo>
                <a:lnTo>
                  <a:pt x="107157" y="8930"/>
                </a:lnTo>
                <a:lnTo>
                  <a:pt x="125016" y="0"/>
                </a:lnTo>
                <a:lnTo>
                  <a:pt x="133946" y="8930"/>
                </a:lnTo>
                <a:lnTo>
                  <a:pt x="142875" y="35719"/>
                </a:lnTo>
                <a:lnTo>
                  <a:pt x="160735" y="62508"/>
                </a:lnTo>
                <a:lnTo>
                  <a:pt x="169665" y="98227"/>
                </a:lnTo>
                <a:lnTo>
                  <a:pt x="178594" y="133946"/>
                </a:lnTo>
                <a:lnTo>
                  <a:pt x="187524" y="160735"/>
                </a:lnTo>
                <a:lnTo>
                  <a:pt x="205383" y="178594"/>
                </a:lnTo>
                <a:lnTo>
                  <a:pt x="214313" y="196453"/>
                </a:lnTo>
                <a:lnTo>
                  <a:pt x="223243" y="187524"/>
                </a:lnTo>
                <a:lnTo>
                  <a:pt x="223243" y="178594"/>
                </a:lnTo>
                <a:lnTo>
                  <a:pt x="232172" y="160735"/>
                </a:lnTo>
                <a:lnTo>
                  <a:pt x="232172" y="125016"/>
                </a:lnTo>
                <a:lnTo>
                  <a:pt x="232172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858000" y="2169914"/>
            <a:ext cx="89298" cy="125016"/>
          </a:xfrm>
          <a:custGeom>
            <a:avLst/>
            <a:gdLst/>
            <a:ahLst/>
            <a:cxnLst/>
            <a:rect l="0" t="0" r="0" b="0"/>
            <a:pathLst>
              <a:path w="89298" h="125016">
                <a:moveTo>
                  <a:pt x="0" y="26789"/>
                </a:move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89297"/>
                </a:lnTo>
                <a:lnTo>
                  <a:pt x="8930" y="107156"/>
                </a:lnTo>
                <a:lnTo>
                  <a:pt x="17859" y="125015"/>
                </a:lnTo>
                <a:lnTo>
                  <a:pt x="35719" y="125015"/>
                </a:lnTo>
                <a:lnTo>
                  <a:pt x="44648" y="125015"/>
                </a:lnTo>
                <a:lnTo>
                  <a:pt x="62508" y="107156"/>
                </a:lnTo>
                <a:lnTo>
                  <a:pt x="71438" y="98226"/>
                </a:lnTo>
                <a:lnTo>
                  <a:pt x="80367" y="71437"/>
                </a:lnTo>
                <a:lnTo>
                  <a:pt x="89297" y="53578"/>
                </a:lnTo>
                <a:lnTo>
                  <a:pt x="80367" y="26789"/>
                </a:lnTo>
                <a:lnTo>
                  <a:pt x="71438" y="17859"/>
                </a:lnTo>
                <a:lnTo>
                  <a:pt x="53578" y="0"/>
                </a:lnTo>
                <a:lnTo>
                  <a:pt x="26789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983016" y="1955601"/>
            <a:ext cx="241102" cy="285751"/>
          </a:xfrm>
          <a:custGeom>
            <a:avLst/>
            <a:gdLst/>
            <a:ahLst/>
            <a:cxnLst/>
            <a:rect l="0" t="0" r="0" b="0"/>
            <a:pathLst>
              <a:path w="241102" h="285751">
                <a:moveTo>
                  <a:pt x="8929" y="133946"/>
                </a:moveTo>
                <a:lnTo>
                  <a:pt x="0" y="142875"/>
                </a:lnTo>
                <a:lnTo>
                  <a:pt x="0" y="151805"/>
                </a:lnTo>
                <a:lnTo>
                  <a:pt x="0" y="178594"/>
                </a:lnTo>
                <a:lnTo>
                  <a:pt x="0" y="196453"/>
                </a:lnTo>
                <a:lnTo>
                  <a:pt x="0" y="214313"/>
                </a:lnTo>
                <a:lnTo>
                  <a:pt x="0" y="241102"/>
                </a:lnTo>
                <a:lnTo>
                  <a:pt x="0" y="258961"/>
                </a:lnTo>
                <a:lnTo>
                  <a:pt x="0" y="267891"/>
                </a:lnTo>
                <a:lnTo>
                  <a:pt x="8929" y="267891"/>
                </a:lnTo>
                <a:lnTo>
                  <a:pt x="8929" y="267891"/>
                </a:lnTo>
                <a:lnTo>
                  <a:pt x="8929" y="250032"/>
                </a:lnTo>
                <a:lnTo>
                  <a:pt x="8929" y="232172"/>
                </a:lnTo>
                <a:lnTo>
                  <a:pt x="8929" y="205383"/>
                </a:lnTo>
                <a:lnTo>
                  <a:pt x="8929" y="178594"/>
                </a:lnTo>
                <a:lnTo>
                  <a:pt x="8929" y="151805"/>
                </a:lnTo>
                <a:lnTo>
                  <a:pt x="17859" y="116086"/>
                </a:lnTo>
                <a:lnTo>
                  <a:pt x="26789" y="98227"/>
                </a:lnTo>
                <a:lnTo>
                  <a:pt x="35718" y="89297"/>
                </a:lnTo>
                <a:lnTo>
                  <a:pt x="44648" y="89297"/>
                </a:lnTo>
                <a:lnTo>
                  <a:pt x="53578" y="107157"/>
                </a:lnTo>
                <a:lnTo>
                  <a:pt x="62507" y="133946"/>
                </a:lnTo>
                <a:lnTo>
                  <a:pt x="71437" y="169664"/>
                </a:lnTo>
                <a:lnTo>
                  <a:pt x="80367" y="205383"/>
                </a:lnTo>
                <a:lnTo>
                  <a:pt x="89297" y="241102"/>
                </a:lnTo>
                <a:lnTo>
                  <a:pt x="89297" y="258961"/>
                </a:lnTo>
                <a:lnTo>
                  <a:pt x="98226" y="276821"/>
                </a:lnTo>
                <a:lnTo>
                  <a:pt x="107156" y="285750"/>
                </a:lnTo>
                <a:lnTo>
                  <a:pt x="107156" y="276821"/>
                </a:lnTo>
                <a:lnTo>
                  <a:pt x="107156" y="250032"/>
                </a:lnTo>
                <a:lnTo>
                  <a:pt x="107156" y="214313"/>
                </a:lnTo>
                <a:lnTo>
                  <a:pt x="107156" y="169664"/>
                </a:lnTo>
                <a:lnTo>
                  <a:pt x="107156" y="116086"/>
                </a:lnTo>
                <a:lnTo>
                  <a:pt x="107156" y="71438"/>
                </a:lnTo>
                <a:lnTo>
                  <a:pt x="116086" y="26789"/>
                </a:lnTo>
                <a:lnTo>
                  <a:pt x="125015" y="8930"/>
                </a:lnTo>
                <a:lnTo>
                  <a:pt x="133945" y="0"/>
                </a:lnTo>
                <a:lnTo>
                  <a:pt x="142875" y="0"/>
                </a:lnTo>
                <a:lnTo>
                  <a:pt x="151804" y="17860"/>
                </a:lnTo>
                <a:lnTo>
                  <a:pt x="160734" y="44649"/>
                </a:lnTo>
                <a:lnTo>
                  <a:pt x="178593" y="71438"/>
                </a:lnTo>
                <a:lnTo>
                  <a:pt x="187523" y="98227"/>
                </a:lnTo>
                <a:lnTo>
                  <a:pt x="196453" y="125016"/>
                </a:lnTo>
                <a:lnTo>
                  <a:pt x="205382" y="151805"/>
                </a:lnTo>
                <a:lnTo>
                  <a:pt x="214312" y="160735"/>
                </a:lnTo>
                <a:lnTo>
                  <a:pt x="214312" y="160735"/>
                </a:lnTo>
                <a:lnTo>
                  <a:pt x="223242" y="151805"/>
                </a:lnTo>
                <a:lnTo>
                  <a:pt x="223242" y="133946"/>
                </a:lnTo>
                <a:lnTo>
                  <a:pt x="232172" y="107157"/>
                </a:lnTo>
                <a:lnTo>
                  <a:pt x="241101" y="80368"/>
                </a:lnTo>
                <a:lnTo>
                  <a:pt x="241101" y="803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331273" y="2116336"/>
            <a:ext cx="44650" cy="187524"/>
          </a:xfrm>
          <a:custGeom>
            <a:avLst/>
            <a:gdLst/>
            <a:ahLst/>
            <a:cxnLst/>
            <a:rect l="0" t="0" r="0" b="0"/>
            <a:pathLst>
              <a:path w="44650" h="187524">
                <a:moveTo>
                  <a:pt x="0" y="0"/>
                </a:moveTo>
                <a:lnTo>
                  <a:pt x="8930" y="0"/>
                </a:lnTo>
                <a:lnTo>
                  <a:pt x="8930" y="8929"/>
                </a:lnTo>
                <a:lnTo>
                  <a:pt x="26790" y="17859"/>
                </a:lnTo>
                <a:lnTo>
                  <a:pt x="35719" y="35718"/>
                </a:lnTo>
                <a:lnTo>
                  <a:pt x="44649" y="53578"/>
                </a:lnTo>
                <a:lnTo>
                  <a:pt x="44649" y="89297"/>
                </a:lnTo>
                <a:lnTo>
                  <a:pt x="44649" y="125015"/>
                </a:lnTo>
                <a:lnTo>
                  <a:pt x="44649" y="160734"/>
                </a:lnTo>
                <a:lnTo>
                  <a:pt x="35719" y="178593"/>
                </a:lnTo>
                <a:lnTo>
                  <a:pt x="17860" y="187523"/>
                </a:lnTo>
                <a:lnTo>
                  <a:pt x="8930" y="178593"/>
                </a:lnTo>
                <a:lnTo>
                  <a:pt x="0" y="151804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402711" y="1660922"/>
            <a:ext cx="267892" cy="258962"/>
          </a:xfrm>
          <a:custGeom>
            <a:avLst/>
            <a:gdLst/>
            <a:ahLst/>
            <a:cxnLst/>
            <a:rect l="0" t="0" r="0" b="0"/>
            <a:pathLst>
              <a:path w="267892" h="258962">
                <a:moveTo>
                  <a:pt x="0" y="116086"/>
                </a:moveTo>
                <a:lnTo>
                  <a:pt x="0" y="116086"/>
                </a:lnTo>
                <a:lnTo>
                  <a:pt x="0" y="125015"/>
                </a:lnTo>
                <a:lnTo>
                  <a:pt x="0" y="125015"/>
                </a:lnTo>
                <a:lnTo>
                  <a:pt x="0" y="133945"/>
                </a:lnTo>
                <a:lnTo>
                  <a:pt x="0" y="151804"/>
                </a:lnTo>
                <a:lnTo>
                  <a:pt x="0" y="169664"/>
                </a:lnTo>
                <a:lnTo>
                  <a:pt x="8930" y="187523"/>
                </a:lnTo>
                <a:lnTo>
                  <a:pt x="8930" y="205382"/>
                </a:lnTo>
                <a:lnTo>
                  <a:pt x="17859" y="223242"/>
                </a:lnTo>
                <a:lnTo>
                  <a:pt x="17859" y="241101"/>
                </a:lnTo>
                <a:lnTo>
                  <a:pt x="26789" y="250031"/>
                </a:lnTo>
                <a:lnTo>
                  <a:pt x="26789" y="258961"/>
                </a:lnTo>
                <a:lnTo>
                  <a:pt x="26789" y="258961"/>
                </a:lnTo>
                <a:lnTo>
                  <a:pt x="26789" y="258961"/>
                </a:lnTo>
                <a:lnTo>
                  <a:pt x="26789" y="250031"/>
                </a:lnTo>
                <a:lnTo>
                  <a:pt x="26789" y="232172"/>
                </a:lnTo>
                <a:lnTo>
                  <a:pt x="26789" y="214312"/>
                </a:lnTo>
                <a:lnTo>
                  <a:pt x="17859" y="187523"/>
                </a:lnTo>
                <a:lnTo>
                  <a:pt x="17859" y="151804"/>
                </a:lnTo>
                <a:lnTo>
                  <a:pt x="17859" y="107156"/>
                </a:lnTo>
                <a:lnTo>
                  <a:pt x="26789" y="80367"/>
                </a:lnTo>
                <a:lnTo>
                  <a:pt x="26789" y="53578"/>
                </a:lnTo>
                <a:lnTo>
                  <a:pt x="35719" y="44648"/>
                </a:lnTo>
                <a:lnTo>
                  <a:pt x="44648" y="44648"/>
                </a:lnTo>
                <a:lnTo>
                  <a:pt x="53578" y="62507"/>
                </a:lnTo>
                <a:lnTo>
                  <a:pt x="71437" y="89297"/>
                </a:lnTo>
                <a:lnTo>
                  <a:pt x="80367" y="133945"/>
                </a:lnTo>
                <a:lnTo>
                  <a:pt x="89297" y="169664"/>
                </a:lnTo>
                <a:lnTo>
                  <a:pt x="98227" y="196453"/>
                </a:lnTo>
                <a:lnTo>
                  <a:pt x="98227" y="223242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16086" y="223242"/>
                </a:lnTo>
                <a:lnTo>
                  <a:pt x="116086" y="196453"/>
                </a:lnTo>
                <a:lnTo>
                  <a:pt x="116086" y="160734"/>
                </a:lnTo>
                <a:lnTo>
                  <a:pt x="116086" y="125015"/>
                </a:lnTo>
                <a:lnTo>
                  <a:pt x="116086" y="80367"/>
                </a:lnTo>
                <a:lnTo>
                  <a:pt x="116086" y="44648"/>
                </a:lnTo>
                <a:lnTo>
                  <a:pt x="116086" y="17859"/>
                </a:lnTo>
                <a:lnTo>
                  <a:pt x="125016" y="0"/>
                </a:lnTo>
                <a:lnTo>
                  <a:pt x="125016" y="0"/>
                </a:lnTo>
                <a:lnTo>
                  <a:pt x="133945" y="0"/>
                </a:lnTo>
                <a:lnTo>
                  <a:pt x="133945" y="8929"/>
                </a:lnTo>
                <a:lnTo>
                  <a:pt x="142875" y="26789"/>
                </a:lnTo>
                <a:lnTo>
                  <a:pt x="151805" y="53578"/>
                </a:lnTo>
                <a:lnTo>
                  <a:pt x="160734" y="80367"/>
                </a:lnTo>
                <a:lnTo>
                  <a:pt x="178594" y="98226"/>
                </a:lnTo>
                <a:lnTo>
                  <a:pt x="187523" y="125015"/>
                </a:lnTo>
                <a:lnTo>
                  <a:pt x="196453" y="133945"/>
                </a:lnTo>
                <a:lnTo>
                  <a:pt x="214312" y="142875"/>
                </a:lnTo>
                <a:lnTo>
                  <a:pt x="223242" y="151804"/>
                </a:lnTo>
                <a:lnTo>
                  <a:pt x="232172" y="151804"/>
                </a:lnTo>
                <a:lnTo>
                  <a:pt x="241102" y="133945"/>
                </a:lnTo>
                <a:lnTo>
                  <a:pt x="250031" y="116086"/>
                </a:lnTo>
                <a:lnTo>
                  <a:pt x="258961" y="80367"/>
                </a:lnTo>
                <a:lnTo>
                  <a:pt x="258961" y="44648"/>
                </a:lnTo>
                <a:lnTo>
                  <a:pt x="267891" y="8929"/>
                </a:lnTo>
                <a:lnTo>
                  <a:pt x="267891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625953" y="1544836"/>
            <a:ext cx="196454" cy="250032"/>
          </a:xfrm>
          <a:custGeom>
            <a:avLst/>
            <a:gdLst/>
            <a:ahLst/>
            <a:cxnLst/>
            <a:rect l="0" t="0" r="0" b="0"/>
            <a:pathLst>
              <a:path w="196454" h="250032">
                <a:moveTo>
                  <a:pt x="35719" y="35718"/>
                </a:moveTo>
                <a:lnTo>
                  <a:pt x="35719" y="35718"/>
                </a:lnTo>
                <a:lnTo>
                  <a:pt x="35719" y="35718"/>
                </a:lnTo>
                <a:lnTo>
                  <a:pt x="26789" y="44648"/>
                </a:lnTo>
                <a:lnTo>
                  <a:pt x="17860" y="62508"/>
                </a:lnTo>
                <a:lnTo>
                  <a:pt x="8930" y="89297"/>
                </a:lnTo>
                <a:lnTo>
                  <a:pt x="8930" y="125015"/>
                </a:lnTo>
                <a:lnTo>
                  <a:pt x="0" y="169664"/>
                </a:lnTo>
                <a:lnTo>
                  <a:pt x="0" y="205383"/>
                </a:lnTo>
                <a:lnTo>
                  <a:pt x="8930" y="232172"/>
                </a:lnTo>
                <a:lnTo>
                  <a:pt x="17860" y="250031"/>
                </a:lnTo>
                <a:lnTo>
                  <a:pt x="26789" y="250031"/>
                </a:lnTo>
                <a:lnTo>
                  <a:pt x="35719" y="250031"/>
                </a:lnTo>
                <a:lnTo>
                  <a:pt x="44649" y="232172"/>
                </a:lnTo>
                <a:lnTo>
                  <a:pt x="53578" y="205383"/>
                </a:lnTo>
                <a:lnTo>
                  <a:pt x="62508" y="178593"/>
                </a:lnTo>
                <a:lnTo>
                  <a:pt x="62508" y="142875"/>
                </a:lnTo>
                <a:lnTo>
                  <a:pt x="62508" y="107156"/>
                </a:lnTo>
                <a:lnTo>
                  <a:pt x="62508" y="80367"/>
                </a:lnTo>
                <a:lnTo>
                  <a:pt x="62508" y="53578"/>
                </a:lnTo>
                <a:lnTo>
                  <a:pt x="62508" y="44648"/>
                </a:lnTo>
                <a:lnTo>
                  <a:pt x="62508" y="44648"/>
                </a:lnTo>
                <a:lnTo>
                  <a:pt x="62508" y="62508"/>
                </a:lnTo>
                <a:lnTo>
                  <a:pt x="62508" y="89297"/>
                </a:lnTo>
                <a:lnTo>
                  <a:pt x="71438" y="125015"/>
                </a:lnTo>
                <a:lnTo>
                  <a:pt x="71438" y="151804"/>
                </a:lnTo>
                <a:lnTo>
                  <a:pt x="89297" y="178593"/>
                </a:lnTo>
                <a:lnTo>
                  <a:pt x="98227" y="196453"/>
                </a:lnTo>
                <a:lnTo>
                  <a:pt x="116086" y="214312"/>
                </a:lnTo>
                <a:lnTo>
                  <a:pt x="133945" y="214312"/>
                </a:lnTo>
                <a:lnTo>
                  <a:pt x="151805" y="205383"/>
                </a:lnTo>
                <a:lnTo>
                  <a:pt x="160735" y="187523"/>
                </a:lnTo>
                <a:lnTo>
                  <a:pt x="178594" y="160734"/>
                </a:lnTo>
                <a:lnTo>
                  <a:pt x="187524" y="133945"/>
                </a:lnTo>
                <a:lnTo>
                  <a:pt x="196453" y="98226"/>
                </a:lnTo>
                <a:lnTo>
                  <a:pt x="196453" y="62508"/>
                </a:lnTo>
                <a:lnTo>
                  <a:pt x="196453" y="2678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733109" y="1526976"/>
            <a:ext cx="169665" cy="169665"/>
          </a:xfrm>
          <a:custGeom>
            <a:avLst/>
            <a:gdLst/>
            <a:ahLst/>
            <a:cxnLst/>
            <a:rect l="0" t="0" r="0" b="0"/>
            <a:pathLst>
              <a:path w="169665" h="16966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17860" y="26789"/>
                </a:lnTo>
                <a:lnTo>
                  <a:pt x="35719" y="44649"/>
                </a:lnTo>
                <a:lnTo>
                  <a:pt x="53579" y="71438"/>
                </a:lnTo>
                <a:lnTo>
                  <a:pt x="80368" y="98227"/>
                </a:lnTo>
                <a:lnTo>
                  <a:pt x="98227" y="125016"/>
                </a:lnTo>
                <a:lnTo>
                  <a:pt x="116086" y="142875"/>
                </a:lnTo>
                <a:lnTo>
                  <a:pt x="133946" y="151805"/>
                </a:lnTo>
                <a:lnTo>
                  <a:pt x="142875" y="169664"/>
                </a:lnTo>
                <a:lnTo>
                  <a:pt x="151805" y="169664"/>
                </a:lnTo>
                <a:lnTo>
                  <a:pt x="160735" y="169664"/>
                </a:lnTo>
                <a:lnTo>
                  <a:pt x="169664" y="160735"/>
                </a:lnTo>
                <a:lnTo>
                  <a:pt x="169664" y="142875"/>
                </a:lnTo>
                <a:lnTo>
                  <a:pt x="169664" y="116086"/>
                </a:lnTo>
                <a:lnTo>
                  <a:pt x="169664" y="80368"/>
                </a:lnTo>
                <a:lnTo>
                  <a:pt x="169664" y="44649"/>
                </a:lnTo>
                <a:lnTo>
                  <a:pt x="169664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813477" y="1544836"/>
            <a:ext cx="8930" cy="196454"/>
          </a:xfrm>
          <a:custGeom>
            <a:avLst/>
            <a:gdLst/>
            <a:ahLst/>
            <a:cxnLst/>
            <a:rect l="0" t="0" r="0" b="0"/>
            <a:pathLst>
              <a:path w="8930" h="196454">
                <a:moveTo>
                  <a:pt x="8929" y="0"/>
                </a:moveTo>
                <a:lnTo>
                  <a:pt x="8929" y="8929"/>
                </a:lnTo>
                <a:lnTo>
                  <a:pt x="0" y="26789"/>
                </a:lnTo>
                <a:lnTo>
                  <a:pt x="0" y="62508"/>
                </a:lnTo>
                <a:lnTo>
                  <a:pt x="0" y="89297"/>
                </a:lnTo>
                <a:lnTo>
                  <a:pt x="0" y="125015"/>
                </a:lnTo>
                <a:lnTo>
                  <a:pt x="0" y="160734"/>
                </a:lnTo>
                <a:lnTo>
                  <a:pt x="8929" y="187523"/>
                </a:lnTo>
                <a:lnTo>
                  <a:pt x="8929" y="196453"/>
                </a:lnTo>
                <a:lnTo>
                  <a:pt x="8929" y="196453"/>
                </a:lnTo>
                <a:lnTo>
                  <a:pt x="8929" y="178593"/>
                </a:lnTo>
                <a:lnTo>
                  <a:pt x="8929" y="160734"/>
                </a:lnTo>
                <a:lnTo>
                  <a:pt x="8929" y="1607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938492" y="1446609"/>
            <a:ext cx="133947" cy="98228"/>
          </a:xfrm>
          <a:custGeom>
            <a:avLst/>
            <a:gdLst/>
            <a:ahLst/>
            <a:cxnLst/>
            <a:rect l="0" t="0" r="0" b="0"/>
            <a:pathLst>
              <a:path w="133947" h="98228">
                <a:moveTo>
                  <a:pt x="0" y="98227"/>
                </a:moveTo>
                <a:lnTo>
                  <a:pt x="0" y="98227"/>
                </a:lnTo>
                <a:lnTo>
                  <a:pt x="8930" y="89297"/>
                </a:lnTo>
                <a:lnTo>
                  <a:pt x="26789" y="80367"/>
                </a:lnTo>
                <a:lnTo>
                  <a:pt x="53578" y="62508"/>
                </a:lnTo>
                <a:lnTo>
                  <a:pt x="71438" y="44649"/>
                </a:lnTo>
                <a:lnTo>
                  <a:pt x="98227" y="26789"/>
                </a:lnTo>
                <a:lnTo>
                  <a:pt x="116086" y="893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518672" y="2098476"/>
            <a:ext cx="803673" cy="437556"/>
          </a:xfrm>
          <a:custGeom>
            <a:avLst/>
            <a:gdLst/>
            <a:ahLst/>
            <a:cxnLst/>
            <a:rect l="0" t="0" r="0" b="0"/>
            <a:pathLst>
              <a:path w="803673" h="437556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8930" y="80368"/>
                </a:lnTo>
                <a:lnTo>
                  <a:pt x="8930" y="142875"/>
                </a:lnTo>
                <a:lnTo>
                  <a:pt x="26789" y="223243"/>
                </a:lnTo>
                <a:lnTo>
                  <a:pt x="44648" y="294680"/>
                </a:lnTo>
                <a:lnTo>
                  <a:pt x="80367" y="366118"/>
                </a:lnTo>
                <a:lnTo>
                  <a:pt x="125016" y="410766"/>
                </a:lnTo>
                <a:lnTo>
                  <a:pt x="178594" y="437555"/>
                </a:lnTo>
                <a:lnTo>
                  <a:pt x="258961" y="437555"/>
                </a:lnTo>
                <a:lnTo>
                  <a:pt x="348258" y="410766"/>
                </a:lnTo>
                <a:lnTo>
                  <a:pt x="446484" y="357188"/>
                </a:lnTo>
                <a:lnTo>
                  <a:pt x="562570" y="285750"/>
                </a:lnTo>
                <a:lnTo>
                  <a:pt x="678656" y="187524"/>
                </a:lnTo>
                <a:lnTo>
                  <a:pt x="803672" y="71438"/>
                </a:lnTo>
                <a:lnTo>
                  <a:pt x="803672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108156" y="1205508"/>
            <a:ext cx="187524" cy="482204"/>
          </a:xfrm>
          <a:custGeom>
            <a:avLst/>
            <a:gdLst/>
            <a:ahLst/>
            <a:cxnLst/>
            <a:rect l="0" t="0" r="0" b="0"/>
            <a:pathLst>
              <a:path w="187524" h="482204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17860" y="26789"/>
                </a:lnTo>
                <a:lnTo>
                  <a:pt x="44649" y="44648"/>
                </a:lnTo>
                <a:lnTo>
                  <a:pt x="71438" y="80367"/>
                </a:lnTo>
                <a:lnTo>
                  <a:pt x="107156" y="125015"/>
                </a:lnTo>
                <a:lnTo>
                  <a:pt x="142874" y="187523"/>
                </a:lnTo>
                <a:lnTo>
                  <a:pt x="169664" y="241101"/>
                </a:lnTo>
                <a:lnTo>
                  <a:pt x="187523" y="303609"/>
                </a:lnTo>
                <a:lnTo>
                  <a:pt x="187523" y="366117"/>
                </a:lnTo>
                <a:lnTo>
                  <a:pt x="178593" y="419695"/>
                </a:lnTo>
                <a:lnTo>
                  <a:pt x="151804" y="464343"/>
                </a:lnTo>
                <a:lnTo>
                  <a:pt x="125015" y="482203"/>
                </a:lnTo>
                <a:lnTo>
                  <a:pt x="89296" y="482203"/>
                </a:lnTo>
                <a:lnTo>
                  <a:pt x="62508" y="455414"/>
                </a:lnTo>
                <a:lnTo>
                  <a:pt x="62508" y="45541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759898" y="3429000"/>
            <a:ext cx="178595" cy="375047"/>
          </a:xfrm>
          <a:custGeom>
            <a:avLst/>
            <a:gdLst/>
            <a:ahLst/>
            <a:cxnLst/>
            <a:rect l="0" t="0" r="0" b="0"/>
            <a:pathLst>
              <a:path w="178595" h="375047">
                <a:moveTo>
                  <a:pt x="142875" y="17859"/>
                </a:moveTo>
                <a:lnTo>
                  <a:pt x="142875" y="17859"/>
                </a:lnTo>
                <a:lnTo>
                  <a:pt x="133946" y="17859"/>
                </a:lnTo>
                <a:lnTo>
                  <a:pt x="133946" y="17859"/>
                </a:lnTo>
                <a:lnTo>
                  <a:pt x="133946" y="17859"/>
                </a:lnTo>
                <a:lnTo>
                  <a:pt x="133946" y="8929"/>
                </a:lnTo>
                <a:lnTo>
                  <a:pt x="125016" y="8929"/>
                </a:lnTo>
                <a:lnTo>
                  <a:pt x="116086" y="8929"/>
                </a:lnTo>
                <a:lnTo>
                  <a:pt x="107157" y="0"/>
                </a:lnTo>
                <a:lnTo>
                  <a:pt x="98227" y="0"/>
                </a:lnTo>
                <a:lnTo>
                  <a:pt x="89297" y="0"/>
                </a:lnTo>
                <a:lnTo>
                  <a:pt x="71438" y="0"/>
                </a:lnTo>
                <a:lnTo>
                  <a:pt x="53579" y="0"/>
                </a:lnTo>
                <a:lnTo>
                  <a:pt x="35719" y="8929"/>
                </a:lnTo>
                <a:lnTo>
                  <a:pt x="26790" y="26789"/>
                </a:lnTo>
                <a:lnTo>
                  <a:pt x="8930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16086"/>
                </a:lnTo>
                <a:lnTo>
                  <a:pt x="8930" y="133945"/>
                </a:lnTo>
                <a:lnTo>
                  <a:pt x="26790" y="142875"/>
                </a:lnTo>
                <a:lnTo>
                  <a:pt x="44649" y="142875"/>
                </a:lnTo>
                <a:lnTo>
                  <a:pt x="62508" y="125015"/>
                </a:lnTo>
                <a:lnTo>
                  <a:pt x="80368" y="107156"/>
                </a:lnTo>
                <a:lnTo>
                  <a:pt x="98227" y="80367"/>
                </a:lnTo>
                <a:lnTo>
                  <a:pt x="116086" y="44648"/>
                </a:lnTo>
                <a:lnTo>
                  <a:pt x="125016" y="26789"/>
                </a:lnTo>
                <a:lnTo>
                  <a:pt x="133946" y="8929"/>
                </a:lnTo>
                <a:lnTo>
                  <a:pt x="133946" y="17859"/>
                </a:lnTo>
                <a:lnTo>
                  <a:pt x="133946" y="35718"/>
                </a:lnTo>
                <a:lnTo>
                  <a:pt x="133946" y="71437"/>
                </a:lnTo>
                <a:lnTo>
                  <a:pt x="142875" y="125015"/>
                </a:lnTo>
                <a:lnTo>
                  <a:pt x="151805" y="187523"/>
                </a:lnTo>
                <a:lnTo>
                  <a:pt x="151805" y="250031"/>
                </a:lnTo>
                <a:lnTo>
                  <a:pt x="160735" y="303609"/>
                </a:lnTo>
                <a:lnTo>
                  <a:pt x="169665" y="339328"/>
                </a:lnTo>
                <a:lnTo>
                  <a:pt x="178594" y="366117"/>
                </a:lnTo>
                <a:lnTo>
                  <a:pt x="178594" y="375046"/>
                </a:lnTo>
                <a:lnTo>
                  <a:pt x="178594" y="375046"/>
                </a:lnTo>
                <a:lnTo>
                  <a:pt x="178594" y="348257"/>
                </a:lnTo>
                <a:lnTo>
                  <a:pt x="160735" y="321468"/>
                </a:lnTo>
                <a:lnTo>
                  <a:pt x="151805" y="276820"/>
                </a:lnTo>
                <a:lnTo>
                  <a:pt x="142875" y="223242"/>
                </a:lnTo>
                <a:lnTo>
                  <a:pt x="133946" y="178593"/>
                </a:lnTo>
                <a:lnTo>
                  <a:pt x="133946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090297" y="3196828"/>
            <a:ext cx="133945" cy="392907"/>
          </a:xfrm>
          <a:custGeom>
            <a:avLst/>
            <a:gdLst/>
            <a:ahLst/>
            <a:cxnLst/>
            <a:rect l="0" t="0" r="0" b="0"/>
            <a:pathLst>
              <a:path w="133945" h="392907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8930" y="62508"/>
                </a:lnTo>
                <a:lnTo>
                  <a:pt x="8930" y="98226"/>
                </a:lnTo>
                <a:lnTo>
                  <a:pt x="17859" y="151804"/>
                </a:lnTo>
                <a:lnTo>
                  <a:pt x="26789" y="214312"/>
                </a:lnTo>
                <a:lnTo>
                  <a:pt x="35719" y="276820"/>
                </a:lnTo>
                <a:lnTo>
                  <a:pt x="53578" y="321468"/>
                </a:lnTo>
                <a:lnTo>
                  <a:pt x="62508" y="366117"/>
                </a:lnTo>
                <a:lnTo>
                  <a:pt x="80367" y="383976"/>
                </a:lnTo>
                <a:lnTo>
                  <a:pt x="98226" y="392906"/>
                </a:lnTo>
                <a:lnTo>
                  <a:pt x="116085" y="392906"/>
                </a:lnTo>
                <a:lnTo>
                  <a:pt x="125015" y="375047"/>
                </a:lnTo>
                <a:lnTo>
                  <a:pt x="133944" y="357187"/>
                </a:lnTo>
                <a:lnTo>
                  <a:pt x="133944" y="330398"/>
                </a:lnTo>
                <a:lnTo>
                  <a:pt x="125015" y="294679"/>
                </a:lnTo>
                <a:lnTo>
                  <a:pt x="125015" y="2946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045648" y="3295054"/>
            <a:ext cx="169665" cy="214314"/>
          </a:xfrm>
          <a:custGeom>
            <a:avLst/>
            <a:gdLst/>
            <a:ahLst/>
            <a:cxnLst/>
            <a:rect l="0" t="0" r="0" b="0"/>
            <a:pathLst>
              <a:path w="169665" h="214314">
                <a:moveTo>
                  <a:pt x="0" y="214313"/>
                </a:moveTo>
                <a:lnTo>
                  <a:pt x="0" y="205383"/>
                </a:lnTo>
                <a:lnTo>
                  <a:pt x="8930" y="196453"/>
                </a:lnTo>
                <a:lnTo>
                  <a:pt x="17860" y="178594"/>
                </a:lnTo>
                <a:lnTo>
                  <a:pt x="35719" y="160735"/>
                </a:lnTo>
                <a:lnTo>
                  <a:pt x="62508" y="133946"/>
                </a:lnTo>
                <a:lnTo>
                  <a:pt x="89297" y="98227"/>
                </a:lnTo>
                <a:lnTo>
                  <a:pt x="116086" y="71438"/>
                </a:lnTo>
                <a:lnTo>
                  <a:pt x="133946" y="44649"/>
                </a:lnTo>
                <a:lnTo>
                  <a:pt x="151804" y="26789"/>
                </a:lnTo>
                <a:lnTo>
                  <a:pt x="160734" y="893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8" name="Freeform 7167"/>
          <p:cNvSpPr/>
          <p:nvPr/>
        </p:nvSpPr>
        <p:spPr>
          <a:xfrm>
            <a:off x="8224241" y="3330773"/>
            <a:ext cx="125017" cy="205384"/>
          </a:xfrm>
          <a:custGeom>
            <a:avLst/>
            <a:gdLst/>
            <a:ahLst/>
            <a:cxnLst/>
            <a:rect l="0" t="0" r="0" b="0"/>
            <a:pathLst>
              <a:path w="125017" h="205384">
                <a:moveTo>
                  <a:pt x="0" y="98227"/>
                </a:moveTo>
                <a:lnTo>
                  <a:pt x="0" y="107156"/>
                </a:lnTo>
                <a:lnTo>
                  <a:pt x="8930" y="107156"/>
                </a:lnTo>
                <a:lnTo>
                  <a:pt x="17860" y="116086"/>
                </a:lnTo>
                <a:lnTo>
                  <a:pt x="26789" y="116086"/>
                </a:lnTo>
                <a:lnTo>
                  <a:pt x="35719" y="107156"/>
                </a:lnTo>
                <a:lnTo>
                  <a:pt x="53579" y="98227"/>
                </a:lnTo>
                <a:lnTo>
                  <a:pt x="62508" y="80367"/>
                </a:lnTo>
                <a:lnTo>
                  <a:pt x="62508" y="62508"/>
                </a:lnTo>
                <a:lnTo>
                  <a:pt x="71438" y="44648"/>
                </a:lnTo>
                <a:lnTo>
                  <a:pt x="62508" y="26789"/>
                </a:lnTo>
                <a:lnTo>
                  <a:pt x="53579" y="8930"/>
                </a:lnTo>
                <a:lnTo>
                  <a:pt x="44649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60" y="35719"/>
                </a:lnTo>
                <a:lnTo>
                  <a:pt x="17860" y="71438"/>
                </a:lnTo>
                <a:lnTo>
                  <a:pt x="17860" y="107156"/>
                </a:lnTo>
                <a:lnTo>
                  <a:pt x="26789" y="142875"/>
                </a:lnTo>
                <a:lnTo>
                  <a:pt x="35719" y="169664"/>
                </a:lnTo>
                <a:lnTo>
                  <a:pt x="53579" y="187523"/>
                </a:lnTo>
                <a:lnTo>
                  <a:pt x="71438" y="205383"/>
                </a:lnTo>
                <a:lnTo>
                  <a:pt x="89297" y="205383"/>
                </a:lnTo>
                <a:lnTo>
                  <a:pt x="98227" y="196453"/>
                </a:lnTo>
                <a:lnTo>
                  <a:pt x="116086" y="169664"/>
                </a:lnTo>
                <a:lnTo>
                  <a:pt x="125016" y="133945"/>
                </a:lnTo>
                <a:lnTo>
                  <a:pt x="125016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Freeform 7168"/>
          <p:cNvSpPr/>
          <p:nvPr/>
        </p:nvSpPr>
        <p:spPr>
          <a:xfrm>
            <a:off x="8367116" y="3214687"/>
            <a:ext cx="107158" cy="241103"/>
          </a:xfrm>
          <a:custGeom>
            <a:avLst/>
            <a:gdLst/>
            <a:ahLst/>
            <a:cxnLst/>
            <a:rect l="0" t="0" r="0" b="0"/>
            <a:pathLst>
              <a:path w="107158" h="241103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26789" y="80367"/>
                </a:lnTo>
                <a:lnTo>
                  <a:pt x="35719" y="98227"/>
                </a:lnTo>
                <a:lnTo>
                  <a:pt x="53579" y="107156"/>
                </a:lnTo>
                <a:lnTo>
                  <a:pt x="71438" y="125016"/>
                </a:lnTo>
                <a:lnTo>
                  <a:pt x="89297" y="142875"/>
                </a:lnTo>
                <a:lnTo>
                  <a:pt x="98227" y="160734"/>
                </a:lnTo>
                <a:lnTo>
                  <a:pt x="107157" y="178594"/>
                </a:lnTo>
                <a:lnTo>
                  <a:pt x="98227" y="196453"/>
                </a:lnTo>
                <a:lnTo>
                  <a:pt x="89297" y="214313"/>
                </a:lnTo>
                <a:lnTo>
                  <a:pt x="71438" y="232172"/>
                </a:lnTo>
                <a:lnTo>
                  <a:pt x="53579" y="241102"/>
                </a:lnTo>
                <a:lnTo>
                  <a:pt x="26789" y="241102"/>
                </a:lnTo>
                <a:lnTo>
                  <a:pt x="17860" y="223242"/>
                </a:lnTo>
                <a:lnTo>
                  <a:pt x="0" y="196453"/>
                </a:lnTo>
                <a:lnTo>
                  <a:pt x="0" y="151805"/>
                </a:lnTo>
                <a:lnTo>
                  <a:pt x="0" y="107156"/>
                </a:lnTo>
                <a:lnTo>
                  <a:pt x="8930" y="53578"/>
                </a:lnTo>
                <a:lnTo>
                  <a:pt x="8930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1" name="Freeform 7170"/>
          <p:cNvSpPr/>
          <p:nvPr/>
        </p:nvSpPr>
        <p:spPr>
          <a:xfrm>
            <a:off x="8438554" y="2991445"/>
            <a:ext cx="125017" cy="383977"/>
          </a:xfrm>
          <a:custGeom>
            <a:avLst/>
            <a:gdLst/>
            <a:ahLst/>
            <a:cxnLst/>
            <a:rect l="0" t="0" r="0" b="0"/>
            <a:pathLst>
              <a:path w="125017" h="383977">
                <a:moveTo>
                  <a:pt x="17859" y="8930"/>
                </a:moveTo>
                <a:lnTo>
                  <a:pt x="17859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8930"/>
                </a:lnTo>
                <a:lnTo>
                  <a:pt x="0" y="8930"/>
                </a:lnTo>
                <a:lnTo>
                  <a:pt x="8930" y="26789"/>
                </a:lnTo>
                <a:lnTo>
                  <a:pt x="17859" y="62508"/>
                </a:lnTo>
                <a:lnTo>
                  <a:pt x="35719" y="98226"/>
                </a:lnTo>
                <a:lnTo>
                  <a:pt x="53578" y="151805"/>
                </a:lnTo>
                <a:lnTo>
                  <a:pt x="71437" y="196453"/>
                </a:lnTo>
                <a:lnTo>
                  <a:pt x="89297" y="250031"/>
                </a:lnTo>
                <a:lnTo>
                  <a:pt x="98226" y="294680"/>
                </a:lnTo>
                <a:lnTo>
                  <a:pt x="116086" y="330398"/>
                </a:lnTo>
                <a:lnTo>
                  <a:pt x="125016" y="357187"/>
                </a:lnTo>
                <a:lnTo>
                  <a:pt x="125016" y="375047"/>
                </a:lnTo>
                <a:lnTo>
                  <a:pt x="125016" y="383976"/>
                </a:lnTo>
                <a:lnTo>
                  <a:pt x="116086" y="383976"/>
                </a:lnTo>
                <a:lnTo>
                  <a:pt x="107156" y="375047"/>
                </a:lnTo>
                <a:lnTo>
                  <a:pt x="98226" y="348258"/>
                </a:lnTo>
                <a:lnTo>
                  <a:pt x="98226" y="34825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2" name="Freeform 7171"/>
          <p:cNvSpPr/>
          <p:nvPr/>
        </p:nvSpPr>
        <p:spPr>
          <a:xfrm>
            <a:off x="8429624" y="3089671"/>
            <a:ext cx="178595" cy="89298"/>
          </a:xfrm>
          <a:custGeom>
            <a:avLst/>
            <a:gdLst/>
            <a:ahLst/>
            <a:cxnLst/>
            <a:rect l="0" t="0" r="0" b="0"/>
            <a:pathLst>
              <a:path w="178595" h="89298">
                <a:moveTo>
                  <a:pt x="0" y="89297"/>
                </a:moveTo>
                <a:lnTo>
                  <a:pt x="0" y="89297"/>
                </a:lnTo>
                <a:lnTo>
                  <a:pt x="17860" y="80368"/>
                </a:lnTo>
                <a:lnTo>
                  <a:pt x="44649" y="71438"/>
                </a:lnTo>
                <a:lnTo>
                  <a:pt x="71438" y="53579"/>
                </a:lnTo>
                <a:lnTo>
                  <a:pt x="98227" y="35719"/>
                </a:lnTo>
                <a:lnTo>
                  <a:pt x="125016" y="17860"/>
                </a:lnTo>
                <a:lnTo>
                  <a:pt x="151805" y="8930"/>
                </a:lnTo>
                <a:lnTo>
                  <a:pt x="169664" y="0"/>
                </a:lnTo>
                <a:lnTo>
                  <a:pt x="178594" y="0"/>
                </a:lnTo>
                <a:lnTo>
                  <a:pt x="178594" y="17860"/>
                </a:lnTo>
                <a:lnTo>
                  <a:pt x="169664" y="35719"/>
                </a:lnTo>
                <a:lnTo>
                  <a:pt x="169664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3" name="Freeform 7172"/>
          <p:cNvSpPr/>
          <p:nvPr/>
        </p:nvSpPr>
        <p:spPr>
          <a:xfrm>
            <a:off x="8108156" y="3848695"/>
            <a:ext cx="116086" cy="276821"/>
          </a:xfrm>
          <a:custGeom>
            <a:avLst/>
            <a:gdLst/>
            <a:ahLst/>
            <a:cxnLst/>
            <a:rect l="0" t="0" r="0" b="0"/>
            <a:pathLst>
              <a:path w="116086" h="276821">
                <a:moveTo>
                  <a:pt x="53578" y="8930"/>
                </a:moveTo>
                <a:lnTo>
                  <a:pt x="53578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60" y="26789"/>
                </a:lnTo>
                <a:lnTo>
                  <a:pt x="8930" y="53578"/>
                </a:lnTo>
                <a:lnTo>
                  <a:pt x="0" y="89297"/>
                </a:lnTo>
                <a:lnTo>
                  <a:pt x="0" y="133945"/>
                </a:lnTo>
                <a:lnTo>
                  <a:pt x="0" y="178594"/>
                </a:lnTo>
                <a:lnTo>
                  <a:pt x="8930" y="223242"/>
                </a:lnTo>
                <a:lnTo>
                  <a:pt x="17860" y="250031"/>
                </a:lnTo>
                <a:lnTo>
                  <a:pt x="26789" y="276820"/>
                </a:lnTo>
                <a:lnTo>
                  <a:pt x="44649" y="276820"/>
                </a:lnTo>
                <a:lnTo>
                  <a:pt x="62508" y="276820"/>
                </a:lnTo>
                <a:lnTo>
                  <a:pt x="80367" y="250031"/>
                </a:lnTo>
                <a:lnTo>
                  <a:pt x="98226" y="223242"/>
                </a:lnTo>
                <a:lnTo>
                  <a:pt x="116085" y="178594"/>
                </a:lnTo>
                <a:lnTo>
                  <a:pt x="116085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Freeform 7173"/>
          <p:cNvSpPr/>
          <p:nvPr/>
        </p:nvSpPr>
        <p:spPr>
          <a:xfrm>
            <a:off x="8224241" y="3679031"/>
            <a:ext cx="455415" cy="375048"/>
          </a:xfrm>
          <a:custGeom>
            <a:avLst/>
            <a:gdLst/>
            <a:ahLst/>
            <a:cxnLst/>
            <a:rect l="0" t="0" r="0" b="0"/>
            <a:pathLst>
              <a:path w="455415" h="375048">
                <a:moveTo>
                  <a:pt x="17860" y="151805"/>
                </a:moveTo>
                <a:lnTo>
                  <a:pt x="8930" y="178594"/>
                </a:lnTo>
                <a:lnTo>
                  <a:pt x="8930" y="205383"/>
                </a:lnTo>
                <a:lnTo>
                  <a:pt x="8930" y="241101"/>
                </a:lnTo>
                <a:lnTo>
                  <a:pt x="0" y="276820"/>
                </a:lnTo>
                <a:lnTo>
                  <a:pt x="0" y="312539"/>
                </a:lnTo>
                <a:lnTo>
                  <a:pt x="8930" y="348258"/>
                </a:lnTo>
                <a:lnTo>
                  <a:pt x="17860" y="366117"/>
                </a:lnTo>
                <a:lnTo>
                  <a:pt x="26789" y="375047"/>
                </a:lnTo>
                <a:lnTo>
                  <a:pt x="35719" y="375047"/>
                </a:lnTo>
                <a:lnTo>
                  <a:pt x="44649" y="357187"/>
                </a:lnTo>
                <a:lnTo>
                  <a:pt x="62508" y="339328"/>
                </a:lnTo>
                <a:lnTo>
                  <a:pt x="71438" y="303609"/>
                </a:lnTo>
                <a:lnTo>
                  <a:pt x="71438" y="267890"/>
                </a:lnTo>
                <a:lnTo>
                  <a:pt x="71438" y="223242"/>
                </a:lnTo>
                <a:lnTo>
                  <a:pt x="71438" y="187523"/>
                </a:lnTo>
                <a:lnTo>
                  <a:pt x="71438" y="160734"/>
                </a:lnTo>
                <a:lnTo>
                  <a:pt x="71438" y="151805"/>
                </a:lnTo>
                <a:lnTo>
                  <a:pt x="71438" y="178594"/>
                </a:lnTo>
                <a:lnTo>
                  <a:pt x="80368" y="214312"/>
                </a:lnTo>
                <a:lnTo>
                  <a:pt x="80368" y="258961"/>
                </a:lnTo>
                <a:lnTo>
                  <a:pt x="89297" y="294680"/>
                </a:lnTo>
                <a:lnTo>
                  <a:pt x="89297" y="339328"/>
                </a:lnTo>
                <a:lnTo>
                  <a:pt x="98227" y="366117"/>
                </a:lnTo>
                <a:lnTo>
                  <a:pt x="116086" y="375047"/>
                </a:lnTo>
                <a:lnTo>
                  <a:pt x="125016" y="375047"/>
                </a:lnTo>
                <a:lnTo>
                  <a:pt x="133946" y="357187"/>
                </a:lnTo>
                <a:lnTo>
                  <a:pt x="133946" y="339328"/>
                </a:lnTo>
                <a:lnTo>
                  <a:pt x="133946" y="303609"/>
                </a:lnTo>
                <a:lnTo>
                  <a:pt x="133946" y="250031"/>
                </a:lnTo>
                <a:lnTo>
                  <a:pt x="133946" y="196453"/>
                </a:lnTo>
                <a:lnTo>
                  <a:pt x="133946" y="151805"/>
                </a:lnTo>
                <a:lnTo>
                  <a:pt x="133946" y="107156"/>
                </a:lnTo>
                <a:lnTo>
                  <a:pt x="142875" y="89297"/>
                </a:lnTo>
                <a:lnTo>
                  <a:pt x="151805" y="89297"/>
                </a:lnTo>
                <a:lnTo>
                  <a:pt x="160735" y="98226"/>
                </a:lnTo>
                <a:lnTo>
                  <a:pt x="178594" y="125015"/>
                </a:lnTo>
                <a:lnTo>
                  <a:pt x="187524" y="160734"/>
                </a:lnTo>
                <a:lnTo>
                  <a:pt x="196454" y="196453"/>
                </a:lnTo>
                <a:lnTo>
                  <a:pt x="205383" y="223242"/>
                </a:lnTo>
                <a:lnTo>
                  <a:pt x="214313" y="258961"/>
                </a:lnTo>
                <a:lnTo>
                  <a:pt x="214313" y="285750"/>
                </a:lnTo>
                <a:lnTo>
                  <a:pt x="205383" y="303609"/>
                </a:lnTo>
                <a:lnTo>
                  <a:pt x="196454" y="312539"/>
                </a:lnTo>
                <a:lnTo>
                  <a:pt x="187524" y="312539"/>
                </a:lnTo>
                <a:lnTo>
                  <a:pt x="178594" y="294680"/>
                </a:lnTo>
                <a:lnTo>
                  <a:pt x="169664" y="276820"/>
                </a:lnTo>
                <a:lnTo>
                  <a:pt x="160735" y="250031"/>
                </a:lnTo>
                <a:lnTo>
                  <a:pt x="169664" y="232172"/>
                </a:lnTo>
                <a:lnTo>
                  <a:pt x="178594" y="214312"/>
                </a:lnTo>
                <a:lnTo>
                  <a:pt x="196454" y="214312"/>
                </a:lnTo>
                <a:lnTo>
                  <a:pt x="214313" y="214312"/>
                </a:lnTo>
                <a:lnTo>
                  <a:pt x="241102" y="223242"/>
                </a:lnTo>
                <a:lnTo>
                  <a:pt x="258961" y="223242"/>
                </a:lnTo>
                <a:lnTo>
                  <a:pt x="267891" y="223242"/>
                </a:lnTo>
                <a:lnTo>
                  <a:pt x="276821" y="223242"/>
                </a:lnTo>
                <a:lnTo>
                  <a:pt x="285750" y="205383"/>
                </a:lnTo>
                <a:lnTo>
                  <a:pt x="294680" y="187523"/>
                </a:lnTo>
                <a:lnTo>
                  <a:pt x="294680" y="160734"/>
                </a:lnTo>
                <a:lnTo>
                  <a:pt x="294680" y="125015"/>
                </a:lnTo>
                <a:lnTo>
                  <a:pt x="294680" y="89297"/>
                </a:lnTo>
                <a:lnTo>
                  <a:pt x="294680" y="53578"/>
                </a:lnTo>
                <a:lnTo>
                  <a:pt x="285750" y="26789"/>
                </a:lnTo>
                <a:lnTo>
                  <a:pt x="285750" y="17859"/>
                </a:lnTo>
                <a:lnTo>
                  <a:pt x="285750" y="35719"/>
                </a:lnTo>
                <a:lnTo>
                  <a:pt x="285750" y="71437"/>
                </a:lnTo>
                <a:lnTo>
                  <a:pt x="285750" y="116086"/>
                </a:lnTo>
                <a:lnTo>
                  <a:pt x="285750" y="169664"/>
                </a:lnTo>
                <a:lnTo>
                  <a:pt x="294680" y="205383"/>
                </a:lnTo>
                <a:lnTo>
                  <a:pt x="294680" y="241101"/>
                </a:lnTo>
                <a:lnTo>
                  <a:pt x="303610" y="258961"/>
                </a:lnTo>
                <a:lnTo>
                  <a:pt x="312539" y="258961"/>
                </a:lnTo>
                <a:lnTo>
                  <a:pt x="321469" y="250031"/>
                </a:lnTo>
                <a:lnTo>
                  <a:pt x="330399" y="223242"/>
                </a:lnTo>
                <a:lnTo>
                  <a:pt x="348258" y="187523"/>
                </a:lnTo>
                <a:lnTo>
                  <a:pt x="357188" y="133945"/>
                </a:lnTo>
                <a:lnTo>
                  <a:pt x="375047" y="80367"/>
                </a:lnTo>
                <a:lnTo>
                  <a:pt x="392907" y="44648"/>
                </a:lnTo>
                <a:lnTo>
                  <a:pt x="410766" y="8930"/>
                </a:lnTo>
                <a:lnTo>
                  <a:pt x="428625" y="0"/>
                </a:lnTo>
                <a:lnTo>
                  <a:pt x="446485" y="17859"/>
                </a:lnTo>
                <a:lnTo>
                  <a:pt x="455414" y="35719"/>
                </a:lnTo>
                <a:lnTo>
                  <a:pt x="455414" y="71437"/>
                </a:lnTo>
                <a:lnTo>
                  <a:pt x="455414" y="98226"/>
                </a:lnTo>
                <a:lnTo>
                  <a:pt x="455414" y="133945"/>
                </a:lnTo>
                <a:lnTo>
                  <a:pt x="455414" y="160734"/>
                </a:lnTo>
                <a:lnTo>
                  <a:pt x="446485" y="178594"/>
                </a:lnTo>
                <a:lnTo>
                  <a:pt x="437555" y="187523"/>
                </a:lnTo>
                <a:lnTo>
                  <a:pt x="428625" y="178594"/>
                </a:lnTo>
                <a:lnTo>
                  <a:pt x="419696" y="160734"/>
                </a:lnTo>
                <a:lnTo>
                  <a:pt x="410766" y="125015"/>
                </a:lnTo>
                <a:lnTo>
                  <a:pt x="392907" y="89297"/>
                </a:lnTo>
                <a:lnTo>
                  <a:pt x="383977" y="53578"/>
                </a:lnTo>
                <a:lnTo>
                  <a:pt x="375047" y="26789"/>
                </a:lnTo>
                <a:lnTo>
                  <a:pt x="366118" y="8930"/>
                </a:lnTo>
                <a:lnTo>
                  <a:pt x="375047" y="0"/>
                </a:lnTo>
                <a:lnTo>
                  <a:pt x="375047" y="0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5" name="Freeform 7174"/>
          <p:cNvSpPr/>
          <p:nvPr/>
        </p:nvSpPr>
        <p:spPr>
          <a:xfrm>
            <a:off x="1589484" y="5840015"/>
            <a:ext cx="3089673" cy="196454"/>
          </a:xfrm>
          <a:custGeom>
            <a:avLst/>
            <a:gdLst/>
            <a:ahLst/>
            <a:cxnLst/>
            <a:rect l="0" t="0" r="0" b="0"/>
            <a:pathLst>
              <a:path w="3089673" h="196454">
                <a:moveTo>
                  <a:pt x="44649" y="0"/>
                </a:moveTo>
                <a:lnTo>
                  <a:pt x="35719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44648"/>
                </a:lnTo>
                <a:lnTo>
                  <a:pt x="8930" y="53578"/>
                </a:lnTo>
                <a:lnTo>
                  <a:pt x="17860" y="71437"/>
                </a:lnTo>
                <a:lnTo>
                  <a:pt x="17860" y="89297"/>
                </a:lnTo>
                <a:lnTo>
                  <a:pt x="17860" y="107156"/>
                </a:lnTo>
                <a:lnTo>
                  <a:pt x="26789" y="125015"/>
                </a:lnTo>
                <a:lnTo>
                  <a:pt x="26789" y="133945"/>
                </a:lnTo>
                <a:lnTo>
                  <a:pt x="35719" y="151805"/>
                </a:lnTo>
                <a:lnTo>
                  <a:pt x="53579" y="169664"/>
                </a:lnTo>
                <a:lnTo>
                  <a:pt x="71438" y="178594"/>
                </a:lnTo>
                <a:lnTo>
                  <a:pt x="89297" y="187523"/>
                </a:lnTo>
                <a:lnTo>
                  <a:pt x="116086" y="187523"/>
                </a:lnTo>
                <a:lnTo>
                  <a:pt x="151805" y="196453"/>
                </a:lnTo>
                <a:lnTo>
                  <a:pt x="187524" y="187523"/>
                </a:lnTo>
                <a:lnTo>
                  <a:pt x="223243" y="187523"/>
                </a:lnTo>
                <a:lnTo>
                  <a:pt x="267891" y="187523"/>
                </a:lnTo>
                <a:lnTo>
                  <a:pt x="321469" y="187523"/>
                </a:lnTo>
                <a:lnTo>
                  <a:pt x="366118" y="187523"/>
                </a:lnTo>
                <a:lnTo>
                  <a:pt x="419696" y="187523"/>
                </a:lnTo>
                <a:lnTo>
                  <a:pt x="482204" y="187523"/>
                </a:lnTo>
                <a:lnTo>
                  <a:pt x="535782" y="187523"/>
                </a:lnTo>
                <a:lnTo>
                  <a:pt x="598289" y="187523"/>
                </a:lnTo>
                <a:lnTo>
                  <a:pt x="669727" y="187523"/>
                </a:lnTo>
                <a:lnTo>
                  <a:pt x="741164" y="187523"/>
                </a:lnTo>
                <a:lnTo>
                  <a:pt x="812602" y="187523"/>
                </a:lnTo>
                <a:lnTo>
                  <a:pt x="892969" y="178594"/>
                </a:lnTo>
                <a:lnTo>
                  <a:pt x="973336" y="178594"/>
                </a:lnTo>
                <a:lnTo>
                  <a:pt x="1053704" y="169664"/>
                </a:lnTo>
                <a:lnTo>
                  <a:pt x="1134071" y="160734"/>
                </a:lnTo>
                <a:lnTo>
                  <a:pt x="1223368" y="151805"/>
                </a:lnTo>
                <a:lnTo>
                  <a:pt x="1303735" y="151805"/>
                </a:lnTo>
                <a:lnTo>
                  <a:pt x="1393032" y="142875"/>
                </a:lnTo>
                <a:lnTo>
                  <a:pt x="1491258" y="142875"/>
                </a:lnTo>
                <a:lnTo>
                  <a:pt x="1580555" y="133945"/>
                </a:lnTo>
                <a:lnTo>
                  <a:pt x="1678782" y="133945"/>
                </a:lnTo>
                <a:lnTo>
                  <a:pt x="1785938" y="125015"/>
                </a:lnTo>
                <a:lnTo>
                  <a:pt x="1884164" y="125015"/>
                </a:lnTo>
                <a:lnTo>
                  <a:pt x="1991321" y="125015"/>
                </a:lnTo>
                <a:lnTo>
                  <a:pt x="2098477" y="125015"/>
                </a:lnTo>
                <a:lnTo>
                  <a:pt x="2205633" y="125015"/>
                </a:lnTo>
                <a:lnTo>
                  <a:pt x="2321719" y="116086"/>
                </a:lnTo>
                <a:lnTo>
                  <a:pt x="2437805" y="107156"/>
                </a:lnTo>
                <a:lnTo>
                  <a:pt x="2544961" y="98226"/>
                </a:lnTo>
                <a:lnTo>
                  <a:pt x="2661047" y="89297"/>
                </a:lnTo>
                <a:lnTo>
                  <a:pt x="2759274" y="80367"/>
                </a:lnTo>
                <a:lnTo>
                  <a:pt x="2866430" y="71437"/>
                </a:lnTo>
                <a:lnTo>
                  <a:pt x="2955727" y="71437"/>
                </a:lnTo>
                <a:lnTo>
                  <a:pt x="3027164" y="80367"/>
                </a:lnTo>
                <a:lnTo>
                  <a:pt x="3071813" y="98226"/>
                </a:lnTo>
                <a:lnTo>
                  <a:pt x="3089672" y="125015"/>
                </a:lnTo>
                <a:lnTo>
                  <a:pt x="3071813" y="151805"/>
                </a:lnTo>
                <a:lnTo>
                  <a:pt x="3071813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logical </a:t>
            </a:r>
            <a:r>
              <a:rPr lang="en-US" b="1" dirty="0"/>
              <a:t>(versus physical) variables,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variables – tied to a real thing, temperature, age, etc.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Logical variable – Pin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Robustness </a:t>
            </a:r>
            <a:r>
              <a:rPr lang="en-US" b="1" dirty="0" smtClean="0"/>
              <a:t>Testing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Robustness </a:t>
            </a:r>
            <a:r>
              <a:rPr lang="en-US" dirty="0" smtClean="0"/>
              <a:t>Testing adds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Max+</a:t>
            </a:r>
          </a:p>
          <a:p>
            <a:r>
              <a:rPr lang="en-US" dirty="0" smtClean="0"/>
              <a:t>Min-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528" y="2224088"/>
            <a:ext cx="5555672" cy="3462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7036594" y="2080617"/>
            <a:ext cx="35720" cy="437556"/>
          </a:xfrm>
          <a:custGeom>
            <a:avLst/>
            <a:gdLst/>
            <a:ahLst/>
            <a:cxnLst/>
            <a:rect l="0" t="0" r="0" b="0"/>
            <a:pathLst>
              <a:path w="35720" h="437556">
                <a:moveTo>
                  <a:pt x="35719" y="53578"/>
                </a:moveTo>
                <a:lnTo>
                  <a:pt x="35719" y="44648"/>
                </a:lnTo>
                <a:lnTo>
                  <a:pt x="26789" y="35719"/>
                </a:lnTo>
                <a:lnTo>
                  <a:pt x="26789" y="17859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35719"/>
                </a:lnTo>
                <a:lnTo>
                  <a:pt x="17859" y="80367"/>
                </a:lnTo>
                <a:lnTo>
                  <a:pt x="17859" y="142875"/>
                </a:lnTo>
                <a:lnTo>
                  <a:pt x="8929" y="205383"/>
                </a:lnTo>
                <a:lnTo>
                  <a:pt x="8929" y="276820"/>
                </a:lnTo>
                <a:lnTo>
                  <a:pt x="0" y="348258"/>
                </a:lnTo>
                <a:lnTo>
                  <a:pt x="0" y="392906"/>
                </a:lnTo>
                <a:lnTo>
                  <a:pt x="0" y="428625"/>
                </a:lnTo>
                <a:lnTo>
                  <a:pt x="0" y="437555"/>
                </a:lnTo>
                <a:lnTo>
                  <a:pt x="8929" y="428625"/>
                </a:lnTo>
                <a:lnTo>
                  <a:pt x="17859" y="392906"/>
                </a:lnTo>
                <a:lnTo>
                  <a:pt x="17859" y="3929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143750" y="2018109"/>
            <a:ext cx="366118" cy="491134"/>
          </a:xfrm>
          <a:custGeom>
            <a:avLst/>
            <a:gdLst/>
            <a:ahLst/>
            <a:cxnLst/>
            <a:rect l="0" t="0" r="0" b="0"/>
            <a:pathLst>
              <a:path w="366118" h="491134">
                <a:moveTo>
                  <a:pt x="17859" y="80367"/>
                </a:moveTo>
                <a:lnTo>
                  <a:pt x="17859" y="80367"/>
                </a:lnTo>
                <a:lnTo>
                  <a:pt x="8930" y="80367"/>
                </a:lnTo>
                <a:lnTo>
                  <a:pt x="0" y="71438"/>
                </a:lnTo>
                <a:lnTo>
                  <a:pt x="8930" y="71438"/>
                </a:lnTo>
                <a:lnTo>
                  <a:pt x="17859" y="62508"/>
                </a:lnTo>
                <a:lnTo>
                  <a:pt x="53578" y="53578"/>
                </a:lnTo>
                <a:lnTo>
                  <a:pt x="89297" y="44649"/>
                </a:lnTo>
                <a:lnTo>
                  <a:pt x="133945" y="26789"/>
                </a:lnTo>
                <a:lnTo>
                  <a:pt x="178594" y="17860"/>
                </a:lnTo>
                <a:lnTo>
                  <a:pt x="223242" y="8930"/>
                </a:lnTo>
                <a:lnTo>
                  <a:pt x="258961" y="0"/>
                </a:lnTo>
                <a:lnTo>
                  <a:pt x="285750" y="0"/>
                </a:lnTo>
                <a:lnTo>
                  <a:pt x="294680" y="17860"/>
                </a:lnTo>
                <a:lnTo>
                  <a:pt x="285750" y="35719"/>
                </a:lnTo>
                <a:lnTo>
                  <a:pt x="267891" y="62508"/>
                </a:lnTo>
                <a:lnTo>
                  <a:pt x="250031" y="98227"/>
                </a:lnTo>
                <a:lnTo>
                  <a:pt x="223242" y="116086"/>
                </a:lnTo>
                <a:lnTo>
                  <a:pt x="214313" y="133945"/>
                </a:lnTo>
                <a:lnTo>
                  <a:pt x="214313" y="151805"/>
                </a:lnTo>
                <a:lnTo>
                  <a:pt x="223242" y="160735"/>
                </a:lnTo>
                <a:lnTo>
                  <a:pt x="250031" y="169664"/>
                </a:lnTo>
                <a:lnTo>
                  <a:pt x="285750" y="169664"/>
                </a:lnTo>
                <a:lnTo>
                  <a:pt x="321469" y="178594"/>
                </a:lnTo>
                <a:lnTo>
                  <a:pt x="348258" y="205383"/>
                </a:lnTo>
                <a:lnTo>
                  <a:pt x="366117" y="241102"/>
                </a:lnTo>
                <a:lnTo>
                  <a:pt x="348258" y="285750"/>
                </a:lnTo>
                <a:lnTo>
                  <a:pt x="312539" y="339328"/>
                </a:lnTo>
                <a:lnTo>
                  <a:pt x="258961" y="401836"/>
                </a:lnTo>
                <a:lnTo>
                  <a:pt x="205383" y="446485"/>
                </a:lnTo>
                <a:lnTo>
                  <a:pt x="160734" y="482204"/>
                </a:lnTo>
                <a:lnTo>
                  <a:pt x="133945" y="491133"/>
                </a:lnTo>
                <a:lnTo>
                  <a:pt x="133945" y="464344"/>
                </a:lnTo>
                <a:lnTo>
                  <a:pt x="142875" y="419695"/>
                </a:lnTo>
                <a:lnTo>
                  <a:pt x="142875" y="41969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21781" y="4045148"/>
            <a:ext cx="205384" cy="276821"/>
          </a:xfrm>
          <a:custGeom>
            <a:avLst/>
            <a:gdLst/>
            <a:ahLst/>
            <a:cxnLst/>
            <a:rect l="0" t="0" r="0" b="0"/>
            <a:pathLst>
              <a:path w="205384" h="276821">
                <a:moveTo>
                  <a:pt x="116086" y="8930"/>
                </a:moveTo>
                <a:lnTo>
                  <a:pt x="116086" y="8930"/>
                </a:lnTo>
                <a:lnTo>
                  <a:pt x="107157" y="8930"/>
                </a:lnTo>
                <a:lnTo>
                  <a:pt x="98227" y="8930"/>
                </a:ln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30"/>
                </a:lnTo>
                <a:lnTo>
                  <a:pt x="44649" y="8930"/>
                </a:lnTo>
                <a:lnTo>
                  <a:pt x="35719" y="17859"/>
                </a:lnTo>
                <a:lnTo>
                  <a:pt x="26789" y="26789"/>
                </a:lnTo>
                <a:lnTo>
                  <a:pt x="17860" y="44648"/>
                </a:lnTo>
                <a:lnTo>
                  <a:pt x="8930" y="71438"/>
                </a:lnTo>
                <a:lnTo>
                  <a:pt x="0" y="89297"/>
                </a:lnTo>
                <a:lnTo>
                  <a:pt x="0" y="125016"/>
                </a:lnTo>
                <a:lnTo>
                  <a:pt x="8930" y="151805"/>
                </a:lnTo>
                <a:lnTo>
                  <a:pt x="17860" y="196453"/>
                </a:lnTo>
                <a:lnTo>
                  <a:pt x="44649" y="232172"/>
                </a:lnTo>
                <a:lnTo>
                  <a:pt x="71438" y="258961"/>
                </a:lnTo>
                <a:lnTo>
                  <a:pt x="107157" y="267891"/>
                </a:lnTo>
                <a:lnTo>
                  <a:pt x="133946" y="276820"/>
                </a:lnTo>
                <a:lnTo>
                  <a:pt x="151805" y="258961"/>
                </a:lnTo>
                <a:lnTo>
                  <a:pt x="178594" y="232172"/>
                </a:lnTo>
                <a:lnTo>
                  <a:pt x="196453" y="196453"/>
                </a:lnTo>
                <a:lnTo>
                  <a:pt x="205383" y="160734"/>
                </a:lnTo>
                <a:lnTo>
                  <a:pt x="196453" y="116086"/>
                </a:lnTo>
                <a:lnTo>
                  <a:pt x="187524" y="80367"/>
                </a:lnTo>
                <a:lnTo>
                  <a:pt x="169664" y="44648"/>
                </a:lnTo>
                <a:lnTo>
                  <a:pt x="133946" y="26789"/>
                </a:lnTo>
                <a:lnTo>
                  <a:pt x="107157" y="17859"/>
                </a:lnTo>
                <a:lnTo>
                  <a:pt x="80367" y="17859"/>
                </a:lnTo>
                <a:lnTo>
                  <a:pt x="53578" y="26789"/>
                </a:lnTo>
                <a:lnTo>
                  <a:pt x="35719" y="44648"/>
                </a:lnTo>
                <a:lnTo>
                  <a:pt x="35719" y="44648"/>
                </a:lnTo>
                <a:lnTo>
                  <a:pt x="35719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063008" y="2741414"/>
            <a:ext cx="214313" cy="303610"/>
          </a:xfrm>
          <a:custGeom>
            <a:avLst/>
            <a:gdLst/>
            <a:ahLst/>
            <a:cxnLst/>
            <a:rect l="0" t="0" r="0" b="0"/>
            <a:pathLst>
              <a:path w="214313" h="303610">
                <a:moveTo>
                  <a:pt x="89297" y="35719"/>
                </a:moveTo>
                <a:lnTo>
                  <a:pt x="89297" y="35719"/>
                </a:lnTo>
                <a:lnTo>
                  <a:pt x="80367" y="26789"/>
                </a:lnTo>
                <a:lnTo>
                  <a:pt x="71437" y="26789"/>
                </a:lnTo>
                <a:lnTo>
                  <a:pt x="53578" y="26789"/>
                </a:lnTo>
                <a:lnTo>
                  <a:pt x="35719" y="35719"/>
                </a:lnTo>
                <a:lnTo>
                  <a:pt x="26789" y="44649"/>
                </a:lnTo>
                <a:lnTo>
                  <a:pt x="8930" y="71437"/>
                </a:lnTo>
                <a:lnTo>
                  <a:pt x="0" y="116086"/>
                </a:lnTo>
                <a:lnTo>
                  <a:pt x="0" y="160734"/>
                </a:lnTo>
                <a:lnTo>
                  <a:pt x="0" y="205382"/>
                </a:lnTo>
                <a:lnTo>
                  <a:pt x="17859" y="250031"/>
                </a:lnTo>
                <a:lnTo>
                  <a:pt x="35719" y="285750"/>
                </a:lnTo>
                <a:lnTo>
                  <a:pt x="62508" y="303609"/>
                </a:lnTo>
                <a:lnTo>
                  <a:pt x="98226" y="294679"/>
                </a:lnTo>
                <a:lnTo>
                  <a:pt x="133945" y="276820"/>
                </a:lnTo>
                <a:lnTo>
                  <a:pt x="169664" y="241101"/>
                </a:lnTo>
                <a:lnTo>
                  <a:pt x="196453" y="196453"/>
                </a:lnTo>
                <a:lnTo>
                  <a:pt x="214312" y="142875"/>
                </a:lnTo>
                <a:lnTo>
                  <a:pt x="214312" y="98226"/>
                </a:lnTo>
                <a:lnTo>
                  <a:pt x="205383" y="53578"/>
                </a:lnTo>
                <a:lnTo>
                  <a:pt x="169664" y="26789"/>
                </a:lnTo>
                <a:lnTo>
                  <a:pt x="125015" y="8930"/>
                </a:lnTo>
                <a:lnTo>
                  <a:pt x="80367" y="0"/>
                </a:lnTo>
                <a:lnTo>
                  <a:pt x="53578" y="8930"/>
                </a:lnTo>
                <a:lnTo>
                  <a:pt x="35719" y="17859"/>
                </a:lnTo>
                <a:lnTo>
                  <a:pt x="26789" y="44649"/>
                </a:lnTo>
                <a:lnTo>
                  <a:pt x="35719" y="53578"/>
                </a:lnTo>
                <a:lnTo>
                  <a:pt x="62508" y="53578"/>
                </a:lnTo>
                <a:lnTo>
                  <a:pt x="89297" y="44649"/>
                </a:lnTo>
                <a:lnTo>
                  <a:pt x="89297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170414" y="3973711"/>
            <a:ext cx="285751" cy="366118"/>
          </a:xfrm>
          <a:custGeom>
            <a:avLst/>
            <a:gdLst/>
            <a:ahLst/>
            <a:cxnLst/>
            <a:rect l="0" t="0" r="0" b="0"/>
            <a:pathLst>
              <a:path w="285751" h="366118">
                <a:moveTo>
                  <a:pt x="71438" y="71437"/>
                </a:moveTo>
                <a:lnTo>
                  <a:pt x="71438" y="71437"/>
                </a:lnTo>
                <a:lnTo>
                  <a:pt x="71438" y="71437"/>
                </a:lnTo>
                <a:lnTo>
                  <a:pt x="62508" y="71437"/>
                </a:lnTo>
                <a:lnTo>
                  <a:pt x="53578" y="71437"/>
                </a:lnTo>
                <a:lnTo>
                  <a:pt x="44649" y="80367"/>
                </a:lnTo>
                <a:lnTo>
                  <a:pt x="26789" y="89296"/>
                </a:lnTo>
                <a:lnTo>
                  <a:pt x="17859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0" y="196453"/>
                </a:lnTo>
                <a:lnTo>
                  <a:pt x="0" y="232171"/>
                </a:lnTo>
                <a:lnTo>
                  <a:pt x="17859" y="285750"/>
                </a:lnTo>
                <a:lnTo>
                  <a:pt x="44649" y="321468"/>
                </a:lnTo>
                <a:lnTo>
                  <a:pt x="80367" y="357187"/>
                </a:lnTo>
                <a:lnTo>
                  <a:pt x="116086" y="366117"/>
                </a:lnTo>
                <a:lnTo>
                  <a:pt x="160734" y="357187"/>
                </a:lnTo>
                <a:lnTo>
                  <a:pt x="196453" y="330398"/>
                </a:lnTo>
                <a:lnTo>
                  <a:pt x="232172" y="294679"/>
                </a:lnTo>
                <a:lnTo>
                  <a:pt x="258961" y="250031"/>
                </a:lnTo>
                <a:lnTo>
                  <a:pt x="276820" y="196453"/>
                </a:lnTo>
                <a:lnTo>
                  <a:pt x="285750" y="142875"/>
                </a:lnTo>
                <a:lnTo>
                  <a:pt x="276820" y="98226"/>
                </a:lnTo>
                <a:lnTo>
                  <a:pt x="250031" y="53578"/>
                </a:lnTo>
                <a:lnTo>
                  <a:pt x="223242" y="26789"/>
                </a:lnTo>
                <a:lnTo>
                  <a:pt x="187524" y="8929"/>
                </a:lnTo>
                <a:lnTo>
                  <a:pt x="160734" y="0"/>
                </a:lnTo>
                <a:lnTo>
                  <a:pt x="133945" y="8929"/>
                </a:lnTo>
                <a:lnTo>
                  <a:pt x="116086" y="26789"/>
                </a:lnTo>
                <a:lnTo>
                  <a:pt x="107156" y="53578"/>
                </a:lnTo>
                <a:lnTo>
                  <a:pt x="98227" y="80367"/>
                </a:lnTo>
                <a:lnTo>
                  <a:pt x="89297" y="107156"/>
                </a:lnTo>
                <a:lnTo>
                  <a:pt x="89297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36219" y="4804171"/>
            <a:ext cx="267891" cy="303611"/>
          </a:xfrm>
          <a:custGeom>
            <a:avLst/>
            <a:gdLst/>
            <a:ahLst/>
            <a:cxnLst/>
            <a:rect l="0" t="0" r="0" b="0"/>
            <a:pathLst>
              <a:path w="267891" h="303611">
                <a:moveTo>
                  <a:pt x="214312" y="98227"/>
                </a:moveTo>
                <a:lnTo>
                  <a:pt x="214312" y="98227"/>
                </a:lnTo>
                <a:lnTo>
                  <a:pt x="214312" y="89298"/>
                </a:lnTo>
                <a:lnTo>
                  <a:pt x="205383" y="89298"/>
                </a:lnTo>
                <a:lnTo>
                  <a:pt x="205383" y="89298"/>
                </a:lnTo>
                <a:lnTo>
                  <a:pt x="196453" y="80368"/>
                </a:lnTo>
                <a:lnTo>
                  <a:pt x="187523" y="80368"/>
                </a:lnTo>
                <a:lnTo>
                  <a:pt x="178594" y="71438"/>
                </a:lnTo>
                <a:lnTo>
                  <a:pt x="178594" y="62508"/>
                </a:lnTo>
                <a:lnTo>
                  <a:pt x="169664" y="53579"/>
                </a:lnTo>
                <a:lnTo>
                  <a:pt x="151804" y="44649"/>
                </a:lnTo>
                <a:lnTo>
                  <a:pt x="142875" y="26790"/>
                </a:lnTo>
                <a:lnTo>
                  <a:pt x="133945" y="17860"/>
                </a:lnTo>
                <a:lnTo>
                  <a:pt x="116086" y="8930"/>
                </a:lnTo>
                <a:lnTo>
                  <a:pt x="98226" y="0"/>
                </a:lnTo>
                <a:lnTo>
                  <a:pt x="80367" y="0"/>
                </a:lnTo>
                <a:lnTo>
                  <a:pt x="62508" y="8930"/>
                </a:lnTo>
                <a:lnTo>
                  <a:pt x="44648" y="26790"/>
                </a:lnTo>
                <a:lnTo>
                  <a:pt x="26789" y="53579"/>
                </a:lnTo>
                <a:lnTo>
                  <a:pt x="8929" y="80368"/>
                </a:lnTo>
                <a:lnTo>
                  <a:pt x="0" y="125017"/>
                </a:lnTo>
                <a:lnTo>
                  <a:pt x="0" y="160735"/>
                </a:lnTo>
                <a:lnTo>
                  <a:pt x="0" y="205384"/>
                </a:lnTo>
                <a:lnTo>
                  <a:pt x="17859" y="241102"/>
                </a:lnTo>
                <a:lnTo>
                  <a:pt x="35719" y="276821"/>
                </a:lnTo>
                <a:lnTo>
                  <a:pt x="62508" y="294681"/>
                </a:lnTo>
                <a:lnTo>
                  <a:pt x="98226" y="303610"/>
                </a:lnTo>
                <a:lnTo>
                  <a:pt x="142875" y="285751"/>
                </a:lnTo>
                <a:lnTo>
                  <a:pt x="178594" y="258962"/>
                </a:lnTo>
                <a:lnTo>
                  <a:pt x="214312" y="223243"/>
                </a:lnTo>
                <a:lnTo>
                  <a:pt x="241101" y="187524"/>
                </a:lnTo>
                <a:lnTo>
                  <a:pt x="267890" y="151806"/>
                </a:lnTo>
                <a:lnTo>
                  <a:pt x="267890" y="107157"/>
                </a:lnTo>
                <a:lnTo>
                  <a:pt x="258961" y="80368"/>
                </a:lnTo>
                <a:lnTo>
                  <a:pt x="241101" y="62508"/>
                </a:lnTo>
                <a:lnTo>
                  <a:pt x="214312" y="53579"/>
                </a:lnTo>
                <a:lnTo>
                  <a:pt x="196453" y="53579"/>
                </a:lnTo>
                <a:lnTo>
                  <a:pt x="178594" y="53579"/>
                </a:lnTo>
                <a:lnTo>
                  <a:pt x="169664" y="62508"/>
                </a:lnTo>
                <a:lnTo>
                  <a:pt x="160734" y="53579"/>
                </a:lnTo>
                <a:lnTo>
                  <a:pt x="160734" y="535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Worst-Case </a:t>
            </a:r>
            <a:r>
              <a:rPr lang="en-US" b="1" dirty="0" smtClean="0"/>
              <a:t>Testing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Worst-Case Testing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835" y="2247900"/>
            <a:ext cx="5829761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5393531" y="2830711"/>
            <a:ext cx="178595" cy="62508"/>
          </a:xfrm>
          <a:custGeom>
            <a:avLst/>
            <a:gdLst/>
            <a:ahLst/>
            <a:cxnLst/>
            <a:rect l="0" t="0" r="0" b="0"/>
            <a:pathLst>
              <a:path w="178595" h="62508">
                <a:moveTo>
                  <a:pt x="178594" y="62507"/>
                </a:moveTo>
                <a:lnTo>
                  <a:pt x="169664" y="62507"/>
                </a:lnTo>
                <a:lnTo>
                  <a:pt x="160735" y="53578"/>
                </a:lnTo>
                <a:lnTo>
                  <a:pt x="151805" y="53578"/>
                </a:lnTo>
                <a:lnTo>
                  <a:pt x="142875" y="53578"/>
                </a:lnTo>
                <a:lnTo>
                  <a:pt x="125016" y="44648"/>
                </a:lnTo>
                <a:lnTo>
                  <a:pt x="116086" y="44648"/>
                </a:lnTo>
                <a:lnTo>
                  <a:pt x="98227" y="35718"/>
                </a:lnTo>
                <a:lnTo>
                  <a:pt x="89297" y="26789"/>
                </a:lnTo>
                <a:lnTo>
                  <a:pt x="80367" y="17859"/>
                </a:lnTo>
                <a:lnTo>
                  <a:pt x="62508" y="8929"/>
                </a:lnTo>
                <a:lnTo>
                  <a:pt x="44649" y="8929"/>
                </a:lnTo>
                <a:lnTo>
                  <a:pt x="2678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170289" y="2857500"/>
            <a:ext cx="553642" cy="580430"/>
          </a:xfrm>
          <a:custGeom>
            <a:avLst/>
            <a:gdLst/>
            <a:ahLst/>
            <a:cxnLst/>
            <a:rect l="0" t="0" r="0" b="0"/>
            <a:pathLst>
              <a:path w="553642" h="580430">
                <a:moveTo>
                  <a:pt x="133945" y="0"/>
                </a:moveTo>
                <a:lnTo>
                  <a:pt x="125016" y="8929"/>
                </a:lnTo>
                <a:lnTo>
                  <a:pt x="107156" y="8929"/>
                </a:lnTo>
                <a:lnTo>
                  <a:pt x="98227" y="17859"/>
                </a:lnTo>
                <a:lnTo>
                  <a:pt x="80367" y="35718"/>
                </a:lnTo>
                <a:lnTo>
                  <a:pt x="62508" y="62507"/>
                </a:lnTo>
                <a:lnTo>
                  <a:pt x="44649" y="89296"/>
                </a:lnTo>
                <a:lnTo>
                  <a:pt x="26789" y="116086"/>
                </a:lnTo>
                <a:lnTo>
                  <a:pt x="8930" y="142875"/>
                </a:lnTo>
                <a:lnTo>
                  <a:pt x="0" y="178593"/>
                </a:lnTo>
                <a:lnTo>
                  <a:pt x="0" y="223242"/>
                </a:lnTo>
                <a:lnTo>
                  <a:pt x="0" y="276820"/>
                </a:lnTo>
                <a:lnTo>
                  <a:pt x="0" y="330398"/>
                </a:lnTo>
                <a:lnTo>
                  <a:pt x="17859" y="383976"/>
                </a:lnTo>
                <a:lnTo>
                  <a:pt x="35719" y="437554"/>
                </a:lnTo>
                <a:lnTo>
                  <a:pt x="53578" y="482203"/>
                </a:lnTo>
                <a:lnTo>
                  <a:pt x="89297" y="517921"/>
                </a:lnTo>
                <a:lnTo>
                  <a:pt x="133945" y="544711"/>
                </a:lnTo>
                <a:lnTo>
                  <a:pt x="169664" y="571500"/>
                </a:lnTo>
                <a:lnTo>
                  <a:pt x="223242" y="580429"/>
                </a:lnTo>
                <a:lnTo>
                  <a:pt x="267891" y="580429"/>
                </a:lnTo>
                <a:lnTo>
                  <a:pt x="321469" y="571500"/>
                </a:lnTo>
                <a:lnTo>
                  <a:pt x="375047" y="553640"/>
                </a:lnTo>
                <a:lnTo>
                  <a:pt x="419695" y="526851"/>
                </a:lnTo>
                <a:lnTo>
                  <a:pt x="464344" y="491132"/>
                </a:lnTo>
                <a:lnTo>
                  <a:pt x="500063" y="446484"/>
                </a:lnTo>
                <a:lnTo>
                  <a:pt x="526852" y="401836"/>
                </a:lnTo>
                <a:lnTo>
                  <a:pt x="553641" y="348257"/>
                </a:lnTo>
                <a:lnTo>
                  <a:pt x="553641" y="285750"/>
                </a:lnTo>
                <a:lnTo>
                  <a:pt x="535781" y="232171"/>
                </a:lnTo>
                <a:lnTo>
                  <a:pt x="508992" y="178593"/>
                </a:lnTo>
                <a:lnTo>
                  <a:pt x="464344" y="125015"/>
                </a:lnTo>
                <a:lnTo>
                  <a:pt x="419695" y="89296"/>
                </a:lnTo>
                <a:lnTo>
                  <a:pt x="375047" y="53578"/>
                </a:lnTo>
                <a:lnTo>
                  <a:pt x="321469" y="35718"/>
                </a:lnTo>
                <a:lnTo>
                  <a:pt x="285750" y="17859"/>
                </a:lnTo>
                <a:lnTo>
                  <a:pt x="285750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214938" y="4339828"/>
            <a:ext cx="491133" cy="544712"/>
          </a:xfrm>
          <a:custGeom>
            <a:avLst/>
            <a:gdLst/>
            <a:ahLst/>
            <a:cxnLst/>
            <a:rect l="0" t="0" r="0" b="0"/>
            <a:pathLst>
              <a:path w="491133" h="544712">
                <a:moveTo>
                  <a:pt x="348257" y="107156"/>
                </a:moveTo>
                <a:lnTo>
                  <a:pt x="348257" y="107156"/>
                </a:lnTo>
                <a:lnTo>
                  <a:pt x="348257" y="98226"/>
                </a:lnTo>
                <a:lnTo>
                  <a:pt x="339328" y="98226"/>
                </a:lnTo>
                <a:lnTo>
                  <a:pt x="339328" y="98226"/>
                </a:lnTo>
                <a:lnTo>
                  <a:pt x="339328" y="89297"/>
                </a:lnTo>
                <a:lnTo>
                  <a:pt x="330398" y="89297"/>
                </a:lnTo>
                <a:lnTo>
                  <a:pt x="330398" y="80367"/>
                </a:lnTo>
                <a:lnTo>
                  <a:pt x="330398" y="80367"/>
                </a:lnTo>
                <a:lnTo>
                  <a:pt x="321468" y="71437"/>
                </a:lnTo>
                <a:lnTo>
                  <a:pt x="321468" y="71437"/>
                </a:lnTo>
                <a:lnTo>
                  <a:pt x="321468" y="62508"/>
                </a:lnTo>
                <a:lnTo>
                  <a:pt x="321468" y="53578"/>
                </a:lnTo>
                <a:lnTo>
                  <a:pt x="321468" y="53578"/>
                </a:lnTo>
                <a:lnTo>
                  <a:pt x="312539" y="44648"/>
                </a:lnTo>
                <a:lnTo>
                  <a:pt x="312539" y="44648"/>
                </a:lnTo>
                <a:lnTo>
                  <a:pt x="312539" y="35718"/>
                </a:lnTo>
                <a:lnTo>
                  <a:pt x="303609" y="35718"/>
                </a:lnTo>
                <a:lnTo>
                  <a:pt x="294679" y="26789"/>
                </a:lnTo>
                <a:lnTo>
                  <a:pt x="285750" y="26789"/>
                </a:lnTo>
                <a:lnTo>
                  <a:pt x="276820" y="26789"/>
                </a:lnTo>
                <a:lnTo>
                  <a:pt x="267890" y="17859"/>
                </a:lnTo>
                <a:lnTo>
                  <a:pt x="250031" y="8929"/>
                </a:lnTo>
                <a:lnTo>
                  <a:pt x="232171" y="8929"/>
                </a:lnTo>
                <a:lnTo>
                  <a:pt x="214312" y="0"/>
                </a:lnTo>
                <a:lnTo>
                  <a:pt x="205382" y="0"/>
                </a:lnTo>
                <a:lnTo>
                  <a:pt x="187523" y="0"/>
                </a:lnTo>
                <a:lnTo>
                  <a:pt x="169664" y="0"/>
                </a:lnTo>
                <a:lnTo>
                  <a:pt x="151804" y="0"/>
                </a:lnTo>
                <a:lnTo>
                  <a:pt x="133945" y="0"/>
                </a:lnTo>
                <a:lnTo>
                  <a:pt x="116085" y="8929"/>
                </a:lnTo>
                <a:lnTo>
                  <a:pt x="98226" y="17859"/>
                </a:lnTo>
                <a:lnTo>
                  <a:pt x="89296" y="26789"/>
                </a:lnTo>
                <a:lnTo>
                  <a:pt x="71437" y="44648"/>
                </a:lnTo>
                <a:lnTo>
                  <a:pt x="53578" y="62508"/>
                </a:lnTo>
                <a:lnTo>
                  <a:pt x="35718" y="80367"/>
                </a:lnTo>
                <a:lnTo>
                  <a:pt x="26789" y="107156"/>
                </a:lnTo>
                <a:lnTo>
                  <a:pt x="8929" y="133945"/>
                </a:lnTo>
                <a:lnTo>
                  <a:pt x="0" y="160734"/>
                </a:lnTo>
                <a:lnTo>
                  <a:pt x="0" y="205383"/>
                </a:lnTo>
                <a:lnTo>
                  <a:pt x="0" y="250031"/>
                </a:lnTo>
                <a:lnTo>
                  <a:pt x="0" y="294679"/>
                </a:lnTo>
                <a:lnTo>
                  <a:pt x="8929" y="339328"/>
                </a:lnTo>
                <a:lnTo>
                  <a:pt x="17859" y="383976"/>
                </a:lnTo>
                <a:lnTo>
                  <a:pt x="35718" y="428625"/>
                </a:lnTo>
                <a:lnTo>
                  <a:pt x="53578" y="464343"/>
                </a:lnTo>
                <a:lnTo>
                  <a:pt x="80367" y="500062"/>
                </a:lnTo>
                <a:lnTo>
                  <a:pt x="116085" y="517922"/>
                </a:lnTo>
                <a:lnTo>
                  <a:pt x="151804" y="535781"/>
                </a:lnTo>
                <a:lnTo>
                  <a:pt x="196453" y="535781"/>
                </a:lnTo>
                <a:lnTo>
                  <a:pt x="241101" y="544711"/>
                </a:lnTo>
                <a:lnTo>
                  <a:pt x="294679" y="535781"/>
                </a:lnTo>
                <a:lnTo>
                  <a:pt x="339328" y="517922"/>
                </a:lnTo>
                <a:lnTo>
                  <a:pt x="383976" y="491133"/>
                </a:lnTo>
                <a:lnTo>
                  <a:pt x="428625" y="455414"/>
                </a:lnTo>
                <a:lnTo>
                  <a:pt x="464343" y="410765"/>
                </a:lnTo>
                <a:lnTo>
                  <a:pt x="482203" y="366117"/>
                </a:lnTo>
                <a:lnTo>
                  <a:pt x="491132" y="321468"/>
                </a:lnTo>
                <a:lnTo>
                  <a:pt x="491132" y="276820"/>
                </a:lnTo>
                <a:lnTo>
                  <a:pt x="482203" y="241101"/>
                </a:lnTo>
                <a:lnTo>
                  <a:pt x="455414" y="205383"/>
                </a:lnTo>
                <a:lnTo>
                  <a:pt x="419695" y="169664"/>
                </a:lnTo>
                <a:lnTo>
                  <a:pt x="392906" y="142875"/>
                </a:lnTo>
                <a:lnTo>
                  <a:pt x="366117" y="116086"/>
                </a:lnTo>
                <a:lnTo>
                  <a:pt x="366117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268641" y="1714500"/>
            <a:ext cx="71438" cy="428626"/>
          </a:xfrm>
          <a:custGeom>
            <a:avLst/>
            <a:gdLst/>
            <a:ahLst/>
            <a:cxnLst/>
            <a:rect l="0" t="0" r="0" b="0"/>
            <a:pathLst>
              <a:path w="71438" h="428626">
                <a:moveTo>
                  <a:pt x="8929" y="8929"/>
                </a:moveTo>
                <a:lnTo>
                  <a:pt x="8929" y="8929"/>
                </a:lnTo>
                <a:lnTo>
                  <a:pt x="0" y="8929"/>
                </a:lnTo>
                <a:lnTo>
                  <a:pt x="0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26789"/>
                </a:lnTo>
                <a:lnTo>
                  <a:pt x="17859" y="71437"/>
                </a:lnTo>
                <a:lnTo>
                  <a:pt x="17859" y="125015"/>
                </a:lnTo>
                <a:lnTo>
                  <a:pt x="26789" y="196453"/>
                </a:lnTo>
                <a:lnTo>
                  <a:pt x="44648" y="267890"/>
                </a:lnTo>
                <a:lnTo>
                  <a:pt x="53578" y="330398"/>
                </a:lnTo>
                <a:lnTo>
                  <a:pt x="62507" y="383976"/>
                </a:lnTo>
                <a:lnTo>
                  <a:pt x="71437" y="410765"/>
                </a:lnTo>
                <a:lnTo>
                  <a:pt x="71437" y="428625"/>
                </a:lnTo>
                <a:lnTo>
                  <a:pt x="71437" y="428625"/>
                </a:lnTo>
                <a:lnTo>
                  <a:pt x="62507" y="419695"/>
                </a:lnTo>
                <a:lnTo>
                  <a:pt x="53578" y="383976"/>
                </a:lnTo>
                <a:lnTo>
                  <a:pt x="35718" y="348258"/>
                </a:lnTo>
                <a:lnTo>
                  <a:pt x="0" y="294679"/>
                </a:lnTo>
                <a:lnTo>
                  <a:pt x="0" y="2946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000750" y="1669851"/>
            <a:ext cx="491134" cy="178595"/>
          </a:xfrm>
          <a:custGeom>
            <a:avLst/>
            <a:gdLst/>
            <a:ahLst/>
            <a:cxnLst/>
            <a:rect l="0" t="0" r="0" b="0"/>
            <a:pathLst>
              <a:path w="491134" h="178595">
                <a:moveTo>
                  <a:pt x="17859" y="178594"/>
                </a:moveTo>
                <a:lnTo>
                  <a:pt x="17859" y="178594"/>
                </a:lnTo>
                <a:lnTo>
                  <a:pt x="8930" y="178594"/>
                </a:lnTo>
                <a:lnTo>
                  <a:pt x="0" y="178594"/>
                </a:lnTo>
                <a:lnTo>
                  <a:pt x="8930" y="178594"/>
                </a:lnTo>
                <a:lnTo>
                  <a:pt x="26789" y="169664"/>
                </a:lnTo>
                <a:lnTo>
                  <a:pt x="62508" y="151805"/>
                </a:lnTo>
                <a:lnTo>
                  <a:pt x="116086" y="133946"/>
                </a:lnTo>
                <a:lnTo>
                  <a:pt x="178594" y="116086"/>
                </a:lnTo>
                <a:lnTo>
                  <a:pt x="250031" y="80368"/>
                </a:lnTo>
                <a:lnTo>
                  <a:pt x="312539" y="53578"/>
                </a:lnTo>
                <a:lnTo>
                  <a:pt x="375047" y="35719"/>
                </a:lnTo>
                <a:lnTo>
                  <a:pt x="428625" y="17860"/>
                </a:lnTo>
                <a:lnTo>
                  <a:pt x="464344" y="0"/>
                </a:lnTo>
                <a:lnTo>
                  <a:pt x="482203" y="0"/>
                </a:lnTo>
                <a:lnTo>
                  <a:pt x="491133" y="0"/>
                </a:lnTo>
                <a:lnTo>
                  <a:pt x="49113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38305" y="1821656"/>
            <a:ext cx="187524" cy="187524"/>
          </a:xfrm>
          <a:custGeom>
            <a:avLst/>
            <a:gdLst/>
            <a:ahLst/>
            <a:cxnLst/>
            <a:rect l="0" t="0" r="0" b="0"/>
            <a:pathLst>
              <a:path w="187524" h="187524">
                <a:moveTo>
                  <a:pt x="26789" y="151805"/>
                </a:moveTo>
                <a:lnTo>
                  <a:pt x="26789" y="160734"/>
                </a:lnTo>
                <a:lnTo>
                  <a:pt x="17859" y="160734"/>
                </a:lnTo>
                <a:lnTo>
                  <a:pt x="17859" y="169664"/>
                </a:lnTo>
                <a:lnTo>
                  <a:pt x="17859" y="169664"/>
                </a:lnTo>
                <a:lnTo>
                  <a:pt x="26789" y="160734"/>
                </a:lnTo>
                <a:lnTo>
                  <a:pt x="44648" y="151805"/>
                </a:lnTo>
                <a:lnTo>
                  <a:pt x="62508" y="133945"/>
                </a:lnTo>
                <a:lnTo>
                  <a:pt x="71437" y="116086"/>
                </a:lnTo>
                <a:lnTo>
                  <a:pt x="89297" y="89297"/>
                </a:lnTo>
                <a:lnTo>
                  <a:pt x="89297" y="62508"/>
                </a:lnTo>
                <a:lnTo>
                  <a:pt x="89297" y="35719"/>
                </a:lnTo>
                <a:lnTo>
                  <a:pt x="89297" y="8930"/>
                </a:lnTo>
                <a:lnTo>
                  <a:pt x="71437" y="0"/>
                </a:lnTo>
                <a:lnTo>
                  <a:pt x="53578" y="8930"/>
                </a:lnTo>
                <a:lnTo>
                  <a:pt x="35718" y="26789"/>
                </a:lnTo>
                <a:lnTo>
                  <a:pt x="17859" y="62508"/>
                </a:lnTo>
                <a:lnTo>
                  <a:pt x="8929" y="98227"/>
                </a:lnTo>
                <a:lnTo>
                  <a:pt x="0" y="133945"/>
                </a:lnTo>
                <a:lnTo>
                  <a:pt x="8929" y="160734"/>
                </a:lnTo>
                <a:lnTo>
                  <a:pt x="26789" y="178594"/>
                </a:lnTo>
                <a:lnTo>
                  <a:pt x="53578" y="187523"/>
                </a:lnTo>
                <a:lnTo>
                  <a:pt x="89297" y="187523"/>
                </a:lnTo>
                <a:lnTo>
                  <a:pt x="125015" y="178594"/>
                </a:lnTo>
                <a:lnTo>
                  <a:pt x="151804" y="160734"/>
                </a:lnTo>
                <a:lnTo>
                  <a:pt x="187523" y="133945"/>
                </a:lnTo>
                <a:lnTo>
                  <a:pt x="187523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581180" y="1723429"/>
            <a:ext cx="142876" cy="250033"/>
          </a:xfrm>
          <a:custGeom>
            <a:avLst/>
            <a:gdLst/>
            <a:ahLst/>
            <a:cxnLst/>
            <a:rect l="0" t="0" r="0" b="0"/>
            <a:pathLst>
              <a:path w="142876" h="250033">
                <a:moveTo>
                  <a:pt x="89297" y="0"/>
                </a:moveTo>
                <a:lnTo>
                  <a:pt x="89297" y="0"/>
                </a:lnTo>
                <a:lnTo>
                  <a:pt x="71437" y="8930"/>
                </a:lnTo>
                <a:lnTo>
                  <a:pt x="62508" y="8930"/>
                </a:lnTo>
                <a:lnTo>
                  <a:pt x="44648" y="17860"/>
                </a:lnTo>
                <a:lnTo>
                  <a:pt x="26789" y="35719"/>
                </a:lnTo>
                <a:lnTo>
                  <a:pt x="17859" y="53579"/>
                </a:lnTo>
                <a:lnTo>
                  <a:pt x="17859" y="71438"/>
                </a:lnTo>
                <a:lnTo>
                  <a:pt x="35718" y="80368"/>
                </a:lnTo>
                <a:lnTo>
                  <a:pt x="53578" y="98227"/>
                </a:lnTo>
                <a:lnTo>
                  <a:pt x="71437" y="107157"/>
                </a:lnTo>
                <a:lnTo>
                  <a:pt x="98226" y="125016"/>
                </a:lnTo>
                <a:lnTo>
                  <a:pt x="116086" y="133946"/>
                </a:lnTo>
                <a:lnTo>
                  <a:pt x="133945" y="151805"/>
                </a:lnTo>
                <a:lnTo>
                  <a:pt x="142875" y="169665"/>
                </a:lnTo>
                <a:lnTo>
                  <a:pt x="133945" y="196454"/>
                </a:lnTo>
                <a:lnTo>
                  <a:pt x="116086" y="214313"/>
                </a:lnTo>
                <a:lnTo>
                  <a:pt x="89297" y="232172"/>
                </a:lnTo>
                <a:lnTo>
                  <a:pt x="53578" y="250032"/>
                </a:lnTo>
                <a:lnTo>
                  <a:pt x="26789" y="250032"/>
                </a:lnTo>
                <a:lnTo>
                  <a:pt x="8929" y="241102"/>
                </a:lnTo>
                <a:lnTo>
                  <a:pt x="0" y="223243"/>
                </a:lnTo>
                <a:lnTo>
                  <a:pt x="8929" y="187524"/>
                </a:lnTo>
                <a:lnTo>
                  <a:pt x="17859" y="151805"/>
                </a:lnTo>
                <a:lnTo>
                  <a:pt x="17859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41914" y="1562695"/>
            <a:ext cx="133946" cy="366118"/>
          </a:xfrm>
          <a:custGeom>
            <a:avLst/>
            <a:gdLst/>
            <a:ahLst/>
            <a:cxnLst/>
            <a:rect l="0" t="0" r="0" b="0"/>
            <a:pathLst>
              <a:path w="133946" h="36611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7859"/>
                </a:lnTo>
                <a:lnTo>
                  <a:pt x="8930" y="44649"/>
                </a:lnTo>
                <a:lnTo>
                  <a:pt x="17859" y="80367"/>
                </a:lnTo>
                <a:lnTo>
                  <a:pt x="26789" y="133945"/>
                </a:lnTo>
                <a:lnTo>
                  <a:pt x="44649" y="187524"/>
                </a:lnTo>
                <a:lnTo>
                  <a:pt x="53578" y="241102"/>
                </a:lnTo>
                <a:lnTo>
                  <a:pt x="71438" y="285750"/>
                </a:lnTo>
                <a:lnTo>
                  <a:pt x="89297" y="330399"/>
                </a:lnTo>
                <a:lnTo>
                  <a:pt x="107156" y="357188"/>
                </a:lnTo>
                <a:lnTo>
                  <a:pt x="116086" y="366117"/>
                </a:lnTo>
                <a:lnTo>
                  <a:pt x="125016" y="366117"/>
                </a:lnTo>
                <a:lnTo>
                  <a:pt x="133945" y="357188"/>
                </a:lnTo>
                <a:lnTo>
                  <a:pt x="133945" y="339328"/>
                </a:lnTo>
                <a:lnTo>
                  <a:pt x="125016" y="303609"/>
                </a:lnTo>
                <a:lnTo>
                  <a:pt x="107156" y="258961"/>
                </a:lnTo>
                <a:lnTo>
                  <a:pt x="107156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697266" y="1634133"/>
            <a:ext cx="223243" cy="116087"/>
          </a:xfrm>
          <a:custGeom>
            <a:avLst/>
            <a:gdLst/>
            <a:ahLst/>
            <a:cxnLst/>
            <a:rect l="0" t="0" r="0" b="0"/>
            <a:pathLst>
              <a:path w="223243" h="116087">
                <a:moveTo>
                  <a:pt x="0" y="107156"/>
                </a:moveTo>
                <a:lnTo>
                  <a:pt x="0" y="116086"/>
                </a:lnTo>
                <a:lnTo>
                  <a:pt x="0" y="116086"/>
                </a:lnTo>
                <a:lnTo>
                  <a:pt x="8929" y="116086"/>
                </a:lnTo>
                <a:lnTo>
                  <a:pt x="35718" y="107156"/>
                </a:lnTo>
                <a:lnTo>
                  <a:pt x="62507" y="98226"/>
                </a:lnTo>
                <a:lnTo>
                  <a:pt x="98226" y="80367"/>
                </a:lnTo>
                <a:lnTo>
                  <a:pt x="133945" y="62507"/>
                </a:lnTo>
                <a:lnTo>
                  <a:pt x="169664" y="53578"/>
                </a:lnTo>
                <a:lnTo>
                  <a:pt x="196453" y="35718"/>
                </a:lnTo>
                <a:lnTo>
                  <a:pt x="205382" y="1785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072313" y="1509117"/>
            <a:ext cx="241102" cy="312540"/>
          </a:xfrm>
          <a:custGeom>
            <a:avLst/>
            <a:gdLst/>
            <a:ahLst/>
            <a:cxnLst/>
            <a:rect l="0" t="0" r="0" b="0"/>
            <a:pathLst>
              <a:path w="241102" h="312540">
                <a:moveTo>
                  <a:pt x="62507" y="0"/>
                </a:moveTo>
                <a:lnTo>
                  <a:pt x="53578" y="8930"/>
                </a:lnTo>
                <a:lnTo>
                  <a:pt x="44648" y="26789"/>
                </a:lnTo>
                <a:lnTo>
                  <a:pt x="26789" y="53578"/>
                </a:lnTo>
                <a:lnTo>
                  <a:pt x="8929" y="98227"/>
                </a:lnTo>
                <a:lnTo>
                  <a:pt x="0" y="142875"/>
                </a:lnTo>
                <a:lnTo>
                  <a:pt x="8929" y="196453"/>
                </a:lnTo>
                <a:lnTo>
                  <a:pt x="17859" y="241102"/>
                </a:lnTo>
                <a:lnTo>
                  <a:pt x="35718" y="285750"/>
                </a:lnTo>
                <a:lnTo>
                  <a:pt x="62507" y="303609"/>
                </a:lnTo>
                <a:lnTo>
                  <a:pt x="98226" y="312539"/>
                </a:lnTo>
                <a:lnTo>
                  <a:pt x="133945" y="312539"/>
                </a:lnTo>
                <a:lnTo>
                  <a:pt x="169664" y="294680"/>
                </a:lnTo>
                <a:lnTo>
                  <a:pt x="205382" y="267891"/>
                </a:lnTo>
                <a:lnTo>
                  <a:pt x="223242" y="223242"/>
                </a:lnTo>
                <a:lnTo>
                  <a:pt x="241101" y="169664"/>
                </a:lnTo>
                <a:lnTo>
                  <a:pt x="241101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241977" y="1339453"/>
            <a:ext cx="482204" cy="410767"/>
          </a:xfrm>
          <a:custGeom>
            <a:avLst/>
            <a:gdLst/>
            <a:ahLst/>
            <a:cxnLst/>
            <a:rect l="0" t="0" r="0" b="0"/>
            <a:pathLst>
              <a:path w="482204" h="410767">
                <a:moveTo>
                  <a:pt x="53578" y="160734"/>
                </a:moveTo>
                <a:lnTo>
                  <a:pt x="53578" y="169664"/>
                </a:lnTo>
                <a:lnTo>
                  <a:pt x="35718" y="187523"/>
                </a:lnTo>
                <a:lnTo>
                  <a:pt x="26789" y="214312"/>
                </a:lnTo>
                <a:lnTo>
                  <a:pt x="8929" y="241101"/>
                </a:lnTo>
                <a:lnTo>
                  <a:pt x="0" y="285750"/>
                </a:lnTo>
                <a:lnTo>
                  <a:pt x="0" y="321469"/>
                </a:lnTo>
                <a:lnTo>
                  <a:pt x="0" y="357187"/>
                </a:lnTo>
                <a:lnTo>
                  <a:pt x="8929" y="383976"/>
                </a:lnTo>
                <a:lnTo>
                  <a:pt x="26789" y="401836"/>
                </a:lnTo>
                <a:lnTo>
                  <a:pt x="44648" y="410766"/>
                </a:lnTo>
                <a:lnTo>
                  <a:pt x="71437" y="410766"/>
                </a:lnTo>
                <a:lnTo>
                  <a:pt x="89296" y="401836"/>
                </a:lnTo>
                <a:lnTo>
                  <a:pt x="107156" y="375047"/>
                </a:lnTo>
                <a:lnTo>
                  <a:pt x="116086" y="339328"/>
                </a:lnTo>
                <a:lnTo>
                  <a:pt x="125015" y="303609"/>
                </a:lnTo>
                <a:lnTo>
                  <a:pt x="125015" y="258961"/>
                </a:lnTo>
                <a:lnTo>
                  <a:pt x="116086" y="214312"/>
                </a:lnTo>
                <a:lnTo>
                  <a:pt x="107156" y="187523"/>
                </a:lnTo>
                <a:lnTo>
                  <a:pt x="107156" y="178594"/>
                </a:lnTo>
                <a:lnTo>
                  <a:pt x="107156" y="187523"/>
                </a:lnTo>
                <a:lnTo>
                  <a:pt x="107156" y="214312"/>
                </a:lnTo>
                <a:lnTo>
                  <a:pt x="116086" y="250031"/>
                </a:lnTo>
                <a:lnTo>
                  <a:pt x="116086" y="285750"/>
                </a:lnTo>
                <a:lnTo>
                  <a:pt x="125015" y="312539"/>
                </a:lnTo>
                <a:lnTo>
                  <a:pt x="133945" y="339328"/>
                </a:lnTo>
                <a:lnTo>
                  <a:pt x="142875" y="348258"/>
                </a:lnTo>
                <a:lnTo>
                  <a:pt x="151804" y="357187"/>
                </a:lnTo>
                <a:lnTo>
                  <a:pt x="160734" y="348258"/>
                </a:lnTo>
                <a:lnTo>
                  <a:pt x="169664" y="321469"/>
                </a:lnTo>
                <a:lnTo>
                  <a:pt x="187523" y="285750"/>
                </a:lnTo>
                <a:lnTo>
                  <a:pt x="187523" y="241101"/>
                </a:lnTo>
                <a:lnTo>
                  <a:pt x="205382" y="187523"/>
                </a:lnTo>
                <a:lnTo>
                  <a:pt x="214312" y="142875"/>
                </a:lnTo>
                <a:lnTo>
                  <a:pt x="223242" y="116086"/>
                </a:lnTo>
                <a:lnTo>
                  <a:pt x="232171" y="107156"/>
                </a:lnTo>
                <a:lnTo>
                  <a:pt x="250031" y="116086"/>
                </a:lnTo>
                <a:lnTo>
                  <a:pt x="258961" y="142875"/>
                </a:lnTo>
                <a:lnTo>
                  <a:pt x="267890" y="178594"/>
                </a:lnTo>
                <a:lnTo>
                  <a:pt x="276820" y="223242"/>
                </a:lnTo>
                <a:lnTo>
                  <a:pt x="267890" y="267891"/>
                </a:lnTo>
                <a:lnTo>
                  <a:pt x="258961" y="303609"/>
                </a:lnTo>
                <a:lnTo>
                  <a:pt x="250031" y="339328"/>
                </a:lnTo>
                <a:lnTo>
                  <a:pt x="232171" y="357187"/>
                </a:lnTo>
                <a:lnTo>
                  <a:pt x="223242" y="366117"/>
                </a:lnTo>
                <a:lnTo>
                  <a:pt x="214312" y="357187"/>
                </a:lnTo>
                <a:lnTo>
                  <a:pt x="214312" y="330398"/>
                </a:lnTo>
                <a:lnTo>
                  <a:pt x="214312" y="294680"/>
                </a:lnTo>
                <a:lnTo>
                  <a:pt x="232171" y="250031"/>
                </a:lnTo>
                <a:lnTo>
                  <a:pt x="250031" y="214312"/>
                </a:lnTo>
                <a:lnTo>
                  <a:pt x="276820" y="178594"/>
                </a:lnTo>
                <a:lnTo>
                  <a:pt x="303609" y="142875"/>
                </a:lnTo>
                <a:lnTo>
                  <a:pt x="321468" y="116086"/>
                </a:lnTo>
                <a:lnTo>
                  <a:pt x="348257" y="98226"/>
                </a:lnTo>
                <a:lnTo>
                  <a:pt x="357187" y="80367"/>
                </a:lnTo>
                <a:lnTo>
                  <a:pt x="366117" y="80367"/>
                </a:lnTo>
                <a:lnTo>
                  <a:pt x="357187" y="71437"/>
                </a:lnTo>
                <a:lnTo>
                  <a:pt x="348257" y="62508"/>
                </a:lnTo>
                <a:lnTo>
                  <a:pt x="339328" y="71437"/>
                </a:lnTo>
                <a:lnTo>
                  <a:pt x="330398" y="80367"/>
                </a:lnTo>
                <a:lnTo>
                  <a:pt x="321468" y="98226"/>
                </a:lnTo>
                <a:lnTo>
                  <a:pt x="312539" y="133945"/>
                </a:lnTo>
                <a:lnTo>
                  <a:pt x="312539" y="169664"/>
                </a:lnTo>
                <a:lnTo>
                  <a:pt x="321468" y="205383"/>
                </a:lnTo>
                <a:lnTo>
                  <a:pt x="330398" y="241101"/>
                </a:lnTo>
                <a:lnTo>
                  <a:pt x="357187" y="258961"/>
                </a:lnTo>
                <a:lnTo>
                  <a:pt x="375046" y="276820"/>
                </a:lnTo>
                <a:lnTo>
                  <a:pt x="392906" y="267891"/>
                </a:lnTo>
                <a:lnTo>
                  <a:pt x="419695" y="258961"/>
                </a:lnTo>
                <a:lnTo>
                  <a:pt x="428625" y="241101"/>
                </a:lnTo>
                <a:lnTo>
                  <a:pt x="446484" y="205383"/>
                </a:lnTo>
                <a:lnTo>
                  <a:pt x="455414" y="160734"/>
                </a:lnTo>
                <a:lnTo>
                  <a:pt x="464343" y="107156"/>
                </a:lnTo>
                <a:lnTo>
                  <a:pt x="464343" y="62508"/>
                </a:lnTo>
                <a:lnTo>
                  <a:pt x="473273" y="17860"/>
                </a:lnTo>
                <a:lnTo>
                  <a:pt x="482203" y="0"/>
                </a:lnTo>
                <a:lnTo>
                  <a:pt x="482203" y="0"/>
                </a:lnTo>
                <a:lnTo>
                  <a:pt x="482203" y="17860"/>
                </a:lnTo>
                <a:lnTo>
                  <a:pt x="473273" y="44649"/>
                </a:lnTo>
                <a:lnTo>
                  <a:pt x="464343" y="80367"/>
                </a:lnTo>
                <a:lnTo>
                  <a:pt x="446484" y="107156"/>
                </a:lnTo>
                <a:lnTo>
                  <a:pt x="437554" y="142875"/>
                </a:lnTo>
                <a:lnTo>
                  <a:pt x="437554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16836" y="1678781"/>
            <a:ext cx="1946673" cy="660798"/>
          </a:xfrm>
          <a:custGeom>
            <a:avLst/>
            <a:gdLst/>
            <a:ahLst/>
            <a:cxnLst/>
            <a:rect l="0" t="0" r="0" b="0"/>
            <a:pathLst>
              <a:path w="1946673" h="660798">
                <a:moveTo>
                  <a:pt x="8930" y="642938"/>
                </a:moveTo>
                <a:lnTo>
                  <a:pt x="0" y="651867"/>
                </a:lnTo>
                <a:lnTo>
                  <a:pt x="0" y="651867"/>
                </a:lnTo>
                <a:lnTo>
                  <a:pt x="8930" y="660797"/>
                </a:lnTo>
                <a:lnTo>
                  <a:pt x="35719" y="660797"/>
                </a:lnTo>
                <a:lnTo>
                  <a:pt x="80367" y="651867"/>
                </a:lnTo>
                <a:lnTo>
                  <a:pt x="151805" y="625078"/>
                </a:lnTo>
                <a:lnTo>
                  <a:pt x="250031" y="589359"/>
                </a:lnTo>
                <a:lnTo>
                  <a:pt x="383977" y="535781"/>
                </a:lnTo>
                <a:lnTo>
                  <a:pt x="535781" y="473273"/>
                </a:lnTo>
                <a:lnTo>
                  <a:pt x="705445" y="401836"/>
                </a:lnTo>
                <a:lnTo>
                  <a:pt x="892969" y="330398"/>
                </a:lnTo>
                <a:lnTo>
                  <a:pt x="1089422" y="258961"/>
                </a:lnTo>
                <a:lnTo>
                  <a:pt x="1276945" y="187523"/>
                </a:lnTo>
                <a:lnTo>
                  <a:pt x="1455539" y="125016"/>
                </a:lnTo>
                <a:lnTo>
                  <a:pt x="1607344" y="71438"/>
                </a:lnTo>
                <a:lnTo>
                  <a:pt x="1732359" y="35719"/>
                </a:lnTo>
                <a:lnTo>
                  <a:pt x="1830586" y="8930"/>
                </a:lnTo>
                <a:lnTo>
                  <a:pt x="1902023" y="0"/>
                </a:lnTo>
                <a:lnTo>
                  <a:pt x="1937742" y="0"/>
                </a:lnTo>
                <a:lnTo>
                  <a:pt x="1946672" y="0"/>
                </a:lnTo>
                <a:lnTo>
                  <a:pt x="1928812" y="8930"/>
                </a:lnTo>
                <a:lnTo>
                  <a:pt x="1928812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679531" y="1312664"/>
            <a:ext cx="116087" cy="348259"/>
          </a:xfrm>
          <a:custGeom>
            <a:avLst/>
            <a:gdLst/>
            <a:ahLst/>
            <a:cxnLst/>
            <a:rect l="0" t="0" r="0" b="0"/>
            <a:pathLst>
              <a:path w="116087" h="348259">
                <a:moveTo>
                  <a:pt x="0" y="71438"/>
                </a:moveTo>
                <a:lnTo>
                  <a:pt x="0" y="62508"/>
                </a:lnTo>
                <a:lnTo>
                  <a:pt x="0" y="53578"/>
                </a:lnTo>
                <a:lnTo>
                  <a:pt x="8930" y="44649"/>
                </a:lnTo>
                <a:lnTo>
                  <a:pt x="8930" y="26789"/>
                </a:lnTo>
                <a:lnTo>
                  <a:pt x="17860" y="17859"/>
                </a:lnTo>
                <a:lnTo>
                  <a:pt x="17860" y="8930"/>
                </a:lnTo>
                <a:lnTo>
                  <a:pt x="26789" y="0"/>
                </a:lnTo>
                <a:lnTo>
                  <a:pt x="26789" y="8930"/>
                </a:lnTo>
                <a:lnTo>
                  <a:pt x="35719" y="17859"/>
                </a:lnTo>
                <a:lnTo>
                  <a:pt x="44649" y="35719"/>
                </a:lnTo>
                <a:lnTo>
                  <a:pt x="53578" y="62508"/>
                </a:lnTo>
                <a:lnTo>
                  <a:pt x="62508" y="98226"/>
                </a:lnTo>
                <a:lnTo>
                  <a:pt x="80367" y="133945"/>
                </a:lnTo>
                <a:lnTo>
                  <a:pt x="98227" y="178594"/>
                </a:lnTo>
                <a:lnTo>
                  <a:pt x="107157" y="223242"/>
                </a:lnTo>
                <a:lnTo>
                  <a:pt x="116086" y="267890"/>
                </a:lnTo>
                <a:lnTo>
                  <a:pt x="116086" y="303609"/>
                </a:lnTo>
                <a:lnTo>
                  <a:pt x="107157" y="339328"/>
                </a:lnTo>
                <a:lnTo>
                  <a:pt x="89297" y="348258"/>
                </a:lnTo>
                <a:lnTo>
                  <a:pt x="62508" y="348258"/>
                </a:lnTo>
                <a:lnTo>
                  <a:pt x="35719" y="312539"/>
                </a:lnTo>
                <a:lnTo>
                  <a:pt x="17860" y="267890"/>
                </a:lnTo>
                <a:lnTo>
                  <a:pt x="8930" y="205383"/>
                </a:lnTo>
                <a:lnTo>
                  <a:pt x="8930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875859" y="2152054"/>
            <a:ext cx="464345" cy="375049"/>
          </a:xfrm>
          <a:custGeom>
            <a:avLst/>
            <a:gdLst/>
            <a:ahLst/>
            <a:cxnLst/>
            <a:rect l="0" t="0" r="0" b="0"/>
            <a:pathLst>
              <a:path w="464345" h="375049">
                <a:moveTo>
                  <a:pt x="0" y="169665"/>
                </a:moveTo>
                <a:lnTo>
                  <a:pt x="0" y="160735"/>
                </a:lnTo>
                <a:lnTo>
                  <a:pt x="0" y="160735"/>
                </a:lnTo>
                <a:lnTo>
                  <a:pt x="0" y="151805"/>
                </a:lnTo>
                <a:lnTo>
                  <a:pt x="8930" y="133946"/>
                </a:lnTo>
                <a:lnTo>
                  <a:pt x="17860" y="125016"/>
                </a:lnTo>
                <a:lnTo>
                  <a:pt x="44649" y="107157"/>
                </a:lnTo>
                <a:lnTo>
                  <a:pt x="71438" y="89297"/>
                </a:lnTo>
                <a:lnTo>
                  <a:pt x="107157" y="62508"/>
                </a:lnTo>
                <a:lnTo>
                  <a:pt x="151805" y="44649"/>
                </a:lnTo>
                <a:lnTo>
                  <a:pt x="196454" y="26790"/>
                </a:lnTo>
                <a:lnTo>
                  <a:pt x="232172" y="8930"/>
                </a:lnTo>
                <a:lnTo>
                  <a:pt x="258961" y="0"/>
                </a:lnTo>
                <a:lnTo>
                  <a:pt x="276821" y="8930"/>
                </a:lnTo>
                <a:lnTo>
                  <a:pt x="276821" y="35719"/>
                </a:lnTo>
                <a:lnTo>
                  <a:pt x="258961" y="80368"/>
                </a:lnTo>
                <a:lnTo>
                  <a:pt x="223243" y="142875"/>
                </a:lnTo>
                <a:lnTo>
                  <a:pt x="178594" y="205383"/>
                </a:lnTo>
                <a:lnTo>
                  <a:pt x="133946" y="258961"/>
                </a:lnTo>
                <a:lnTo>
                  <a:pt x="89297" y="312540"/>
                </a:lnTo>
                <a:lnTo>
                  <a:pt x="62508" y="348259"/>
                </a:lnTo>
                <a:lnTo>
                  <a:pt x="44649" y="366118"/>
                </a:lnTo>
                <a:lnTo>
                  <a:pt x="44649" y="375048"/>
                </a:lnTo>
                <a:lnTo>
                  <a:pt x="62508" y="366118"/>
                </a:lnTo>
                <a:lnTo>
                  <a:pt x="98227" y="348259"/>
                </a:lnTo>
                <a:lnTo>
                  <a:pt x="151805" y="321469"/>
                </a:lnTo>
                <a:lnTo>
                  <a:pt x="205383" y="294680"/>
                </a:lnTo>
                <a:lnTo>
                  <a:pt x="267891" y="267891"/>
                </a:lnTo>
                <a:lnTo>
                  <a:pt x="330399" y="241102"/>
                </a:lnTo>
                <a:lnTo>
                  <a:pt x="383977" y="223243"/>
                </a:lnTo>
                <a:lnTo>
                  <a:pt x="428625" y="205383"/>
                </a:lnTo>
                <a:lnTo>
                  <a:pt x="464344" y="196454"/>
                </a:lnTo>
                <a:lnTo>
                  <a:pt x="464344" y="19645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241977" y="2080617"/>
            <a:ext cx="241102" cy="392907"/>
          </a:xfrm>
          <a:custGeom>
            <a:avLst/>
            <a:gdLst/>
            <a:ahLst/>
            <a:cxnLst/>
            <a:rect l="0" t="0" r="0" b="0"/>
            <a:pathLst>
              <a:path w="241102" h="392907">
                <a:moveTo>
                  <a:pt x="80367" y="0"/>
                </a:moveTo>
                <a:lnTo>
                  <a:pt x="71437" y="0"/>
                </a:lnTo>
                <a:lnTo>
                  <a:pt x="71437" y="0"/>
                </a:lnTo>
                <a:lnTo>
                  <a:pt x="53578" y="8930"/>
                </a:lnTo>
                <a:lnTo>
                  <a:pt x="44648" y="26789"/>
                </a:lnTo>
                <a:lnTo>
                  <a:pt x="26789" y="53578"/>
                </a:lnTo>
                <a:lnTo>
                  <a:pt x="8929" y="98227"/>
                </a:lnTo>
                <a:lnTo>
                  <a:pt x="0" y="142875"/>
                </a:lnTo>
                <a:lnTo>
                  <a:pt x="0" y="196453"/>
                </a:lnTo>
                <a:lnTo>
                  <a:pt x="0" y="258961"/>
                </a:lnTo>
                <a:lnTo>
                  <a:pt x="17859" y="303609"/>
                </a:lnTo>
                <a:lnTo>
                  <a:pt x="44648" y="330398"/>
                </a:lnTo>
                <a:lnTo>
                  <a:pt x="80367" y="348258"/>
                </a:lnTo>
                <a:lnTo>
                  <a:pt x="125015" y="348258"/>
                </a:lnTo>
                <a:lnTo>
                  <a:pt x="169664" y="339328"/>
                </a:lnTo>
                <a:lnTo>
                  <a:pt x="196453" y="321469"/>
                </a:lnTo>
                <a:lnTo>
                  <a:pt x="223242" y="303609"/>
                </a:lnTo>
                <a:lnTo>
                  <a:pt x="241101" y="276820"/>
                </a:lnTo>
                <a:lnTo>
                  <a:pt x="241101" y="241102"/>
                </a:lnTo>
                <a:lnTo>
                  <a:pt x="232171" y="214312"/>
                </a:lnTo>
                <a:lnTo>
                  <a:pt x="205382" y="196453"/>
                </a:lnTo>
                <a:lnTo>
                  <a:pt x="178593" y="205383"/>
                </a:lnTo>
                <a:lnTo>
                  <a:pt x="142875" y="232172"/>
                </a:lnTo>
                <a:lnTo>
                  <a:pt x="116086" y="267891"/>
                </a:lnTo>
                <a:lnTo>
                  <a:pt x="107156" y="312539"/>
                </a:lnTo>
                <a:lnTo>
                  <a:pt x="107156" y="357187"/>
                </a:lnTo>
                <a:lnTo>
                  <a:pt x="116086" y="383977"/>
                </a:lnTo>
                <a:lnTo>
                  <a:pt x="142875" y="392906"/>
                </a:lnTo>
                <a:lnTo>
                  <a:pt x="169664" y="375047"/>
                </a:lnTo>
                <a:lnTo>
                  <a:pt x="196453" y="348258"/>
                </a:lnTo>
                <a:lnTo>
                  <a:pt x="196453" y="34825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813352" y="1919883"/>
            <a:ext cx="839391" cy="759024"/>
          </a:xfrm>
          <a:custGeom>
            <a:avLst/>
            <a:gdLst/>
            <a:ahLst/>
            <a:cxnLst/>
            <a:rect l="0" t="0" r="0" b="0"/>
            <a:pathLst>
              <a:path w="839391" h="759024">
                <a:moveTo>
                  <a:pt x="17859" y="741164"/>
                </a:moveTo>
                <a:lnTo>
                  <a:pt x="17859" y="741164"/>
                </a:lnTo>
                <a:lnTo>
                  <a:pt x="17859" y="741164"/>
                </a:lnTo>
                <a:lnTo>
                  <a:pt x="17859" y="750094"/>
                </a:lnTo>
                <a:lnTo>
                  <a:pt x="17859" y="750094"/>
                </a:lnTo>
                <a:lnTo>
                  <a:pt x="17859" y="750094"/>
                </a:lnTo>
                <a:lnTo>
                  <a:pt x="8929" y="759023"/>
                </a:lnTo>
                <a:lnTo>
                  <a:pt x="8929" y="759023"/>
                </a:lnTo>
                <a:lnTo>
                  <a:pt x="8929" y="759023"/>
                </a:lnTo>
                <a:lnTo>
                  <a:pt x="8929" y="759023"/>
                </a:lnTo>
                <a:lnTo>
                  <a:pt x="8929" y="759023"/>
                </a:lnTo>
                <a:lnTo>
                  <a:pt x="8929" y="759023"/>
                </a:lnTo>
                <a:lnTo>
                  <a:pt x="8929" y="759023"/>
                </a:lnTo>
                <a:lnTo>
                  <a:pt x="17859" y="759023"/>
                </a:lnTo>
                <a:lnTo>
                  <a:pt x="17859" y="750094"/>
                </a:lnTo>
                <a:lnTo>
                  <a:pt x="17859" y="750094"/>
                </a:lnTo>
                <a:lnTo>
                  <a:pt x="17859" y="741164"/>
                </a:lnTo>
                <a:lnTo>
                  <a:pt x="8929" y="741164"/>
                </a:lnTo>
                <a:lnTo>
                  <a:pt x="8929" y="741164"/>
                </a:lnTo>
                <a:lnTo>
                  <a:pt x="8929" y="74116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32234"/>
                </a:lnTo>
                <a:lnTo>
                  <a:pt x="8929" y="741164"/>
                </a:lnTo>
                <a:lnTo>
                  <a:pt x="8929" y="741164"/>
                </a:lnTo>
                <a:lnTo>
                  <a:pt x="8929" y="741164"/>
                </a:lnTo>
                <a:lnTo>
                  <a:pt x="0" y="741164"/>
                </a:lnTo>
                <a:lnTo>
                  <a:pt x="0" y="741164"/>
                </a:lnTo>
                <a:lnTo>
                  <a:pt x="0" y="741164"/>
                </a:lnTo>
                <a:lnTo>
                  <a:pt x="0" y="741164"/>
                </a:lnTo>
                <a:lnTo>
                  <a:pt x="0" y="741164"/>
                </a:lnTo>
                <a:lnTo>
                  <a:pt x="0" y="741164"/>
                </a:lnTo>
                <a:lnTo>
                  <a:pt x="0" y="732234"/>
                </a:lnTo>
                <a:lnTo>
                  <a:pt x="17859" y="723305"/>
                </a:lnTo>
                <a:lnTo>
                  <a:pt x="35718" y="687586"/>
                </a:lnTo>
                <a:lnTo>
                  <a:pt x="80367" y="642937"/>
                </a:lnTo>
                <a:lnTo>
                  <a:pt x="142875" y="580430"/>
                </a:lnTo>
                <a:lnTo>
                  <a:pt x="232171" y="500062"/>
                </a:lnTo>
                <a:lnTo>
                  <a:pt x="339328" y="410765"/>
                </a:lnTo>
                <a:lnTo>
                  <a:pt x="455414" y="330398"/>
                </a:lnTo>
                <a:lnTo>
                  <a:pt x="562570" y="250031"/>
                </a:lnTo>
                <a:lnTo>
                  <a:pt x="660796" y="169664"/>
                </a:lnTo>
                <a:lnTo>
                  <a:pt x="741164" y="107156"/>
                </a:lnTo>
                <a:lnTo>
                  <a:pt x="794742" y="44648"/>
                </a:lnTo>
                <a:lnTo>
                  <a:pt x="839390" y="0"/>
                </a:lnTo>
                <a:lnTo>
                  <a:pt x="83939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625953" y="2018109"/>
            <a:ext cx="419696" cy="241103"/>
          </a:xfrm>
          <a:custGeom>
            <a:avLst/>
            <a:gdLst/>
            <a:ahLst/>
            <a:cxnLst/>
            <a:rect l="0" t="0" r="0" b="0"/>
            <a:pathLst>
              <a:path w="419696" h="241103">
                <a:moveTo>
                  <a:pt x="44649" y="89297"/>
                </a:moveTo>
                <a:lnTo>
                  <a:pt x="35719" y="98227"/>
                </a:lnTo>
                <a:lnTo>
                  <a:pt x="26789" y="98227"/>
                </a:lnTo>
                <a:lnTo>
                  <a:pt x="17860" y="107156"/>
                </a:lnTo>
                <a:lnTo>
                  <a:pt x="8930" y="107156"/>
                </a:lnTo>
                <a:lnTo>
                  <a:pt x="0" y="107156"/>
                </a:lnTo>
                <a:lnTo>
                  <a:pt x="8930" y="98227"/>
                </a:lnTo>
                <a:lnTo>
                  <a:pt x="17860" y="80367"/>
                </a:lnTo>
                <a:lnTo>
                  <a:pt x="44649" y="62508"/>
                </a:lnTo>
                <a:lnTo>
                  <a:pt x="80367" y="44649"/>
                </a:lnTo>
                <a:lnTo>
                  <a:pt x="107156" y="17860"/>
                </a:lnTo>
                <a:lnTo>
                  <a:pt x="142875" y="8930"/>
                </a:lnTo>
                <a:lnTo>
                  <a:pt x="169664" y="0"/>
                </a:lnTo>
                <a:lnTo>
                  <a:pt x="178594" y="17860"/>
                </a:lnTo>
                <a:lnTo>
                  <a:pt x="178594" y="44649"/>
                </a:lnTo>
                <a:lnTo>
                  <a:pt x="169664" y="89297"/>
                </a:lnTo>
                <a:lnTo>
                  <a:pt x="151805" y="133945"/>
                </a:lnTo>
                <a:lnTo>
                  <a:pt x="142875" y="178594"/>
                </a:lnTo>
                <a:lnTo>
                  <a:pt x="133945" y="214313"/>
                </a:lnTo>
                <a:lnTo>
                  <a:pt x="133945" y="232172"/>
                </a:lnTo>
                <a:lnTo>
                  <a:pt x="142875" y="241102"/>
                </a:lnTo>
                <a:lnTo>
                  <a:pt x="160735" y="232172"/>
                </a:lnTo>
                <a:lnTo>
                  <a:pt x="196453" y="214313"/>
                </a:lnTo>
                <a:lnTo>
                  <a:pt x="232172" y="187524"/>
                </a:lnTo>
                <a:lnTo>
                  <a:pt x="285750" y="151805"/>
                </a:lnTo>
                <a:lnTo>
                  <a:pt x="330399" y="116086"/>
                </a:lnTo>
                <a:lnTo>
                  <a:pt x="375047" y="71438"/>
                </a:lnTo>
                <a:lnTo>
                  <a:pt x="419695" y="26789"/>
                </a:lnTo>
                <a:lnTo>
                  <a:pt x="419695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974211" y="1794867"/>
            <a:ext cx="250031" cy="151806"/>
          </a:xfrm>
          <a:custGeom>
            <a:avLst/>
            <a:gdLst/>
            <a:ahLst/>
            <a:cxnLst/>
            <a:rect l="0" t="0" r="0" b="0"/>
            <a:pathLst>
              <a:path w="250031" h="151806">
                <a:moveTo>
                  <a:pt x="8930" y="151805"/>
                </a:move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8930" y="142875"/>
                </a:lnTo>
                <a:lnTo>
                  <a:pt x="26789" y="133945"/>
                </a:lnTo>
                <a:lnTo>
                  <a:pt x="62508" y="116086"/>
                </a:lnTo>
                <a:lnTo>
                  <a:pt x="98227" y="98227"/>
                </a:lnTo>
                <a:lnTo>
                  <a:pt x="142875" y="80367"/>
                </a:lnTo>
                <a:lnTo>
                  <a:pt x="178594" y="62508"/>
                </a:lnTo>
                <a:lnTo>
                  <a:pt x="205383" y="35719"/>
                </a:lnTo>
                <a:lnTo>
                  <a:pt x="232171" y="26789"/>
                </a:lnTo>
                <a:lnTo>
                  <a:pt x="250030" y="8930"/>
                </a:lnTo>
                <a:lnTo>
                  <a:pt x="250030" y="0"/>
                </a:lnTo>
                <a:lnTo>
                  <a:pt x="2500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11703" y="1946672"/>
            <a:ext cx="285750" cy="285751"/>
          </a:xfrm>
          <a:custGeom>
            <a:avLst/>
            <a:gdLst/>
            <a:ahLst/>
            <a:cxnLst/>
            <a:rect l="0" t="0" r="0" b="0"/>
            <a:pathLst>
              <a:path w="285750" h="285751">
                <a:moveTo>
                  <a:pt x="17860" y="0"/>
                </a:moveTo>
                <a:lnTo>
                  <a:pt x="17860" y="8929"/>
                </a:lnTo>
                <a:lnTo>
                  <a:pt x="893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0" y="98226"/>
                </a:lnTo>
                <a:lnTo>
                  <a:pt x="8930" y="107156"/>
                </a:lnTo>
                <a:lnTo>
                  <a:pt x="26789" y="116086"/>
                </a:lnTo>
                <a:lnTo>
                  <a:pt x="44649" y="116086"/>
                </a:lnTo>
                <a:lnTo>
                  <a:pt x="71438" y="107156"/>
                </a:lnTo>
                <a:lnTo>
                  <a:pt x="98227" y="98226"/>
                </a:lnTo>
                <a:lnTo>
                  <a:pt x="142875" y="89297"/>
                </a:lnTo>
                <a:lnTo>
                  <a:pt x="178594" y="80367"/>
                </a:lnTo>
                <a:lnTo>
                  <a:pt x="214313" y="80367"/>
                </a:lnTo>
                <a:lnTo>
                  <a:pt x="250031" y="89297"/>
                </a:lnTo>
                <a:lnTo>
                  <a:pt x="276820" y="98226"/>
                </a:lnTo>
                <a:lnTo>
                  <a:pt x="285749" y="125015"/>
                </a:lnTo>
                <a:lnTo>
                  <a:pt x="285749" y="151804"/>
                </a:lnTo>
                <a:lnTo>
                  <a:pt x="267891" y="187523"/>
                </a:lnTo>
                <a:lnTo>
                  <a:pt x="250031" y="223242"/>
                </a:lnTo>
                <a:lnTo>
                  <a:pt x="214313" y="250031"/>
                </a:lnTo>
                <a:lnTo>
                  <a:pt x="178594" y="276820"/>
                </a:lnTo>
                <a:lnTo>
                  <a:pt x="151805" y="285750"/>
                </a:lnTo>
                <a:lnTo>
                  <a:pt x="142875" y="285750"/>
                </a:lnTo>
                <a:lnTo>
                  <a:pt x="142875" y="267890"/>
                </a:lnTo>
                <a:lnTo>
                  <a:pt x="151805" y="241101"/>
                </a:lnTo>
                <a:lnTo>
                  <a:pt x="169664" y="214312"/>
                </a:lnTo>
                <a:lnTo>
                  <a:pt x="169664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Robust worst-case test </a:t>
            </a:r>
            <a:r>
              <a:rPr lang="en-US" b="1" dirty="0" smtClean="0"/>
              <a:t>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Robust worst-case test cases</a:t>
            </a:r>
          </a:p>
          <a:p>
            <a:r>
              <a:rPr lang="en-US" b="1" dirty="0" smtClean="0"/>
              <a:t>Combines robust and worst case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95600"/>
            <a:ext cx="5479595" cy="333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2714625" y="3723679"/>
            <a:ext cx="35720" cy="348259"/>
          </a:xfrm>
          <a:custGeom>
            <a:avLst/>
            <a:gdLst/>
            <a:ahLst/>
            <a:cxnLst/>
            <a:rect l="0" t="0" r="0" b="0"/>
            <a:pathLst>
              <a:path w="35720" h="348259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8930" y="151805"/>
                </a:lnTo>
                <a:lnTo>
                  <a:pt x="8930" y="196453"/>
                </a:lnTo>
                <a:lnTo>
                  <a:pt x="8930" y="232172"/>
                </a:lnTo>
                <a:lnTo>
                  <a:pt x="8930" y="276821"/>
                </a:lnTo>
                <a:lnTo>
                  <a:pt x="8930" y="303610"/>
                </a:lnTo>
                <a:lnTo>
                  <a:pt x="0" y="330399"/>
                </a:lnTo>
                <a:lnTo>
                  <a:pt x="0" y="339328"/>
                </a:lnTo>
                <a:lnTo>
                  <a:pt x="0" y="348258"/>
                </a:lnTo>
                <a:lnTo>
                  <a:pt x="8930" y="339328"/>
                </a:lnTo>
                <a:lnTo>
                  <a:pt x="17859" y="330399"/>
                </a:lnTo>
                <a:lnTo>
                  <a:pt x="35719" y="312539"/>
                </a:lnTo>
                <a:lnTo>
                  <a:pt x="35719" y="31253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732484" y="3643312"/>
            <a:ext cx="428626" cy="53579"/>
          </a:xfrm>
          <a:custGeom>
            <a:avLst/>
            <a:gdLst/>
            <a:ahLst/>
            <a:cxnLst/>
            <a:rect l="0" t="0" r="0" b="0"/>
            <a:pathLst>
              <a:path w="428626" h="53579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30" y="44649"/>
                </a:lnTo>
                <a:lnTo>
                  <a:pt x="17860" y="53578"/>
                </a:lnTo>
                <a:lnTo>
                  <a:pt x="35719" y="53578"/>
                </a:lnTo>
                <a:lnTo>
                  <a:pt x="53579" y="53578"/>
                </a:lnTo>
                <a:lnTo>
                  <a:pt x="80368" y="44649"/>
                </a:lnTo>
                <a:lnTo>
                  <a:pt x="107157" y="35719"/>
                </a:lnTo>
                <a:lnTo>
                  <a:pt x="142875" y="26789"/>
                </a:lnTo>
                <a:lnTo>
                  <a:pt x="178594" y="17859"/>
                </a:lnTo>
                <a:lnTo>
                  <a:pt x="223243" y="8930"/>
                </a:lnTo>
                <a:lnTo>
                  <a:pt x="258961" y="0"/>
                </a:lnTo>
                <a:lnTo>
                  <a:pt x="294680" y="8930"/>
                </a:lnTo>
                <a:lnTo>
                  <a:pt x="330399" y="17859"/>
                </a:lnTo>
                <a:lnTo>
                  <a:pt x="366118" y="26789"/>
                </a:lnTo>
                <a:lnTo>
                  <a:pt x="392907" y="44649"/>
                </a:lnTo>
                <a:lnTo>
                  <a:pt x="428625" y="53578"/>
                </a:lnTo>
                <a:lnTo>
                  <a:pt x="428625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357813" y="3652242"/>
            <a:ext cx="455415" cy="35720"/>
          </a:xfrm>
          <a:custGeom>
            <a:avLst/>
            <a:gdLst/>
            <a:ahLst/>
            <a:cxnLst/>
            <a:rect l="0" t="0" r="0" b="0"/>
            <a:pathLst>
              <a:path w="455415" h="3572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8" y="35719"/>
                </a:lnTo>
                <a:lnTo>
                  <a:pt x="53578" y="35719"/>
                </a:lnTo>
                <a:lnTo>
                  <a:pt x="71437" y="35719"/>
                </a:lnTo>
                <a:lnTo>
                  <a:pt x="98226" y="35719"/>
                </a:lnTo>
                <a:lnTo>
                  <a:pt x="116085" y="26789"/>
                </a:lnTo>
                <a:lnTo>
                  <a:pt x="142875" y="26789"/>
                </a:lnTo>
                <a:lnTo>
                  <a:pt x="169664" y="26789"/>
                </a:lnTo>
                <a:lnTo>
                  <a:pt x="196453" y="26789"/>
                </a:lnTo>
                <a:lnTo>
                  <a:pt x="223242" y="26789"/>
                </a:lnTo>
                <a:lnTo>
                  <a:pt x="250031" y="26789"/>
                </a:lnTo>
                <a:lnTo>
                  <a:pt x="276820" y="26789"/>
                </a:lnTo>
                <a:lnTo>
                  <a:pt x="312539" y="26789"/>
                </a:lnTo>
                <a:lnTo>
                  <a:pt x="339328" y="26789"/>
                </a:lnTo>
                <a:lnTo>
                  <a:pt x="366117" y="26789"/>
                </a:lnTo>
                <a:lnTo>
                  <a:pt x="383976" y="26789"/>
                </a:lnTo>
                <a:lnTo>
                  <a:pt x="410765" y="26789"/>
                </a:lnTo>
                <a:lnTo>
                  <a:pt x="428625" y="17859"/>
                </a:lnTo>
                <a:lnTo>
                  <a:pt x="446484" y="8929"/>
                </a:lnTo>
                <a:lnTo>
                  <a:pt x="455414" y="8929"/>
                </a:lnTo>
                <a:lnTo>
                  <a:pt x="455414" y="0"/>
                </a:lnTo>
                <a:lnTo>
                  <a:pt x="455414" y="0"/>
                </a:lnTo>
                <a:lnTo>
                  <a:pt x="455414" y="8929"/>
                </a:lnTo>
                <a:lnTo>
                  <a:pt x="455414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50719" y="3705820"/>
            <a:ext cx="44649" cy="357188"/>
          </a:xfrm>
          <a:custGeom>
            <a:avLst/>
            <a:gdLst/>
            <a:ahLst/>
            <a:cxnLst/>
            <a:rect l="0" t="0" r="0" b="0"/>
            <a:pathLst>
              <a:path w="44649" h="357188">
                <a:moveTo>
                  <a:pt x="35719" y="8930"/>
                </a:moveTo>
                <a:lnTo>
                  <a:pt x="3571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35719" y="8930"/>
                </a:lnTo>
                <a:lnTo>
                  <a:pt x="35719" y="26789"/>
                </a:lnTo>
                <a:lnTo>
                  <a:pt x="26789" y="44648"/>
                </a:lnTo>
                <a:lnTo>
                  <a:pt x="17859" y="71437"/>
                </a:lnTo>
                <a:lnTo>
                  <a:pt x="8929" y="107156"/>
                </a:lnTo>
                <a:lnTo>
                  <a:pt x="0" y="142875"/>
                </a:lnTo>
                <a:lnTo>
                  <a:pt x="0" y="178594"/>
                </a:lnTo>
                <a:lnTo>
                  <a:pt x="0" y="214312"/>
                </a:lnTo>
                <a:lnTo>
                  <a:pt x="8929" y="250031"/>
                </a:lnTo>
                <a:lnTo>
                  <a:pt x="8929" y="276820"/>
                </a:lnTo>
                <a:lnTo>
                  <a:pt x="17859" y="303609"/>
                </a:lnTo>
                <a:lnTo>
                  <a:pt x="17859" y="321469"/>
                </a:lnTo>
                <a:lnTo>
                  <a:pt x="17859" y="339328"/>
                </a:lnTo>
                <a:lnTo>
                  <a:pt x="17859" y="348258"/>
                </a:lnTo>
                <a:lnTo>
                  <a:pt x="17859" y="357187"/>
                </a:lnTo>
                <a:lnTo>
                  <a:pt x="26789" y="357187"/>
                </a:lnTo>
                <a:lnTo>
                  <a:pt x="26789" y="348258"/>
                </a:lnTo>
                <a:lnTo>
                  <a:pt x="26789" y="34825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295305" y="5089922"/>
            <a:ext cx="508993" cy="401837"/>
          </a:xfrm>
          <a:custGeom>
            <a:avLst/>
            <a:gdLst/>
            <a:ahLst/>
            <a:cxnLst/>
            <a:rect l="0" t="0" r="0" b="0"/>
            <a:pathLst>
              <a:path w="508993" h="401837">
                <a:moveTo>
                  <a:pt x="508992" y="17859"/>
                </a:moveTo>
                <a:lnTo>
                  <a:pt x="508992" y="17859"/>
                </a:lnTo>
                <a:lnTo>
                  <a:pt x="508992" y="17859"/>
                </a:lnTo>
                <a:lnTo>
                  <a:pt x="508992" y="17859"/>
                </a:lnTo>
                <a:lnTo>
                  <a:pt x="508992" y="8930"/>
                </a:lnTo>
                <a:lnTo>
                  <a:pt x="508992" y="8930"/>
                </a:lnTo>
                <a:lnTo>
                  <a:pt x="508992" y="8930"/>
                </a:lnTo>
                <a:lnTo>
                  <a:pt x="508992" y="0"/>
                </a:lnTo>
                <a:lnTo>
                  <a:pt x="508992" y="0"/>
                </a:lnTo>
                <a:lnTo>
                  <a:pt x="500062" y="0"/>
                </a:lnTo>
                <a:lnTo>
                  <a:pt x="500062" y="0"/>
                </a:lnTo>
                <a:lnTo>
                  <a:pt x="500062" y="8930"/>
                </a:lnTo>
                <a:lnTo>
                  <a:pt x="500062" y="17859"/>
                </a:lnTo>
                <a:lnTo>
                  <a:pt x="500062" y="26789"/>
                </a:lnTo>
                <a:lnTo>
                  <a:pt x="491133" y="35719"/>
                </a:lnTo>
                <a:lnTo>
                  <a:pt x="491133" y="44648"/>
                </a:lnTo>
                <a:lnTo>
                  <a:pt x="482203" y="53578"/>
                </a:lnTo>
                <a:lnTo>
                  <a:pt x="482203" y="71437"/>
                </a:lnTo>
                <a:lnTo>
                  <a:pt x="482203" y="80367"/>
                </a:lnTo>
                <a:lnTo>
                  <a:pt x="473273" y="98226"/>
                </a:lnTo>
                <a:lnTo>
                  <a:pt x="473273" y="116086"/>
                </a:lnTo>
                <a:lnTo>
                  <a:pt x="473273" y="133945"/>
                </a:lnTo>
                <a:lnTo>
                  <a:pt x="473273" y="160734"/>
                </a:lnTo>
                <a:lnTo>
                  <a:pt x="473273" y="187523"/>
                </a:lnTo>
                <a:lnTo>
                  <a:pt x="473273" y="223242"/>
                </a:lnTo>
                <a:lnTo>
                  <a:pt x="473273" y="258961"/>
                </a:lnTo>
                <a:lnTo>
                  <a:pt x="473273" y="285750"/>
                </a:lnTo>
                <a:lnTo>
                  <a:pt x="473273" y="312539"/>
                </a:lnTo>
                <a:lnTo>
                  <a:pt x="482203" y="330398"/>
                </a:lnTo>
                <a:lnTo>
                  <a:pt x="482203" y="348258"/>
                </a:lnTo>
                <a:lnTo>
                  <a:pt x="482203" y="357187"/>
                </a:lnTo>
                <a:lnTo>
                  <a:pt x="482203" y="366117"/>
                </a:lnTo>
                <a:lnTo>
                  <a:pt x="482203" y="366117"/>
                </a:lnTo>
                <a:lnTo>
                  <a:pt x="482203" y="375047"/>
                </a:lnTo>
                <a:lnTo>
                  <a:pt x="482203" y="375047"/>
                </a:lnTo>
                <a:lnTo>
                  <a:pt x="482203" y="366117"/>
                </a:lnTo>
                <a:lnTo>
                  <a:pt x="482203" y="366117"/>
                </a:lnTo>
                <a:lnTo>
                  <a:pt x="482203" y="357187"/>
                </a:lnTo>
                <a:lnTo>
                  <a:pt x="482203" y="357187"/>
                </a:lnTo>
                <a:lnTo>
                  <a:pt x="482203" y="348258"/>
                </a:lnTo>
                <a:lnTo>
                  <a:pt x="482203" y="348258"/>
                </a:lnTo>
                <a:lnTo>
                  <a:pt x="482203" y="348258"/>
                </a:lnTo>
                <a:lnTo>
                  <a:pt x="491133" y="348258"/>
                </a:lnTo>
                <a:lnTo>
                  <a:pt x="491133" y="348258"/>
                </a:lnTo>
                <a:lnTo>
                  <a:pt x="491133" y="348258"/>
                </a:lnTo>
                <a:lnTo>
                  <a:pt x="491133" y="348258"/>
                </a:lnTo>
                <a:lnTo>
                  <a:pt x="491133" y="348258"/>
                </a:lnTo>
                <a:lnTo>
                  <a:pt x="491133" y="348258"/>
                </a:lnTo>
                <a:lnTo>
                  <a:pt x="482203" y="348258"/>
                </a:lnTo>
                <a:lnTo>
                  <a:pt x="482203" y="348258"/>
                </a:lnTo>
                <a:lnTo>
                  <a:pt x="482203" y="348258"/>
                </a:lnTo>
                <a:lnTo>
                  <a:pt x="482203" y="348258"/>
                </a:lnTo>
                <a:lnTo>
                  <a:pt x="482203" y="348258"/>
                </a:lnTo>
                <a:lnTo>
                  <a:pt x="473273" y="348258"/>
                </a:lnTo>
                <a:lnTo>
                  <a:pt x="473273" y="348258"/>
                </a:lnTo>
                <a:lnTo>
                  <a:pt x="464343" y="348258"/>
                </a:lnTo>
                <a:lnTo>
                  <a:pt x="455414" y="348258"/>
                </a:lnTo>
                <a:lnTo>
                  <a:pt x="446484" y="339328"/>
                </a:lnTo>
                <a:lnTo>
                  <a:pt x="437554" y="339328"/>
                </a:lnTo>
                <a:lnTo>
                  <a:pt x="419695" y="339328"/>
                </a:lnTo>
                <a:lnTo>
                  <a:pt x="401836" y="339328"/>
                </a:lnTo>
                <a:lnTo>
                  <a:pt x="383976" y="339328"/>
                </a:lnTo>
                <a:lnTo>
                  <a:pt x="357187" y="348258"/>
                </a:lnTo>
                <a:lnTo>
                  <a:pt x="339328" y="348258"/>
                </a:lnTo>
                <a:lnTo>
                  <a:pt x="312539" y="357187"/>
                </a:lnTo>
                <a:lnTo>
                  <a:pt x="285750" y="366117"/>
                </a:lnTo>
                <a:lnTo>
                  <a:pt x="250031" y="366117"/>
                </a:lnTo>
                <a:lnTo>
                  <a:pt x="223242" y="366117"/>
                </a:lnTo>
                <a:lnTo>
                  <a:pt x="187523" y="366117"/>
                </a:lnTo>
                <a:lnTo>
                  <a:pt x="160734" y="366117"/>
                </a:lnTo>
                <a:lnTo>
                  <a:pt x="133945" y="366117"/>
                </a:lnTo>
                <a:lnTo>
                  <a:pt x="107156" y="357187"/>
                </a:lnTo>
                <a:lnTo>
                  <a:pt x="89297" y="357187"/>
                </a:lnTo>
                <a:lnTo>
                  <a:pt x="62508" y="366117"/>
                </a:lnTo>
                <a:lnTo>
                  <a:pt x="44648" y="375047"/>
                </a:lnTo>
                <a:lnTo>
                  <a:pt x="26789" y="383976"/>
                </a:lnTo>
                <a:lnTo>
                  <a:pt x="17859" y="401836"/>
                </a:lnTo>
                <a:lnTo>
                  <a:pt x="0" y="401836"/>
                </a:lnTo>
                <a:lnTo>
                  <a:pt x="0" y="40183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3922" y="506313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723555" y="5009555"/>
            <a:ext cx="437555" cy="428626"/>
          </a:xfrm>
          <a:custGeom>
            <a:avLst/>
            <a:gdLst/>
            <a:ahLst/>
            <a:cxnLst/>
            <a:rect l="0" t="0" r="0" b="0"/>
            <a:pathLst>
              <a:path w="437555" h="428626">
                <a:moveTo>
                  <a:pt x="8929" y="17859"/>
                </a:moveTo>
                <a:lnTo>
                  <a:pt x="8929" y="1785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8929" y="169664"/>
                </a:lnTo>
                <a:lnTo>
                  <a:pt x="8929" y="196453"/>
                </a:lnTo>
                <a:lnTo>
                  <a:pt x="17859" y="214312"/>
                </a:lnTo>
                <a:lnTo>
                  <a:pt x="17859" y="250031"/>
                </a:lnTo>
                <a:lnTo>
                  <a:pt x="26789" y="267890"/>
                </a:lnTo>
                <a:lnTo>
                  <a:pt x="26789" y="303609"/>
                </a:lnTo>
                <a:lnTo>
                  <a:pt x="26789" y="330398"/>
                </a:lnTo>
                <a:lnTo>
                  <a:pt x="35718" y="348258"/>
                </a:lnTo>
                <a:lnTo>
                  <a:pt x="35718" y="375047"/>
                </a:lnTo>
                <a:lnTo>
                  <a:pt x="35718" y="392906"/>
                </a:lnTo>
                <a:lnTo>
                  <a:pt x="35718" y="410765"/>
                </a:lnTo>
                <a:lnTo>
                  <a:pt x="35718" y="419695"/>
                </a:lnTo>
                <a:lnTo>
                  <a:pt x="35718" y="428625"/>
                </a:lnTo>
                <a:lnTo>
                  <a:pt x="35718" y="428625"/>
                </a:lnTo>
                <a:lnTo>
                  <a:pt x="44648" y="428625"/>
                </a:lnTo>
                <a:lnTo>
                  <a:pt x="44648" y="419695"/>
                </a:lnTo>
                <a:lnTo>
                  <a:pt x="44648" y="410765"/>
                </a:lnTo>
                <a:lnTo>
                  <a:pt x="44648" y="410765"/>
                </a:lnTo>
                <a:lnTo>
                  <a:pt x="44648" y="401836"/>
                </a:lnTo>
                <a:lnTo>
                  <a:pt x="44648" y="401836"/>
                </a:lnTo>
                <a:lnTo>
                  <a:pt x="53578" y="401836"/>
                </a:lnTo>
                <a:lnTo>
                  <a:pt x="53578" y="401836"/>
                </a:lnTo>
                <a:lnTo>
                  <a:pt x="53578" y="401836"/>
                </a:lnTo>
                <a:lnTo>
                  <a:pt x="62508" y="401836"/>
                </a:lnTo>
                <a:lnTo>
                  <a:pt x="62508" y="410765"/>
                </a:lnTo>
                <a:lnTo>
                  <a:pt x="71437" y="410765"/>
                </a:lnTo>
                <a:lnTo>
                  <a:pt x="71437" y="410765"/>
                </a:lnTo>
                <a:lnTo>
                  <a:pt x="80367" y="401836"/>
                </a:lnTo>
                <a:lnTo>
                  <a:pt x="89297" y="401836"/>
                </a:lnTo>
                <a:lnTo>
                  <a:pt x="98226" y="401836"/>
                </a:lnTo>
                <a:lnTo>
                  <a:pt x="107156" y="401836"/>
                </a:lnTo>
                <a:lnTo>
                  <a:pt x="125015" y="392906"/>
                </a:lnTo>
                <a:lnTo>
                  <a:pt x="142875" y="392906"/>
                </a:lnTo>
                <a:lnTo>
                  <a:pt x="160734" y="392906"/>
                </a:lnTo>
                <a:lnTo>
                  <a:pt x="187523" y="383976"/>
                </a:lnTo>
                <a:lnTo>
                  <a:pt x="205383" y="383976"/>
                </a:lnTo>
                <a:lnTo>
                  <a:pt x="232172" y="375047"/>
                </a:lnTo>
                <a:lnTo>
                  <a:pt x="258961" y="375047"/>
                </a:lnTo>
                <a:lnTo>
                  <a:pt x="285750" y="375047"/>
                </a:lnTo>
                <a:lnTo>
                  <a:pt x="312539" y="375047"/>
                </a:lnTo>
                <a:lnTo>
                  <a:pt x="339328" y="375047"/>
                </a:lnTo>
                <a:lnTo>
                  <a:pt x="357187" y="375047"/>
                </a:lnTo>
                <a:lnTo>
                  <a:pt x="383976" y="366117"/>
                </a:lnTo>
                <a:lnTo>
                  <a:pt x="401836" y="366117"/>
                </a:lnTo>
                <a:lnTo>
                  <a:pt x="419695" y="357187"/>
                </a:lnTo>
                <a:lnTo>
                  <a:pt x="437554" y="348258"/>
                </a:lnTo>
                <a:lnTo>
                  <a:pt x="437554" y="34825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732484" y="4688086"/>
            <a:ext cx="8931" cy="196454"/>
          </a:xfrm>
          <a:custGeom>
            <a:avLst/>
            <a:gdLst/>
            <a:ahLst/>
            <a:cxnLst/>
            <a:rect l="0" t="0" r="0" b="0"/>
            <a:pathLst>
              <a:path w="8931" h="196454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60734"/>
                </a:lnTo>
                <a:lnTo>
                  <a:pt x="0" y="187523"/>
                </a:lnTo>
                <a:lnTo>
                  <a:pt x="0" y="196453"/>
                </a:lnTo>
                <a:lnTo>
                  <a:pt x="0" y="19645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741789" y="4643437"/>
            <a:ext cx="26790" cy="267892"/>
          </a:xfrm>
          <a:custGeom>
            <a:avLst/>
            <a:gdLst/>
            <a:ahLst/>
            <a:cxnLst/>
            <a:rect l="0" t="0" r="0" b="0"/>
            <a:pathLst>
              <a:path w="26790" h="267892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35719"/>
                </a:lnTo>
                <a:lnTo>
                  <a:pt x="26789" y="62508"/>
                </a:lnTo>
                <a:lnTo>
                  <a:pt x="26789" y="98227"/>
                </a:lnTo>
                <a:lnTo>
                  <a:pt x="26789" y="142875"/>
                </a:lnTo>
                <a:lnTo>
                  <a:pt x="17859" y="187524"/>
                </a:lnTo>
                <a:lnTo>
                  <a:pt x="8930" y="232172"/>
                </a:lnTo>
                <a:lnTo>
                  <a:pt x="8930" y="258961"/>
                </a:lnTo>
                <a:lnTo>
                  <a:pt x="0" y="267891"/>
                </a:lnTo>
                <a:lnTo>
                  <a:pt x="0" y="250032"/>
                </a:lnTo>
                <a:lnTo>
                  <a:pt x="0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848695" y="3527226"/>
            <a:ext cx="98228" cy="142876"/>
          </a:xfrm>
          <a:custGeom>
            <a:avLst/>
            <a:gdLst/>
            <a:ahLst/>
            <a:cxnLst/>
            <a:rect l="0" t="0" r="0" b="0"/>
            <a:pathLst>
              <a:path w="98228" h="142876">
                <a:moveTo>
                  <a:pt x="98227" y="0"/>
                </a:moveTo>
                <a:lnTo>
                  <a:pt x="98227" y="0"/>
                </a:lnTo>
                <a:lnTo>
                  <a:pt x="98227" y="0"/>
                </a:lnTo>
                <a:lnTo>
                  <a:pt x="98227" y="8930"/>
                </a:lnTo>
                <a:lnTo>
                  <a:pt x="98227" y="17860"/>
                </a:lnTo>
                <a:lnTo>
                  <a:pt x="89297" y="26789"/>
                </a:lnTo>
                <a:lnTo>
                  <a:pt x="71438" y="44649"/>
                </a:lnTo>
                <a:lnTo>
                  <a:pt x="53578" y="71438"/>
                </a:lnTo>
                <a:lnTo>
                  <a:pt x="35719" y="98227"/>
                </a:lnTo>
                <a:lnTo>
                  <a:pt x="8930" y="125016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884414" y="5456039"/>
            <a:ext cx="98228" cy="232172"/>
          </a:xfrm>
          <a:custGeom>
            <a:avLst/>
            <a:gdLst/>
            <a:ahLst/>
            <a:cxnLst/>
            <a:rect l="0" t="0" r="0" b="0"/>
            <a:pathLst>
              <a:path w="98228" h="232172">
                <a:moveTo>
                  <a:pt x="98227" y="8930"/>
                </a:moveTo>
                <a:lnTo>
                  <a:pt x="89297" y="8930"/>
                </a:lnTo>
                <a:lnTo>
                  <a:pt x="80367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17859"/>
                </a:lnTo>
                <a:lnTo>
                  <a:pt x="35719" y="44649"/>
                </a:lnTo>
                <a:lnTo>
                  <a:pt x="26789" y="98227"/>
                </a:lnTo>
                <a:lnTo>
                  <a:pt x="17859" y="151804"/>
                </a:lnTo>
                <a:lnTo>
                  <a:pt x="8930" y="196452"/>
                </a:lnTo>
                <a:lnTo>
                  <a:pt x="8930" y="232171"/>
                </a:lnTo>
                <a:lnTo>
                  <a:pt x="0" y="232171"/>
                </a:lnTo>
                <a:lnTo>
                  <a:pt x="0" y="23217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Last Time	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1259086" y="2268140"/>
            <a:ext cx="160735" cy="2500314"/>
          </a:xfrm>
          <a:custGeom>
            <a:avLst/>
            <a:gdLst/>
            <a:ahLst/>
            <a:cxnLst/>
            <a:rect l="0" t="0" r="0" b="0"/>
            <a:pathLst>
              <a:path w="160735" h="2500314">
                <a:moveTo>
                  <a:pt x="98227" y="26789"/>
                </a:moveTo>
                <a:lnTo>
                  <a:pt x="98227" y="26789"/>
                </a:lnTo>
                <a:lnTo>
                  <a:pt x="98227" y="26789"/>
                </a:lnTo>
                <a:lnTo>
                  <a:pt x="98227" y="17860"/>
                </a:lnTo>
                <a:lnTo>
                  <a:pt x="98227" y="17860"/>
                </a:lnTo>
                <a:lnTo>
                  <a:pt x="98227" y="8930"/>
                </a:lnTo>
                <a:lnTo>
                  <a:pt x="98227" y="0"/>
                </a:lnTo>
                <a:lnTo>
                  <a:pt x="98227" y="0"/>
                </a:lnTo>
                <a:lnTo>
                  <a:pt x="98227" y="8930"/>
                </a:lnTo>
                <a:lnTo>
                  <a:pt x="98227" y="17860"/>
                </a:lnTo>
                <a:lnTo>
                  <a:pt x="98227" y="44649"/>
                </a:lnTo>
                <a:lnTo>
                  <a:pt x="98227" y="71438"/>
                </a:lnTo>
                <a:lnTo>
                  <a:pt x="89297" y="107157"/>
                </a:lnTo>
                <a:lnTo>
                  <a:pt x="89297" y="133946"/>
                </a:lnTo>
                <a:lnTo>
                  <a:pt x="89297" y="169664"/>
                </a:lnTo>
                <a:lnTo>
                  <a:pt x="89297" y="196454"/>
                </a:lnTo>
                <a:lnTo>
                  <a:pt x="89297" y="223243"/>
                </a:lnTo>
                <a:lnTo>
                  <a:pt x="80367" y="241102"/>
                </a:lnTo>
                <a:lnTo>
                  <a:pt x="80367" y="267891"/>
                </a:lnTo>
                <a:lnTo>
                  <a:pt x="71437" y="303610"/>
                </a:lnTo>
                <a:lnTo>
                  <a:pt x="71437" y="348258"/>
                </a:lnTo>
                <a:lnTo>
                  <a:pt x="80367" y="410766"/>
                </a:lnTo>
                <a:lnTo>
                  <a:pt x="80367" y="491133"/>
                </a:lnTo>
                <a:lnTo>
                  <a:pt x="89297" y="580430"/>
                </a:lnTo>
                <a:lnTo>
                  <a:pt x="98227" y="669727"/>
                </a:lnTo>
                <a:lnTo>
                  <a:pt x="116086" y="759024"/>
                </a:lnTo>
                <a:lnTo>
                  <a:pt x="116086" y="839391"/>
                </a:lnTo>
                <a:lnTo>
                  <a:pt x="116086" y="910828"/>
                </a:lnTo>
                <a:lnTo>
                  <a:pt x="107156" y="973336"/>
                </a:lnTo>
                <a:lnTo>
                  <a:pt x="89297" y="1017985"/>
                </a:lnTo>
                <a:lnTo>
                  <a:pt x="71437" y="1062633"/>
                </a:lnTo>
                <a:lnTo>
                  <a:pt x="44648" y="1107281"/>
                </a:lnTo>
                <a:lnTo>
                  <a:pt x="26789" y="1143000"/>
                </a:lnTo>
                <a:lnTo>
                  <a:pt x="8930" y="1205508"/>
                </a:lnTo>
                <a:lnTo>
                  <a:pt x="0" y="1276946"/>
                </a:lnTo>
                <a:lnTo>
                  <a:pt x="0" y="1366242"/>
                </a:lnTo>
                <a:lnTo>
                  <a:pt x="0" y="1464469"/>
                </a:lnTo>
                <a:lnTo>
                  <a:pt x="8930" y="1562696"/>
                </a:lnTo>
                <a:lnTo>
                  <a:pt x="8930" y="1660922"/>
                </a:lnTo>
                <a:lnTo>
                  <a:pt x="17859" y="1741289"/>
                </a:lnTo>
                <a:lnTo>
                  <a:pt x="17859" y="1812727"/>
                </a:lnTo>
                <a:lnTo>
                  <a:pt x="17859" y="1875235"/>
                </a:lnTo>
                <a:lnTo>
                  <a:pt x="17859" y="1919883"/>
                </a:lnTo>
                <a:lnTo>
                  <a:pt x="8930" y="1946672"/>
                </a:lnTo>
                <a:lnTo>
                  <a:pt x="8930" y="1964531"/>
                </a:lnTo>
                <a:lnTo>
                  <a:pt x="8930" y="1991321"/>
                </a:lnTo>
                <a:lnTo>
                  <a:pt x="17859" y="2018110"/>
                </a:lnTo>
                <a:lnTo>
                  <a:pt x="35719" y="2062758"/>
                </a:lnTo>
                <a:lnTo>
                  <a:pt x="62508" y="2116336"/>
                </a:lnTo>
                <a:lnTo>
                  <a:pt x="89297" y="2178844"/>
                </a:lnTo>
                <a:lnTo>
                  <a:pt x="116086" y="2259211"/>
                </a:lnTo>
                <a:lnTo>
                  <a:pt x="133945" y="2321719"/>
                </a:lnTo>
                <a:lnTo>
                  <a:pt x="151805" y="2384227"/>
                </a:lnTo>
                <a:lnTo>
                  <a:pt x="160734" y="2437805"/>
                </a:lnTo>
                <a:lnTo>
                  <a:pt x="151805" y="2482453"/>
                </a:lnTo>
                <a:lnTo>
                  <a:pt x="133945" y="2500313"/>
                </a:lnTo>
                <a:lnTo>
                  <a:pt x="133945" y="2500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5598914" y="2286000"/>
            <a:ext cx="160735" cy="2018110"/>
          </a:xfrm>
          <a:custGeom>
            <a:avLst/>
            <a:gdLst/>
            <a:ahLst/>
            <a:cxnLst/>
            <a:rect l="0" t="0" r="0" b="0"/>
            <a:pathLst>
              <a:path w="160735" h="2018110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26789"/>
                </a:lnTo>
                <a:lnTo>
                  <a:pt x="17859" y="44648"/>
                </a:lnTo>
                <a:lnTo>
                  <a:pt x="17859" y="80367"/>
                </a:lnTo>
                <a:lnTo>
                  <a:pt x="17859" y="116086"/>
                </a:lnTo>
                <a:lnTo>
                  <a:pt x="17859" y="160734"/>
                </a:lnTo>
                <a:lnTo>
                  <a:pt x="17859" y="205383"/>
                </a:lnTo>
                <a:lnTo>
                  <a:pt x="26789" y="250031"/>
                </a:lnTo>
                <a:lnTo>
                  <a:pt x="26789" y="285750"/>
                </a:lnTo>
                <a:lnTo>
                  <a:pt x="26789" y="321469"/>
                </a:lnTo>
                <a:lnTo>
                  <a:pt x="26789" y="348258"/>
                </a:lnTo>
                <a:lnTo>
                  <a:pt x="17859" y="375047"/>
                </a:lnTo>
                <a:lnTo>
                  <a:pt x="17859" y="410766"/>
                </a:lnTo>
                <a:lnTo>
                  <a:pt x="8930" y="455414"/>
                </a:lnTo>
                <a:lnTo>
                  <a:pt x="8930" y="508992"/>
                </a:lnTo>
                <a:lnTo>
                  <a:pt x="8930" y="571500"/>
                </a:lnTo>
                <a:lnTo>
                  <a:pt x="17859" y="651867"/>
                </a:lnTo>
                <a:lnTo>
                  <a:pt x="26789" y="723304"/>
                </a:lnTo>
                <a:lnTo>
                  <a:pt x="35719" y="794742"/>
                </a:lnTo>
                <a:lnTo>
                  <a:pt x="53578" y="866179"/>
                </a:lnTo>
                <a:lnTo>
                  <a:pt x="62508" y="919757"/>
                </a:lnTo>
                <a:lnTo>
                  <a:pt x="62508" y="973336"/>
                </a:lnTo>
                <a:lnTo>
                  <a:pt x="62508" y="1017984"/>
                </a:lnTo>
                <a:lnTo>
                  <a:pt x="62508" y="1053703"/>
                </a:lnTo>
                <a:lnTo>
                  <a:pt x="62508" y="1089421"/>
                </a:lnTo>
                <a:lnTo>
                  <a:pt x="53578" y="1125140"/>
                </a:lnTo>
                <a:lnTo>
                  <a:pt x="62508" y="1178718"/>
                </a:lnTo>
                <a:lnTo>
                  <a:pt x="62508" y="1250156"/>
                </a:lnTo>
                <a:lnTo>
                  <a:pt x="71438" y="1339453"/>
                </a:lnTo>
                <a:lnTo>
                  <a:pt x="98227" y="1428750"/>
                </a:lnTo>
                <a:lnTo>
                  <a:pt x="116086" y="1526976"/>
                </a:lnTo>
                <a:lnTo>
                  <a:pt x="133945" y="1607343"/>
                </a:lnTo>
                <a:lnTo>
                  <a:pt x="142875" y="1678781"/>
                </a:lnTo>
                <a:lnTo>
                  <a:pt x="151805" y="1732359"/>
                </a:lnTo>
                <a:lnTo>
                  <a:pt x="160734" y="1768078"/>
                </a:lnTo>
                <a:lnTo>
                  <a:pt x="151805" y="1794867"/>
                </a:lnTo>
                <a:lnTo>
                  <a:pt x="151805" y="1803796"/>
                </a:lnTo>
                <a:lnTo>
                  <a:pt x="142875" y="1794867"/>
                </a:lnTo>
                <a:lnTo>
                  <a:pt x="133945" y="1803796"/>
                </a:lnTo>
                <a:lnTo>
                  <a:pt x="133945" y="1812726"/>
                </a:lnTo>
                <a:lnTo>
                  <a:pt x="133945" y="1866304"/>
                </a:lnTo>
                <a:lnTo>
                  <a:pt x="151805" y="1928812"/>
                </a:lnTo>
                <a:lnTo>
                  <a:pt x="160734" y="2018109"/>
                </a:lnTo>
                <a:lnTo>
                  <a:pt x="160734" y="201810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Special value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value testing is probably the most widely practiced form of functional testing.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intuitive and least uniform.</a:t>
            </a:r>
          </a:p>
          <a:p>
            <a:r>
              <a:rPr lang="en-US" dirty="0" smtClean="0"/>
              <a:t>Ad hoc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16149" y="4009429"/>
            <a:ext cx="80368" cy="133947"/>
          </a:xfrm>
          <a:custGeom>
            <a:avLst/>
            <a:gdLst/>
            <a:ahLst/>
            <a:cxnLst/>
            <a:rect l="0" t="0" r="0" b="0"/>
            <a:pathLst>
              <a:path w="80368" h="133947">
                <a:moveTo>
                  <a:pt x="17859" y="44649"/>
                </a:moveTo>
                <a:lnTo>
                  <a:pt x="17859" y="44649"/>
                </a:lnTo>
                <a:lnTo>
                  <a:pt x="8929" y="44649"/>
                </a:lnTo>
                <a:lnTo>
                  <a:pt x="8929" y="4464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29" y="80367"/>
                </a:lnTo>
                <a:lnTo>
                  <a:pt x="8929" y="89297"/>
                </a:lnTo>
                <a:lnTo>
                  <a:pt x="17859" y="98227"/>
                </a:lnTo>
                <a:lnTo>
                  <a:pt x="17859" y="107157"/>
                </a:lnTo>
                <a:lnTo>
                  <a:pt x="26789" y="107157"/>
                </a:lnTo>
                <a:lnTo>
                  <a:pt x="35718" y="98227"/>
                </a:lnTo>
                <a:lnTo>
                  <a:pt x="35718" y="89297"/>
                </a:lnTo>
                <a:lnTo>
                  <a:pt x="44648" y="80367"/>
                </a:lnTo>
                <a:lnTo>
                  <a:pt x="44648" y="71438"/>
                </a:lnTo>
                <a:lnTo>
                  <a:pt x="44648" y="53578"/>
                </a:lnTo>
                <a:lnTo>
                  <a:pt x="35718" y="35719"/>
                </a:lnTo>
                <a:lnTo>
                  <a:pt x="26789" y="26789"/>
                </a:lnTo>
                <a:lnTo>
                  <a:pt x="17859" y="26789"/>
                </a:lnTo>
                <a:lnTo>
                  <a:pt x="17859" y="26789"/>
                </a:lnTo>
                <a:lnTo>
                  <a:pt x="8929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29" y="116086"/>
                </a:lnTo>
                <a:lnTo>
                  <a:pt x="8929" y="125016"/>
                </a:lnTo>
                <a:lnTo>
                  <a:pt x="17859" y="133946"/>
                </a:lnTo>
                <a:lnTo>
                  <a:pt x="26789" y="125016"/>
                </a:lnTo>
                <a:lnTo>
                  <a:pt x="44648" y="116086"/>
                </a:lnTo>
                <a:lnTo>
                  <a:pt x="53578" y="98227"/>
                </a:lnTo>
                <a:lnTo>
                  <a:pt x="53578" y="71438"/>
                </a:lnTo>
                <a:lnTo>
                  <a:pt x="53578" y="53578"/>
                </a:lnTo>
                <a:lnTo>
                  <a:pt x="53578" y="35719"/>
                </a:lnTo>
                <a:lnTo>
                  <a:pt x="44648" y="26789"/>
                </a:lnTo>
                <a:lnTo>
                  <a:pt x="35718" y="26789"/>
                </a:lnTo>
                <a:lnTo>
                  <a:pt x="26789" y="35719"/>
                </a:lnTo>
                <a:lnTo>
                  <a:pt x="17859" y="44649"/>
                </a:lnTo>
                <a:lnTo>
                  <a:pt x="8929" y="62508"/>
                </a:lnTo>
                <a:lnTo>
                  <a:pt x="8929" y="89297"/>
                </a:lnTo>
                <a:lnTo>
                  <a:pt x="8929" y="107157"/>
                </a:lnTo>
                <a:lnTo>
                  <a:pt x="8929" y="116086"/>
                </a:lnTo>
                <a:lnTo>
                  <a:pt x="17859" y="107157"/>
                </a:lnTo>
                <a:lnTo>
                  <a:pt x="35718" y="98227"/>
                </a:lnTo>
                <a:lnTo>
                  <a:pt x="44648" y="71438"/>
                </a:lnTo>
                <a:lnTo>
                  <a:pt x="62507" y="35719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964406" y="3911203"/>
            <a:ext cx="258962" cy="276821"/>
          </a:xfrm>
          <a:custGeom>
            <a:avLst/>
            <a:gdLst/>
            <a:ahLst/>
            <a:cxnLst/>
            <a:rect l="0" t="0" r="0" b="0"/>
            <a:pathLst>
              <a:path w="258962" h="276821">
                <a:moveTo>
                  <a:pt x="80368" y="53578"/>
                </a:moveTo>
                <a:lnTo>
                  <a:pt x="80368" y="44648"/>
                </a:lnTo>
                <a:lnTo>
                  <a:pt x="80368" y="35718"/>
                </a:lnTo>
                <a:lnTo>
                  <a:pt x="71438" y="17859"/>
                </a:lnTo>
                <a:lnTo>
                  <a:pt x="62508" y="8929"/>
                </a:lnTo>
                <a:lnTo>
                  <a:pt x="53578" y="0"/>
                </a:lnTo>
                <a:lnTo>
                  <a:pt x="44649" y="0"/>
                </a:lnTo>
                <a:lnTo>
                  <a:pt x="26789" y="8929"/>
                </a:lnTo>
                <a:lnTo>
                  <a:pt x="17860" y="35718"/>
                </a:lnTo>
                <a:lnTo>
                  <a:pt x="8930" y="71437"/>
                </a:lnTo>
                <a:lnTo>
                  <a:pt x="0" y="116086"/>
                </a:lnTo>
                <a:lnTo>
                  <a:pt x="0" y="160734"/>
                </a:lnTo>
                <a:lnTo>
                  <a:pt x="8930" y="214312"/>
                </a:lnTo>
                <a:lnTo>
                  <a:pt x="26789" y="241101"/>
                </a:lnTo>
                <a:lnTo>
                  <a:pt x="53578" y="267890"/>
                </a:lnTo>
                <a:lnTo>
                  <a:pt x="89297" y="276820"/>
                </a:lnTo>
                <a:lnTo>
                  <a:pt x="125016" y="276820"/>
                </a:lnTo>
                <a:lnTo>
                  <a:pt x="160735" y="267890"/>
                </a:lnTo>
                <a:lnTo>
                  <a:pt x="187524" y="241101"/>
                </a:lnTo>
                <a:lnTo>
                  <a:pt x="223243" y="205383"/>
                </a:lnTo>
                <a:lnTo>
                  <a:pt x="241102" y="169664"/>
                </a:lnTo>
                <a:lnTo>
                  <a:pt x="258961" y="125015"/>
                </a:lnTo>
                <a:lnTo>
                  <a:pt x="258961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169789" y="4000500"/>
            <a:ext cx="125017" cy="196454"/>
          </a:xfrm>
          <a:custGeom>
            <a:avLst/>
            <a:gdLst/>
            <a:ahLst/>
            <a:cxnLst/>
            <a:rect l="0" t="0" r="0" b="0"/>
            <a:pathLst>
              <a:path w="125017" h="196454">
                <a:moveTo>
                  <a:pt x="17860" y="0"/>
                </a:moveTo>
                <a:lnTo>
                  <a:pt x="8930" y="8929"/>
                </a:lnTo>
                <a:lnTo>
                  <a:pt x="8930" y="35718"/>
                </a:lnTo>
                <a:lnTo>
                  <a:pt x="0" y="71437"/>
                </a:lnTo>
                <a:lnTo>
                  <a:pt x="0" y="107156"/>
                </a:lnTo>
                <a:lnTo>
                  <a:pt x="8930" y="142875"/>
                </a:lnTo>
                <a:lnTo>
                  <a:pt x="8930" y="169664"/>
                </a:lnTo>
                <a:lnTo>
                  <a:pt x="26789" y="187523"/>
                </a:lnTo>
                <a:lnTo>
                  <a:pt x="44649" y="196453"/>
                </a:lnTo>
                <a:lnTo>
                  <a:pt x="62508" y="187523"/>
                </a:lnTo>
                <a:lnTo>
                  <a:pt x="80367" y="178593"/>
                </a:lnTo>
                <a:lnTo>
                  <a:pt x="107156" y="151804"/>
                </a:lnTo>
                <a:lnTo>
                  <a:pt x="116086" y="125015"/>
                </a:lnTo>
                <a:lnTo>
                  <a:pt x="125016" y="98226"/>
                </a:lnTo>
                <a:lnTo>
                  <a:pt x="116086" y="62507"/>
                </a:lnTo>
                <a:lnTo>
                  <a:pt x="98227" y="44648"/>
                </a:lnTo>
                <a:lnTo>
                  <a:pt x="80367" y="26789"/>
                </a:lnTo>
                <a:lnTo>
                  <a:pt x="44649" y="26789"/>
                </a:lnTo>
                <a:lnTo>
                  <a:pt x="26789" y="44648"/>
                </a:lnTo>
                <a:lnTo>
                  <a:pt x="0" y="62507"/>
                </a:lnTo>
                <a:lnTo>
                  <a:pt x="0" y="80367"/>
                </a:lnTo>
                <a:lnTo>
                  <a:pt x="0" y="89296"/>
                </a:lnTo>
                <a:lnTo>
                  <a:pt x="8930" y="89296"/>
                </a:lnTo>
                <a:lnTo>
                  <a:pt x="35719" y="80367"/>
                </a:lnTo>
                <a:lnTo>
                  <a:pt x="35719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393031" y="4000500"/>
            <a:ext cx="294681" cy="232172"/>
          </a:xfrm>
          <a:custGeom>
            <a:avLst/>
            <a:gdLst/>
            <a:ahLst/>
            <a:cxnLst/>
            <a:rect l="0" t="0" r="0" b="0"/>
            <a:pathLst>
              <a:path w="294681" h="232172">
                <a:moveTo>
                  <a:pt x="8930" y="35718"/>
                </a:moveTo>
                <a:lnTo>
                  <a:pt x="893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44648"/>
                </a:lnTo>
                <a:lnTo>
                  <a:pt x="8930" y="62507"/>
                </a:lnTo>
                <a:lnTo>
                  <a:pt x="8930" y="80367"/>
                </a:lnTo>
                <a:lnTo>
                  <a:pt x="17860" y="107156"/>
                </a:lnTo>
                <a:lnTo>
                  <a:pt x="17860" y="133945"/>
                </a:lnTo>
                <a:lnTo>
                  <a:pt x="26789" y="160734"/>
                </a:lnTo>
                <a:lnTo>
                  <a:pt x="26789" y="178593"/>
                </a:lnTo>
                <a:lnTo>
                  <a:pt x="26789" y="196453"/>
                </a:lnTo>
                <a:lnTo>
                  <a:pt x="26789" y="196453"/>
                </a:lnTo>
                <a:lnTo>
                  <a:pt x="35719" y="187523"/>
                </a:lnTo>
                <a:lnTo>
                  <a:pt x="35719" y="178593"/>
                </a:lnTo>
                <a:lnTo>
                  <a:pt x="35719" y="142875"/>
                </a:lnTo>
                <a:lnTo>
                  <a:pt x="44649" y="116086"/>
                </a:lnTo>
                <a:lnTo>
                  <a:pt x="53578" y="71437"/>
                </a:lnTo>
                <a:lnTo>
                  <a:pt x="53578" y="44648"/>
                </a:lnTo>
                <a:lnTo>
                  <a:pt x="62508" y="17859"/>
                </a:lnTo>
                <a:lnTo>
                  <a:pt x="71438" y="0"/>
                </a:lnTo>
                <a:lnTo>
                  <a:pt x="80367" y="8929"/>
                </a:lnTo>
                <a:lnTo>
                  <a:pt x="89297" y="26789"/>
                </a:lnTo>
                <a:lnTo>
                  <a:pt x="98227" y="53578"/>
                </a:lnTo>
                <a:lnTo>
                  <a:pt x="107157" y="98226"/>
                </a:lnTo>
                <a:lnTo>
                  <a:pt x="107157" y="142875"/>
                </a:lnTo>
                <a:lnTo>
                  <a:pt x="116086" y="178593"/>
                </a:lnTo>
                <a:lnTo>
                  <a:pt x="116086" y="205382"/>
                </a:lnTo>
                <a:lnTo>
                  <a:pt x="125016" y="232171"/>
                </a:lnTo>
                <a:lnTo>
                  <a:pt x="125016" y="232171"/>
                </a:lnTo>
                <a:lnTo>
                  <a:pt x="133946" y="223242"/>
                </a:lnTo>
                <a:lnTo>
                  <a:pt x="142875" y="196453"/>
                </a:lnTo>
                <a:lnTo>
                  <a:pt x="142875" y="169664"/>
                </a:lnTo>
                <a:lnTo>
                  <a:pt x="151805" y="125015"/>
                </a:lnTo>
                <a:lnTo>
                  <a:pt x="160735" y="98226"/>
                </a:lnTo>
                <a:lnTo>
                  <a:pt x="169664" y="71437"/>
                </a:lnTo>
                <a:lnTo>
                  <a:pt x="187524" y="62507"/>
                </a:lnTo>
                <a:lnTo>
                  <a:pt x="196453" y="62507"/>
                </a:lnTo>
                <a:lnTo>
                  <a:pt x="214313" y="80367"/>
                </a:lnTo>
                <a:lnTo>
                  <a:pt x="232172" y="116086"/>
                </a:lnTo>
                <a:lnTo>
                  <a:pt x="250032" y="151804"/>
                </a:lnTo>
                <a:lnTo>
                  <a:pt x="258961" y="178593"/>
                </a:lnTo>
                <a:lnTo>
                  <a:pt x="267891" y="205382"/>
                </a:lnTo>
                <a:lnTo>
                  <a:pt x="276821" y="223242"/>
                </a:lnTo>
                <a:lnTo>
                  <a:pt x="285750" y="223242"/>
                </a:lnTo>
                <a:lnTo>
                  <a:pt x="285750" y="205382"/>
                </a:lnTo>
                <a:lnTo>
                  <a:pt x="294680" y="178593"/>
                </a:lnTo>
                <a:lnTo>
                  <a:pt x="294680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723430" y="4045148"/>
            <a:ext cx="223243" cy="178595"/>
          </a:xfrm>
          <a:custGeom>
            <a:avLst/>
            <a:gdLst/>
            <a:ahLst/>
            <a:cxnLst/>
            <a:rect l="0" t="0" r="0" b="0"/>
            <a:pathLst>
              <a:path w="223243" h="178595">
                <a:moveTo>
                  <a:pt x="8929" y="53578"/>
                </a:moveTo>
                <a:lnTo>
                  <a:pt x="0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0" y="80367"/>
                </a:lnTo>
                <a:lnTo>
                  <a:pt x="8929" y="89297"/>
                </a:lnTo>
                <a:lnTo>
                  <a:pt x="17859" y="89297"/>
                </a:lnTo>
                <a:lnTo>
                  <a:pt x="26789" y="80367"/>
                </a:lnTo>
                <a:lnTo>
                  <a:pt x="44648" y="71438"/>
                </a:lnTo>
                <a:lnTo>
                  <a:pt x="53578" y="62508"/>
                </a:lnTo>
                <a:lnTo>
                  <a:pt x="62508" y="53578"/>
                </a:lnTo>
                <a:lnTo>
                  <a:pt x="71437" y="35719"/>
                </a:lnTo>
                <a:lnTo>
                  <a:pt x="71437" y="26789"/>
                </a:lnTo>
                <a:lnTo>
                  <a:pt x="62508" y="17859"/>
                </a:lnTo>
                <a:lnTo>
                  <a:pt x="53578" y="8930"/>
                </a:lnTo>
                <a:lnTo>
                  <a:pt x="35718" y="0"/>
                </a:lnTo>
                <a:lnTo>
                  <a:pt x="26789" y="8930"/>
                </a:lnTo>
                <a:lnTo>
                  <a:pt x="8929" y="17859"/>
                </a:lnTo>
                <a:lnTo>
                  <a:pt x="0" y="44648"/>
                </a:lnTo>
                <a:lnTo>
                  <a:pt x="0" y="80367"/>
                </a:lnTo>
                <a:lnTo>
                  <a:pt x="0" y="107156"/>
                </a:lnTo>
                <a:lnTo>
                  <a:pt x="17859" y="142875"/>
                </a:lnTo>
                <a:lnTo>
                  <a:pt x="35718" y="160734"/>
                </a:lnTo>
                <a:lnTo>
                  <a:pt x="53578" y="178594"/>
                </a:lnTo>
                <a:lnTo>
                  <a:pt x="89297" y="178594"/>
                </a:lnTo>
                <a:lnTo>
                  <a:pt x="116086" y="169664"/>
                </a:lnTo>
                <a:lnTo>
                  <a:pt x="151804" y="160734"/>
                </a:lnTo>
                <a:lnTo>
                  <a:pt x="178593" y="133945"/>
                </a:lnTo>
                <a:lnTo>
                  <a:pt x="196453" y="116086"/>
                </a:lnTo>
                <a:lnTo>
                  <a:pt x="214312" y="89297"/>
                </a:lnTo>
                <a:lnTo>
                  <a:pt x="223242" y="71438"/>
                </a:lnTo>
                <a:lnTo>
                  <a:pt x="223242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902023" y="4045148"/>
            <a:ext cx="107158" cy="178595"/>
          </a:xfrm>
          <a:custGeom>
            <a:avLst/>
            <a:gdLst/>
            <a:ahLst/>
            <a:cxnLst/>
            <a:rect l="0" t="0" r="0" b="0"/>
            <a:pathLst>
              <a:path w="107158" h="178595">
                <a:moveTo>
                  <a:pt x="26790" y="26789"/>
                </a:moveTo>
                <a:lnTo>
                  <a:pt x="26790" y="17859"/>
                </a:lnTo>
                <a:lnTo>
                  <a:pt x="17860" y="17859"/>
                </a:lnTo>
                <a:lnTo>
                  <a:pt x="1786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17860" y="62508"/>
                </a:lnTo>
                <a:lnTo>
                  <a:pt x="26790" y="71438"/>
                </a:lnTo>
                <a:lnTo>
                  <a:pt x="44649" y="80367"/>
                </a:lnTo>
                <a:lnTo>
                  <a:pt x="62508" y="98227"/>
                </a:lnTo>
                <a:lnTo>
                  <a:pt x="71438" y="107156"/>
                </a:lnTo>
                <a:lnTo>
                  <a:pt x="89297" y="116086"/>
                </a:lnTo>
                <a:lnTo>
                  <a:pt x="98227" y="125016"/>
                </a:lnTo>
                <a:lnTo>
                  <a:pt x="107157" y="142875"/>
                </a:lnTo>
                <a:lnTo>
                  <a:pt x="98227" y="160734"/>
                </a:lnTo>
                <a:lnTo>
                  <a:pt x="89297" y="169664"/>
                </a:lnTo>
                <a:lnTo>
                  <a:pt x="62508" y="178594"/>
                </a:lnTo>
                <a:lnTo>
                  <a:pt x="44649" y="178594"/>
                </a:lnTo>
                <a:lnTo>
                  <a:pt x="35719" y="169664"/>
                </a:lnTo>
                <a:lnTo>
                  <a:pt x="26790" y="151805"/>
                </a:lnTo>
                <a:lnTo>
                  <a:pt x="26790" y="133945"/>
                </a:lnTo>
                <a:lnTo>
                  <a:pt x="44649" y="107156"/>
                </a:lnTo>
                <a:lnTo>
                  <a:pt x="44649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169914" y="3866554"/>
            <a:ext cx="133946" cy="392908"/>
          </a:xfrm>
          <a:custGeom>
            <a:avLst/>
            <a:gdLst/>
            <a:ahLst/>
            <a:cxnLst/>
            <a:rect l="0" t="0" r="0" b="0"/>
            <a:pathLst>
              <a:path w="133946" h="392908">
                <a:moveTo>
                  <a:pt x="107156" y="0"/>
                </a:moveTo>
                <a:lnTo>
                  <a:pt x="98227" y="0"/>
                </a:lnTo>
                <a:lnTo>
                  <a:pt x="89297" y="8930"/>
                </a:lnTo>
                <a:lnTo>
                  <a:pt x="80367" y="26789"/>
                </a:lnTo>
                <a:lnTo>
                  <a:pt x="62508" y="44649"/>
                </a:lnTo>
                <a:lnTo>
                  <a:pt x="53578" y="71438"/>
                </a:lnTo>
                <a:lnTo>
                  <a:pt x="44649" y="98227"/>
                </a:lnTo>
                <a:lnTo>
                  <a:pt x="35719" y="125016"/>
                </a:lnTo>
                <a:lnTo>
                  <a:pt x="44649" y="169664"/>
                </a:lnTo>
                <a:lnTo>
                  <a:pt x="53578" y="205383"/>
                </a:lnTo>
                <a:lnTo>
                  <a:pt x="71438" y="250032"/>
                </a:lnTo>
                <a:lnTo>
                  <a:pt x="89297" y="285750"/>
                </a:lnTo>
                <a:lnTo>
                  <a:pt x="107156" y="321469"/>
                </a:lnTo>
                <a:lnTo>
                  <a:pt x="125016" y="348258"/>
                </a:lnTo>
                <a:lnTo>
                  <a:pt x="125016" y="375047"/>
                </a:lnTo>
                <a:lnTo>
                  <a:pt x="133945" y="392907"/>
                </a:lnTo>
                <a:lnTo>
                  <a:pt x="125016" y="392907"/>
                </a:lnTo>
                <a:lnTo>
                  <a:pt x="107156" y="392907"/>
                </a:lnTo>
                <a:lnTo>
                  <a:pt x="80367" y="383977"/>
                </a:lnTo>
                <a:lnTo>
                  <a:pt x="53578" y="366117"/>
                </a:lnTo>
                <a:lnTo>
                  <a:pt x="17859" y="330399"/>
                </a:lnTo>
                <a:lnTo>
                  <a:pt x="0" y="303610"/>
                </a:lnTo>
                <a:lnTo>
                  <a:pt x="0" y="30361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169914" y="4036218"/>
            <a:ext cx="187525" cy="62509"/>
          </a:xfrm>
          <a:custGeom>
            <a:avLst/>
            <a:gdLst/>
            <a:ahLst/>
            <a:cxnLst/>
            <a:rect l="0" t="0" r="0" b="0"/>
            <a:pathLst>
              <a:path w="187525" h="62509">
                <a:moveTo>
                  <a:pt x="0" y="62508"/>
                </a:moveTo>
                <a:lnTo>
                  <a:pt x="8930" y="53578"/>
                </a:lnTo>
                <a:lnTo>
                  <a:pt x="26789" y="53578"/>
                </a:lnTo>
                <a:lnTo>
                  <a:pt x="44649" y="44649"/>
                </a:lnTo>
                <a:lnTo>
                  <a:pt x="71438" y="35719"/>
                </a:lnTo>
                <a:lnTo>
                  <a:pt x="107156" y="26789"/>
                </a:lnTo>
                <a:lnTo>
                  <a:pt x="133945" y="17860"/>
                </a:lnTo>
                <a:lnTo>
                  <a:pt x="151805" y="8930"/>
                </a:lnTo>
                <a:lnTo>
                  <a:pt x="169664" y="8930"/>
                </a:lnTo>
                <a:lnTo>
                  <a:pt x="178594" y="0"/>
                </a:lnTo>
                <a:lnTo>
                  <a:pt x="187524" y="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428875" y="4071937"/>
            <a:ext cx="44649" cy="187525"/>
          </a:xfrm>
          <a:custGeom>
            <a:avLst/>
            <a:gdLst/>
            <a:ahLst/>
            <a:cxnLst/>
            <a:rect l="0" t="0" r="0" b="0"/>
            <a:pathLst>
              <a:path w="44649" h="187525">
                <a:moveTo>
                  <a:pt x="0" y="62508"/>
                </a:moveTo>
                <a:lnTo>
                  <a:pt x="8930" y="71438"/>
                </a:lnTo>
                <a:lnTo>
                  <a:pt x="8930" y="89297"/>
                </a:lnTo>
                <a:lnTo>
                  <a:pt x="17859" y="107156"/>
                </a:lnTo>
                <a:lnTo>
                  <a:pt x="26789" y="133945"/>
                </a:lnTo>
                <a:lnTo>
                  <a:pt x="26789" y="151805"/>
                </a:lnTo>
                <a:lnTo>
                  <a:pt x="35719" y="169664"/>
                </a:lnTo>
                <a:lnTo>
                  <a:pt x="35719" y="178594"/>
                </a:lnTo>
                <a:lnTo>
                  <a:pt x="35719" y="187524"/>
                </a:lnTo>
                <a:lnTo>
                  <a:pt x="35719" y="187524"/>
                </a:lnTo>
                <a:lnTo>
                  <a:pt x="35719" y="178594"/>
                </a:lnTo>
                <a:lnTo>
                  <a:pt x="35719" y="169664"/>
                </a:lnTo>
                <a:lnTo>
                  <a:pt x="35719" y="142875"/>
                </a:lnTo>
                <a:lnTo>
                  <a:pt x="26789" y="116086"/>
                </a:lnTo>
                <a:lnTo>
                  <a:pt x="26789" y="80367"/>
                </a:lnTo>
                <a:lnTo>
                  <a:pt x="35719" y="53578"/>
                </a:lnTo>
                <a:lnTo>
                  <a:pt x="35719" y="26789"/>
                </a:lnTo>
                <a:lnTo>
                  <a:pt x="35719" y="8930"/>
                </a:lnTo>
                <a:lnTo>
                  <a:pt x="35719" y="0"/>
                </a:lnTo>
                <a:lnTo>
                  <a:pt x="44648" y="0"/>
                </a:lnTo>
                <a:lnTo>
                  <a:pt x="44648" y="0"/>
                </a:lnTo>
                <a:lnTo>
                  <a:pt x="44648" y="17859"/>
                </a:lnTo>
                <a:lnTo>
                  <a:pt x="35719" y="26789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589609" y="4071937"/>
            <a:ext cx="80369" cy="169665"/>
          </a:xfrm>
          <a:custGeom>
            <a:avLst/>
            <a:gdLst/>
            <a:ahLst/>
            <a:cxnLst/>
            <a:rect l="0" t="0" r="0" b="0"/>
            <a:pathLst>
              <a:path w="80369" h="169665">
                <a:moveTo>
                  <a:pt x="0" y="0"/>
                </a:moveTo>
                <a:lnTo>
                  <a:pt x="0" y="0"/>
                </a:lnTo>
                <a:lnTo>
                  <a:pt x="0" y="17859"/>
                </a:lnTo>
                <a:lnTo>
                  <a:pt x="0" y="44649"/>
                </a:lnTo>
                <a:lnTo>
                  <a:pt x="0" y="71438"/>
                </a:lnTo>
                <a:lnTo>
                  <a:pt x="8930" y="107156"/>
                </a:lnTo>
                <a:lnTo>
                  <a:pt x="17860" y="133945"/>
                </a:lnTo>
                <a:lnTo>
                  <a:pt x="26789" y="151805"/>
                </a:lnTo>
                <a:lnTo>
                  <a:pt x="35719" y="160734"/>
                </a:lnTo>
                <a:lnTo>
                  <a:pt x="53579" y="169664"/>
                </a:lnTo>
                <a:lnTo>
                  <a:pt x="62508" y="160734"/>
                </a:lnTo>
                <a:lnTo>
                  <a:pt x="71438" y="151805"/>
                </a:lnTo>
                <a:lnTo>
                  <a:pt x="80368" y="125016"/>
                </a:lnTo>
                <a:lnTo>
                  <a:pt x="80368" y="107156"/>
                </a:lnTo>
                <a:lnTo>
                  <a:pt x="80368" y="71438"/>
                </a:lnTo>
                <a:lnTo>
                  <a:pt x="62508" y="53578"/>
                </a:lnTo>
                <a:lnTo>
                  <a:pt x="44649" y="26789"/>
                </a:lnTo>
                <a:lnTo>
                  <a:pt x="35719" y="26789"/>
                </a:lnTo>
                <a:lnTo>
                  <a:pt x="17860" y="26789"/>
                </a:lnTo>
                <a:lnTo>
                  <a:pt x="8930" y="35719"/>
                </a:lnTo>
                <a:lnTo>
                  <a:pt x="0" y="53578"/>
                </a:lnTo>
                <a:lnTo>
                  <a:pt x="0" y="62508"/>
                </a:lnTo>
                <a:lnTo>
                  <a:pt x="8930" y="71438"/>
                </a:lnTo>
                <a:lnTo>
                  <a:pt x="17860" y="80367"/>
                </a:lnTo>
                <a:lnTo>
                  <a:pt x="26789" y="71438"/>
                </a:lnTo>
                <a:lnTo>
                  <a:pt x="44649" y="62508"/>
                </a:lnTo>
                <a:lnTo>
                  <a:pt x="44649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732484" y="4080867"/>
            <a:ext cx="258962" cy="178595"/>
          </a:xfrm>
          <a:custGeom>
            <a:avLst/>
            <a:gdLst/>
            <a:ahLst/>
            <a:cxnLst/>
            <a:rect l="0" t="0" r="0" b="0"/>
            <a:pathLst>
              <a:path w="258962" h="178595">
                <a:moveTo>
                  <a:pt x="17860" y="8929"/>
                </a:moveTo>
                <a:lnTo>
                  <a:pt x="8930" y="17859"/>
                </a:lnTo>
                <a:lnTo>
                  <a:pt x="8930" y="44648"/>
                </a:lnTo>
                <a:lnTo>
                  <a:pt x="893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51804"/>
                </a:lnTo>
                <a:lnTo>
                  <a:pt x="0" y="169664"/>
                </a:lnTo>
                <a:lnTo>
                  <a:pt x="8930" y="169664"/>
                </a:lnTo>
                <a:lnTo>
                  <a:pt x="17860" y="169664"/>
                </a:lnTo>
                <a:lnTo>
                  <a:pt x="17860" y="151804"/>
                </a:lnTo>
                <a:lnTo>
                  <a:pt x="26789" y="125015"/>
                </a:lnTo>
                <a:lnTo>
                  <a:pt x="26789" y="98226"/>
                </a:lnTo>
                <a:lnTo>
                  <a:pt x="35719" y="62508"/>
                </a:lnTo>
                <a:lnTo>
                  <a:pt x="44649" y="35719"/>
                </a:lnTo>
                <a:lnTo>
                  <a:pt x="44649" y="17859"/>
                </a:lnTo>
                <a:lnTo>
                  <a:pt x="62508" y="17859"/>
                </a:lnTo>
                <a:lnTo>
                  <a:pt x="71438" y="26789"/>
                </a:lnTo>
                <a:lnTo>
                  <a:pt x="80368" y="44648"/>
                </a:lnTo>
                <a:lnTo>
                  <a:pt x="98227" y="71437"/>
                </a:lnTo>
                <a:lnTo>
                  <a:pt x="107157" y="107156"/>
                </a:lnTo>
                <a:lnTo>
                  <a:pt x="116086" y="133945"/>
                </a:lnTo>
                <a:lnTo>
                  <a:pt x="125016" y="160734"/>
                </a:lnTo>
                <a:lnTo>
                  <a:pt x="133946" y="178594"/>
                </a:lnTo>
                <a:lnTo>
                  <a:pt x="142875" y="178594"/>
                </a:lnTo>
                <a:lnTo>
                  <a:pt x="142875" y="169664"/>
                </a:lnTo>
                <a:lnTo>
                  <a:pt x="142875" y="151804"/>
                </a:lnTo>
                <a:lnTo>
                  <a:pt x="142875" y="116086"/>
                </a:lnTo>
                <a:lnTo>
                  <a:pt x="151805" y="71437"/>
                </a:lnTo>
                <a:lnTo>
                  <a:pt x="151805" y="35719"/>
                </a:lnTo>
                <a:lnTo>
                  <a:pt x="160735" y="8929"/>
                </a:lnTo>
                <a:lnTo>
                  <a:pt x="169664" y="0"/>
                </a:lnTo>
                <a:lnTo>
                  <a:pt x="178594" y="8929"/>
                </a:lnTo>
                <a:lnTo>
                  <a:pt x="196454" y="35719"/>
                </a:lnTo>
                <a:lnTo>
                  <a:pt x="205383" y="71437"/>
                </a:lnTo>
                <a:lnTo>
                  <a:pt x="205383" y="107156"/>
                </a:lnTo>
                <a:lnTo>
                  <a:pt x="214313" y="133945"/>
                </a:lnTo>
                <a:lnTo>
                  <a:pt x="214313" y="160734"/>
                </a:lnTo>
                <a:lnTo>
                  <a:pt x="223243" y="178594"/>
                </a:lnTo>
                <a:lnTo>
                  <a:pt x="232172" y="178594"/>
                </a:lnTo>
                <a:lnTo>
                  <a:pt x="241102" y="169664"/>
                </a:lnTo>
                <a:lnTo>
                  <a:pt x="258961" y="142875"/>
                </a:lnTo>
                <a:lnTo>
                  <a:pt x="258961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366492" y="3839765"/>
            <a:ext cx="375048" cy="473275"/>
          </a:xfrm>
          <a:custGeom>
            <a:avLst/>
            <a:gdLst/>
            <a:ahLst/>
            <a:cxnLst/>
            <a:rect l="0" t="0" r="0" b="0"/>
            <a:pathLst>
              <a:path w="375048" h="473275">
                <a:moveTo>
                  <a:pt x="35719" y="107156"/>
                </a:moveTo>
                <a:lnTo>
                  <a:pt x="35719" y="116086"/>
                </a:lnTo>
                <a:lnTo>
                  <a:pt x="35719" y="116086"/>
                </a:lnTo>
                <a:lnTo>
                  <a:pt x="35719" y="133946"/>
                </a:lnTo>
                <a:lnTo>
                  <a:pt x="35719" y="160735"/>
                </a:lnTo>
                <a:lnTo>
                  <a:pt x="35719" y="196453"/>
                </a:lnTo>
                <a:lnTo>
                  <a:pt x="44649" y="241102"/>
                </a:lnTo>
                <a:lnTo>
                  <a:pt x="44649" y="285750"/>
                </a:lnTo>
                <a:lnTo>
                  <a:pt x="44649" y="330399"/>
                </a:lnTo>
                <a:lnTo>
                  <a:pt x="44649" y="366117"/>
                </a:lnTo>
                <a:lnTo>
                  <a:pt x="44649" y="401836"/>
                </a:lnTo>
                <a:lnTo>
                  <a:pt x="35719" y="410766"/>
                </a:lnTo>
                <a:lnTo>
                  <a:pt x="26789" y="410766"/>
                </a:lnTo>
                <a:lnTo>
                  <a:pt x="17860" y="392906"/>
                </a:lnTo>
                <a:lnTo>
                  <a:pt x="8930" y="357188"/>
                </a:lnTo>
                <a:lnTo>
                  <a:pt x="0" y="303610"/>
                </a:lnTo>
                <a:lnTo>
                  <a:pt x="0" y="241102"/>
                </a:lnTo>
                <a:lnTo>
                  <a:pt x="8930" y="169664"/>
                </a:lnTo>
                <a:lnTo>
                  <a:pt x="17860" y="107156"/>
                </a:lnTo>
                <a:lnTo>
                  <a:pt x="44649" y="62508"/>
                </a:lnTo>
                <a:lnTo>
                  <a:pt x="71438" y="26789"/>
                </a:lnTo>
                <a:lnTo>
                  <a:pt x="107156" y="8930"/>
                </a:lnTo>
                <a:lnTo>
                  <a:pt x="133946" y="0"/>
                </a:lnTo>
                <a:lnTo>
                  <a:pt x="160735" y="8930"/>
                </a:lnTo>
                <a:lnTo>
                  <a:pt x="178594" y="17860"/>
                </a:lnTo>
                <a:lnTo>
                  <a:pt x="187524" y="44649"/>
                </a:lnTo>
                <a:lnTo>
                  <a:pt x="178594" y="80367"/>
                </a:lnTo>
                <a:lnTo>
                  <a:pt x="169664" y="116086"/>
                </a:lnTo>
                <a:lnTo>
                  <a:pt x="151805" y="142875"/>
                </a:lnTo>
                <a:lnTo>
                  <a:pt x="133946" y="178594"/>
                </a:lnTo>
                <a:lnTo>
                  <a:pt x="116086" y="205383"/>
                </a:lnTo>
                <a:lnTo>
                  <a:pt x="107156" y="223242"/>
                </a:lnTo>
                <a:lnTo>
                  <a:pt x="107156" y="250031"/>
                </a:lnTo>
                <a:lnTo>
                  <a:pt x="133946" y="285750"/>
                </a:lnTo>
                <a:lnTo>
                  <a:pt x="160735" y="330399"/>
                </a:lnTo>
                <a:lnTo>
                  <a:pt x="205383" y="366117"/>
                </a:lnTo>
                <a:lnTo>
                  <a:pt x="258961" y="410766"/>
                </a:lnTo>
                <a:lnTo>
                  <a:pt x="303610" y="446485"/>
                </a:lnTo>
                <a:lnTo>
                  <a:pt x="339328" y="464344"/>
                </a:lnTo>
                <a:lnTo>
                  <a:pt x="366117" y="473274"/>
                </a:lnTo>
                <a:lnTo>
                  <a:pt x="375047" y="464344"/>
                </a:lnTo>
                <a:lnTo>
                  <a:pt x="375047" y="446485"/>
                </a:lnTo>
                <a:lnTo>
                  <a:pt x="366117" y="401836"/>
                </a:lnTo>
                <a:lnTo>
                  <a:pt x="339328" y="348258"/>
                </a:lnTo>
                <a:lnTo>
                  <a:pt x="339328" y="34825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679031" y="4063007"/>
            <a:ext cx="241103" cy="196455"/>
          </a:xfrm>
          <a:custGeom>
            <a:avLst/>
            <a:gdLst/>
            <a:ahLst/>
            <a:cxnLst/>
            <a:rect l="0" t="0" r="0" b="0"/>
            <a:pathLst>
              <a:path w="241103" h="196455">
                <a:moveTo>
                  <a:pt x="0" y="107157"/>
                </a:moveTo>
                <a:lnTo>
                  <a:pt x="0" y="107157"/>
                </a:lnTo>
                <a:lnTo>
                  <a:pt x="0" y="98227"/>
                </a:lnTo>
                <a:lnTo>
                  <a:pt x="0" y="98227"/>
                </a:lnTo>
                <a:lnTo>
                  <a:pt x="0" y="89297"/>
                </a:lnTo>
                <a:lnTo>
                  <a:pt x="8930" y="89297"/>
                </a:lnTo>
                <a:lnTo>
                  <a:pt x="26789" y="89297"/>
                </a:lnTo>
                <a:lnTo>
                  <a:pt x="53578" y="89297"/>
                </a:lnTo>
                <a:lnTo>
                  <a:pt x="80367" y="89297"/>
                </a:lnTo>
                <a:lnTo>
                  <a:pt x="107157" y="89297"/>
                </a:lnTo>
                <a:lnTo>
                  <a:pt x="133946" y="98227"/>
                </a:lnTo>
                <a:lnTo>
                  <a:pt x="160735" y="98227"/>
                </a:lnTo>
                <a:lnTo>
                  <a:pt x="169664" y="89297"/>
                </a:lnTo>
                <a:lnTo>
                  <a:pt x="178594" y="80368"/>
                </a:lnTo>
                <a:lnTo>
                  <a:pt x="169664" y="71438"/>
                </a:lnTo>
                <a:lnTo>
                  <a:pt x="160735" y="44649"/>
                </a:lnTo>
                <a:lnTo>
                  <a:pt x="133946" y="26789"/>
                </a:lnTo>
                <a:lnTo>
                  <a:pt x="107157" y="8930"/>
                </a:lnTo>
                <a:lnTo>
                  <a:pt x="80367" y="0"/>
                </a:lnTo>
                <a:lnTo>
                  <a:pt x="62508" y="0"/>
                </a:lnTo>
                <a:lnTo>
                  <a:pt x="44649" y="17860"/>
                </a:lnTo>
                <a:lnTo>
                  <a:pt x="44649" y="44649"/>
                </a:lnTo>
                <a:lnTo>
                  <a:pt x="44649" y="80368"/>
                </a:lnTo>
                <a:lnTo>
                  <a:pt x="62508" y="116086"/>
                </a:lnTo>
                <a:lnTo>
                  <a:pt x="80367" y="151805"/>
                </a:lnTo>
                <a:lnTo>
                  <a:pt x="98227" y="178594"/>
                </a:lnTo>
                <a:lnTo>
                  <a:pt x="125016" y="196454"/>
                </a:lnTo>
                <a:lnTo>
                  <a:pt x="151805" y="196454"/>
                </a:lnTo>
                <a:lnTo>
                  <a:pt x="178594" y="187524"/>
                </a:lnTo>
                <a:lnTo>
                  <a:pt x="196453" y="169664"/>
                </a:lnTo>
                <a:lnTo>
                  <a:pt x="223242" y="142875"/>
                </a:lnTo>
                <a:lnTo>
                  <a:pt x="241102" y="116086"/>
                </a:lnTo>
                <a:lnTo>
                  <a:pt x="241102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937992" y="4080867"/>
            <a:ext cx="294681" cy="482204"/>
          </a:xfrm>
          <a:custGeom>
            <a:avLst/>
            <a:gdLst/>
            <a:ahLst/>
            <a:cxnLst/>
            <a:rect l="0" t="0" r="0" b="0"/>
            <a:pathLst>
              <a:path w="294681" h="482204">
                <a:moveTo>
                  <a:pt x="178594" y="17859"/>
                </a:moveTo>
                <a:lnTo>
                  <a:pt x="169664" y="17859"/>
                </a:lnTo>
                <a:lnTo>
                  <a:pt x="151805" y="8929"/>
                </a:lnTo>
                <a:lnTo>
                  <a:pt x="125016" y="8929"/>
                </a:lnTo>
                <a:lnTo>
                  <a:pt x="98227" y="0"/>
                </a:lnTo>
                <a:lnTo>
                  <a:pt x="71438" y="0"/>
                </a:lnTo>
                <a:lnTo>
                  <a:pt x="44649" y="8929"/>
                </a:lnTo>
                <a:lnTo>
                  <a:pt x="26789" y="17859"/>
                </a:lnTo>
                <a:lnTo>
                  <a:pt x="17860" y="26789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17860" y="26789"/>
                </a:lnTo>
                <a:lnTo>
                  <a:pt x="26789" y="17859"/>
                </a:lnTo>
                <a:lnTo>
                  <a:pt x="35719" y="8929"/>
                </a:lnTo>
                <a:lnTo>
                  <a:pt x="53578" y="0"/>
                </a:lnTo>
                <a:lnTo>
                  <a:pt x="71438" y="8929"/>
                </a:lnTo>
                <a:lnTo>
                  <a:pt x="89297" y="35719"/>
                </a:lnTo>
                <a:lnTo>
                  <a:pt x="107156" y="80367"/>
                </a:lnTo>
                <a:lnTo>
                  <a:pt x="125016" y="133945"/>
                </a:lnTo>
                <a:lnTo>
                  <a:pt x="142875" y="205383"/>
                </a:lnTo>
                <a:lnTo>
                  <a:pt x="151805" y="267890"/>
                </a:lnTo>
                <a:lnTo>
                  <a:pt x="169664" y="339328"/>
                </a:lnTo>
                <a:lnTo>
                  <a:pt x="187524" y="392906"/>
                </a:lnTo>
                <a:lnTo>
                  <a:pt x="205383" y="437554"/>
                </a:lnTo>
                <a:lnTo>
                  <a:pt x="223242" y="473273"/>
                </a:lnTo>
                <a:lnTo>
                  <a:pt x="241102" y="482203"/>
                </a:lnTo>
                <a:lnTo>
                  <a:pt x="258961" y="482203"/>
                </a:lnTo>
                <a:lnTo>
                  <a:pt x="276821" y="473273"/>
                </a:lnTo>
                <a:lnTo>
                  <a:pt x="285750" y="446484"/>
                </a:lnTo>
                <a:lnTo>
                  <a:pt x="294680" y="410765"/>
                </a:lnTo>
                <a:lnTo>
                  <a:pt x="285750" y="366117"/>
                </a:lnTo>
                <a:lnTo>
                  <a:pt x="267891" y="303609"/>
                </a:lnTo>
                <a:lnTo>
                  <a:pt x="232172" y="232172"/>
                </a:lnTo>
                <a:lnTo>
                  <a:pt x="187524" y="169664"/>
                </a:lnTo>
                <a:lnTo>
                  <a:pt x="142875" y="125015"/>
                </a:lnTo>
                <a:lnTo>
                  <a:pt x="98227" y="98226"/>
                </a:lnTo>
                <a:lnTo>
                  <a:pt x="71438" y="89297"/>
                </a:lnTo>
                <a:lnTo>
                  <a:pt x="62508" y="107156"/>
                </a:lnTo>
                <a:lnTo>
                  <a:pt x="62508" y="125015"/>
                </a:lnTo>
                <a:lnTo>
                  <a:pt x="71438" y="151804"/>
                </a:lnTo>
                <a:lnTo>
                  <a:pt x="89297" y="169664"/>
                </a:lnTo>
                <a:lnTo>
                  <a:pt x="107156" y="187523"/>
                </a:lnTo>
                <a:lnTo>
                  <a:pt x="133946" y="187523"/>
                </a:lnTo>
                <a:lnTo>
                  <a:pt x="151805" y="178594"/>
                </a:lnTo>
                <a:lnTo>
                  <a:pt x="178594" y="169664"/>
                </a:lnTo>
                <a:lnTo>
                  <a:pt x="196453" y="142875"/>
                </a:lnTo>
                <a:lnTo>
                  <a:pt x="196453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179094" y="4080867"/>
            <a:ext cx="62509" cy="214313"/>
          </a:xfrm>
          <a:custGeom>
            <a:avLst/>
            <a:gdLst/>
            <a:ahLst/>
            <a:cxnLst/>
            <a:rect l="0" t="0" r="0" b="0"/>
            <a:pathLst>
              <a:path w="62509" h="214313">
                <a:moveTo>
                  <a:pt x="0" y="0"/>
                </a:moveTo>
                <a:lnTo>
                  <a:pt x="0" y="8929"/>
                </a:lnTo>
                <a:lnTo>
                  <a:pt x="0" y="17859"/>
                </a:lnTo>
                <a:lnTo>
                  <a:pt x="8929" y="44648"/>
                </a:lnTo>
                <a:lnTo>
                  <a:pt x="17859" y="71437"/>
                </a:lnTo>
                <a:lnTo>
                  <a:pt x="17859" y="116086"/>
                </a:lnTo>
                <a:lnTo>
                  <a:pt x="26789" y="151804"/>
                </a:lnTo>
                <a:lnTo>
                  <a:pt x="35719" y="178594"/>
                </a:lnTo>
                <a:lnTo>
                  <a:pt x="44648" y="196453"/>
                </a:lnTo>
                <a:lnTo>
                  <a:pt x="53578" y="214312"/>
                </a:lnTo>
                <a:lnTo>
                  <a:pt x="53578" y="214312"/>
                </a:lnTo>
                <a:lnTo>
                  <a:pt x="62508" y="205383"/>
                </a:lnTo>
                <a:lnTo>
                  <a:pt x="62508" y="178594"/>
                </a:lnTo>
                <a:lnTo>
                  <a:pt x="62508" y="151804"/>
                </a:lnTo>
                <a:lnTo>
                  <a:pt x="53578" y="107156"/>
                </a:lnTo>
                <a:lnTo>
                  <a:pt x="53578" y="62508"/>
                </a:lnTo>
                <a:lnTo>
                  <a:pt x="53578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232672" y="4045148"/>
            <a:ext cx="80368" cy="196454"/>
          </a:xfrm>
          <a:custGeom>
            <a:avLst/>
            <a:gdLst/>
            <a:ahLst/>
            <a:cxnLst/>
            <a:rect l="0" t="0" r="0" b="0"/>
            <a:pathLst>
              <a:path w="80368" h="196454">
                <a:moveTo>
                  <a:pt x="0" y="0"/>
                </a:moveTo>
                <a:lnTo>
                  <a:pt x="0" y="8930"/>
                </a:lnTo>
                <a:lnTo>
                  <a:pt x="0" y="35719"/>
                </a:lnTo>
                <a:lnTo>
                  <a:pt x="8930" y="62508"/>
                </a:lnTo>
                <a:lnTo>
                  <a:pt x="17859" y="98227"/>
                </a:lnTo>
                <a:lnTo>
                  <a:pt x="17859" y="133945"/>
                </a:lnTo>
                <a:lnTo>
                  <a:pt x="26789" y="160734"/>
                </a:lnTo>
                <a:lnTo>
                  <a:pt x="26789" y="178594"/>
                </a:lnTo>
                <a:lnTo>
                  <a:pt x="35719" y="187523"/>
                </a:lnTo>
                <a:lnTo>
                  <a:pt x="44648" y="196453"/>
                </a:lnTo>
                <a:lnTo>
                  <a:pt x="44648" y="187523"/>
                </a:lnTo>
                <a:lnTo>
                  <a:pt x="62508" y="187523"/>
                </a:lnTo>
                <a:lnTo>
                  <a:pt x="71437" y="178594"/>
                </a:lnTo>
                <a:lnTo>
                  <a:pt x="80367" y="169664"/>
                </a:lnTo>
                <a:lnTo>
                  <a:pt x="80367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357688" y="4098726"/>
            <a:ext cx="44649" cy="160736"/>
          </a:xfrm>
          <a:custGeom>
            <a:avLst/>
            <a:gdLst/>
            <a:ahLst/>
            <a:cxnLst/>
            <a:rect l="0" t="0" r="0" b="0"/>
            <a:pathLst>
              <a:path w="44649" h="160736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80367"/>
                </a:lnTo>
                <a:lnTo>
                  <a:pt x="8929" y="107156"/>
                </a:lnTo>
                <a:lnTo>
                  <a:pt x="17859" y="133945"/>
                </a:lnTo>
                <a:lnTo>
                  <a:pt x="26789" y="151805"/>
                </a:lnTo>
                <a:lnTo>
                  <a:pt x="35718" y="160735"/>
                </a:lnTo>
                <a:lnTo>
                  <a:pt x="35718" y="160735"/>
                </a:lnTo>
                <a:lnTo>
                  <a:pt x="44648" y="151805"/>
                </a:lnTo>
                <a:lnTo>
                  <a:pt x="44648" y="133945"/>
                </a:lnTo>
                <a:lnTo>
                  <a:pt x="44648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321969" y="3937992"/>
            <a:ext cx="44649" cy="35720"/>
          </a:xfrm>
          <a:custGeom>
            <a:avLst/>
            <a:gdLst/>
            <a:ahLst/>
            <a:cxnLst/>
            <a:rect l="0" t="0" r="0" b="0"/>
            <a:pathLst>
              <a:path w="44649" h="35720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35719" y="26789"/>
                </a:lnTo>
                <a:lnTo>
                  <a:pt x="44648" y="35719"/>
                </a:lnTo>
                <a:lnTo>
                  <a:pt x="44648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482703" y="4071937"/>
            <a:ext cx="142876" cy="205384"/>
          </a:xfrm>
          <a:custGeom>
            <a:avLst/>
            <a:gdLst/>
            <a:ahLst/>
            <a:cxnLst/>
            <a:rect l="0" t="0" r="0" b="0"/>
            <a:pathLst>
              <a:path w="142876" h="205384">
                <a:moveTo>
                  <a:pt x="0" y="893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8930" y="107156"/>
                </a:lnTo>
                <a:lnTo>
                  <a:pt x="17860" y="142875"/>
                </a:lnTo>
                <a:lnTo>
                  <a:pt x="17860" y="169664"/>
                </a:lnTo>
                <a:lnTo>
                  <a:pt x="26789" y="187524"/>
                </a:lnTo>
                <a:lnTo>
                  <a:pt x="26789" y="205383"/>
                </a:lnTo>
                <a:lnTo>
                  <a:pt x="17860" y="205383"/>
                </a:lnTo>
                <a:lnTo>
                  <a:pt x="17860" y="196453"/>
                </a:lnTo>
                <a:lnTo>
                  <a:pt x="17860" y="169664"/>
                </a:lnTo>
                <a:lnTo>
                  <a:pt x="8930" y="133945"/>
                </a:lnTo>
                <a:lnTo>
                  <a:pt x="17860" y="98227"/>
                </a:lnTo>
                <a:lnTo>
                  <a:pt x="17860" y="53578"/>
                </a:lnTo>
                <a:lnTo>
                  <a:pt x="35719" y="26789"/>
                </a:lnTo>
                <a:lnTo>
                  <a:pt x="53578" y="8930"/>
                </a:lnTo>
                <a:lnTo>
                  <a:pt x="80367" y="0"/>
                </a:lnTo>
                <a:lnTo>
                  <a:pt x="98227" y="8930"/>
                </a:lnTo>
                <a:lnTo>
                  <a:pt x="125016" y="17859"/>
                </a:lnTo>
                <a:lnTo>
                  <a:pt x="142875" y="26789"/>
                </a:lnTo>
                <a:lnTo>
                  <a:pt x="142875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607719" y="4071937"/>
            <a:ext cx="125016" cy="267892"/>
          </a:xfrm>
          <a:custGeom>
            <a:avLst/>
            <a:gdLst/>
            <a:ahLst/>
            <a:cxnLst/>
            <a:rect l="0" t="0" r="0" b="0"/>
            <a:pathLst>
              <a:path w="125016" h="267892">
                <a:moveTo>
                  <a:pt x="0" y="169664"/>
                </a:moveTo>
                <a:lnTo>
                  <a:pt x="8929" y="169664"/>
                </a:lnTo>
                <a:lnTo>
                  <a:pt x="8929" y="169664"/>
                </a:lnTo>
                <a:lnTo>
                  <a:pt x="17859" y="169664"/>
                </a:lnTo>
                <a:lnTo>
                  <a:pt x="17859" y="169664"/>
                </a:lnTo>
                <a:lnTo>
                  <a:pt x="26789" y="151805"/>
                </a:lnTo>
                <a:lnTo>
                  <a:pt x="35719" y="133945"/>
                </a:lnTo>
                <a:lnTo>
                  <a:pt x="44648" y="116086"/>
                </a:lnTo>
                <a:lnTo>
                  <a:pt x="53578" y="98227"/>
                </a:lnTo>
                <a:lnTo>
                  <a:pt x="53578" y="71438"/>
                </a:lnTo>
                <a:lnTo>
                  <a:pt x="44648" y="44649"/>
                </a:lnTo>
                <a:lnTo>
                  <a:pt x="35719" y="17859"/>
                </a:lnTo>
                <a:lnTo>
                  <a:pt x="26789" y="0"/>
                </a:lnTo>
                <a:lnTo>
                  <a:pt x="17859" y="0"/>
                </a:lnTo>
                <a:lnTo>
                  <a:pt x="8929" y="17859"/>
                </a:lnTo>
                <a:lnTo>
                  <a:pt x="0" y="53578"/>
                </a:lnTo>
                <a:lnTo>
                  <a:pt x="0" y="98227"/>
                </a:lnTo>
                <a:lnTo>
                  <a:pt x="8929" y="151805"/>
                </a:lnTo>
                <a:lnTo>
                  <a:pt x="17859" y="196453"/>
                </a:lnTo>
                <a:lnTo>
                  <a:pt x="26789" y="232172"/>
                </a:lnTo>
                <a:lnTo>
                  <a:pt x="44648" y="258961"/>
                </a:lnTo>
                <a:lnTo>
                  <a:pt x="62508" y="267891"/>
                </a:lnTo>
                <a:lnTo>
                  <a:pt x="80367" y="267891"/>
                </a:lnTo>
                <a:lnTo>
                  <a:pt x="98226" y="258961"/>
                </a:lnTo>
                <a:lnTo>
                  <a:pt x="116086" y="232172"/>
                </a:lnTo>
                <a:lnTo>
                  <a:pt x="125015" y="196453"/>
                </a:lnTo>
                <a:lnTo>
                  <a:pt x="125015" y="19645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750594" y="3929062"/>
            <a:ext cx="848321" cy="419696"/>
          </a:xfrm>
          <a:custGeom>
            <a:avLst/>
            <a:gdLst/>
            <a:ahLst/>
            <a:cxnLst/>
            <a:rect l="0" t="0" r="0" b="0"/>
            <a:pathLst>
              <a:path w="848321" h="419696">
                <a:moveTo>
                  <a:pt x="0" y="142875"/>
                </a:moveTo>
                <a:lnTo>
                  <a:pt x="0" y="151805"/>
                </a:lnTo>
                <a:lnTo>
                  <a:pt x="0" y="169664"/>
                </a:lnTo>
                <a:lnTo>
                  <a:pt x="8929" y="196453"/>
                </a:lnTo>
                <a:lnTo>
                  <a:pt x="8929" y="232172"/>
                </a:lnTo>
                <a:lnTo>
                  <a:pt x="17859" y="276820"/>
                </a:lnTo>
                <a:lnTo>
                  <a:pt x="26789" y="321469"/>
                </a:lnTo>
                <a:lnTo>
                  <a:pt x="26789" y="357188"/>
                </a:lnTo>
                <a:lnTo>
                  <a:pt x="26789" y="383977"/>
                </a:lnTo>
                <a:lnTo>
                  <a:pt x="26789" y="410766"/>
                </a:lnTo>
                <a:lnTo>
                  <a:pt x="26789" y="410766"/>
                </a:lnTo>
                <a:lnTo>
                  <a:pt x="26789" y="410766"/>
                </a:lnTo>
                <a:lnTo>
                  <a:pt x="26789" y="392906"/>
                </a:lnTo>
                <a:lnTo>
                  <a:pt x="26789" y="357188"/>
                </a:lnTo>
                <a:lnTo>
                  <a:pt x="35719" y="312539"/>
                </a:lnTo>
                <a:lnTo>
                  <a:pt x="44648" y="258961"/>
                </a:lnTo>
                <a:lnTo>
                  <a:pt x="53578" y="214313"/>
                </a:lnTo>
                <a:lnTo>
                  <a:pt x="62508" y="187524"/>
                </a:lnTo>
                <a:lnTo>
                  <a:pt x="71437" y="169664"/>
                </a:lnTo>
                <a:lnTo>
                  <a:pt x="89297" y="178594"/>
                </a:lnTo>
                <a:lnTo>
                  <a:pt x="107156" y="196453"/>
                </a:lnTo>
                <a:lnTo>
                  <a:pt x="125015" y="232172"/>
                </a:lnTo>
                <a:lnTo>
                  <a:pt x="133945" y="267891"/>
                </a:lnTo>
                <a:lnTo>
                  <a:pt x="142875" y="303609"/>
                </a:lnTo>
                <a:lnTo>
                  <a:pt x="142875" y="339328"/>
                </a:lnTo>
                <a:lnTo>
                  <a:pt x="142875" y="357188"/>
                </a:lnTo>
                <a:lnTo>
                  <a:pt x="142875" y="375047"/>
                </a:lnTo>
                <a:lnTo>
                  <a:pt x="142875" y="375047"/>
                </a:lnTo>
                <a:lnTo>
                  <a:pt x="151804" y="357188"/>
                </a:lnTo>
                <a:lnTo>
                  <a:pt x="160734" y="339328"/>
                </a:lnTo>
                <a:lnTo>
                  <a:pt x="160734" y="303609"/>
                </a:lnTo>
                <a:lnTo>
                  <a:pt x="169664" y="258961"/>
                </a:lnTo>
                <a:lnTo>
                  <a:pt x="178594" y="214313"/>
                </a:lnTo>
                <a:lnTo>
                  <a:pt x="187523" y="187524"/>
                </a:lnTo>
                <a:lnTo>
                  <a:pt x="205383" y="178594"/>
                </a:lnTo>
                <a:lnTo>
                  <a:pt x="214312" y="187524"/>
                </a:lnTo>
                <a:lnTo>
                  <a:pt x="232172" y="214313"/>
                </a:lnTo>
                <a:lnTo>
                  <a:pt x="250031" y="250031"/>
                </a:lnTo>
                <a:lnTo>
                  <a:pt x="250031" y="285750"/>
                </a:lnTo>
                <a:lnTo>
                  <a:pt x="258961" y="321469"/>
                </a:lnTo>
                <a:lnTo>
                  <a:pt x="267890" y="357188"/>
                </a:lnTo>
                <a:lnTo>
                  <a:pt x="267890" y="375047"/>
                </a:lnTo>
                <a:lnTo>
                  <a:pt x="267890" y="392906"/>
                </a:lnTo>
                <a:lnTo>
                  <a:pt x="276820" y="392906"/>
                </a:lnTo>
                <a:lnTo>
                  <a:pt x="285750" y="383977"/>
                </a:lnTo>
                <a:lnTo>
                  <a:pt x="294679" y="357188"/>
                </a:lnTo>
                <a:lnTo>
                  <a:pt x="303609" y="330399"/>
                </a:lnTo>
                <a:lnTo>
                  <a:pt x="312539" y="294680"/>
                </a:lnTo>
                <a:lnTo>
                  <a:pt x="321469" y="250031"/>
                </a:lnTo>
                <a:lnTo>
                  <a:pt x="330398" y="214313"/>
                </a:lnTo>
                <a:lnTo>
                  <a:pt x="339328" y="178594"/>
                </a:lnTo>
                <a:lnTo>
                  <a:pt x="339328" y="169664"/>
                </a:lnTo>
                <a:lnTo>
                  <a:pt x="339328" y="169664"/>
                </a:lnTo>
                <a:lnTo>
                  <a:pt x="339328" y="187524"/>
                </a:lnTo>
                <a:lnTo>
                  <a:pt x="339328" y="223242"/>
                </a:lnTo>
                <a:lnTo>
                  <a:pt x="330398" y="258961"/>
                </a:lnTo>
                <a:lnTo>
                  <a:pt x="321469" y="303609"/>
                </a:lnTo>
                <a:lnTo>
                  <a:pt x="321469" y="348258"/>
                </a:lnTo>
                <a:lnTo>
                  <a:pt x="321469" y="383977"/>
                </a:lnTo>
                <a:lnTo>
                  <a:pt x="321469" y="410766"/>
                </a:lnTo>
                <a:lnTo>
                  <a:pt x="330398" y="419695"/>
                </a:lnTo>
                <a:lnTo>
                  <a:pt x="339328" y="419695"/>
                </a:lnTo>
                <a:lnTo>
                  <a:pt x="348258" y="410766"/>
                </a:lnTo>
                <a:lnTo>
                  <a:pt x="366117" y="392906"/>
                </a:lnTo>
                <a:lnTo>
                  <a:pt x="375047" y="357188"/>
                </a:lnTo>
                <a:lnTo>
                  <a:pt x="383976" y="312539"/>
                </a:lnTo>
                <a:lnTo>
                  <a:pt x="401836" y="267891"/>
                </a:lnTo>
                <a:lnTo>
                  <a:pt x="410765" y="232172"/>
                </a:lnTo>
                <a:lnTo>
                  <a:pt x="419695" y="205383"/>
                </a:lnTo>
                <a:lnTo>
                  <a:pt x="419695" y="205383"/>
                </a:lnTo>
                <a:lnTo>
                  <a:pt x="428625" y="214313"/>
                </a:lnTo>
                <a:lnTo>
                  <a:pt x="428625" y="241102"/>
                </a:lnTo>
                <a:lnTo>
                  <a:pt x="437554" y="276820"/>
                </a:lnTo>
                <a:lnTo>
                  <a:pt x="437554" y="312539"/>
                </a:lnTo>
                <a:lnTo>
                  <a:pt x="437554" y="348258"/>
                </a:lnTo>
                <a:lnTo>
                  <a:pt x="428625" y="366117"/>
                </a:lnTo>
                <a:lnTo>
                  <a:pt x="428625" y="383977"/>
                </a:lnTo>
                <a:lnTo>
                  <a:pt x="437554" y="392906"/>
                </a:lnTo>
                <a:lnTo>
                  <a:pt x="437554" y="383977"/>
                </a:lnTo>
                <a:lnTo>
                  <a:pt x="446484" y="366117"/>
                </a:lnTo>
                <a:lnTo>
                  <a:pt x="455414" y="339328"/>
                </a:lnTo>
                <a:lnTo>
                  <a:pt x="473273" y="312539"/>
                </a:lnTo>
                <a:lnTo>
                  <a:pt x="473273" y="285750"/>
                </a:lnTo>
                <a:lnTo>
                  <a:pt x="491133" y="267891"/>
                </a:lnTo>
                <a:lnTo>
                  <a:pt x="491133" y="258961"/>
                </a:lnTo>
                <a:lnTo>
                  <a:pt x="508992" y="267891"/>
                </a:lnTo>
                <a:lnTo>
                  <a:pt x="517922" y="294680"/>
                </a:lnTo>
                <a:lnTo>
                  <a:pt x="526851" y="321469"/>
                </a:lnTo>
                <a:lnTo>
                  <a:pt x="535781" y="357188"/>
                </a:lnTo>
                <a:lnTo>
                  <a:pt x="535781" y="375047"/>
                </a:lnTo>
                <a:lnTo>
                  <a:pt x="544711" y="401836"/>
                </a:lnTo>
                <a:lnTo>
                  <a:pt x="553640" y="410766"/>
                </a:lnTo>
                <a:lnTo>
                  <a:pt x="562570" y="401836"/>
                </a:lnTo>
                <a:lnTo>
                  <a:pt x="562570" y="392906"/>
                </a:lnTo>
                <a:lnTo>
                  <a:pt x="571500" y="375047"/>
                </a:lnTo>
                <a:lnTo>
                  <a:pt x="580429" y="339328"/>
                </a:lnTo>
                <a:lnTo>
                  <a:pt x="589359" y="303609"/>
                </a:lnTo>
                <a:lnTo>
                  <a:pt x="598289" y="241102"/>
                </a:lnTo>
                <a:lnTo>
                  <a:pt x="607219" y="178594"/>
                </a:lnTo>
                <a:lnTo>
                  <a:pt x="625078" y="116086"/>
                </a:lnTo>
                <a:lnTo>
                  <a:pt x="634008" y="62508"/>
                </a:lnTo>
                <a:lnTo>
                  <a:pt x="642937" y="26789"/>
                </a:lnTo>
                <a:lnTo>
                  <a:pt x="642937" y="0"/>
                </a:lnTo>
                <a:lnTo>
                  <a:pt x="651867" y="0"/>
                </a:lnTo>
                <a:lnTo>
                  <a:pt x="651867" y="17859"/>
                </a:lnTo>
                <a:lnTo>
                  <a:pt x="651867" y="53578"/>
                </a:lnTo>
                <a:lnTo>
                  <a:pt x="651867" y="98227"/>
                </a:lnTo>
                <a:lnTo>
                  <a:pt x="651867" y="142875"/>
                </a:lnTo>
                <a:lnTo>
                  <a:pt x="651867" y="196453"/>
                </a:lnTo>
                <a:lnTo>
                  <a:pt x="651867" y="250031"/>
                </a:lnTo>
                <a:lnTo>
                  <a:pt x="651867" y="294680"/>
                </a:lnTo>
                <a:lnTo>
                  <a:pt x="660797" y="321469"/>
                </a:lnTo>
                <a:lnTo>
                  <a:pt x="669726" y="339328"/>
                </a:lnTo>
                <a:lnTo>
                  <a:pt x="678656" y="339328"/>
                </a:lnTo>
                <a:lnTo>
                  <a:pt x="705445" y="330399"/>
                </a:lnTo>
                <a:lnTo>
                  <a:pt x="723304" y="312539"/>
                </a:lnTo>
                <a:lnTo>
                  <a:pt x="750094" y="294680"/>
                </a:lnTo>
                <a:lnTo>
                  <a:pt x="776883" y="276820"/>
                </a:lnTo>
                <a:lnTo>
                  <a:pt x="803672" y="276820"/>
                </a:lnTo>
                <a:lnTo>
                  <a:pt x="821531" y="285750"/>
                </a:lnTo>
                <a:lnTo>
                  <a:pt x="839390" y="294680"/>
                </a:lnTo>
                <a:lnTo>
                  <a:pt x="848320" y="312539"/>
                </a:lnTo>
                <a:lnTo>
                  <a:pt x="848320" y="330399"/>
                </a:lnTo>
                <a:lnTo>
                  <a:pt x="848320" y="348258"/>
                </a:lnTo>
                <a:lnTo>
                  <a:pt x="830461" y="357188"/>
                </a:lnTo>
                <a:lnTo>
                  <a:pt x="821531" y="366117"/>
                </a:lnTo>
                <a:lnTo>
                  <a:pt x="794742" y="357188"/>
                </a:lnTo>
                <a:lnTo>
                  <a:pt x="759023" y="348258"/>
                </a:lnTo>
                <a:lnTo>
                  <a:pt x="723304" y="330399"/>
                </a:lnTo>
                <a:lnTo>
                  <a:pt x="669726" y="294680"/>
                </a:lnTo>
                <a:lnTo>
                  <a:pt x="607219" y="250031"/>
                </a:lnTo>
                <a:lnTo>
                  <a:pt x="544711" y="196453"/>
                </a:lnTo>
                <a:lnTo>
                  <a:pt x="482203" y="142875"/>
                </a:lnTo>
                <a:lnTo>
                  <a:pt x="428625" y="107156"/>
                </a:lnTo>
                <a:lnTo>
                  <a:pt x="401836" y="80367"/>
                </a:lnTo>
                <a:lnTo>
                  <a:pt x="383976" y="71438"/>
                </a:lnTo>
                <a:lnTo>
                  <a:pt x="383976" y="62508"/>
                </a:lnTo>
                <a:lnTo>
                  <a:pt x="410765" y="62508"/>
                </a:lnTo>
                <a:lnTo>
                  <a:pt x="437554" y="62508"/>
                </a:lnTo>
                <a:lnTo>
                  <a:pt x="482203" y="62508"/>
                </a:lnTo>
                <a:lnTo>
                  <a:pt x="526851" y="62508"/>
                </a:lnTo>
                <a:lnTo>
                  <a:pt x="580429" y="53578"/>
                </a:lnTo>
                <a:lnTo>
                  <a:pt x="625078" y="53578"/>
                </a:lnTo>
                <a:lnTo>
                  <a:pt x="660797" y="44649"/>
                </a:lnTo>
                <a:lnTo>
                  <a:pt x="696515" y="44649"/>
                </a:lnTo>
                <a:lnTo>
                  <a:pt x="732234" y="44649"/>
                </a:lnTo>
                <a:lnTo>
                  <a:pt x="732234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804297" y="4063007"/>
            <a:ext cx="187524" cy="223244"/>
          </a:xfrm>
          <a:custGeom>
            <a:avLst/>
            <a:gdLst/>
            <a:ahLst/>
            <a:cxnLst/>
            <a:rect l="0" t="0" r="0" b="0"/>
            <a:pathLst>
              <a:path w="187524" h="223244">
                <a:moveTo>
                  <a:pt x="178594" y="0"/>
                </a:moveTo>
                <a:lnTo>
                  <a:pt x="169664" y="0"/>
                </a:lnTo>
                <a:lnTo>
                  <a:pt x="160734" y="0"/>
                </a:lnTo>
                <a:lnTo>
                  <a:pt x="133945" y="0"/>
                </a:lnTo>
                <a:lnTo>
                  <a:pt x="107156" y="0"/>
                </a:lnTo>
                <a:lnTo>
                  <a:pt x="80367" y="17860"/>
                </a:lnTo>
                <a:lnTo>
                  <a:pt x="62508" y="35719"/>
                </a:lnTo>
                <a:lnTo>
                  <a:pt x="35719" y="53579"/>
                </a:lnTo>
                <a:lnTo>
                  <a:pt x="17859" y="71438"/>
                </a:lnTo>
                <a:lnTo>
                  <a:pt x="8930" y="89297"/>
                </a:lnTo>
                <a:lnTo>
                  <a:pt x="17859" y="107157"/>
                </a:lnTo>
                <a:lnTo>
                  <a:pt x="26789" y="116086"/>
                </a:lnTo>
                <a:lnTo>
                  <a:pt x="53578" y="125016"/>
                </a:lnTo>
                <a:lnTo>
                  <a:pt x="80367" y="142875"/>
                </a:lnTo>
                <a:lnTo>
                  <a:pt x="107156" y="151805"/>
                </a:lnTo>
                <a:lnTo>
                  <a:pt x="125016" y="160735"/>
                </a:lnTo>
                <a:lnTo>
                  <a:pt x="133945" y="178594"/>
                </a:lnTo>
                <a:lnTo>
                  <a:pt x="133945" y="196454"/>
                </a:lnTo>
                <a:lnTo>
                  <a:pt x="125016" y="214313"/>
                </a:lnTo>
                <a:lnTo>
                  <a:pt x="98226" y="223243"/>
                </a:lnTo>
                <a:lnTo>
                  <a:pt x="71437" y="223243"/>
                </a:lnTo>
                <a:lnTo>
                  <a:pt x="44648" y="223243"/>
                </a:lnTo>
                <a:lnTo>
                  <a:pt x="26789" y="214313"/>
                </a:lnTo>
                <a:lnTo>
                  <a:pt x="8930" y="205383"/>
                </a:lnTo>
                <a:lnTo>
                  <a:pt x="0" y="196454"/>
                </a:lnTo>
                <a:lnTo>
                  <a:pt x="0" y="187524"/>
                </a:lnTo>
                <a:lnTo>
                  <a:pt x="8930" y="187524"/>
                </a:lnTo>
                <a:lnTo>
                  <a:pt x="44648" y="187524"/>
                </a:lnTo>
                <a:lnTo>
                  <a:pt x="71437" y="196454"/>
                </a:lnTo>
                <a:lnTo>
                  <a:pt x="107156" y="196454"/>
                </a:lnTo>
                <a:lnTo>
                  <a:pt x="151805" y="196454"/>
                </a:lnTo>
                <a:lnTo>
                  <a:pt x="187523" y="196454"/>
                </a:lnTo>
                <a:lnTo>
                  <a:pt x="187523" y="19645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018609" y="4080867"/>
            <a:ext cx="196455" cy="437555"/>
          </a:xfrm>
          <a:custGeom>
            <a:avLst/>
            <a:gdLst/>
            <a:ahLst/>
            <a:cxnLst/>
            <a:rect l="0" t="0" r="0" b="0"/>
            <a:pathLst>
              <a:path w="196455" h="437555">
                <a:moveTo>
                  <a:pt x="71438" y="151804"/>
                </a:moveTo>
                <a:lnTo>
                  <a:pt x="71438" y="151804"/>
                </a:lnTo>
                <a:lnTo>
                  <a:pt x="62508" y="151804"/>
                </a:lnTo>
                <a:lnTo>
                  <a:pt x="62508" y="151804"/>
                </a:lnTo>
                <a:lnTo>
                  <a:pt x="62508" y="160734"/>
                </a:lnTo>
                <a:lnTo>
                  <a:pt x="53579" y="178594"/>
                </a:lnTo>
                <a:lnTo>
                  <a:pt x="53579" y="205383"/>
                </a:lnTo>
                <a:lnTo>
                  <a:pt x="53579" y="241101"/>
                </a:lnTo>
                <a:lnTo>
                  <a:pt x="53579" y="285750"/>
                </a:lnTo>
                <a:lnTo>
                  <a:pt x="53579" y="321469"/>
                </a:lnTo>
                <a:lnTo>
                  <a:pt x="53579" y="357187"/>
                </a:lnTo>
                <a:lnTo>
                  <a:pt x="44649" y="392906"/>
                </a:lnTo>
                <a:lnTo>
                  <a:pt x="44649" y="419695"/>
                </a:lnTo>
                <a:lnTo>
                  <a:pt x="35719" y="437554"/>
                </a:lnTo>
                <a:lnTo>
                  <a:pt x="26789" y="437554"/>
                </a:lnTo>
                <a:lnTo>
                  <a:pt x="26789" y="428625"/>
                </a:lnTo>
                <a:lnTo>
                  <a:pt x="17860" y="401836"/>
                </a:lnTo>
                <a:lnTo>
                  <a:pt x="8930" y="366117"/>
                </a:lnTo>
                <a:lnTo>
                  <a:pt x="0" y="303609"/>
                </a:lnTo>
                <a:lnTo>
                  <a:pt x="0" y="232172"/>
                </a:lnTo>
                <a:lnTo>
                  <a:pt x="8930" y="160734"/>
                </a:lnTo>
                <a:lnTo>
                  <a:pt x="17860" y="98226"/>
                </a:lnTo>
                <a:lnTo>
                  <a:pt x="35719" y="44648"/>
                </a:lnTo>
                <a:lnTo>
                  <a:pt x="62508" y="17859"/>
                </a:lnTo>
                <a:lnTo>
                  <a:pt x="98227" y="0"/>
                </a:lnTo>
                <a:lnTo>
                  <a:pt x="133946" y="0"/>
                </a:lnTo>
                <a:lnTo>
                  <a:pt x="169664" y="17859"/>
                </a:lnTo>
                <a:lnTo>
                  <a:pt x="187524" y="44648"/>
                </a:lnTo>
                <a:lnTo>
                  <a:pt x="196454" y="71437"/>
                </a:lnTo>
                <a:lnTo>
                  <a:pt x="187524" y="107156"/>
                </a:lnTo>
                <a:lnTo>
                  <a:pt x="169664" y="142875"/>
                </a:lnTo>
                <a:lnTo>
                  <a:pt x="133946" y="178594"/>
                </a:lnTo>
                <a:lnTo>
                  <a:pt x="116086" y="205383"/>
                </a:lnTo>
                <a:lnTo>
                  <a:pt x="89297" y="214312"/>
                </a:lnTo>
                <a:lnTo>
                  <a:pt x="80368" y="214312"/>
                </a:lnTo>
                <a:lnTo>
                  <a:pt x="80368" y="205383"/>
                </a:lnTo>
                <a:lnTo>
                  <a:pt x="89297" y="178594"/>
                </a:lnTo>
                <a:lnTo>
                  <a:pt x="107157" y="151804"/>
                </a:lnTo>
                <a:lnTo>
                  <a:pt x="133946" y="133945"/>
                </a:lnTo>
                <a:lnTo>
                  <a:pt x="169664" y="116086"/>
                </a:lnTo>
                <a:lnTo>
                  <a:pt x="169664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295430" y="4107656"/>
            <a:ext cx="178594" cy="178595"/>
          </a:xfrm>
          <a:custGeom>
            <a:avLst/>
            <a:gdLst/>
            <a:ahLst/>
            <a:cxnLst/>
            <a:rect l="0" t="0" r="0" b="0"/>
            <a:pathLst>
              <a:path w="178594" h="178595">
                <a:moveTo>
                  <a:pt x="17859" y="107156"/>
                </a:moveTo>
                <a:lnTo>
                  <a:pt x="8929" y="107156"/>
                </a:lnTo>
                <a:lnTo>
                  <a:pt x="8929" y="116086"/>
                </a:lnTo>
                <a:lnTo>
                  <a:pt x="0" y="125015"/>
                </a:lnTo>
                <a:lnTo>
                  <a:pt x="0" y="133945"/>
                </a:lnTo>
                <a:lnTo>
                  <a:pt x="8929" y="133945"/>
                </a:lnTo>
                <a:lnTo>
                  <a:pt x="17859" y="133945"/>
                </a:lnTo>
                <a:lnTo>
                  <a:pt x="35718" y="133945"/>
                </a:lnTo>
                <a:lnTo>
                  <a:pt x="53578" y="125015"/>
                </a:lnTo>
                <a:lnTo>
                  <a:pt x="71437" y="107156"/>
                </a:lnTo>
                <a:lnTo>
                  <a:pt x="80367" y="89297"/>
                </a:lnTo>
                <a:lnTo>
                  <a:pt x="89297" y="71437"/>
                </a:lnTo>
                <a:lnTo>
                  <a:pt x="98226" y="44648"/>
                </a:lnTo>
                <a:lnTo>
                  <a:pt x="98226" y="26789"/>
                </a:lnTo>
                <a:lnTo>
                  <a:pt x="89297" y="17859"/>
                </a:lnTo>
                <a:lnTo>
                  <a:pt x="80367" y="0"/>
                </a:lnTo>
                <a:lnTo>
                  <a:pt x="62508" y="0"/>
                </a:lnTo>
                <a:lnTo>
                  <a:pt x="44648" y="8930"/>
                </a:lnTo>
                <a:lnTo>
                  <a:pt x="17859" y="26789"/>
                </a:lnTo>
                <a:lnTo>
                  <a:pt x="8929" y="53578"/>
                </a:lnTo>
                <a:lnTo>
                  <a:pt x="0" y="89297"/>
                </a:lnTo>
                <a:lnTo>
                  <a:pt x="0" y="125015"/>
                </a:lnTo>
                <a:lnTo>
                  <a:pt x="8929" y="151805"/>
                </a:lnTo>
                <a:lnTo>
                  <a:pt x="26789" y="169664"/>
                </a:lnTo>
                <a:lnTo>
                  <a:pt x="44648" y="178594"/>
                </a:lnTo>
                <a:lnTo>
                  <a:pt x="71437" y="178594"/>
                </a:lnTo>
                <a:lnTo>
                  <a:pt x="98226" y="178594"/>
                </a:lnTo>
                <a:lnTo>
                  <a:pt x="125015" y="160734"/>
                </a:lnTo>
                <a:lnTo>
                  <a:pt x="151804" y="142875"/>
                </a:lnTo>
                <a:lnTo>
                  <a:pt x="178593" y="116086"/>
                </a:lnTo>
                <a:lnTo>
                  <a:pt x="178593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500813" y="4125515"/>
            <a:ext cx="160735" cy="98228"/>
          </a:xfrm>
          <a:custGeom>
            <a:avLst/>
            <a:gdLst/>
            <a:ahLst/>
            <a:cxnLst/>
            <a:rect l="0" t="0" r="0" b="0"/>
            <a:pathLst>
              <a:path w="160735" h="98228">
                <a:moveTo>
                  <a:pt x="53578" y="0"/>
                </a:moveTo>
                <a:lnTo>
                  <a:pt x="44648" y="8930"/>
                </a:lnTo>
                <a:lnTo>
                  <a:pt x="35718" y="17860"/>
                </a:lnTo>
                <a:lnTo>
                  <a:pt x="26789" y="35719"/>
                </a:lnTo>
                <a:lnTo>
                  <a:pt x="17859" y="53578"/>
                </a:lnTo>
                <a:lnTo>
                  <a:pt x="8929" y="71438"/>
                </a:lnTo>
                <a:lnTo>
                  <a:pt x="0" y="80367"/>
                </a:lnTo>
                <a:lnTo>
                  <a:pt x="0" y="98227"/>
                </a:lnTo>
                <a:lnTo>
                  <a:pt x="8929" y="98227"/>
                </a:lnTo>
                <a:lnTo>
                  <a:pt x="17859" y="98227"/>
                </a:lnTo>
                <a:lnTo>
                  <a:pt x="44648" y="98227"/>
                </a:lnTo>
                <a:lnTo>
                  <a:pt x="71437" y="89297"/>
                </a:lnTo>
                <a:lnTo>
                  <a:pt x="98226" y="80367"/>
                </a:lnTo>
                <a:lnTo>
                  <a:pt x="125015" y="71438"/>
                </a:lnTo>
                <a:lnTo>
                  <a:pt x="142875" y="62508"/>
                </a:lnTo>
                <a:lnTo>
                  <a:pt x="160734" y="53578"/>
                </a:lnTo>
                <a:lnTo>
                  <a:pt x="160734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437930" y="4446984"/>
            <a:ext cx="3286126" cy="53579"/>
          </a:xfrm>
          <a:custGeom>
            <a:avLst/>
            <a:gdLst/>
            <a:ahLst/>
            <a:cxnLst/>
            <a:rect l="0" t="0" r="0" b="0"/>
            <a:pathLst>
              <a:path w="3286126" h="53579">
                <a:moveTo>
                  <a:pt x="0" y="35719"/>
                </a:moveTo>
                <a:lnTo>
                  <a:pt x="0" y="35719"/>
                </a:lnTo>
                <a:lnTo>
                  <a:pt x="8929" y="3571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71437" y="26789"/>
                </a:lnTo>
                <a:lnTo>
                  <a:pt x="98226" y="26789"/>
                </a:lnTo>
                <a:lnTo>
                  <a:pt x="133945" y="26789"/>
                </a:lnTo>
                <a:lnTo>
                  <a:pt x="169664" y="35719"/>
                </a:lnTo>
                <a:lnTo>
                  <a:pt x="214312" y="35719"/>
                </a:lnTo>
                <a:lnTo>
                  <a:pt x="258961" y="44648"/>
                </a:lnTo>
                <a:lnTo>
                  <a:pt x="312539" y="53578"/>
                </a:lnTo>
                <a:lnTo>
                  <a:pt x="375047" y="53578"/>
                </a:lnTo>
                <a:lnTo>
                  <a:pt x="437554" y="53578"/>
                </a:lnTo>
                <a:lnTo>
                  <a:pt x="508992" y="53578"/>
                </a:lnTo>
                <a:lnTo>
                  <a:pt x="580429" y="53578"/>
                </a:lnTo>
                <a:lnTo>
                  <a:pt x="651867" y="44648"/>
                </a:lnTo>
                <a:lnTo>
                  <a:pt x="732234" y="44648"/>
                </a:lnTo>
                <a:lnTo>
                  <a:pt x="812601" y="35719"/>
                </a:lnTo>
                <a:lnTo>
                  <a:pt x="901898" y="35719"/>
                </a:lnTo>
                <a:lnTo>
                  <a:pt x="991195" y="35719"/>
                </a:lnTo>
                <a:lnTo>
                  <a:pt x="1089422" y="35719"/>
                </a:lnTo>
                <a:lnTo>
                  <a:pt x="1187648" y="35719"/>
                </a:lnTo>
                <a:lnTo>
                  <a:pt x="1294804" y="35719"/>
                </a:lnTo>
                <a:lnTo>
                  <a:pt x="1393031" y="35719"/>
                </a:lnTo>
                <a:lnTo>
                  <a:pt x="1500187" y="35719"/>
                </a:lnTo>
                <a:lnTo>
                  <a:pt x="1607343" y="35719"/>
                </a:lnTo>
                <a:lnTo>
                  <a:pt x="1714500" y="35719"/>
                </a:lnTo>
                <a:lnTo>
                  <a:pt x="1830586" y="26789"/>
                </a:lnTo>
                <a:lnTo>
                  <a:pt x="1937742" y="17859"/>
                </a:lnTo>
                <a:lnTo>
                  <a:pt x="2044898" y="17859"/>
                </a:lnTo>
                <a:lnTo>
                  <a:pt x="2160984" y="17859"/>
                </a:lnTo>
                <a:lnTo>
                  <a:pt x="2277070" y="17859"/>
                </a:lnTo>
                <a:lnTo>
                  <a:pt x="2393156" y="8930"/>
                </a:lnTo>
                <a:lnTo>
                  <a:pt x="2509242" y="8930"/>
                </a:lnTo>
                <a:lnTo>
                  <a:pt x="2616398" y="8930"/>
                </a:lnTo>
                <a:lnTo>
                  <a:pt x="2732484" y="8930"/>
                </a:lnTo>
                <a:lnTo>
                  <a:pt x="2830711" y="17859"/>
                </a:lnTo>
                <a:lnTo>
                  <a:pt x="2928937" y="8930"/>
                </a:lnTo>
                <a:lnTo>
                  <a:pt x="3018234" y="8930"/>
                </a:lnTo>
                <a:lnTo>
                  <a:pt x="3089672" y="8930"/>
                </a:lnTo>
                <a:lnTo>
                  <a:pt x="3161109" y="8930"/>
                </a:lnTo>
                <a:lnTo>
                  <a:pt x="3214687" y="0"/>
                </a:lnTo>
                <a:lnTo>
                  <a:pt x="3259336" y="0"/>
                </a:lnTo>
                <a:lnTo>
                  <a:pt x="3286125" y="0"/>
                </a:lnTo>
                <a:lnTo>
                  <a:pt x="32861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000125" y="3652242"/>
            <a:ext cx="89298" cy="232173"/>
          </a:xfrm>
          <a:custGeom>
            <a:avLst/>
            <a:gdLst/>
            <a:ahLst/>
            <a:cxnLst/>
            <a:rect l="0" t="0" r="0" b="0"/>
            <a:pathLst>
              <a:path w="89298" h="232173">
                <a:moveTo>
                  <a:pt x="71438" y="44648"/>
                </a:moveTo>
                <a:lnTo>
                  <a:pt x="62508" y="44648"/>
                </a:lnTo>
                <a:lnTo>
                  <a:pt x="62508" y="35719"/>
                </a:lnTo>
                <a:lnTo>
                  <a:pt x="53578" y="35719"/>
                </a:lnTo>
                <a:lnTo>
                  <a:pt x="53578" y="26789"/>
                </a:lnTo>
                <a:lnTo>
                  <a:pt x="44649" y="17859"/>
                </a:lnTo>
                <a:lnTo>
                  <a:pt x="44649" y="8929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8929"/>
                </a:lnTo>
                <a:lnTo>
                  <a:pt x="26789" y="17859"/>
                </a:lnTo>
                <a:lnTo>
                  <a:pt x="26789" y="35719"/>
                </a:lnTo>
                <a:lnTo>
                  <a:pt x="35719" y="62508"/>
                </a:lnTo>
                <a:lnTo>
                  <a:pt x="44649" y="98226"/>
                </a:lnTo>
                <a:lnTo>
                  <a:pt x="53578" y="125015"/>
                </a:lnTo>
                <a:lnTo>
                  <a:pt x="62508" y="160734"/>
                </a:lnTo>
                <a:lnTo>
                  <a:pt x="80367" y="178594"/>
                </a:lnTo>
                <a:lnTo>
                  <a:pt x="80367" y="205383"/>
                </a:lnTo>
                <a:lnTo>
                  <a:pt x="89297" y="223242"/>
                </a:lnTo>
                <a:lnTo>
                  <a:pt x="80367" y="232172"/>
                </a:lnTo>
                <a:lnTo>
                  <a:pt x="80367" y="232172"/>
                </a:lnTo>
                <a:lnTo>
                  <a:pt x="62508" y="232172"/>
                </a:lnTo>
                <a:lnTo>
                  <a:pt x="44649" y="223242"/>
                </a:lnTo>
                <a:lnTo>
                  <a:pt x="26789" y="205383"/>
                </a:lnTo>
                <a:lnTo>
                  <a:pt x="0" y="187523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919758" y="3786187"/>
            <a:ext cx="205384" cy="44650"/>
          </a:xfrm>
          <a:custGeom>
            <a:avLst/>
            <a:gdLst/>
            <a:ahLst/>
            <a:cxnLst/>
            <a:rect l="0" t="0" r="0" b="0"/>
            <a:pathLst>
              <a:path w="205384" h="44650">
                <a:moveTo>
                  <a:pt x="0" y="17859"/>
                </a:moveTo>
                <a:lnTo>
                  <a:pt x="8930" y="17859"/>
                </a:lnTo>
                <a:lnTo>
                  <a:pt x="8930" y="26789"/>
                </a:lnTo>
                <a:lnTo>
                  <a:pt x="26789" y="35719"/>
                </a:lnTo>
                <a:lnTo>
                  <a:pt x="44648" y="44649"/>
                </a:lnTo>
                <a:lnTo>
                  <a:pt x="62508" y="44649"/>
                </a:lnTo>
                <a:lnTo>
                  <a:pt x="98226" y="44649"/>
                </a:lnTo>
                <a:lnTo>
                  <a:pt x="125016" y="35719"/>
                </a:lnTo>
                <a:lnTo>
                  <a:pt x="151805" y="35719"/>
                </a:lnTo>
                <a:lnTo>
                  <a:pt x="178594" y="26789"/>
                </a:lnTo>
                <a:lnTo>
                  <a:pt x="187523" y="17859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143000" y="3723679"/>
            <a:ext cx="133946" cy="151806"/>
          </a:xfrm>
          <a:custGeom>
            <a:avLst/>
            <a:gdLst/>
            <a:ahLst/>
            <a:cxnLst/>
            <a:rect l="0" t="0" r="0" b="0"/>
            <a:pathLst>
              <a:path w="133946" h="151806">
                <a:moveTo>
                  <a:pt x="0" y="35719"/>
                </a:moveTo>
                <a:lnTo>
                  <a:pt x="8930" y="44649"/>
                </a:lnTo>
                <a:lnTo>
                  <a:pt x="8930" y="53578"/>
                </a:lnTo>
                <a:lnTo>
                  <a:pt x="17859" y="71438"/>
                </a:lnTo>
                <a:lnTo>
                  <a:pt x="26789" y="89297"/>
                </a:lnTo>
                <a:lnTo>
                  <a:pt x="35719" y="107157"/>
                </a:lnTo>
                <a:lnTo>
                  <a:pt x="35719" y="133946"/>
                </a:lnTo>
                <a:lnTo>
                  <a:pt x="35719" y="142875"/>
                </a:lnTo>
                <a:lnTo>
                  <a:pt x="35719" y="151805"/>
                </a:lnTo>
                <a:lnTo>
                  <a:pt x="35719" y="151805"/>
                </a:lnTo>
                <a:lnTo>
                  <a:pt x="44649" y="142875"/>
                </a:lnTo>
                <a:lnTo>
                  <a:pt x="44649" y="133946"/>
                </a:lnTo>
                <a:lnTo>
                  <a:pt x="44649" y="107157"/>
                </a:lnTo>
                <a:lnTo>
                  <a:pt x="44649" y="80367"/>
                </a:lnTo>
                <a:lnTo>
                  <a:pt x="44649" y="44649"/>
                </a:lnTo>
                <a:lnTo>
                  <a:pt x="53578" y="26789"/>
                </a:lnTo>
                <a:lnTo>
                  <a:pt x="62508" y="8930"/>
                </a:lnTo>
                <a:lnTo>
                  <a:pt x="71438" y="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6" y="17860"/>
                </a:lnTo>
                <a:lnTo>
                  <a:pt x="133945" y="26789"/>
                </a:lnTo>
                <a:lnTo>
                  <a:pt x="133945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268016" y="3750468"/>
            <a:ext cx="169665" cy="160736"/>
          </a:xfrm>
          <a:custGeom>
            <a:avLst/>
            <a:gdLst/>
            <a:ahLst/>
            <a:cxnLst/>
            <a:rect l="0" t="0" r="0" b="0"/>
            <a:pathLst>
              <a:path w="169665" h="160736">
                <a:moveTo>
                  <a:pt x="0" y="89297"/>
                </a:moveTo>
                <a:lnTo>
                  <a:pt x="0" y="89297"/>
                </a:lnTo>
                <a:lnTo>
                  <a:pt x="8929" y="98227"/>
                </a:lnTo>
                <a:lnTo>
                  <a:pt x="8929" y="98227"/>
                </a:lnTo>
                <a:lnTo>
                  <a:pt x="17859" y="107157"/>
                </a:lnTo>
                <a:lnTo>
                  <a:pt x="26789" y="98227"/>
                </a:lnTo>
                <a:lnTo>
                  <a:pt x="44648" y="89297"/>
                </a:lnTo>
                <a:lnTo>
                  <a:pt x="53578" y="80368"/>
                </a:lnTo>
                <a:lnTo>
                  <a:pt x="71437" y="71438"/>
                </a:lnTo>
                <a:lnTo>
                  <a:pt x="80367" y="53578"/>
                </a:lnTo>
                <a:lnTo>
                  <a:pt x="89297" y="35719"/>
                </a:lnTo>
                <a:lnTo>
                  <a:pt x="89297" y="17860"/>
                </a:lnTo>
                <a:lnTo>
                  <a:pt x="89297" y="8930"/>
                </a:lnTo>
                <a:lnTo>
                  <a:pt x="80367" y="0"/>
                </a:lnTo>
                <a:lnTo>
                  <a:pt x="71437" y="8930"/>
                </a:lnTo>
                <a:lnTo>
                  <a:pt x="53578" y="17860"/>
                </a:lnTo>
                <a:lnTo>
                  <a:pt x="53578" y="35719"/>
                </a:lnTo>
                <a:lnTo>
                  <a:pt x="44648" y="62508"/>
                </a:lnTo>
                <a:lnTo>
                  <a:pt x="53578" y="89297"/>
                </a:lnTo>
                <a:lnTo>
                  <a:pt x="53578" y="125016"/>
                </a:lnTo>
                <a:lnTo>
                  <a:pt x="62507" y="142875"/>
                </a:lnTo>
                <a:lnTo>
                  <a:pt x="80367" y="160735"/>
                </a:lnTo>
                <a:lnTo>
                  <a:pt x="89297" y="160735"/>
                </a:lnTo>
                <a:lnTo>
                  <a:pt x="107156" y="160735"/>
                </a:lnTo>
                <a:lnTo>
                  <a:pt x="125015" y="142875"/>
                </a:lnTo>
                <a:lnTo>
                  <a:pt x="142875" y="116086"/>
                </a:lnTo>
                <a:lnTo>
                  <a:pt x="160734" y="89297"/>
                </a:lnTo>
                <a:lnTo>
                  <a:pt x="169664" y="53578"/>
                </a:lnTo>
                <a:lnTo>
                  <a:pt x="169664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473398" y="3714750"/>
            <a:ext cx="151806" cy="241102"/>
          </a:xfrm>
          <a:custGeom>
            <a:avLst/>
            <a:gdLst/>
            <a:ahLst/>
            <a:cxnLst/>
            <a:rect l="0" t="0" r="0" b="0"/>
            <a:pathLst>
              <a:path w="151806" h="24110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35719" y="8929"/>
                </a:lnTo>
                <a:lnTo>
                  <a:pt x="44649" y="35718"/>
                </a:lnTo>
                <a:lnTo>
                  <a:pt x="44649" y="62507"/>
                </a:lnTo>
                <a:lnTo>
                  <a:pt x="53579" y="89296"/>
                </a:lnTo>
                <a:lnTo>
                  <a:pt x="53579" y="125015"/>
                </a:lnTo>
                <a:lnTo>
                  <a:pt x="62508" y="160734"/>
                </a:lnTo>
                <a:lnTo>
                  <a:pt x="62508" y="196453"/>
                </a:lnTo>
                <a:lnTo>
                  <a:pt x="71438" y="214312"/>
                </a:lnTo>
                <a:lnTo>
                  <a:pt x="80368" y="232171"/>
                </a:lnTo>
                <a:lnTo>
                  <a:pt x="89297" y="241101"/>
                </a:lnTo>
                <a:lnTo>
                  <a:pt x="98227" y="241101"/>
                </a:lnTo>
                <a:lnTo>
                  <a:pt x="116086" y="232171"/>
                </a:lnTo>
                <a:lnTo>
                  <a:pt x="133946" y="223242"/>
                </a:lnTo>
                <a:lnTo>
                  <a:pt x="142875" y="205382"/>
                </a:lnTo>
                <a:lnTo>
                  <a:pt x="151805" y="178593"/>
                </a:lnTo>
                <a:lnTo>
                  <a:pt x="151805" y="160734"/>
                </a:lnTo>
                <a:lnTo>
                  <a:pt x="151805" y="151804"/>
                </a:lnTo>
                <a:lnTo>
                  <a:pt x="133946" y="142875"/>
                </a:lnTo>
                <a:lnTo>
                  <a:pt x="116086" y="142875"/>
                </a:lnTo>
                <a:lnTo>
                  <a:pt x="89297" y="151804"/>
                </a:lnTo>
                <a:lnTo>
                  <a:pt x="71438" y="160734"/>
                </a:lnTo>
                <a:lnTo>
                  <a:pt x="53579" y="178593"/>
                </a:lnTo>
                <a:lnTo>
                  <a:pt x="44649" y="187523"/>
                </a:lnTo>
                <a:lnTo>
                  <a:pt x="35719" y="187523"/>
                </a:lnTo>
                <a:lnTo>
                  <a:pt x="44649" y="187523"/>
                </a:lnTo>
                <a:lnTo>
                  <a:pt x="62508" y="169664"/>
                </a:lnTo>
                <a:lnTo>
                  <a:pt x="80368" y="160734"/>
                </a:lnTo>
                <a:lnTo>
                  <a:pt x="98227" y="133945"/>
                </a:lnTo>
                <a:lnTo>
                  <a:pt x="116086" y="116086"/>
                </a:lnTo>
                <a:lnTo>
                  <a:pt x="116086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705570" y="3804046"/>
            <a:ext cx="17861" cy="44650"/>
          </a:xfrm>
          <a:custGeom>
            <a:avLst/>
            <a:gdLst/>
            <a:ahLst/>
            <a:cxnLst/>
            <a:rect l="0" t="0" r="0" b="0"/>
            <a:pathLst>
              <a:path w="17861" h="44650">
                <a:moveTo>
                  <a:pt x="1786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8930" y="35719"/>
                </a:lnTo>
                <a:lnTo>
                  <a:pt x="8930" y="1786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63" y="609600"/>
            <a:ext cx="836909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553766" y="5973960"/>
            <a:ext cx="26790" cy="53579"/>
          </a:xfrm>
          <a:custGeom>
            <a:avLst/>
            <a:gdLst/>
            <a:ahLst/>
            <a:cxnLst/>
            <a:rect l="0" t="0" r="0" b="0"/>
            <a:pathLst>
              <a:path w="26790" h="53579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17859" y="35719"/>
                </a:lnTo>
                <a:lnTo>
                  <a:pt x="17859" y="44649"/>
                </a:lnTo>
                <a:lnTo>
                  <a:pt x="26789" y="53578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544836" y="6125765"/>
            <a:ext cx="26790" cy="17860"/>
          </a:xfrm>
          <a:custGeom>
            <a:avLst/>
            <a:gdLst/>
            <a:ahLst/>
            <a:cxnLst/>
            <a:rect l="0" t="0" r="0" b="0"/>
            <a:pathLst>
              <a:path w="26790" h="17860">
                <a:moveTo>
                  <a:pt x="26789" y="0"/>
                </a:moveTo>
                <a:lnTo>
                  <a:pt x="17859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589484" y="6268640"/>
            <a:ext cx="17861" cy="8931"/>
          </a:xfrm>
          <a:custGeom>
            <a:avLst/>
            <a:gdLst/>
            <a:ahLst/>
            <a:cxnLst/>
            <a:rect l="0" t="0" r="0" b="0"/>
            <a:pathLst>
              <a:path w="17861" h="8931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178969" y="2035969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29" y="133945"/>
                </a:lnTo>
                <a:lnTo>
                  <a:pt x="17859" y="151804"/>
                </a:lnTo>
                <a:lnTo>
                  <a:pt x="26789" y="169664"/>
                </a:lnTo>
                <a:lnTo>
                  <a:pt x="35719" y="169664"/>
                </a:lnTo>
                <a:lnTo>
                  <a:pt x="35719" y="160734"/>
                </a:lnTo>
                <a:lnTo>
                  <a:pt x="44648" y="133945"/>
                </a:lnTo>
                <a:lnTo>
                  <a:pt x="44648" y="107156"/>
                </a:lnTo>
                <a:lnTo>
                  <a:pt x="44648" y="80367"/>
                </a:lnTo>
                <a:lnTo>
                  <a:pt x="53578" y="53578"/>
                </a:lnTo>
                <a:lnTo>
                  <a:pt x="53578" y="35718"/>
                </a:lnTo>
                <a:lnTo>
                  <a:pt x="62508" y="26789"/>
                </a:lnTo>
                <a:lnTo>
                  <a:pt x="80367" y="26789"/>
                </a:lnTo>
                <a:lnTo>
                  <a:pt x="89297" y="44648"/>
                </a:lnTo>
                <a:lnTo>
                  <a:pt x="107156" y="71437"/>
                </a:lnTo>
                <a:lnTo>
                  <a:pt x="125015" y="89296"/>
                </a:lnTo>
                <a:lnTo>
                  <a:pt x="133945" y="116085"/>
                </a:lnTo>
                <a:lnTo>
                  <a:pt x="151804" y="133945"/>
                </a:lnTo>
                <a:lnTo>
                  <a:pt x="160734" y="142875"/>
                </a:lnTo>
                <a:lnTo>
                  <a:pt x="169664" y="151804"/>
                </a:lnTo>
                <a:lnTo>
                  <a:pt x="178594" y="133945"/>
                </a:lnTo>
                <a:lnTo>
                  <a:pt x="187523" y="116085"/>
                </a:lnTo>
                <a:lnTo>
                  <a:pt x="187523" y="89296"/>
                </a:lnTo>
                <a:lnTo>
                  <a:pt x="187523" y="53578"/>
                </a:lnTo>
                <a:lnTo>
                  <a:pt x="196453" y="26789"/>
                </a:lnTo>
                <a:lnTo>
                  <a:pt x="196453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66492" y="2035969"/>
            <a:ext cx="80368" cy="62508"/>
          </a:xfrm>
          <a:custGeom>
            <a:avLst/>
            <a:gdLst/>
            <a:ahLst/>
            <a:cxnLst/>
            <a:rect l="0" t="0" r="0" b="0"/>
            <a:pathLst>
              <a:path w="80368" h="62508">
                <a:moveTo>
                  <a:pt x="8930" y="35718"/>
                </a:moveTo>
                <a:lnTo>
                  <a:pt x="8930" y="44648"/>
                </a:lnTo>
                <a:lnTo>
                  <a:pt x="8930" y="44648"/>
                </a:lnTo>
                <a:lnTo>
                  <a:pt x="0" y="53578"/>
                </a:lnTo>
                <a:lnTo>
                  <a:pt x="0" y="62507"/>
                </a:lnTo>
                <a:lnTo>
                  <a:pt x="8930" y="62507"/>
                </a:lnTo>
                <a:lnTo>
                  <a:pt x="17860" y="62507"/>
                </a:lnTo>
                <a:lnTo>
                  <a:pt x="35719" y="62507"/>
                </a:lnTo>
                <a:lnTo>
                  <a:pt x="44649" y="62507"/>
                </a:lnTo>
                <a:lnTo>
                  <a:pt x="62508" y="62507"/>
                </a:lnTo>
                <a:lnTo>
                  <a:pt x="71438" y="53578"/>
                </a:lnTo>
                <a:lnTo>
                  <a:pt x="80367" y="53578"/>
                </a:lnTo>
                <a:lnTo>
                  <a:pt x="71438" y="44648"/>
                </a:lnTo>
                <a:lnTo>
                  <a:pt x="62508" y="35718"/>
                </a:lnTo>
                <a:lnTo>
                  <a:pt x="44649" y="26789"/>
                </a:lnTo>
                <a:lnTo>
                  <a:pt x="35719" y="17859"/>
                </a:lnTo>
                <a:lnTo>
                  <a:pt x="1786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35719" y="8929"/>
                </a:lnTo>
                <a:lnTo>
                  <a:pt x="53578" y="8929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91508" y="1946672"/>
            <a:ext cx="321470" cy="133946"/>
          </a:xfrm>
          <a:custGeom>
            <a:avLst/>
            <a:gdLst/>
            <a:ahLst/>
            <a:cxnLst/>
            <a:rect l="0" t="0" r="0" b="0"/>
            <a:pathLst>
              <a:path w="321470" h="133946">
                <a:moveTo>
                  <a:pt x="0" y="26789"/>
                </a:moveTo>
                <a:lnTo>
                  <a:pt x="0" y="35718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62507"/>
                </a:lnTo>
                <a:lnTo>
                  <a:pt x="8930" y="80367"/>
                </a:lnTo>
                <a:lnTo>
                  <a:pt x="17859" y="98226"/>
                </a:lnTo>
                <a:lnTo>
                  <a:pt x="17859" y="107156"/>
                </a:lnTo>
                <a:lnTo>
                  <a:pt x="26789" y="125015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25015"/>
                </a:lnTo>
                <a:lnTo>
                  <a:pt x="26789" y="116086"/>
                </a:lnTo>
                <a:lnTo>
                  <a:pt x="26789" y="98226"/>
                </a:lnTo>
                <a:lnTo>
                  <a:pt x="26789" y="80367"/>
                </a:lnTo>
                <a:lnTo>
                  <a:pt x="35719" y="53578"/>
                </a:lnTo>
                <a:lnTo>
                  <a:pt x="35719" y="44648"/>
                </a:lnTo>
                <a:lnTo>
                  <a:pt x="44648" y="35718"/>
                </a:lnTo>
                <a:lnTo>
                  <a:pt x="53578" y="35718"/>
                </a:lnTo>
                <a:lnTo>
                  <a:pt x="62508" y="53578"/>
                </a:lnTo>
                <a:lnTo>
                  <a:pt x="71437" y="71437"/>
                </a:lnTo>
                <a:lnTo>
                  <a:pt x="80367" y="89297"/>
                </a:lnTo>
                <a:lnTo>
                  <a:pt x="89297" y="107156"/>
                </a:lnTo>
                <a:lnTo>
                  <a:pt x="89297" y="125015"/>
                </a:lnTo>
                <a:lnTo>
                  <a:pt x="98226" y="133945"/>
                </a:lnTo>
                <a:lnTo>
                  <a:pt x="107156" y="133945"/>
                </a:lnTo>
                <a:lnTo>
                  <a:pt x="116086" y="133945"/>
                </a:lnTo>
                <a:lnTo>
                  <a:pt x="116086" y="116086"/>
                </a:lnTo>
                <a:lnTo>
                  <a:pt x="116086" y="89297"/>
                </a:lnTo>
                <a:lnTo>
                  <a:pt x="125015" y="53578"/>
                </a:lnTo>
                <a:lnTo>
                  <a:pt x="125015" y="26789"/>
                </a:lnTo>
                <a:lnTo>
                  <a:pt x="125015" y="8929"/>
                </a:lnTo>
                <a:lnTo>
                  <a:pt x="133945" y="8929"/>
                </a:lnTo>
                <a:lnTo>
                  <a:pt x="142875" y="8929"/>
                </a:lnTo>
                <a:lnTo>
                  <a:pt x="142875" y="8929"/>
                </a:lnTo>
                <a:lnTo>
                  <a:pt x="151805" y="26789"/>
                </a:lnTo>
                <a:lnTo>
                  <a:pt x="169664" y="35718"/>
                </a:lnTo>
                <a:lnTo>
                  <a:pt x="178594" y="53578"/>
                </a:lnTo>
                <a:lnTo>
                  <a:pt x="187523" y="62507"/>
                </a:lnTo>
                <a:lnTo>
                  <a:pt x="205383" y="62507"/>
                </a:lnTo>
                <a:lnTo>
                  <a:pt x="223242" y="62507"/>
                </a:lnTo>
                <a:lnTo>
                  <a:pt x="241101" y="44648"/>
                </a:lnTo>
                <a:lnTo>
                  <a:pt x="276820" y="26789"/>
                </a:lnTo>
                <a:lnTo>
                  <a:pt x="321469" y="0"/>
                </a:lnTo>
                <a:lnTo>
                  <a:pt x="32146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884539" y="2018109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17859" y="80367"/>
                </a:lnTo>
                <a:lnTo>
                  <a:pt x="17859" y="107156"/>
                </a:lnTo>
                <a:lnTo>
                  <a:pt x="26789" y="133945"/>
                </a:lnTo>
                <a:lnTo>
                  <a:pt x="26789" y="151805"/>
                </a:lnTo>
                <a:lnTo>
                  <a:pt x="35719" y="169664"/>
                </a:lnTo>
                <a:lnTo>
                  <a:pt x="44649" y="169664"/>
                </a:lnTo>
                <a:lnTo>
                  <a:pt x="44649" y="169664"/>
                </a:lnTo>
                <a:lnTo>
                  <a:pt x="44649" y="151805"/>
                </a:lnTo>
                <a:lnTo>
                  <a:pt x="53578" y="125016"/>
                </a:lnTo>
                <a:lnTo>
                  <a:pt x="53578" y="89297"/>
                </a:lnTo>
                <a:lnTo>
                  <a:pt x="62508" y="62508"/>
                </a:lnTo>
                <a:lnTo>
                  <a:pt x="71438" y="44649"/>
                </a:lnTo>
                <a:lnTo>
                  <a:pt x="80367" y="26789"/>
                </a:lnTo>
                <a:lnTo>
                  <a:pt x="89297" y="35719"/>
                </a:lnTo>
                <a:lnTo>
                  <a:pt x="107156" y="44649"/>
                </a:lnTo>
                <a:lnTo>
                  <a:pt x="116086" y="71438"/>
                </a:lnTo>
                <a:lnTo>
                  <a:pt x="125016" y="98227"/>
                </a:lnTo>
                <a:lnTo>
                  <a:pt x="142875" y="125016"/>
                </a:lnTo>
                <a:lnTo>
                  <a:pt x="151805" y="151805"/>
                </a:lnTo>
                <a:lnTo>
                  <a:pt x="160734" y="160735"/>
                </a:lnTo>
                <a:lnTo>
                  <a:pt x="169664" y="169664"/>
                </a:lnTo>
                <a:lnTo>
                  <a:pt x="178594" y="160735"/>
                </a:lnTo>
                <a:lnTo>
                  <a:pt x="178594" y="142875"/>
                </a:lnTo>
                <a:lnTo>
                  <a:pt x="187524" y="116086"/>
                </a:lnTo>
                <a:lnTo>
                  <a:pt x="187524" y="80367"/>
                </a:lnTo>
                <a:lnTo>
                  <a:pt x="196453" y="44649"/>
                </a:lnTo>
                <a:lnTo>
                  <a:pt x="196453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089922" y="2027039"/>
            <a:ext cx="142876" cy="133946"/>
          </a:xfrm>
          <a:custGeom>
            <a:avLst/>
            <a:gdLst/>
            <a:ahLst/>
            <a:cxnLst/>
            <a:rect l="0" t="0" r="0" b="0"/>
            <a:pathLst>
              <a:path w="142876" h="133946">
                <a:moveTo>
                  <a:pt x="8930" y="8930"/>
                </a:moveTo>
                <a:lnTo>
                  <a:pt x="8930" y="17859"/>
                </a:lnTo>
                <a:lnTo>
                  <a:pt x="8930" y="35719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07156"/>
                </a:lnTo>
                <a:lnTo>
                  <a:pt x="17859" y="125015"/>
                </a:lnTo>
                <a:lnTo>
                  <a:pt x="26789" y="133945"/>
                </a:lnTo>
                <a:lnTo>
                  <a:pt x="44648" y="133945"/>
                </a:lnTo>
                <a:lnTo>
                  <a:pt x="62508" y="125015"/>
                </a:lnTo>
                <a:lnTo>
                  <a:pt x="71437" y="107156"/>
                </a:lnTo>
                <a:lnTo>
                  <a:pt x="80367" y="80367"/>
                </a:lnTo>
                <a:lnTo>
                  <a:pt x="80367" y="53578"/>
                </a:lnTo>
                <a:lnTo>
                  <a:pt x="71437" y="26789"/>
                </a:lnTo>
                <a:lnTo>
                  <a:pt x="62508" y="8930"/>
                </a:lnTo>
                <a:lnTo>
                  <a:pt x="35719" y="0"/>
                </a:lnTo>
                <a:lnTo>
                  <a:pt x="17859" y="8930"/>
                </a:lnTo>
                <a:lnTo>
                  <a:pt x="8930" y="26789"/>
                </a:lnTo>
                <a:lnTo>
                  <a:pt x="0" y="44648"/>
                </a:lnTo>
                <a:lnTo>
                  <a:pt x="0" y="62508"/>
                </a:lnTo>
                <a:lnTo>
                  <a:pt x="17859" y="71437"/>
                </a:lnTo>
                <a:lnTo>
                  <a:pt x="35719" y="80367"/>
                </a:lnTo>
                <a:lnTo>
                  <a:pt x="62508" y="80367"/>
                </a:lnTo>
                <a:lnTo>
                  <a:pt x="89297" y="80367"/>
                </a:lnTo>
                <a:lnTo>
                  <a:pt x="116086" y="62508"/>
                </a:lnTo>
                <a:lnTo>
                  <a:pt x="142875" y="44648"/>
                </a:lnTo>
                <a:lnTo>
                  <a:pt x="142875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241727" y="1973461"/>
            <a:ext cx="232172" cy="151805"/>
          </a:xfrm>
          <a:custGeom>
            <a:avLst/>
            <a:gdLst/>
            <a:ahLst/>
            <a:cxnLst/>
            <a:rect l="0" t="0" r="0" b="0"/>
            <a:pathLst>
              <a:path w="232172" h="151805">
                <a:moveTo>
                  <a:pt x="0" y="53578"/>
                </a:moveTo>
                <a:lnTo>
                  <a:pt x="0" y="62508"/>
                </a:lnTo>
                <a:lnTo>
                  <a:pt x="8929" y="62508"/>
                </a:lnTo>
                <a:lnTo>
                  <a:pt x="8929" y="80367"/>
                </a:lnTo>
                <a:lnTo>
                  <a:pt x="17859" y="89297"/>
                </a:lnTo>
                <a:lnTo>
                  <a:pt x="26789" y="98226"/>
                </a:lnTo>
                <a:lnTo>
                  <a:pt x="35718" y="116086"/>
                </a:lnTo>
                <a:lnTo>
                  <a:pt x="35718" y="125015"/>
                </a:lnTo>
                <a:lnTo>
                  <a:pt x="35718" y="142875"/>
                </a:lnTo>
                <a:lnTo>
                  <a:pt x="35718" y="151804"/>
                </a:lnTo>
                <a:lnTo>
                  <a:pt x="35718" y="151804"/>
                </a:lnTo>
                <a:lnTo>
                  <a:pt x="35718" y="142875"/>
                </a:lnTo>
                <a:lnTo>
                  <a:pt x="26789" y="133945"/>
                </a:lnTo>
                <a:lnTo>
                  <a:pt x="26789" y="116086"/>
                </a:lnTo>
                <a:lnTo>
                  <a:pt x="26789" y="89297"/>
                </a:lnTo>
                <a:lnTo>
                  <a:pt x="26789" y="71437"/>
                </a:lnTo>
                <a:lnTo>
                  <a:pt x="35718" y="53578"/>
                </a:lnTo>
                <a:lnTo>
                  <a:pt x="35718" y="44648"/>
                </a:lnTo>
                <a:lnTo>
                  <a:pt x="44648" y="44648"/>
                </a:lnTo>
                <a:lnTo>
                  <a:pt x="53578" y="53578"/>
                </a:lnTo>
                <a:lnTo>
                  <a:pt x="62507" y="62508"/>
                </a:lnTo>
                <a:lnTo>
                  <a:pt x="62507" y="80367"/>
                </a:lnTo>
                <a:lnTo>
                  <a:pt x="71437" y="98226"/>
                </a:lnTo>
                <a:lnTo>
                  <a:pt x="71437" y="116086"/>
                </a:lnTo>
                <a:lnTo>
                  <a:pt x="71437" y="125015"/>
                </a:lnTo>
                <a:lnTo>
                  <a:pt x="80367" y="142875"/>
                </a:lnTo>
                <a:lnTo>
                  <a:pt x="80367" y="142875"/>
                </a:lnTo>
                <a:lnTo>
                  <a:pt x="89296" y="142875"/>
                </a:lnTo>
                <a:lnTo>
                  <a:pt x="89296" y="142875"/>
                </a:lnTo>
                <a:lnTo>
                  <a:pt x="89296" y="125015"/>
                </a:lnTo>
                <a:lnTo>
                  <a:pt x="89296" y="98226"/>
                </a:lnTo>
                <a:lnTo>
                  <a:pt x="98226" y="71437"/>
                </a:lnTo>
                <a:lnTo>
                  <a:pt x="98226" y="53578"/>
                </a:lnTo>
                <a:lnTo>
                  <a:pt x="98226" y="26789"/>
                </a:lnTo>
                <a:lnTo>
                  <a:pt x="107156" y="17859"/>
                </a:lnTo>
                <a:lnTo>
                  <a:pt x="116086" y="17859"/>
                </a:lnTo>
                <a:lnTo>
                  <a:pt x="125015" y="26789"/>
                </a:lnTo>
                <a:lnTo>
                  <a:pt x="133945" y="35718"/>
                </a:lnTo>
                <a:lnTo>
                  <a:pt x="133945" y="53578"/>
                </a:lnTo>
                <a:lnTo>
                  <a:pt x="142875" y="71437"/>
                </a:lnTo>
                <a:lnTo>
                  <a:pt x="151804" y="80367"/>
                </a:lnTo>
                <a:lnTo>
                  <a:pt x="151804" y="98226"/>
                </a:lnTo>
                <a:lnTo>
                  <a:pt x="160734" y="107156"/>
                </a:lnTo>
                <a:lnTo>
                  <a:pt x="160734" y="107156"/>
                </a:lnTo>
                <a:lnTo>
                  <a:pt x="169664" y="98226"/>
                </a:lnTo>
                <a:lnTo>
                  <a:pt x="169664" y="80367"/>
                </a:lnTo>
                <a:lnTo>
                  <a:pt x="169664" y="62508"/>
                </a:lnTo>
                <a:lnTo>
                  <a:pt x="178593" y="35718"/>
                </a:lnTo>
                <a:lnTo>
                  <a:pt x="205382" y="17859"/>
                </a:lnTo>
                <a:lnTo>
                  <a:pt x="232171" y="0"/>
                </a:lnTo>
                <a:lnTo>
                  <a:pt x="23217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509742" y="2018109"/>
            <a:ext cx="250032" cy="160736"/>
          </a:xfrm>
          <a:custGeom>
            <a:avLst/>
            <a:gdLst/>
            <a:ahLst/>
            <a:cxnLst/>
            <a:rect l="0" t="0" r="0" b="0"/>
            <a:pathLst>
              <a:path w="250032" h="160736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8930" y="71438"/>
                </a:lnTo>
                <a:lnTo>
                  <a:pt x="8930" y="80367"/>
                </a:lnTo>
                <a:lnTo>
                  <a:pt x="17860" y="98227"/>
                </a:lnTo>
                <a:lnTo>
                  <a:pt x="26789" y="107156"/>
                </a:lnTo>
                <a:lnTo>
                  <a:pt x="26789" y="125016"/>
                </a:lnTo>
                <a:lnTo>
                  <a:pt x="35719" y="142875"/>
                </a:lnTo>
                <a:lnTo>
                  <a:pt x="35719" y="151805"/>
                </a:lnTo>
                <a:lnTo>
                  <a:pt x="35719" y="160735"/>
                </a:lnTo>
                <a:lnTo>
                  <a:pt x="35719" y="160735"/>
                </a:lnTo>
                <a:lnTo>
                  <a:pt x="35719" y="151805"/>
                </a:lnTo>
                <a:lnTo>
                  <a:pt x="35719" y="133945"/>
                </a:lnTo>
                <a:lnTo>
                  <a:pt x="35719" y="116086"/>
                </a:lnTo>
                <a:lnTo>
                  <a:pt x="44649" y="89297"/>
                </a:lnTo>
                <a:lnTo>
                  <a:pt x="44649" y="62508"/>
                </a:lnTo>
                <a:lnTo>
                  <a:pt x="53578" y="44649"/>
                </a:lnTo>
                <a:lnTo>
                  <a:pt x="53578" y="26789"/>
                </a:lnTo>
                <a:lnTo>
                  <a:pt x="62508" y="26789"/>
                </a:lnTo>
                <a:lnTo>
                  <a:pt x="71438" y="35719"/>
                </a:lnTo>
                <a:lnTo>
                  <a:pt x="71438" y="53578"/>
                </a:lnTo>
                <a:lnTo>
                  <a:pt x="80367" y="80367"/>
                </a:lnTo>
                <a:lnTo>
                  <a:pt x="89297" y="107156"/>
                </a:lnTo>
                <a:lnTo>
                  <a:pt x="98227" y="133945"/>
                </a:lnTo>
                <a:lnTo>
                  <a:pt x="107156" y="151805"/>
                </a:lnTo>
                <a:lnTo>
                  <a:pt x="107156" y="160735"/>
                </a:lnTo>
                <a:lnTo>
                  <a:pt x="116086" y="160735"/>
                </a:lnTo>
                <a:lnTo>
                  <a:pt x="125016" y="160735"/>
                </a:lnTo>
                <a:lnTo>
                  <a:pt x="133946" y="142875"/>
                </a:lnTo>
                <a:lnTo>
                  <a:pt x="133946" y="116086"/>
                </a:lnTo>
                <a:lnTo>
                  <a:pt x="142875" y="80367"/>
                </a:lnTo>
                <a:lnTo>
                  <a:pt x="151805" y="44649"/>
                </a:lnTo>
                <a:lnTo>
                  <a:pt x="160735" y="26789"/>
                </a:lnTo>
                <a:lnTo>
                  <a:pt x="169664" y="8930"/>
                </a:lnTo>
                <a:lnTo>
                  <a:pt x="169664" y="0"/>
                </a:lnTo>
                <a:lnTo>
                  <a:pt x="178594" y="8930"/>
                </a:lnTo>
                <a:lnTo>
                  <a:pt x="178594" y="26789"/>
                </a:lnTo>
                <a:lnTo>
                  <a:pt x="178594" y="53578"/>
                </a:lnTo>
                <a:lnTo>
                  <a:pt x="178594" y="80367"/>
                </a:lnTo>
                <a:lnTo>
                  <a:pt x="187524" y="107156"/>
                </a:lnTo>
                <a:lnTo>
                  <a:pt x="187524" y="125016"/>
                </a:lnTo>
                <a:lnTo>
                  <a:pt x="196453" y="151805"/>
                </a:lnTo>
                <a:lnTo>
                  <a:pt x="205383" y="151805"/>
                </a:lnTo>
                <a:lnTo>
                  <a:pt x="214313" y="151805"/>
                </a:lnTo>
                <a:lnTo>
                  <a:pt x="223242" y="133945"/>
                </a:lnTo>
                <a:lnTo>
                  <a:pt x="232172" y="116086"/>
                </a:lnTo>
                <a:lnTo>
                  <a:pt x="232172" y="80367"/>
                </a:lnTo>
                <a:lnTo>
                  <a:pt x="241102" y="53578"/>
                </a:lnTo>
                <a:lnTo>
                  <a:pt x="250031" y="17860"/>
                </a:lnTo>
                <a:lnTo>
                  <a:pt x="250031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768703" y="2062758"/>
            <a:ext cx="53579" cy="89297"/>
          </a:xfrm>
          <a:custGeom>
            <a:avLst/>
            <a:gdLst/>
            <a:ahLst/>
            <a:cxnLst/>
            <a:rect l="0" t="0" r="0" b="0"/>
            <a:pathLst>
              <a:path w="53579" h="89297">
                <a:moveTo>
                  <a:pt x="8930" y="0"/>
                </a:moveTo>
                <a:lnTo>
                  <a:pt x="893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30" y="53578"/>
                </a:lnTo>
                <a:lnTo>
                  <a:pt x="17860" y="71437"/>
                </a:lnTo>
                <a:lnTo>
                  <a:pt x="26789" y="80367"/>
                </a:lnTo>
                <a:lnTo>
                  <a:pt x="35719" y="89296"/>
                </a:lnTo>
                <a:lnTo>
                  <a:pt x="53578" y="89296"/>
                </a:lnTo>
                <a:lnTo>
                  <a:pt x="53578" y="80367"/>
                </a:lnTo>
                <a:lnTo>
                  <a:pt x="53578" y="71437"/>
                </a:lnTo>
                <a:lnTo>
                  <a:pt x="44649" y="53578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724055" y="1955601"/>
            <a:ext cx="53579" cy="44650"/>
          </a:xfrm>
          <a:custGeom>
            <a:avLst/>
            <a:gdLst/>
            <a:ahLst/>
            <a:cxnLst/>
            <a:rect l="0" t="0" r="0" b="0"/>
            <a:pathLst>
              <a:path w="53579" h="44650">
                <a:moveTo>
                  <a:pt x="17859" y="0"/>
                </a:move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29" y="26789"/>
                </a:lnTo>
                <a:lnTo>
                  <a:pt x="26789" y="35719"/>
                </a:lnTo>
                <a:lnTo>
                  <a:pt x="35718" y="44649"/>
                </a:lnTo>
                <a:lnTo>
                  <a:pt x="53578" y="44649"/>
                </a:lnTo>
                <a:lnTo>
                  <a:pt x="53578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840141" y="1973461"/>
            <a:ext cx="258962" cy="160735"/>
          </a:xfrm>
          <a:custGeom>
            <a:avLst/>
            <a:gdLst/>
            <a:ahLst/>
            <a:cxnLst/>
            <a:rect l="0" t="0" r="0" b="0"/>
            <a:pathLst>
              <a:path w="258962" h="160735">
                <a:moveTo>
                  <a:pt x="0" y="17859"/>
                </a:move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29" y="53578"/>
                </a:lnTo>
                <a:lnTo>
                  <a:pt x="8929" y="71437"/>
                </a:lnTo>
                <a:lnTo>
                  <a:pt x="17859" y="89297"/>
                </a:lnTo>
                <a:lnTo>
                  <a:pt x="26789" y="116086"/>
                </a:lnTo>
                <a:lnTo>
                  <a:pt x="44648" y="133945"/>
                </a:lnTo>
                <a:lnTo>
                  <a:pt x="44648" y="142875"/>
                </a:lnTo>
                <a:lnTo>
                  <a:pt x="53578" y="142875"/>
                </a:lnTo>
                <a:lnTo>
                  <a:pt x="62507" y="142875"/>
                </a:lnTo>
                <a:lnTo>
                  <a:pt x="62507" y="133945"/>
                </a:lnTo>
                <a:lnTo>
                  <a:pt x="71437" y="107156"/>
                </a:lnTo>
                <a:lnTo>
                  <a:pt x="80367" y="80367"/>
                </a:lnTo>
                <a:lnTo>
                  <a:pt x="89297" y="53578"/>
                </a:lnTo>
                <a:lnTo>
                  <a:pt x="107156" y="26789"/>
                </a:lnTo>
                <a:lnTo>
                  <a:pt x="116086" y="8929"/>
                </a:lnTo>
                <a:lnTo>
                  <a:pt x="125015" y="8929"/>
                </a:lnTo>
                <a:lnTo>
                  <a:pt x="133945" y="17859"/>
                </a:lnTo>
                <a:lnTo>
                  <a:pt x="142875" y="35718"/>
                </a:lnTo>
                <a:lnTo>
                  <a:pt x="142875" y="62508"/>
                </a:lnTo>
                <a:lnTo>
                  <a:pt x="151804" y="89297"/>
                </a:lnTo>
                <a:lnTo>
                  <a:pt x="160734" y="116086"/>
                </a:lnTo>
                <a:lnTo>
                  <a:pt x="178593" y="142875"/>
                </a:lnTo>
                <a:lnTo>
                  <a:pt x="187523" y="151804"/>
                </a:lnTo>
                <a:lnTo>
                  <a:pt x="205382" y="160734"/>
                </a:lnTo>
                <a:lnTo>
                  <a:pt x="214312" y="151804"/>
                </a:lnTo>
                <a:lnTo>
                  <a:pt x="223242" y="125015"/>
                </a:lnTo>
                <a:lnTo>
                  <a:pt x="232172" y="89297"/>
                </a:lnTo>
                <a:lnTo>
                  <a:pt x="241101" y="44648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500813" y="2384226"/>
            <a:ext cx="223243" cy="196455"/>
          </a:xfrm>
          <a:custGeom>
            <a:avLst/>
            <a:gdLst/>
            <a:ahLst/>
            <a:cxnLst/>
            <a:rect l="0" t="0" r="0" b="0"/>
            <a:pathLst>
              <a:path w="223243" h="196455">
                <a:moveTo>
                  <a:pt x="8929" y="53578"/>
                </a:moveTo>
                <a:lnTo>
                  <a:pt x="8929" y="53578"/>
                </a:lnTo>
                <a:lnTo>
                  <a:pt x="8929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29" y="44649"/>
                </a:lnTo>
                <a:lnTo>
                  <a:pt x="8929" y="44649"/>
                </a:lnTo>
                <a:lnTo>
                  <a:pt x="8929" y="53578"/>
                </a:lnTo>
                <a:lnTo>
                  <a:pt x="17859" y="62508"/>
                </a:lnTo>
                <a:lnTo>
                  <a:pt x="17859" y="71438"/>
                </a:lnTo>
                <a:lnTo>
                  <a:pt x="26789" y="80368"/>
                </a:lnTo>
                <a:lnTo>
                  <a:pt x="26789" y="98227"/>
                </a:lnTo>
                <a:lnTo>
                  <a:pt x="26789" y="107157"/>
                </a:lnTo>
                <a:lnTo>
                  <a:pt x="26789" y="125016"/>
                </a:lnTo>
                <a:lnTo>
                  <a:pt x="26789" y="133946"/>
                </a:lnTo>
                <a:lnTo>
                  <a:pt x="26789" y="133946"/>
                </a:lnTo>
                <a:lnTo>
                  <a:pt x="26789" y="125016"/>
                </a:lnTo>
                <a:lnTo>
                  <a:pt x="26789" y="116087"/>
                </a:lnTo>
                <a:lnTo>
                  <a:pt x="26789" y="98227"/>
                </a:lnTo>
                <a:lnTo>
                  <a:pt x="35718" y="71438"/>
                </a:lnTo>
                <a:lnTo>
                  <a:pt x="35718" y="44649"/>
                </a:lnTo>
                <a:lnTo>
                  <a:pt x="44648" y="26789"/>
                </a:lnTo>
                <a:lnTo>
                  <a:pt x="53578" y="8930"/>
                </a:lnTo>
                <a:lnTo>
                  <a:pt x="62507" y="0"/>
                </a:lnTo>
                <a:lnTo>
                  <a:pt x="71437" y="8930"/>
                </a:lnTo>
                <a:lnTo>
                  <a:pt x="80367" y="26789"/>
                </a:lnTo>
                <a:lnTo>
                  <a:pt x="80367" y="53578"/>
                </a:lnTo>
                <a:lnTo>
                  <a:pt x="89296" y="80368"/>
                </a:lnTo>
                <a:lnTo>
                  <a:pt x="98226" y="98227"/>
                </a:lnTo>
                <a:lnTo>
                  <a:pt x="107156" y="125016"/>
                </a:lnTo>
                <a:lnTo>
                  <a:pt x="107156" y="133946"/>
                </a:lnTo>
                <a:lnTo>
                  <a:pt x="116085" y="133946"/>
                </a:lnTo>
                <a:lnTo>
                  <a:pt x="116085" y="133946"/>
                </a:lnTo>
                <a:lnTo>
                  <a:pt x="125015" y="116087"/>
                </a:lnTo>
                <a:lnTo>
                  <a:pt x="133945" y="98227"/>
                </a:lnTo>
                <a:lnTo>
                  <a:pt x="142875" y="71438"/>
                </a:lnTo>
                <a:lnTo>
                  <a:pt x="151804" y="53578"/>
                </a:lnTo>
                <a:lnTo>
                  <a:pt x="151804" y="35719"/>
                </a:lnTo>
                <a:lnTo>
                  <a:pt x="151804" y="26789"/>
                </a:lnTo>
                <a:lnTo>
                  <a:pt x="151804" y="35719"/>
                </a:lnTo>
                <a:lnTo>
                  <a:pt x="151804" y="53578"/>
                </a:lnTo>
                <a:lnTo>
                  <a:pt x="160734" y="80368"/>
                </a:lnTo>
                <a:lnTo>
                  <a:pt x="160734" y="107157"/>
                </a:lnTo>
                <a:lnTo>
                  <a:pt x="169664" y="142876"/>
                </a:lnTo>
                <a:lnTo>
                  <a:pt x="178593" y="169665"/>
                </a:lnTo>
                <a:lnTo>
                  <a:pt x="187523" y="187524"/>
                </a:lnTo>
                <a:lnTo>
                  <a:pt x="196453" y="196454"/>
                </a:lnTo>
                <a:lnTo>
                  <a:pt x="205382" y="187524"/>
                </a:lnTo>
                <a:lnTo>
                  <a:pt x="205382" y="178594"/>
                </a:lnTo>
                <a:lnTo>
                  <a:pt x="214312" y="160735"/>
                </a:lnTo>
                <a:lnTo>
                  <a:pt x="214312" y="125016"/>
                </a:lnTo>
                <a:lnTo>
                  <a:pt x="214312" y="98227"/>
                </a:lnTo>
                <a:lnTo>
                  <a:pt x="214312" y="62508"/>
                </a:lnTo>
                <a:lnTo>
                  <a:pt x="214312" y="26789"/>
                </a:lnTo>
                <a:lnTo>
                  <a:pt x="223242" y="8930"/>
                </a:lnTo>
                <a:lnTo>
                  <a:pt x="223242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732984" y="2455664"/>
            <a:ext cx="53580" cy="80368"/>
          </a:xfrm>
          <a:custGeom>
            <a:avLst/>
            <a:gdLst/>
            <a:ahLst/>
            <a:cxnLst/>
            <a:rect l="0" t="0" r="0" b="0"/>
            <a:pathLst>
              <a:path w="53580" h="80368">
                <a:moveTo>
                  <a:pt x="893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9"/>
                </a:lnTo>
                <a:lnTo>
                  <a:pt x="17860" y="53578"/>
                </a:lnTo>
                <a:lnTo>
                  <a:pt x="26789" y="62508"/>
                </a:lnTo>
                <a:lnTo>
                  <a:pt x="35719" y="71438"/>
                </a:lnTo>
                <a:lnTo>
                  <a:pt x="44649" y="80367"/>
                </a:lnTo>
                <a:lnTo>
                  <a:pt x="53579" y="80367"/>
                </a:lnTo>
                <a:lnTo>
                  <a:pt x="53579" y="80367"/>
                </a:lnTo>
                <a:lnTo>
                  <a:pt x="44649" y="71438"/>
                </a:lnTo>
                <a:lnTo>
                  <a:pt x="35719" y="53578"/>
                </a:lnTo>
                <a:lnTo>
                  <a:pt x="26789" y="35719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697266" y="2330648"/>
            <a:ext cx="53579" cy="17861"/>
          </a:xfrm>
          <a:custGeom>
            <a:avLst/>
            <a:gdLst/>
            <a:ahLst/>
            <a:cxnLst/>
            <a:rect l="0" t="0" r="0" b="0"/>
            <a:pathLst>
              <a:path w="53579" h="17861">
                <a:moveTo>
                  <a:pt x="35718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35718" y="17860"/>
                </a:lnTo>
                <a:lnTo>
                  <a:pt x="4464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53578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750844" y="2348508"/>
            <a:ext cx="214313" cy="187524"/>
          </a:xfrm>
          <a:custGeom>
            <a:avLst/>
            <a:gdLst/>
            <a:ahLst/>
            <a:cxnLst/>
            <a:rect l="0" t="0" r="0" b="0"/>
            <a:pathLst>
              <a:path w="214313" h="187524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8929" y="44648"/>
                </a:lnTo>
                <a:lnTo>
                  <a:pt x="17859" y="62507"/>
                </a:lnTo>
                <a:lnTo>
                  <a:pt x="26789" y="80367"/>
                </a:lnTo>
                <a:lnTo>
                  <a:pt x="35719" y="107156"/>
                </a:lnTo>
                <a:lnTo>
                  <a:pt x="44648" y="125015"/>
                </a:lnTo>
                <a:lnTo>
                  <a:pt x="53578" y="142875"/>
                </a:lnTo>
                <a:lnTo>
                  <a:pt x="62508" y="142875"/>
                </a:lnTo>
                <a:lnTo>
                  <a:pt x="71437" y="151805"/>
                </a:lnTo>
                <a:lnTo>
                  <a:pt x="71437" y="142875"/>
                </a:lnTo>
                <a:lnTo>
                  <a:pt x="80367" y="125015"/>
                </a:lnTo>
                <a:lnTo>
                  <a:pt x="80367" y="107156"/>
                </a:lnTo>
                <a:lnTo>
                  <a:pt x="89297" y="89296"/>
                </a:lnTo>
                <a:lnTo>
                  <a:pt x="89297" y="62507"/>
                </a:lnTo>
                <a:lnTo>
                  <a:pt x="98226" y="44648"/>
                </a:lnTo>
                <a:lnTo>
                  <a:pt x="107156" y="35718"/>
                </a:lnTo>
                <a:lnTo>
                  <a:pt x="116086" y="35718"/>
                </a:lnTo>
                <a:lnTo>
                  <a:pt x="116086" y="53578"/>
                </a:lnTo>
                <a:lnTo>
                  <a:pt x="116086" y="80367"/>
                </a:lnTo>
                <a:lnTo>
                  <a:pt x="125015" y="107156"/>
                </a:lnTo>
                <a:lnTo>
                  <a:pt x="125015" y="133945"/>
                </a:lnTo>
                <a:lnTo>
                  <a:pt x="133945" y="160734"/>
                </a:lnTo>
                <a:lnTo>
                  <a:pt x="142875" y="178594"/>
                </a:lnTo>
                <a:lnTo>
                  <a:pt x="151804" y="187523"/>
                </a:lnTo>
                <a:lnTo>
                  <a:pt x="160734" y="187523"/>
                </a:lnTo>
                <a:lnTo>
                  <a:pt x="169664" y="178594"/>
                </a:lnTo>
                <a:lnTo>
                  <a:pt x="187523" y="160734"/>
                </a:lnTo>
                <a:lnTo>
                  <a:pt x="196453" y="142875"/>
                </a:lnTo>
                <a:lnTo>
                  <a:pt x="205383" y="116086"/>
                </a:lnTo>
                <a:lnTo>
                  <a:pt x="214312" y="89296"/>
                </a:lnTo>
                <a:lnTo>
                  <a:pt x="214312" y="8929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947297" y="2348508"/>
            <a:ext cx="151806" cy="89297"/>
          </a:xfrm>
          <a:custGeom>
            <a:avLst/>
            <a:gdLst/>
            <a:ahLst/>
            <a:cxnLst/>
            <a:rect l="0" t="0" r="0" b="0"/>
            <a:pathLst>
              <a:path w="151806" h="89297">
                <a:moveTo>
                  <a:pt x="0" y="89296"/>
                </a:moveTo>
                <a:lnTo>
                  <a:pt x="0" y="89296"/>
                </a:lnTo>
                <a:lnTo>
                  <a:pt x="0" y="80367"/>
                </a:lnTo>
                <a:lnTo>
                  <a:pt x="8930" y="80367"/>
                </a:lnTo>
                <a:lnTo>
                  <a:pt x="17859" y="71437"/>
                </a:lnTo>
                <a:lnTo>
                  <a:pt x="35719" y="62507"/>
                </a:lnTo>
                <a:lnTo>
                  <a:pt x="53578" y="62507"/>
                </a:lnTo>
                <a:lnTo>
                  <a:pt x="71437" y="53578"/>
                </a:lnTo>
                <a:lnTo>
                  <a:pt x="98226" y="44648"/>
                </a:lnTo>
                <a:lnTo>
                  <a:pt x="116086" y="44648"/>
                </a:lnTo>
                <a:lnTo>
                  <a:pt x="133945" y="35718"/>
                </a:lnTo>
                <a:lnTo>
                  <a:pt x="142875" y="35718"/>
                </a:lnTo>
                <a:lnTo>
                  <a:pt x="151805" y="35718"/>
                </a:lnTo>
                <a:lnTo>
                  <a:pt x="151805" y="26789"/>
                </a:lnTo>
                <a:lnTo>
                  <a:pt x="151805" y="1785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991945" y="2357437"/>
            <a:ext cx="71439" cy="250033"/>
          </a:xfrm>
          <a:custGeom>
            <a:avLst/>
            <a:gdLst/>
            <a:ahLst/>
            <a:cxnLst/>
            <a:rect l="0" t="0" r="0" b="0"/>
            <a:pathLst>
              <a:path w="71439" h="250033">
                <a:moveTo>
                  <a:pt x="8930" y="0"/>
                </a:moveTo>
                <a:lnTo>
                  <a:pt x="8930" y="8930"/>
                </a:lnTo>
                <a:lnTo>
                  <a:pt x="8930" y="17860"/>
                </a:lnTo>
                <a:lnTo>
                  <a:pt x="0" y="44649"/>
                </a:lnTo>
                <a:lnTo>
                  <a:pt x="8930" y="62508"/>
                </a:lnTo>
                <a:lnTo>
                  <a:pt x="17860" y="89297"/>
                </a:lnTo>
                <a:lnTo>
                  <a:pt x="26789" y="125016"/>
                </a:lnTo>
                <a:lnTo>
                  <a:pt x="35719" y="160735"/>
                </a:lnTo>
                <a:lnTo>
                  <a:pt x="53578" y="187524"/>
                </a:lnTo>
                <a:lnTo>
                  <a:pt x="62508" y="214313"/>
                </a:lnTo>
                <a:lnTo>
                  <a:pt x="71438" y="241102"/>
                </a:lnTo>
                <a:lnTo>
                  <a:pt x="71438" y="250032"/>
                </a:lnTo>
                <a:lnTo>
                  <a:pt x="71438" y="2500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8274281" cy="589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82" y="457200"/>
            <a:ext cx="7936718" cy="571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2437805" y="1794867"/>
            <a:ext cx="205384" cy="160735"/>
          </a:xfrm>
          <a:custGeom>
            <a:avLst/>
            <a:gdLst/>
            <a:ahLst/>
            <a:cxnLst/>
            <a:rect l="0" t="0" r="0" b="0"/>
            <a:pathLst>
              <a:path w="205384" h="160735">
                <a:moveTo>
                  <a:pt x="17859" y="71437"/>
                </a:moveTo>
                <a:lnTo>
                  <a:pt x="17859" y="62508"/>
                </a:lnTo>
                <a:lnTo>
                  <a:pt x="8929" y="53578"/>
                </a:lnTo>
                <a:lnTo>
                  <a:pt x="8929" y="44648"/>
                </a:lnTo>
                <a:lnTo>
                  <a:pt x="8929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44648"/>
                </a:lnTo>
                <a:lnTo>
                  <a:pt x="17859" y="62508"/>
                </a:lnTo>
                <a:lnTo>
                  <a:pt x="17859" y="80367"/>
                </a:lnTo>
                <a:lnTo>
                  <a:pt x="26789" y="107156"/>
                </a:lnTo>
                <a:lnTo>
                  <a:pt x="35718" y="125016"/>
                </a:lnTo>
                <a:lnTo>
                  <a:pt x="35718" y="142875"/>
                </a:lnTo>
                <a:lnTo>
                  <a:pt x="44648" y="151805"/>
                </a:lnTo>
                <a:lnTo>
                  <a:pt x="44648" y="160734"/>
                </a:lnTo>
                <a:lnTo>
                  <a:pt x="44648" y="160734"/>
                </a:lnTo>
                <a:lnTo>
                  <a:pt x="44648" y="151805"/>
                </a:lnTo>
                <a:lnTo>
                  <a:pt x="35718" y="133945"/>
                </a:lnTo>
                <a:lnTo>
                  <a:pt x="26789" y="116086"/>
                </a:lnTo>
                <a:lnTo>
                  <a:pt x="26789" y="80367"/>
                </a:lnTo>
                <a:lnTo>
                  <a:pt x="17859" y="62508"/>
                </a:lnTo>
                <a:lnTo>
                  <a:pt x="17859" y="44648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8" y="35719"/>
                </a:lnTo>
                <a:lnTo>
                  <a:pt x="44648" y="53578"/>
                </a:lnTo>
                <a:lnTo>
                  <a:pt x="53578" y="80367"/>
                </a:lnTo>
                <a:lnTo>
                  <a:pt x="71437" y="98227"/>
                </a:lnTo>
                <a:lnTo>
                  <a:pt x="80367" y="116086"/>
                </a:lnTo>
                <a:lnTo>
                  <a:pt x="89297" y="125016"/>
                </a:lnTo>
                <a:lnTo>
                  <a:pt x="98226" y="133945"/>
                </a:lnTo>
                <a:lnTo>
                  <a:pt x="107156" y="125016"/>
                </a:lnTo>
                <a:lnTo>
                  <a:pt x="107156" y="107156"/>
                </a:lnTo>
                <a:lnTo>
                  <a:pt x="107156" y="80367"/>
                </a:lnTo>
                <a:lnTo>
                  <a:pt x="107156" y="53578"/>
                </a:lnTo>
                <a:lnTo>
                  <a:pt x="98226" y="35719"/>
                </a:lnTo>
                <a:lnTo>
                  <a:pt x="98226" y="8930"/>
                </a:lnTo>
                <a:lnTo>
                  <a:pt x="107156" y="8930"/>
                </a:lnTo>
                <a:lnTo>
                  <a:pt x="116086" y="17859"/>
                </a:lnTo>
                <a:lnTo>
                  <a:pt x="125015" y="35719"/>
                </a:lnTo>
                <a:lnTo>
                  <a:pt x="133945" y="62508"/>
                </a:lnTo>
                <a:lnTo>
                  <a:pt x="151804" y="98227"/>
                </a:lnTo>
                <a:lnTo>
                  <a:pt x="160734" y="125016"/>
                </a:lnTo>
                <a:lnTo>
                  <a:pt x="178593" y="142875"/>
                </a:lnTo>
                <a:lnTo>
                  <a:pt x="187523" y="151805"/>
                </a:lnTo>
                <a:lnTo>
                  <a:pt x="196453" y="151805"/>
                </a:lnTo>
                <a:lnTo>
                  <a:pt x="205383" y="142875"/>
                </a:lnTo>
                <a:lnTo>
                  <a:pt x="205383" y="125016"/>
                </a:lnTo>
                <a:lnTo>
                  <a:pt x="205383" y="98227"/>
                </a:lnTo>
                <a:lnTo>
                  <a:pt x="196453" y="62508"/>
                </a:lnTo>
                <a:lnTo>
                  <a:pt x="196453" y="2678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678906" y="1839515"/>
            <a:ext cx="44650" cy="107158"/>
          </a:xfrm>
          <a:custGeom>
            <a:avLst/>
            <a:gdLst/>
            <a:ahLst/>
            <a:cxnLst/>
            <a:rect l="0" t="0" r="0" b="0"/>
            <a:pathLst>
              <a:path w="44650" h="107158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26789" y="89297"/>
                </a:lnTo>
                <a:lnTo>
                  <a:pt x="35719" y="98227"/>
                </a:lnTo>
                <a:lnTo>
                  <a:pt x="44649" y="107157"/>
                </a:lnTo>
                <a:lnTo>
                  <a:pt x="44649" y="1071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732484" y="1902023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2678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07469" y="1696640"/>
            <a:ext cx="71438" cy="44650"/>
          </a:xfrm>
          <a:custGeom>
            <a:avLst/>
            <a:gdLst/>
            <a:ahLst/>
            <a:cxnLst/>
            <a:rect l="0" t="0" r="0" b="0"/>
            <a:pathLst>
              <a:path w="71438" h="4465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17859" y="26789"/>
                </a:lnTo>
                <a:lnTo>
                  <a:pt x="26789" y="35719"/>
                </a:lnTo>
                <a:lnTo>
                  <a:pt x="44648" y="44649"/>
                </a:lnTo>
                <a:lnTo>
                  <a:pt x="53578" y="44649"/>
                </a:lnTo>
                <a:lnTo>
                  <a:pt x="71437" y="44649"/>
                </a:lnTo>
                <a:lnTo>
                  <a:pt x="71437" y="4464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768203" y="1741289"/>
            <a:ext cx="205384" cy="160735"/>
          </a:xfrm>
          <a:custGeom>
            <a:avLst/>
            <a:gdLst/>
            <a:ahLst/>
            <a:cxnLst/>
            <a:rect l="0" t="0" r="0" b="0"/>
            <a:pathLst>
              <a:path w="205384" h="160735">
                <a:moveTo>
                  <a:pt x="0" y="8930"/>
                </a:move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30" y="62508"/>
                </a:lnTo>
                <a:lnTo>
                  <a:pt x="17860" y="80367"/>
                </a:lnTo>
                <a:lnTo>
                  <a:pt x="26789" y="107156"/>
                </a:lnTo>
                <a:lnTo>
                  <a:pt x="35719" y="125015"/>
                </a:lnTo>
                <a:lnTo>
                  <a:pt x="44649" y="142875"/>
                </a:lnTo>
                <a:lnTo>
                  <a:pt x="44649" y="151805"/>
                </a:lnTo>
                <a:lnTo>
                  <a:pt x="53578" y="160734"/>
                </a:lnTo>
                <a:lnTo>
                  <a:pt x="53578" y="151805"/>
                </a:lnTo>
                <a:lnTo>
                  <a:pt x="53578" y="133945"/>
                </a:lnTo>
                <a:lnTo>
                  <a:pt x="53578" y="107156"/>
                </a:lnTo>
                <a:lnTo>
                  <a:pt x="53578" y="80367"/>
                </a:lnTo>
                <a:lnTo>
                  <a:pt x="44649" y="44648"/>
                </a:lnTo>
                <a:lnTo>
                  <a:pt x="44649" y="17859"/>
                </a:lnTo>
                <a:lnTo>
                  <a:pt x="53578" y="0"/>
                </a:lnTo>
                <a:lnTo>
                  <a:pt x="62508" y="0"/>
                </a:lnTo>
                <a:lnTo>
                  <a:pt x="71438" y="8930"/>
                </a:lnTo>
                <a:lnTo>
                  <a:pt x="89297" y="26789"/>
                </a:lnTo>
                <a:lnTo>
                  <a:pt x="98227" y="53578"/>
                </a:lnTo>
                <a:lnTo>
                  <a:pt x="116086" y="80367"/>
                </a:lnTo>
                <a:lnTo>
                  <a:pt x="133945" y="107156"/>
                </a:lnTo>
                <a:lnTo>
                  <a:pt x="151805" y="125015"/>
                </a:lnTo>
                <a:lnTo>
                  <a:pt x="160735" y="125015"/>
                </a:lnTo>
                <a:lnTo>
                  <a:pt x="178594" y="107156"/>
                </a:lnTo>
                <a:lnTo>
                  <a:pt x="187524" y="80367"/>
                </a:lnTo>
                <a:lnTo>
                  <a:pt x="205383" y="35719"/>
                </a:lnTo>
                <a:lnTo>
                  <a:pt x="205383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616523" y="1678781"/>
            <a:ext cx="321470" cy="303610"/>
          </a:xfrm>
          <a:custGeom>
            <a:avLst/>
            <a:gdLst/>
            <a:ahLst/>
            <a:cxnLst/>
            <a:rect l="0" t="0" r="0" b="0"/>
            <a:pathLst>
              <a:path w="321470" h="303610">
                <a:moveTo>
                  <a:pt x="17860" y="116086"/>
                </a:moveTo>
                <a:lnTo>
                  <a:pt x="8930" y="116086"/>
                </a:lnTo>
                <a:lnTo>
                  <a:pt x="8930" y="116086"/>
                </a:lnTo>
                <a:lnTo>
                  <a:pt x="8930" y="116086"/>
                </a:lnTo>
                <a:lnTo>
                  <a:pt x="0" y="125016"/>
                </a:lnTo>
                <a:lnTo>
                  <a:pt x="0" y="133945"/>
                </a:lnTo>
                <a:lnTo>
                  <a:pt x="8930" y="160734"/>
                </a:lnTo>
                <a:lnTo>
                  <a:pt x="17860" y="196453"/>
                </a:lnTo>
                <a:lnTo>
                  <a:pt x="26790" y="232172"/>
                </a:lnTo>
                <a:lnTo>
                  <a:pt x="35719" y="258961"/>
                </a:lnTo>
                <a:lnTo>
                  <a:pt x="44649" y="285750"/>
                </a:lnTo>
                <a:lnTo>
                  <a:pt x="53579" y="303609"/>
                </a:lnTo>
                <a:lnTo>
                  <a:pt x="53579" y="303609"/>
                </a:lnTo>
                <a:lnTo>
                  <a:pt x="53579" y="294680"/>
                </a:lnTo>
                <a:lnTo>
                  <a:pt x="53579" y="276820"/>
                </a:lnTo>
                <a:lnTo>
                  <a:pt x="53579" y="241102"/>
                </a:lnTo>
                <a:lnTo>
                  <a:pt x="53579" y="205383"/>
                </a:lnTo>
                <a:lnTo>
                  <a:pt x="44649" y="169664"/>
                </a:lnTo>
                <a:lnTo>
                  <a:pt x="44649" y="133945"/>
                </a:lnTo>
                <a:lnTo>
                  <a:pt x="44649" y="116086"/>
                </a:lnTo>
                <a:lnTo>
                  <a:pt x="44649" y="107156"/>
                </a:lnTo>
                <a:lnTo>
                  <a:pt x="53579" y="116086"/>
                </a:lnTo>
                <a:lnTo>
                  <a:pt x="62508" y="142875"/>
                </a:lnTo>
                <a:lnTo>
                  <a:pt x="71438" y="169664"/>
                </a:lnTo>
                <a:lnTo>
                  <a:pt x="89297" y="214313"/>
                </a:lnTo>
                <a:lnTo>
                  <a:pt x="98227" y="250031"/>
                </a:lnTo>
                <a:lnTo>
                  <a:pt x="107157" y="276820"/>
                </a:lnTo>
                <a:lnTo>
                  <a:pt x="116086" y="285750"/>
                </a:lnTo>
                <a:lnTo>
                  <a:pt x="125016" y="285750"/>
                </a:lnTo>
                <a:lnTo>
                  <a:pt x="133946" y="276820"/>
                </a:lnTo>
                <a:lnTo>
                  <a:pt x="133946" y="250031"/>
                </a:lnTo>
                <a:lnTo>
                  <a:pt x="133946" y="223242"/>
                </a:lnTo>
                <a:lnTo>
                  <a:pt x="133946" y="187523"/>
                </a:lnTo>
                <a:lnTo>
                  <a:pt x="133946" y="151805"/>
                </a:lnTo>
                <a:lnTo>
                  <a:pt x="133946" y="125016"/>
                </a:lnTo>
                <a:lnTo>
                  <a:pt x="142875" y="116086"/>
                </a:lnTo>
                <a:lnTo>
                  <a:pt x="151805" y="116086"/>
                </a:lnTo>
                <a:lnTo>
                  <a:pt x="160735" y="133945"/>
                </a:lnTo>
                <a:lnTo>
                  <a:pt x="169665" y="169664"/>
                </a:lnTo>
                <a:lnTo>
                  <a:pt x="187524" y="196453"/>
                </a:lnTo>
                <a:lnTo>
                  <a:pt x="196454" y="223242"/>
                </a:lnTo>
                <a:lnTo>
                  <a:pt x="205383" y="250031"/>
                </a:lnTo>
                <a:lnTo>
                  <a:pt x="214313" y="267891"/>
                </a:lnTo>
                <a:lnTo>
                  <a:pt x="223243" y="267891"/>
                </a:lnTo>
                <a:lnTo>
                  <a:pt x="232172" y="258961"/>
                </a:lnTo>
                <a:lnTo>
                  <a:pt x="241102" y="241102"/>
                </a:lnTo>
                <a:lnTo>
                  <a:pt x="232172" y="205383"/>
                </a:lnTo>
                <a:lnTo>
                  <a:pt x="232172" y="169664"/>
                </a:lnTo>
                <a:lnTo>
                  <a:pt x="223243" y="125016"/>
                </a:lnTo>
                <a:lnTo>
                  <a:pt x="223243" y="89297"/>
                </a:lnTo>
                <a:lnTo>
                  <a:pt x="232172" y="71438"/>
                </a:lnTo>
                <a:lnTo>
                  <a:pt x="250032" y="71438"/>
                </a:lnTo>
                <a:lnTo>
                  <a:pt x="258961" y="89297"/>
                </a:lnTo>
                <a:lnTo>
                  <a:pt x="276821" y="107156"/>
                </a:lnTo>
                <a:lnTo>
                  <a:pt x="285750" y="142875"/>
                </a:lnTo>
                <a:lnTo>
                  <a:pt x="294680" y="169664"/>
                </a:lnTo>
                <a:lnTo>
                  <a:pt x="303610" y="196453"/>
                </a:lnTo>
                <a:lnTo>
                  <a:pt x="303610" y="214313"/>
                </a:lnTo>
                <a:lnTo>
                  <a:pt x="312540" y="223242"/>
                </a:lnTo>
                <a:lnTo>
                  <a:pt x="321469" y="223242"/>
                </a:lnTo>
                <a:lnTo>
                  <a:pt x="321469" y="214313"/>
                </a:lnTo>
                <a:lnTo>
                  <a:pt x="321469" y="187523"/>
                </a:lnTo>
                <a:lnTo>
                  <a:pt x="312540" y="151805"/>
                </a:lnTo>
                <a:lnTo>
                  <a:pt x="294680" y="107156"/>
                </a:lnTo>
                <a:lnTo>
                  <a:pt x="276821" y="44648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812977" y="1553765"/>
            <a:ext cx="53579" cy="53580"/>
          </a:xfrm>
          <a:custGeom>
            <a:avLst/>
            <a:gdLst/>
            <a:ahLst/>
            <a:cxnLst/>
            <a:rect l="0" t="0" r="0" b="0"/>
            <a:pathLst>
              <a:path w="53579" h="53580">
                <a:moveTo>
                  <a:pt x="17859" y="44649"/>
                </a:moveTo>
                <a:lnTo>
                  <a:pt x="17859" y="44649"/>
                </a:lnTo>
                <a:lnTo>
                  <a:pt x="8929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44649"/>
                </a:lnTo>
                <a:lnTo>
                  <a:pt x="8929" y="35719"/>
                </a:lnTo>
                <a:lnTo>
                  <a:pt x="17859" y="26789"/>
                </a:lnTo>
                <a:lnTo>
                  <a:pt x="26789" y="17860"/>
                </a:lnTo>
                <a:lnTo>
                  <a:pt x="35718" y="893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982641" y="1714500"/>
            <a:ext cx="151805" cy="196454"/>
          </a:xfrm>
          <a:custGeom>
            <a:avLst/>
            <a:gdLst/>
            <a:ahLst/>
            <a:cxnLst/>
            <a:rect l="0" t="0" r="0" b="0"/>
            <a:pathLst>
              <a:path w="151805" h="196454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29" y="35719"/>
                </a:lnTo>
                <a:lnTo>
                  <a:pt x="8929" y="53578"/>
                </a:lnTo>
                <a:lnTo>
                  <a:pt x="17859" y="80367"/>
                </a:lnTo>
                <a:lnTo>
                  <a:pt x="26789" y="107156"/>
                </a:lnTo>
                <a:lnTo>
                  <a:pt x="35718" y="133945"/>
                </a:lnTo>
                <a:lnTo>
                  <a:pt x="35718" y="151804"/>
                </a:lnTo>
                <a:lnTo>
                  <a:pt x="44648" y="160734"/>
                </a:lnTo>
                <a:lnTo>
                  <a:pt x="44648" y="160734"/>
                </a:lnTo>
                <a:lnTo>
                  <a:pt x="44648" y="151804"/>
                </a:lnTo>
                <a:lnTo>
                  <a:pt x="44648" y="142875"/>
                </a:lnTo>
                <a:lnTo>
                  <a:pt x="44648" y="125015"/>
                </a:lnTo>
                <a:lnTo>
                  <a:pt x="44648" y="107156"/>
                </a:lnTo>
                <a:lnTo>
                  <a:pt x="44648" y="89297"/>
                </a:lnTo>
                <a:lnTo>
                  <a:pt x="44648" y="80367"/>
                </a:lnTo>
                <a:lnTo>
                  <a:pt x="44648" y="71437"/>
                </a:lnTo>
                <a:lnTo>
                  <a:pt x="44648" y="71437"/>
                </a:lnTo>
                <a:lnTo>
                  <a:pt x="44648" y="80367"/>
                </a:lnTo>
                <a:lnTo>
                  <a:pt x="44648" y="89297"/>
                </a:lnTo>
                <a:lnTo>
                  <a:pt x="53578" y="98226"/>
                </a:lnTo>
                <a:lnTo>
                  <a:pt x="53578" y="107156"/>
                </a:lnTo>
                <a:lnTo>
                  <a:pt x="53578" y="107156"/>
                </a:lnTo>
                <a:lnTo>
                  <a:pt x="53578" y="107156"/>
                </a:lnTo>
                <a:lnTo>
                  <a:pt x="62507" y="107156"/>
                </a:lnTo>
                <a:lnTo>
                  <a:pt x="62507" y="107156"/>
                </a:lnTo>
                <a:lnTo>
                  <a:pt x="71437" y="116086"/>
                </a:lnTo>
                <a:lnTo>
                  <a:pt x="80367" y="125015"/>
                </a:lnTo>
                <a:lnTo>
                  <a:pt x="98226" y="142875"/>
                </a:lnTo>
                <a:lnTo>
                  <a:pt x="107156" y="160734"/>
                </a:lnTo>
                <a:lnTo>
                  <a:pt x="125015" y="178594"/>
                </a:lnTo>
                <a:lnTo>
                  <a:pt x="133945" y="187523"/>
                </a:lnTo>
                <a:lnTo>
                  <a:pt x="142875" y="196453"/>
                </a:lnTo>
                <a:lnTo>
                  <a:pt x="151804" y="187523"/>
                </a:lnTo>
                <a:lnTo>
                  <a:pt x="151804" y="178594"/>
                </a:lnTo>
                <a:lnTo>
                  <a:pt x="142875" y="160734"/>
                </a:lnTo>
                <a:lnTo>
                  <a:pt x="142875" y="133945"/>
                </a:lnTo>
                <a:lnTo>
                  <a:pt x="133945" y="107156"/>
                </a:lnTo>
                <a:lnTo>
                  <a:pt x="133945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580805" y="3696890"/>
            <a:ext cx="330399" cy="294681"/>
          </a:xfrm>
          <a:custGeom>
            <a:avLst/>
            <a:gdLst/>
            <a:ahLst/>
            <a:cxnLst/>
            <a:rect l="0" t="0" r="0" b="0"/>
            <a:pathLst>
              <a:path w="330399" h="294681">
                <a:moveTo>
                  <a:pt x="8929" y="294680"/>
                </a:moveTo>
                <a:lnTo>
                  <a:pt x="0" y="294680"/>
                </a:lnTo>
                <a:lnTo>
                  <a:pt x="8929" y="294680"/>
                </a:lnTo>
                <a:lnTo>
                  <a:pt x="17859" y="285750"/>
                </a:lnTo>
                <a:lnTo>
                  <a:pt x="26789" y="267891"/>
                </a:lnTo>
                <a:lnTo>
                  <a:pt x="53578" y="232172"/>
                </a:lnTo>
                <a:lnTo>
                  <a:pt x="89297" y="178594"/>
                </a:lnTo>
                <a:lnTo>
                  <a:pt x="125015" y="125016"/>
                </a:lnTo>
                <a:lnTo>
                  <a:pt x="169664" y="62508"/>
                </a:lnTo>
                <a:lnTo>
                  <a:pt x="214312" y="17860"/>
                </a:lnTo>
                <a:lnTo>
                  <a:pt x="276820" y="0"/>
                </a:lnTo>
                <a:lnTo>
                  <a:pt x="330398" y="0"/>
                </a:lnTo>
                <a:lnTo>
                  <a:pt x="33039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920258" y="1741289"/>
            <a:ext cx="196454" cy="196454"/>
          </a:xfrm>
          <a:custGeom>
            <a:avLst/>
            <a:gdLst/>
            <a:ahLst/>
            <a:cxnLst/>
            <a:rect l="0" t="0" r="0" b="0"/>
            <a:pathLst>
              <a:path w="196454" h="196454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8930" y="89297"/>
                </a:lnTo>
                <a:lnTo>
                  <a:pt x="17859" y="107156"/>
                </a:lnTo>
                <a:lnTo>
                  <a:pt x="26789" y="116086"/>
                </a:lnTo>
                <a:lnTo>
                  <a:pt x="35719" y="142875"/>
                </a:lnTo>
                <a:lnTo>
                  <a:pt x="44648" y="160734"/>
                </a:lnTo>
                <a:lnTo>
                  <a:pt x="53578" y="178594"/>
                </a:lnTo>
                <a:lnTo>
                  <a:pt x="53578" y="187523"/>
                </a:lnTo>
                <a:lnTo>
                  <a:pt x="62508" y="196453"/>
                </a:lnTo>
                <a:lnTo>
                  <a:pt x="62508" y="196453"/>
                </a:lnTo>
                <a:lnTo>
                  <a:pt x="62508" y="178594"/>
                </a:lnTo>
                <a:lnTo>
                  <a:pt x="53578" y="169664"/>
                </a:lnTo>
                <a:lnTo>
                  <a:pt x="53578" y="142875"/>
                </a:lnTo>
                <a:lnTo>
                  <a:pt x="44648" y="125015"/>
                </a:lnTo>
                <a:lnTo>
                  <a:pt x="44648" y="107156"/>
                </a:lnTo>
                <a:lnTo>
                  <a:pt x="44648" y="89297"/>
                </a:lnTo>
                <a:lnTo>
                  <a:pt x="44648" y="89297"/>
                </a:lnTo>
                <a:lnTo>
                  <a:pt x="53578" y="89297"/>
                </a:lnTo>
                <a:lnTo>
                  <a:pt x="62508" y="107156"/>
                </a:lnTo>
                <a:lnTo>
                  <a:pt x="71437" y="125015"/>
                </a:lnTo>
                <a:lnTo>
                  <a:pt x="80367" y="142875"/>
                </a:lnTo>
                <a:lnTo>
                  <a:pt x="89297" y="160734"/>
                </a:lnTo>
                <a:lnTo>
                  <a:pt x="98226" y="169664"/>
                </a:lnTo>
                <a:lnTo>
                  <a:pt x="107156" y="169664"/>
                </a:lnTo>
                <a:lnTo>
                  <a:pt x="116086" y="169664"/>
                </a:lnTo>
                <a:lnTo>
                  <a:pt x="116086" y="151805"/>
                </a:lnTo>
                <a:lnTo>
                  <a:pt x="116086" y="133945"/>
                </a:lnTo>
                <a:lnTo>
                  <a:pt x="116086" y="107156"/>
                </a:lnTo>
                <a:lnTo>
                  <a:pt x="107156" y="71437"/>
                </a:lnTo>
                <a:lnTo>
                  <a:pt x="107156" y="35719"/>
                </a:lnTo>
                <a:lnTo>
                  <a:pt x="107156" y="8930"/>
                </a:lnTo>
                <a:lnTo>
                  <a:pt x="116086" y="0"/>
                </a:lnTo>
                <a:lnTo>
                  <a:pt x="125015" y="0"/>
                </a:lnTo>
                <a:lnTo>
                  <a:pt x="133945" y="17859"/>
                </a:lnTo>
                <a:lnTo>
                  <a:pt x="151805" y="44648"/>
                </a:lnTo>
                <a:lnTo>
                  <a:pt x="160734" y="71437"/>
                </a:lnTo>
                <a:lnTo>
                  <a:pt x="169664" y="98226"/>
                </a:lnTo>
                <a:lnTo>
                  <a:pt x="178594" y="116086"/>
                </a:lnTo>
                <a:lnTo>
                  <a:pt x="187523" y="133945"/>
                </a:lnTo>
                <a:lnTo>
                  <a:pt x="187523" y="133945"/>
                </a:lnTo>
                <a:lnTo>
                  <a:pt x="196453" y="133945"/>
                </a:lnTo>
                <a:lnTo>
                  <a:pt x="196453" y="107156"/>
                </a:lnTo>
                <a:lnTo>
                  <a:pt x="196453" y="80367"/>
                </a:lnTo>
                <a:lnTo>
                  <a:pt x="196453" y="53578"/>
                </a:lnTo>
                <a:lnTo>
                  <a:pt x="196453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143500" y="1723429"/>
            <a:ext cx="53579" cy="80369"/>
          </a:xfrm>
          <a:custGeom>
            <a:avLst/>
            <a:gdLst/>
            <a:ahLst/>
            <a:cxnLst/>
            <a:rect l="0" t="0" r="0" b="0"/>
            <a:pathLst>
              <a:path w="53579" h="80369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17859" y="44649"/>
                </a:lnTo>
                <a:lnTo>
                  <a:pt x="17859" y="62508"/>
                </a:lnTo>
                <a:lnTo>
                  <a:pt x="35719" y="71438"/>
                </a:lnTo>
                <a:lnTo>
                  <a:pt x="44648" y="80368"/>
                </a:lnTo>
                <a:lnTo>
                  <a:pt x="44648" y="80368"/>
                </a:lnTo>
                <a:lnTo>
                  <a:pt x="53578" y="80368"/>
                </a:lnTo>
                <a:lnTo>
                  <a:pt x="53578" y="71438"/>
                </a:lnTo>
                <a:lnTo>
                  <a:pt x="44648" y="62508"/>
                </a:lnTo>
                <a:lnTo>
                  <a:pt x="44648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072063" y="1598414"/>
            <a:ext cx="80368" cy="17860"/>
          </a:xfrm>
          <a:custGeom>
            <a:avLst/>
            <a:gdLst/>
            <a:ahLst/>
            <a:cxnLst/>
            <a:rect l="0" t="0" r="0" b="0"/>
            <a:pathLst>
              <a:path w="80368" h="17860">
                <a:moveTo>
                  <a:pt x="26789" y="8930"/>
                </a:moveTo>
                <a:lnTo>
                  <a:pt x="17859" y="8930"/>
                </a:lnTo>
                <a:lnTo>
                  <a:pt x="8929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17859"/>
                </a:lnTo>
                <a:lnTo>
                  <a:pt x="53578" y="8930"/>
                </a:lnTo>
                <a:lnTo>
                  <a:pt x="62507" y="893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206008" y="1687711"/>
            <a:ext cx="133946" cy="107157"/>
          </a:xfrm>
          <a:custGeom>
            <a:avLst/>
            <a:gdLst/>
            <a:ahLst/>
            <a:cxnLst/>
            <a:rect l="0" t="0" r="0" b="0"/>
            <a:pathLst>
              <a:path w="133946" h="107157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44648"/>
                </a:lnTo>
                <a:lnTo>
                  <a:pt x="44648" y="53578"/>
                </a:lnTo>
                <a:lnTo>
                  <a:pt x="44648" y="71437"/>
                </a:lnTo>
                <a:lnTo>
                  <a:pt x="53578" y="89297"/>
                </a:lnTo>
                <a:lnTo>
                  <a:pt x="53578" y="98226"/>
                </a:lnTo>
                <a:lnTo>
                  <a:pt x="62508" y="107156"/>
                </a:lnTo>
                <a:lnTo>
                  <a:pt x="53578" y="107156"/>
                </a:lnTo>
                <a:lnTo>
                  <a:pt x="53578" y="98226"/>
                </a:lnTo>
                <a:lnTo>
                  <a:pt x="53578" y="80367"/>
                </a:lnTo>
                <a:lnTo>
                  <a:pt x="62508" y="53578"/>
                </a:lnTo>
                <a:lnTo>
                  <a:pt x="62508" y="35718"/>
                </a:lnTo>
                <a:lnTo>
                  <a:pt x="71437" y="17859"/>
                </a:lnTo>
                <a:lnTo>
                  <a:pt x="80367" y="0"/>
                </a:lnTo>
                <a:lnTo>
                  <a:pt x="89297" y="0"/>
                </a:lnTo>
                <a:lnTo>
                  <a:pt x="107156" y="8929"/>
                </a:lnTo>
                <a:lnTo>
                  <a:pt x="116086" y="17859"/>
                </a:lnTo>
                <a:lnTo>
                  <a:pt x="125015" y="35718"/>
                </a:lnTo>
                <a:lnTo>
                  <a:pt x="133945" y="44648"/>
                </a:lnTo>
                <a:lnTo>
                  <a:pt x="133945" y="53578"/>
                </a:lnTo>
                <a:lnTo>
                  <a:pt x="133945" y="62508"/>
                </a:lnTo>
                <a:lnTo>
                  <a:pt x="133945" y="62508"/>
                </a:lnTo>
                <a:lnTo>
                  <a:pt x="133945" y="44648"/>
                </a:lnTo>
                <a:lnTo>
                  <a:pt x="133945" y="2678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Input Space of Commission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556313"/>
            <a:ext cx="5076825" cy="453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2241352" y="5339953"/>
            <a:ext cx="267891" cy="375047"/>
          </a:xfrm>
          <a:custGeom>
            <a:avLst/>
            <a:gdLst/>
            <a:ahLst/>
            <a:cxnLst/>
            <a:rect l="0" t="0" r="0" b="0"/>
            <a:pathLst>
              <a:path w="267891" h="375047">
                <a:moveTo>
                  <a:pt x="232171" y="107156"/>
                </a:moveTo>
                <a:lnTo>
                  <a:pt x="232171" y="98227"/>
                </a:lnTo>
                <a:lnTo>
                  <a:pt x="223242" y="98227"/>
                </a:lnTo>
                <a:lnTo>
                  <a:pt x="214312" y="89297"/>
                </a:lnTo>
                <a:lnTo>
                  <a:pt x="205382" y="80367"/>
                </a:lnTo>
                <a:lnTo>
                  <a:pt x="187523" y="71438"/>
                </a:lnTo>
                <a:lnTo>
                  <a:pt x="178593" y="62508"/>
                </a:lnTo>
                <a:lnTo>
                  <a:pt x="160734" y="53578"/>
                </a:lnTo>
                <a:lnTo>
                  <a:pt x="142875" y="53578"/>
                </a:lnTo>
                <a:lnTo>
                  <a:pt x="125015" y="53578"/>
                </a:lnTo>
                <a:lnTo>
                  <a:pt x="107156" y="53578"/>
                </a:lnTo>
                <a:lnTo>
                  <a:pt x="89296" y="53578"/>
                </a:lnTo>
                <a:lnTo>
                  <a:pt x="71437" y="62508"/>
                </a:lnTo>
                <a:lnTo>
                  <a:pt x="53578" y="71438"/>
                </a:lnTo>
                <a:lnTo>
                  <a:pt x="44648" y="89297"/>
                </a:lnTo>
                <a:lnTo>
                  <a:pt x="26789" y="107156"/>
                </a:lnTo>
                <a:lnTo>
                  <a:pt x="17859" y="133945"/>
                </a:lnTo>
                <a:lnTo>
                  <a:pt x="8929" y="160735"/>
                </a:lnTo>
                <a:lnTo>
                  <a:pt x="8929" y="196453"/>
                </a:lnTo>
                <a:lnTo>
                  <a:pt x="0" y="232172"/>
                </a:lnTo>
                <a:lnTo>
                  <a:pt x="0" y="276820"/>
                </a:lnTo>
                <a:lnTo>
                  <a:pt x="0" y="312538"/>
                </a:lnTo>
                <a:lnTo>
                  <a:pt x="8929" y="330398"/>
                </a:lnTo>
                <a:lnTo>
                  <a:pt x="17859" y="357187"/>
                </a:lnTo>
                <a:lnTo>
                  <a:pt x="35718" y="366117"/>
                </a:lnTo>
                <a:lnTo>
                  <a:pt x="53578" y="375046"/>
                </a:lnTo>
                <a:lnTo>
                  <a:pt x="80367" y="375046"/>
                </a:lnTo>
                <a:lnTo>
                  <a:pt x="107156" y="375046"/>
                </a:lnTo>
                <a:lnTo>
                  <a:pt x="142875" y="375046"/>
                </a:lnTo>
                <a:lnTo>
                  <a:pt x="169664" y="366117"/>
                </a:lnTo>
                <a:lnTo>
                  <a:pt x="205382" y="357187"/>
                </a:lnTo>
                <a:lnTo>
                  <a:pt x="223242" y="339327"/>
                </a:lnTo>
                <a:lnTo>
                  <a:pt x="241101" y="321468"/>
                </a:lnTo>
                <a:lnTo>
                  <a:pt x="258961" y="303609"/>
                </a:lnTo>
                <a:lnTo>
                  <a:pt x="258961" y="267890"/>
                </a:lnTo>
                <a:lnTo>
                  <a:pt x="267890" y="232172"/>
                </a:lnTo>
                <a:lnTo>
                  <a:pt x="258961" y="196453"/>
                </a:lnTo>
                <a:lnTo>
                  <a:pt x="250031" y="151805"/>
                </a:lnTo>
                <a:lnTo>
                  <a:pt x="241101" y="116086"/>
                </a:lnTo>
                <a:lnTo>
                  <a:pt x="241101" y="80367"/>
                </a:lnTo>
                <a:lnTo>
                  <a:pt x="232171" y="44649"/>
                </a:lnTo>
                <a:lnTo>
                  <a:pt x="214312" y="17860"/>
                </a:lnTo>
                <a:lnTo>
                  <a:pt x="205382" y="8930"/>
                </a:lnTo>
                <a:lnTo>
                  <a:pt x="196453" y="0"/>
                </a:lnTo>
                <a:lnTo>
                  <a:pt x="169664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134445" y="2035969"/>
            <a:ext cx="348259" cy="419696"/>
          </a:xfrm>
          <a:custGeom>
            <a:avLst/>
            <a:gdLst/>
            <a:ahLst/>
            <a:cxnLst/>
            <a:rect l="0" t="0" r="0" b="0"/>
            <a:pathLst>
              <a:path w="348259" h="419696">
                <a:moveTo>
                  <a:pt x="258961" y="17859"/>
                </a:moveTo>
                <a:lnTo>
                  <a:pt x="250032" y="17859"/>
                </a:lnTo>
                <a:lnTo>
                  <a:pt x="250032" y="8929"/>
                </a:lnTo>
                <a:lnTo>
                  <a:pt x="241102" y="8929"/>
                </a:lnTo>
                <a:lnTo>
                  <a:pt x="232172" y="0"/>
                </a:lnTo>
                <a:lnTo>
                  <a:pt x="223243" y="0"/>
                </a:lnTo>
                <a:lnTo>
                  <a:pt x="214313" y="0"/>
                </a:lnTo>
                <a:lnTo>
                  <a:pt x="205383" y="8929"/>
                </a:lnTo>
                <a:lnTo>
                  <a:pt x="196453" y="8929"/>
                </a:lnTo>
                <a:lnTo>
                  <a:pt x="178594" y="26789"/>
                </a:lnTo>
                <a:lnTo>
                  <a:pt x="160735" y="44648"/>
                </a:lnTo>
                <a:lnTo>
                  <a:pt x="133946" y="62507"/>
                </a:lnTo>
                <a:lnTo>
                  <a:pt x="116086" y="89296"/>
                </a:lnTo>
                <a:lnTo>
                  <a:pt x="89297" y="116085"/>
                </a:lnTo>
                <a:lnTo>
                  <a:pt x="71438" y="151804"/>
                </a:lnTo>
                <a:lnTo>
                  <a:pt x="44649" y="187523"/>
                </a:lnTo>
                <a:lnTo>
                  <a:pt x="26789" y="223242"/>
                </a:lnTo>
                <a:lnTo>
                  <a:pt x="8930" y="267890"/>
                </a:lnTo>
                <a:lnTo>
                  <a:pt x="8930" y="303609"/>
                </a:lnTo>
                <a:lnTo>
                  <a:pt x="0" y="339328"/>
                </a:lnTo>
                <a:lnTo>
                  <a:pt x="0" y="366117"/>
                </a:lnTo>
                <a:lnTo>
                  <a:pt x="8930" y="392906"/>
                </a:lnTo>
                <a:lnTo>
                  <a:pt x="26789" y="410765"/>
                </a:lnTo>
                <a:lnTo>
                  <a:pt x="44649" y="419695"/>
                </a:lnTo>
                <a:lnTo>
                  <a:pt x="71438" y="419695"/>
                </a:lnTo>
                <a:lnTo>
                  <a:pt x="107157" y="410765"/>
                </a:lnTo>
                <a:lnTo>
                  <a:pt x="142875" y="401835"/>
                </a:lnTo>
                <a:lnTo>
                  <a:pt x="178594" y="375046"/>
                </a:lnTo>
                <a:lnTo>
                  <a:pt x="223243" y="348257"/>
                </a:lnTo>
                <a:lnTo>
                  <a:pt x="258961" y="321468"/>
                </a:lnTo>
                <a:lnTo>
                  <a:pt x="285750" y="285750"/>
                </a:lnTo>
                <a:lnTo>
                  <a:pt x="312539" y="250031"/>
                </a:lnTo>
                <a:lnTo>
                  <a:pt x="321469" y="214312"/>
                </a:lnTo>
                <a:lnTo>
                  <a:pt x="339328" y="169664"/>
                </a:lnTo>
                <a:lnTo>
                  <a:pt x="348258" y="133945"/>
                </a:lnTo>
                <a:lnTo>
                  <a:pt x="339328" y="107156"/>
                </a:lnTo>
                <a:lnTo>
                  <a:pt x="330399" y="80367"/>
                </a:lnTo>
                <a:lnTo>
                  <a:pt x="312539" y="53578"/>
                </a:lnTo>
                <a:lnTo>
                  <a:pt x="294680" y="44648"/>
                </a:lnTo>
                <a:lnTo>
                  <a:pt x="258961" y="44648"/>
                </a:lnTo>
                <a:lnTo>
                  <a:pt x="258961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491758" y="3929062"/>
            <a:ext cx="312540" cy="535782"/>
          </a:xfrm>
          <a:custGeom>
            <a:avLst/>
            <a:gdLst/>
            <a:ahLst/>
            <a:cxnLst/>
            <a:rect l="0" t="0" r="0" b="0"/>
            <a:pathLst>
              <a:path w="312540" h="535782">
                <a:moveTo>
                  <a:pt x="241101" y="80367"/>
                </a:moveTo>
                <a:lnTo>
                  <a:pt x="241101" y="80367"/>
                </a:lnTo>
                <a:lnTo>
                  <a:pt x="232172" y="71438"/>
                </a:lnTo>
                <a:lnTo>
                  <a:pt x="214312" y="62508"/>
                </a:lnTo>
                <a:lnTo>
                  <a:pt x="205383" y="53578"/>
                </a:lnTo>
                <a:lnTo>
                  <a:pt x="196453" y="44649"/>
                </a:lnTo>
                <a:lnTo>
                  <a:pt x="187523" y="35719"/>
                </a:lnTo>
                <a:lnTo>
                  <a:pt x="178594" y="26789"/>
                </a:lnTo>
                <a:lnTo>
                  <a:pt x="160734" y="17859"/>
                </a:lnTo>
                <a:lnTo>
                  <a:pt x="151805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0"/>
                </a:lnTo>
                <a:lnTo>
                  <a:pt x="125015" y="0"/>
                </a:lnTo>
                <a:lnTo>
                  <a:pt x="116086" y="0"/>
                </a:lnTo>
                <a:lnTo>
                  <a:pt x="107156" y="8930"/>
                </a:lnTo>
                <a:lnTo>
                  <a:pt x="98226" y="35719"/>
                </a:lnTo>
                <a:lnTo>
                  <a:pt x="80367" y="62508"/>
                </a:lnTo>
                <a:lnTo>
                  <a:pt x="71437" y="89297"/>
                </a:lnTo>
                <a:lnTo>
                  <a:pt x="53578" y="133945"/>
                </a:lnTo>
                <a:lnTo>
                  <a:pt x="44648" y="169664"/>
                </a:lnTo>
                <a:lnTo>
                  <a:pt x="26789" y="223242"/>
                </a:lnTo>
                <a:lnTo>
                  <a:pt x="17859" y="267891"/>
                </a:lnTo>
                <a:lnTo>
                  <a:pt x="8930" y="312539"/>
                </a:lnTo>
                <a:lnTo>
                  <a:pt x="0" y="357188"/>
                </a:lnTo>
                <a:lnTo>
                  <a:pt x="0" y="401836"/>
                </a:lnTo>
                <a:lnTo>
                  <a:pt x="8930" y="437555"/>
                </a:lnTo>
                <a:lnTo>
                  <a:pt x="8930" y="473274"/>
                </a:lnTo>
                <a:lnTo>
                  <a:pt x="17859" y="500063"/>
                </a:lnTo>
                <a:lnTo>
                  <a:pt x="35719" y="517922"/>
                </a:lnTo>
                <a:lnTo>
                  <a:pt x="62508" y="526852"/>
                </a:lnTo>
                <a:lnTo>
                  <a:pt x="80367" y="535781"/>
                </a:lnTo>
                <a:lnTo>
                  <a:pt x="107156" y="535781"/>
                </a:lnTo>
                <a:lnTo>
                  <a:pt x="133945" y="526852"/>
                </a:lnTo>
                <a:lnTo>
                  <a:pt x="151805" y="508992"/>
                </a:lnTo>
                <a:lnTo>
                  <a:pt x="178594" y="491133"/>
                </a:lnTo>
                <a:lnTo>
                  <a:pt x="205383" y="464344"/>
                </a:lnTo>
                <a:lnTo>
                  <a:pt x="232172" y="428625"/>
                </a:lnTo>
                <a:lnTo>
                  <a:pt x="250031" y="383977"/>
                </a:lnTo>
                <a:lnTo>
                  <a:pt x="276820" y="330399"/>
                </a:lnTo>
                <a:lnTo>
                  <a:pt x="294680" y="276820"/>
                </a:lnTo>
                <a:lnTo>
                  <a:pt x="303609" y="232172"/>
                </a:lnTo>
                <a:lnTo>
                  <a:pt x="312539" y="187524"/>
                </a:lnTo>
                <a:lnTo>
                  <a:pt x="303609" y="151805"/>
                </a:lnTo>
                <a:lnTo>
                  <a:pt x="294680" y="116086"/>
                </a:lnTo>
                <a:lnTo>
                  <a:pt x="285750" y="89297"/>
                </a:lnTo>
                <a:lnTo>
                  <a:pt x="267890" y="71438"/>
                </a:lnTo>
                <a:lnTo>
                  <a:pt x="250031" y="62508"/>
                </a:lnTo>
                <a:lnTo>
                  <a:pt x="232172" y="62508"/>
                </a:lnTo>
                <a:lnTo>
                  <a:pt x="214312" y="62508"/>
                </a:lnTo>
                <a:lnTo>
                  <a:pt x="214312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116586" y="4259461"/>
            <a:ext cx="142876" cy="17860"/>
          </a:xfrm>
          <a:custGeom>
            <a:avLst/>
            <a:gdLst/>
            <a:ahLst/>
            <a:cxnLst/>
            <a:rect l="0" t="0" r="0" b="0"/>
            <a:pathLst>
              <a:path w="142876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17859"/>
                </a:lnTo>
                <a:lnTo>
                  <a:pt x="53578" y="17859"/>
                </a:lnTo>
                <a:lnTo>
                  <a:pt x="71437" y="17859"/>
                </a:lnTo>
                <a:lnTo>
                  <a:pt x="89297" y="17859"/>
                </a:lnTo>
                <a:lnTo>
                  <a:pt x="116086" y="17859"/>
                </a:lnTo>
                <a:lnTo>
                  <a:pt x="125016" y="17859"/>
                </a:lnTo>
                <a:lnTo>
                  <a:pt x="142875" y="17859"/>
                </a:lnTo>
                <a:lnTo>
                  <a:pt x="142875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170164" y="4196953"/>
            <a:ext cx="17860" cy="169665"/>
          </a:xfrm>
          <a:custGeom>
            <a:avLst/>
            <a:gdLst/>
            <a:ahLst/>
            <a:cxnLst/>
            <a:rect l="0" t="0" r="0" b="0"/>
            <a:pathLst>
              <a:path w="17860" h="169665">
                <a:moveTo>
                  <a:pt x="17859" y="0"/>
                </a:moveTo>
                <a:lnTo>
                  <a:pt x="17859" y="0"/>
                </a:lnTo>
                <a:lnTo>
                  <a:pt x="8930" y="0"/>
                </a:lnTo>
                <a:lnTo>
                  <a:pt x="0" y="17859"/>
                </a:lnTo>
                <a:lnTo>
                  <a:pt x="0" y="35718"/>
                </a:lnTo>
                <a:lnTo>
                  <a:pt x="0" y="62508"/>
                </a:lnTo>
                <a:lnTo>
                  <a:pt x="0" y="98226"/>
                </a:lnTo>
                <a:lnTo>
                  <a:pt x="0" y="133945"/>
                </a:lnTo>
                <a:lnTo>
                  <a:pt x="0" y="160734"/>
                </a:lnTo>
                <a:lnTo>
                  <a:pt x="0" y="169664"/>
                </a:lnTo>
                <a:lnTo>
                  <a:pt x="0" y="169664"/>
                </a:lnTo>
                <a:lnTo>
                  <a:pt x="0" y="151804"/>
                </a:lnTo>
                <a:lnTo>
                  <a:pt x="0" y="15180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64906" y="4446984"/>
            <a:ext cx="901900" cy="839392"/>
          </a:xfrm>
          <a:custGeom>
            <a:avLst/>
            <a:gdLst/>
            <a:ahLst/>
            <a:cxnLst/>
            <a:rect l="0" t="0" r="0" b="0"/>
            <a:pathLst>
              <a:path w="901900" h="839392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8930"/>
                </a:lnTo>
                <a:lnTo>
                  <a:pt x="44649" y="8930"/>
                </a:lnTo>
                <a:lnTo>
                  <a:pt x="53578" y="17859"/>
                </a:lnTo>
                <a:lnTo>
                  <a:pt x="62508" y="17859"/>
                </a:lnTo>
                <a:lnTo>
                  <a:pt x="80367" y="26789"/>
                </a:lnTo>
                <a:lnTo>
                  <a:pt x="98227" y="35719"/>
                </a:lnTo>
                <a:lnTo>
                  <a:pt x="116086" y="53578"/>
                </a:lnTo>
                <a:lnTo>
                  <a:pt x="133946" y="62508"/>
                </a:lnTo>
                <a:lnTo>
                  <a:pt x="151805" y="89297"/>
                </a:lnTo>
                <a:lnTo>
                  <a:pt x="178594" y="116086"/>
                </a:lnTo>
                <a:lnTo>
                  <a:pt x="205383" y="133945"/>
                </a:lnTo>
                <a:lnTo>
                  <a:pt x="232172" y="160734"/>
                </a:lnTo>
                <a:lnTo>
                  <a:pt x="258961" y="187523"/>
                </a:lnTo>
                <a:lnTo>
                  <a:pt x="285750" y="214312"/>
                </a:lnTo>
                <a:lnTo>
                  <a:pt x="312539" y="241102"/>
                </a:lnTo>
                <a:lnTo>
                  <a:pt x="339328" y="276820"/>
                </a:lnTo>
                <a:lnTo>
                  <a:pt x="366117" y="321469"/>
                </a:lnTo>
                <a:lnTo>
                  <a:pt x="401836" y="366117"/>
                </a:lnTo>
                <a:lnTo>
                  <a:pt x="437555" y="428625"/>
                </a:lnTo>
                <a:lnTo>
                  <a:pt x="473274" y="500063"/>
                </a:lnTo>
                <a:lnTo>
                  <a:pt x="508992" y="571500"/>
                </a:lnTo>
                <a:lnTo>
                  <a:pt x="544711" y="634008"/>
                </a:lnTo>
                <a:lnTo>
                  <a:pt x="580430" y="696516"/>
                </a:lnTo>
                <a:lnTo>
                  <a:pt x="625078" y="750094"/>
                </a:lnTo>
                <a:lnTo>
                  <a:pt x="660797" y="785813"/>
                </a:lnTo>
                <a:lnTo>
                  <a:pt x="705446" y="812602"/>
                </a:lnTo>
                <a:lnTo>
                  <a:pt x="750094" y="830461"/>
                </a:lnTo>
                <a:lnTo>
                  <a:pt x="794742" y="839391"/>
                </a:lnTo>
                <a:lnTo>
                  <a:pt x="830461" y="830461"/>
                </a:lnTo>
                <a:lnTo>
                  <a:pt x="866180" y="830461"/>
                </a:lnTo>
                <a:lnTo>
                  <a:pt x="901899" y="821532"/>
                </a:lnTo>
                <a:lnTo>
                  <a:pt x="901899" y="8215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366617" y="4473773"/>
            <a:ext cx="776884" cy="1151930"/>
          </a:xfrm>
          <a:custGeom>
            <a:avLst/>
            <a:gdLst/>
            <a:ahLst/>
            <a:cxnLst/>
            <a:rect l="0" t="0" r="0" b="0"/>
            <a:pathLst>
              <a:path w="776884" h="115193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44649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6" y="17859"/>
                </a:lnTo>
                <a:lnTo>
                  <a:pt x="142875" y="17859"/>
                </a:lnTo>
                <a:lnTo>
                  <a:pt x="160735" y="26789"/>
                </a:lnTo>
                <a:lnTo>
                  <a:pt x="178594" y="35719"/>
                </a:lnTo>
                <a:lnTo>
                  <a:pt x="196453" y="53578"/>
                </a:lnTo>
                <a:lnTo>
                  <a:pt x="214313" y="71438"/>
                </a:lnTo>
                <a:lnTo>
                  <a:pt x="232172" y="89297"/>
                </a:lnTo>
                <a:lnTo>
                  <a:pt x="250031" y="107156"/>
                </a:lnTo>
                <a:lnTo>
                  <a:pt x="267891" y="133945"/>
                </a:lnTo>
                <a:lnTo>
                  <a:pt x="276821" y="169664"/>
                </a:lnTo>
                <a:lnTo>
                  <a:pt x="285750" y="205383"/>
                </a:lnTo>
                <a:lnTo>
                  <a:pt x="303610" y="250031"/>
                </a:lnTo>
                <a:lnTo>
                  <a:pt x="312539" y="294680"/>
                </a:lnTo>
                <a:lnTo>
                  <a:pt x="321469" y="339328"/>
                </a:lnTo>
                <a:lnTo>
                  <a:pt x="339328" y="383977"/>
                </a:lnTo>
                <a:lnTo>
                  <a:pt x="348258" y="437555"/>
                </a:lnTo>
                <a:lnTo>
                  <a:pt x="357188" y="482204"/>
                </a:lnTo>
                <a:lnTo>
                  <a:pt x="375047" y="526852"/>
                </a:lnTo>
                <a:lnTo>
                  <a:pt x="392906" y="571500"/>
                </a:lnTo>
                <a:lnTo>
                  <a:pt x="410766" y="625079"/>
                </a:lnTo>
                <a:lnTo>
                  <a:pt x="428625" y="669727"/>
                </a:lnTo>
                <a:lnTo>
                  <a:pt x="437555" y="723305"/>
                </a:lnTo>
                <a:lnTo>
                  <a:pt x="464344" y="776883"/>
                </a:lnTo>
                <a:lnTo>
                  <a:pt x="482203" y="839391"/>
                </a:lnTo>
                <a:lnTo>
                  <a:pt x="500063" y="892969"/>
                </a:lnTo>
                <a:lnTo>
                  <a:pt x="526852" y="946547"/>
                </a:lnTo>
                <a:lnTo>
                  <a:pt x="553641" y="991196"/>
                </a:lnTo>
                <a:lnTo>
                  <a:pt x="580430" y="1035844"/>
                </a:lnTo>
                <a:lnTo>
                  <a:pt x="607219" y="1071563"/>
                </a:lnTo>
                <a:lnTo>
                  <a:pt x="642938" y="1098352"/>
                </a:lnTo>
                <a:lnTo>
                  <a:pt x="669727" y="1116211"/>
                </a:lnTo>
                <a:lnTo>
                  <a:pt x="696516" y="1134070"/>
                </a:lnTo>
                <a:lnTo>
                  <a:pt x="732235" y="1143000"/>
                </a:lnTo>
                <a:lnTo>
                  <a:pt x="759024" y="1151929"/>
                </a:lnTo>
                <a:lnTo>
                  <a:pt x="776883" y="1151929"/>
                </a:lnTo>
                <a:lnTo>
                  <a:pt x="776883" y="1151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911328" y="4366617"/>
            <a:ext cx="223243" cy="151805"/>
          </a:xfrm>
          <a:custGeom>
            <a:avLst/>
            <a:gdLst/>
            <a:ahLst/>
            <a:cxnLst/>
            <a:rect l="0" t="0" r="0" b="0"/>
            <a:pathLst>
              <a:path w="223243" h="151805">
                <a:moveTo>
                  <a:pt x="26789" y="89297"/>
                </a:moveTo>
                <a:lnTo>
                  <a:pt x="17860" y="89297"/>
                </a:lnTo>
                <a:lnTo>
                  <a:pt x="17860" y="89297"/>
                </a:lnTo>
                <a:lnTo>
                  <a:pt x="17860" y="89297"/>
                </a:lnTo>
                <a:lnTo>
                  <a:pt x="17860" y="98226"/>
                </a:lnTo>
                <a:lnTo>
                  <a:pt x="26789" y="98226"/>
                </a:lnTo>
                <a:lnTo>
                  <a:pt x="26789" y="107156"/>
                </a:lnTo>
                <a:lnTo>
                  <a:pt x="26789" y="107156"/>
                </a:lnTo>
                <a:lnTo>
                  <a:pt x="35719" y="116086"/>
                </a:lnTo>
                <a:lnTo>
                  <a:pt x="44649" y="125015"/>
                </a:lnTo>
                <a:lnTo>
                  <a:pt x="44649" y="133945"/>
                </a:lnTo>
                <a:lnTo>
                  <a:pt x="44649" y="142875"/>
                </a:lnTo>
                <a:lnTo>
                  <a:pt x="53578" y="151804"/>
                </a:lnTo>
                <a:lnTo>
                  <a:pt x="53578" y="151804"/>
                </a:lnTo>
                <a:lnTo>
                  <a:pt x="53578" y="151804"/>
                </a:lnTo>
                <a:lnTo>
                  <a:pt x="53578" y="151804"/>
                </a:lnTo>
                <a:lnTo>
                  <a:pt x="53578" y="142875"/>
                </a:lnTo>
                <a:lnTo>
                  <a:pt x="44649" y="133945"/>
                </a:lnTo>
                <a:lnTo>
                  <a:pt x="35719" y="116086"/>
                </a:lnTo>
                <a:lnTo>
                  <a:pt x="26789" y="98226"/>
                </a:lnTo>
                <a:lnTo>
                  <a:pt x="17860" y="80367"/>
                </a:lnTo>
                <a:lnTo>
                  <a:pt x="8930" y="62508"/>
                </a:lnTo>
                <a:lnTo>
                  <a:pt x="0" y="53578"/>
                </a:lnTo>
                <a:lnTo>
                  <a:pt x="0" y="44648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44648"/>
                </a:lnTo>
                <a:lnTo>
                  <a:pt x="26789" y="44648"/>
                </a:lnTo>
                <a:lnTo>
                  <a:pt x="44649" y="53578"/>
                </a:lnTo>
                <a:lnTo>
                  <a:pt x="62508" y="53578"/>
                </a:lnTo>
                <a:lnTo>
                  <a:pt x="89297" y="53578"/>
                </a:lnTo>
                <a:lnTo>
                  <a:pt x="116086" y="53578"/>
                </a:lnTo>
                <a:lnTo>
                  <a:pt x="142875" y="44648"/>
                </a:lnTo>
                <a:lnTo>
                  <a:pt x="160735" y="35719"/>
                </a:lnTo>
                <a:lnTo>
                  <a:pt x="178594" y="26789"/>
                </a:lnTo>
                <a:lnTo>
                  <a:pt x="196453" y="17859"/>
                </a:lnTo>
                <a:lnTo>
                  <a:pt x="214313" y="8929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947172" y="5089922"/>
            <a:ext cx="89298" cy="276821"/>
          </a:xfrm>
          <a:custGeom>
            <a:avLst/>
            <a:gdLst/>
            <a:ahLst/>
            <a:cxnLst/>
            <a:rect l="0" t="0" r="0" b="0"/>
            <a:pathLst>
              <a:path w="89298" h="27682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62508"/>
                </a:lnTo>
                <a:lnTo>
                  <a:pt x="26789" y="98226"/>
                </a:lnTo>
                <a:lnTo>
                  <a:pt x="44648" y="142875"/>
                </a:lnTo>
                <a:lnTo>
                  <a:pt x="62508" y="196453"/>
                </a:lnTo>
                <a:lnTo>
                  <a:pt x="71437" y="232172"/>
                </a:lnTo>
                <a:lnTo>
                  <a:pt x="80367" y="267891"/>
                </a:lnTo>
                <a:lnTo>
                  <a:pt x="89297" y="276820"/>
                </a:lnTo>
                <a:lnTo>
                  <a:pt x="89297" y="276820"/>
                </a:lnTo>
                <a:lnTo>
                  <a:pt x="80367" y="267891"/>
                </a:lnTo>
                <a:lnTo>
                  <a:pt x="71437" y="241101"/>
                </a:lnTo>
                <a:lnTo>
                  <a:pt x="62508" y="214312"/>
                </a:lnTo>
                <a:lnTo>
                  <a:pt x="53578" y="178594"/>
                </a:lnTo>
                <a:lnTo>
                  <a:pt x="35719" y="142875"/>
                </a:lnTo>
                <a:lnTo>
                  <a:pt x="35719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027539" y="5009555"/>
            <a:ext cx="107157" cy="125016"/>
          </a:xfrm>
          <a:custGeom>
            <a:avLst/>
            <a:gdLst/>
            <a:ahLst/>
            <a:cxnLst/>
            <a:rect l="0" t="0" r="0" b="0"/>
            <a:pathLst>
              <a:path w="107157" h="125016">
                <a:moveTo>
                  <a:pt x="0" y="125015"/>
                </a:moveTo>
                <a:lnTo>
                  <a:pt x="0" y="125015"/>
                </a:lnTo>
                <a:lnTo>
                  <a:pt x="0" y="116086"/>
                </a:lnTo>
                <a:lnTo>
                  <a:pt x="8930" y="107156"/>
                </a:lnTo>
                <a:lnTo>
                  <a:pt x="26789" y="98226"/>
                </a:lnTo>
                <a:lnTo>
                  <a:pt x="44649" y="80367"/>
                </a:lnTo>
                <a:lnTo>
                  <a:pt x="62508" y="62508"/>
                </a:lnTo>
                <a:lnTo>
                  <a:pt x="80367" y="44648"/>
                </a:lnTo>
                <a:lnTo>
                  <a:pt x="89297" y="26789"/>
                </a:lnTo>
                <a:lnTo>
                  <a:pt x="107156" y="17859"/>
                </a:lnTo>
                <a:lnTo>
                  <a:pt x="107156" y="8929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027539" y="5125641"/>
            <a:ext cx="151806" cy="151805"/>
          </a:xfrm>
          <a:custGeom>
            <a:avLst/>
            <a:gdLst/>
            <a:ahLst/>
            <a:cxnLst/>
            <a:rect l="0" t="0" r="0" b="0"/>
            <a:pathLst>
              <a:path w="151806" h="151805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8" y="17859"/>
                </a:lnTo>
                <a:lnTo>
                  <a:pt x="71438" y="8929"/>
                </a:lnTo>
                <a:lnTo>
                  <a:pt x="89297" y="8929"/>
                </a:lnTo>
                <a:lnTo>
                  <a:pt x="98227" y="8929"/>
                </a:lnTo>
                <a:lnTo>
                  <a:pt x="116086" y="8929"/>
                </a:lnTo>
                <a:lnTo>
                  <a:pt x="125016" y="26789"/>
                </a:lnTo>
                <a:lnTo>
                  <a:pt x="142875" y="44648"/>
                </a:lnTo>
                <a:lnTo>
                  <a:pt x="151805" y="71437"/>
                </a:lnTo>
                <a:lnTo>
                  <a:pt x="151805" y="89297"/>
                </a:lnTo>
                <a:lnTo>
                  <a:pt x="151805" y="116086"/>
                </a:lnTo>
                <a:lnTo>
                  <a:pt x="142875" y="133945"/>
                </a:lnTo>
                <a:lnTo>
                  <a:pt x="133945" y="151804"/>
                </a:lnTo>
                <a:lnTo>
                  <a:pt x="125016" y="151804"/>
                </a:lnTo>
                <a:lnTo>
                  <a:pt x="116086" y="142875"/>
                </a:lnTo>
                <a:lnTo>
                  <a:pt x="107156" y="125015"/>
                </a:lnTo>
                <a:lnTo>
                  <a:pt x="98227" y="98226"/>
                </a:lnTo>
                <a:lnTo>
                  <a:pt x="89297" y="71437"/>
                </a:lnTo>
                <a:lnTo>
                  <a:pt x="89297" y="35718"/>
                </a:lnTo>
                <a:lnTo>
                  <a:pt x="89297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61484" y="4902398"/>
            <a:ext cx="160736" cy="276822"/>
          </a:xfrm>
          <a:custGeom>
            <a:avLst/>
            <a:gdLst/>
            <a:ahLst/>
            <a:cxnLst/>
            <a:rect l="0" t="0" r="0" b="0"/>
            <a:pathLst>
              <a:path w="160736" h="276822">
                <a:moveTo>
                  <a:pt x="0" y="44649"/>
                </a:moveTo>
                <a:lnTo>
                  <a:pt x="0" y="53579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8930" y="98227"/>
                </a:lnTo>
                <a:lnTo>
                  <a:pt x="17860" y="107157"/>
                </a:lnTo>
                <a:lnTo>
                  <a:pt x="17860" y="107157"/>
                </a:lnTo>
                <a:lnTo>
                  <a:pt x="26789" y="107157"/>
                </a:lnTo>
                <a:lnTo>
                  <a:pt x="35719" y="107157"/>
                </a:lnTo>
                <a:lnTo>
                  <a:pt x="35719" y="98227"/>
                </a:lnTo>
                <a:lnTo>
                  <a:pt x="35719" y="80368"/>
                </a:lnTo>
                <a:lnTo>
                  <a:pt x="35719" y="71438"/>
                </a:lnTo>
                <a:lnTo>
                  <a:pt x="26789" y="53579"/>
                </a:lnTo>
                <a:lnTo>
                  <a:pt x="26789" y="35719"/>
                </a:lnTo>
                <a:lnTo>
                  <a:pt x="26789" y="26790"/>
                </a:lnTo>
                <a:lnTo>
                  <a:pt x="35719" y="8930"/>
                </a:lnTo>
                <a:lnTo>
                  <a:pt x="35719" y="0"/>
                </a:lnTo>
                <a:lnTo>
                  <a:pt x="44649" y="0"/>
                </a:lnTo>
                <a:lnTo>
                  <a:pt x="62508" y="0"/>
                </a:lnTo>
                <a:lnTo>
                  <a:pt x="71438" y="8930"/>
                </a:lnTo>
                <a:lnTo>
                  <a:pt x="80368" y="26790"/>
                </a:lnTo>
                <a:lnTo>
                  <a:pt x="89297" y="44649"/>
                </a:lnTo>
                <a:lnTo>
                  <a:pt x="98227" y="80368"/>
                </a:lnTo>
                <a:lnTo>
                  <a:pt x="107157" y="116086"/>
                </a:lnTo>
                <a:lnTo>
                  <a:pt x="116086" y="160735"/>
                </a:lnTo>
                <a:lnTo>
                  <a:pt x="125016" y="196454"/>
                </a:lnTo>
                <a:lnTo>
                  <a:pt x="125016" y="232172"/>
                </a:lnTo>
                <a:lnTo>
                  <a:pt x="142875" y="258961"/>
                </a:lnTo>
                <a:lnTo>
                  <a:pt x="151805" y="267891"/>
                </a:lnTo>
                <a:lnTo>
                  <a:pt x="160735" y="276821"/>
                </a:lnTo>
                <a:lnTo>
                  <a:pt x="160735" y="267891"/>
                </a:lnTo>
                <a:lnTo>
                  <a:pt x="160735" y="250032"/>
                </a:lnTo>
                <a:lnTo>
                  <a:pt x="160735" y="223243"/>
                </a:lnTo>
                <a:lnTo>
                  <a:pt x="160735" y="196454"/>
                </a:lnTo>
                <a:lnTo>
                  <a:pt x="151805" y="169665"/>
                </a:lnTo>
                <a:lnTo>
                  <a:pt x="151805" y="16966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331148" y="5072063"/>
            <a:ext cx="44650" cy="80368"/>
          </a:xfrm>
          <a:custGeom>
            <a:avLst/>
            <a:gdLst/>
            <a:ahLst/>
            <a:cxnLst/>
            <a:rect l="0" t="0" r="0" b="0"/>
            <a:pathLst>
              <a:path w="44650" h="80368">
                <a:moveTo>
                  <a:pt x="8930" y="44648"/>
                </a:moveTo>
                <a:lnTo>
                  <a:pt x="8930" y="53578"/>
                </a:lnTo>
                <a:lnTo>
                  <a:pt x="8930" y="53578"/>
                </a:lnTo>
                <a:lnTo>
                  <a:pt x="8930" y="62507"/>
                </a:lnTo>
                <a:lnTo>
                  <a:pt x="17860" y="71437"/>
                </a:lnTo>
                <a:lnTo>
                  <a:pt x="17860" y="71437"/>
                </a:lnTo>
                <a:lnTo>
                  <a:pt x="26790" y="80367"/>
                </a:lnTo>
                <a:lnTo>
                  <a:pt x="35719" y="71437"/>
                </a:lnTo>
                <a:lnTo>
                  <a:pt x="44649" y="71437"/>
                </a:lnTo>
                <a:lnTo>
                  <a:pt x="44649" y="53578"/>
                </a:lnTo>
                <a:lnTo>
                  <a:pt x="44649" y="44648"/>
                </a:lnTo>
                <a:lnTo>
                  <a:pt x="44649" y="26789"/>
                </a:lnTo>
                <a:lnTo>
                  <a:pt x="44649" y="8929"/>
                </a:lnTo>
                <a:lnTo>
                  <a:pt x="35719" y="0"/>
                </a:lnTo>
                <a:lnTo>
                  <a:pt x="26790" y="8929"/>
                </a:lnTo>
                <a:lnTo>
                  <a:pt x="17860" y="26789"/>
                </a:lnTo>
                <a:lnTo>
                  <a:pt x="8930" y="44648"/>
                </a:lnTo>
                <a:lnTo>
                  <a:pt x="0" y="62507"/>
                </a:lnTo>
                <a:lnTo>
                  <a:pt x="0" y="71437"/>
                </a:lnTo>
                <a:lnTo>
                  <a:pt x="0" y="71437"/>
                </a:lnTo>
                <a:lnTo>
                  <a:pt x="0" y="53578"/>
                </a:lnTo>
                <a:lnTo>
                  <a:pt x="8930" y="35718"/>
                </a:lnTo>
                <a:lnTo>
                  <a:pt x="8930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393656" y="4795242"/>
            <a:ext cx="169665" cy="169665"/>
          </a:xfrm>
          <a:custGeom>
            <a:avLst/>
            <a:gdLst/>
            <a:ahLst/>
            <a:cxnLst/>
            <a:rect l="0" t="0" r="0" b="0"/>
            <a:pathLst>
              <a:path w="169665" h="169665">
                <a:moveTo>
                  <a:pt x="8930" y="169664"/>
                </a:moveTo>
                <a:lnTo>
                  <a:pt x="893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0" y="160735"/>
                </a:lnTo>
                <a:lnTo>
                  <a:pt x="8930" y="160735"/>
                </a:lnTo>
                <a:lnTo>
                  <a:pt x="8930" y="151805"/>
                </a:lnTo>
                <a:lnTo>
                  <a:pt x="8930" y="142875"/>
                </a:lnTo>
                <a:lnTo>
                  <a:pt x="17860" y="142875"/>
                </a:lnTo>
                <a:lnTo>
                  <a:pt x="17860" y="133946"/>
                </a:lnTo>
                <a:lnTo>
                  <a:pt x="26789" y="133946"/>
                </a:lnTo>
                <a:lnTo>
                  <a:pt x="26789" y="133946"/>
                </a:lnTo>
                <a:lnTo>
                  <a:pt x="26789" y="142875"/>
                </a:lnTo>
                <a:lnTo>
                  <a:pt x="26789" y="142875"/>
                </a:lnTo>
                <a:lnTo>
                  <a:pt x="17860" y="151805"/>
                </a:lnTo>
                <a:lnTo>
                  <a:pt x="17860" y="151805"/>
                </a:lnTo>
                <a:lnTo>
                  <a:pt x="17860" y="151805"/>
                </a:lnTo>
                <a:lnTo>
                  <a:pt x="17860" y="151805"/>
                </a:lnTo>
                <a:lnTo>
                  <a:pt x="26789" y="151805"/>
                </a:lnTo>
                <a:lnTo>
                  <a:pt x="35719" y="142875"/>
                </a:lnTo>
                <a:lnTo>
                  <a:pt x="53578" y="133946"/>
                </a:lnTo>
                <a:lnTo>
                  <a:pt x="71438" y="116086"/>
                </a:lnTo>
                <a:lnTo>
                  <a:pt x="107157" y="98227"/>
                </a:lnTo>
                <a:lnTo>
                  <a:pt x="133946" y="71437"/>
                </a:lnTo>
                <a:lnTo>
                  <a:pt x="151805" y="53578"/>
                </a:lnTo>
                <a:lnTo>
                  <a:pt x="169664" y="26789"/>
                </a:lnTo>
                <a:lnTo>
                  <a:pt x="169664" y="892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652617" y="4625578"/>
            <a:ext cx="196454" cy="232173"/>
          </a:xfrm>
          <a:custGeom>
            <a:avLst/>
            <a:gdLst/>
            <a:ahLst/>
            <a:cxnLst/>
            <a:rect l="0" t="0" r="0" b="0"/>
            <a:pathLst>
              <a:path w="196454" h="232173">
                <a:moveTo>
                  <a:pt x="0" y="80367"/>
                </a:moveTo>
                <a:lnTo>
                  <a:pt x="0" y="71437"/>
                </a:lnTo>
                <a:lnTo>
                  <a:pt x="8930" y="62508"/>
                </a:lnTo>
                <a:lnTo>
                  <a:pt x="8930" y="44648"/>
                </a:lnTo>
                <a:lnTo>
                  <a:pt x="17860" y="26789"/>
                </a:lnTo>
                <a:lnTo>
                  <a:pt x="35719" y="8929"/>
                </a:lnTo>
                <a:lnTo>
                  <a:pt x="44649" y="0"/>
                </a:lnTo>
                <a:lnTo>
                  <a:pt x="53578" y="0"/>
                </a:lnTo>
                <a:lnTo>
                  <a:pt x="62508" y="8929"/>
                </a:lnTo>
                <a:lnTo>
                  <a:pt x="71438" y="26789"/>
                </a:lnTo>
                <a:lnTo>
                  <a:pt x="71438" y="53578"/>
                </a:lnTo>
                <a:lnTo>
                  <a:pt x="80367" y="89297"/>
                </a:lnTo>
                <a:lnTo>
                  <a:pt x="80367" y="125015"/>
                </a:lnTo>
                <a:lnTo>
                  <a:pt x="80367" y="169664"/>
                </a:lnTo>
                <a:lnTo>
                  <a:pt x="71438" y="196453"/>
                </a:lnTo>
                <a:lnTo>
                  <a:pt x="71438" y="223242"/>
                </a:lnTo>
                <a:lnTo>
                  <a:pt x="80367" y="232172"/>
                </a:lnTo>
                <a:lnTo>
                  <a:pt x="80367" y="223242"/>
                </a:lnTo>
                <a:lnTo>
                  <a:pt x="89297" y="214312"/>
                </a:lnTo>
                <a:lnTo>
                  <a:pt x="107156" y="196453"/>
                </a:lnTo>
                <a:lnTo>
                  <a:pt x="125016" y="178593"/>
                </a:lnTo>
                <a:lnTo>
                  <a:pt x="142875" y="160734"/>
                </a:lnTo>
                <a:lnTo>
                  <a:pt x="160735" y="142875"/>
                </a:lnTo>
                <a:lnTo>
                  <a:pt x="178594" y="116086"/>
                </a:lnTo>
                <a:lnTo>
                  <a:pt x="187524" y="107156"/>
                </a:lnTo>
                <a:lnTo>
                  <a:pt x="196453" y="80367"/>
                </a:lnTo>
                <a:lnTo>
                  <a:pt x="196453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786563" y="4554140"/>
            <a:ext cx="160735" cy="214314"/>
          </a:xfrm>
          <a:custGeom>
            <a:avLst/>
            <a:gdLst/>
            <a:ahLst/>
            <a:cxnLst/>
            <a:rect l="0" t="0" r="0" b="0"/>
            <a:pathLst>
              <a:path w="160735" h="214314">
                <a:moveTo>
                  <a:pt x="26789" y="44649"/>
                </a:moveTo>
                <a:lnTo>
                  <a:pt x="26789" y="53578"/>
                </a:lnTo>
                <a:lnTo>
                  <a:pt x="26789" y="71438"/>
                </a:lnTo>
                <a:lnTo>
                  <a:pt x="35718" y="107156"/>
                </a:lnTo>
                <a:lnTo>
                  <a:pt x="44648" y="142875"/>
                </a:lnTo>
                <a:lnTo>
                  <a:pt x="62507" y="169664"/>
                </a:lnTo>
                <a:lnTo>
                  <a:pt x="80367" y="196453"/>
                </a:lnTo>
                <a:lnTo>
                  <a:pt x="98226" y="214313"/>
                </a:lnTo>
                <a:lnTo>
                  <a:pt x="116085" y="214313"/>
                </a:lnTo>
                <a:lnTo>
                  <a:pt x="133945" y="205383"/>
                </a:lnTo>
                <a:lnTo>
                  <a:pt x="151804" y="187524"/>
                </a:lnTo>
                <a:lnTo>
                  <a:pt x="160734" y="160735"/>
                </a:lnTo>
                <a:lnTo>
                  <a:pt x="160734" y="133946"/>
                </a:lnTo>
                <a:lnTo>
                  <a:pt x="151804" y="98227"/>
                </a:lnTo>
                <a:lnTo>
                  <a:pt x="142875" y="62508"/>
                </a:lnTo>
                <a:lnTo>
                  <a:pt x="116085" y="26789"/>
                </a:lnTo>
                <a:lnTo>
                  <a:pt x="80367" y="8930"/>
                </a:lnTo>
                <a:lnTo>
                  <a:pt x="53578" y="0"/>
                </a:lnTo>
                <a:lnTo>
                  <a:pt x="26789" y="8930"/>
                </a:lnTo>
                <a:lnTo>
                  <a:pt x="8929" y="26789"/>
                </a:lnTo>
                <a:lnTo>
                  <a:pt x="0" y="35719"/>
                </a:lnTo>
                <a:lnTo>
                  <a:pt x="0" y="53578"/>
                </a:lnTo>
                <a:lnTo>
                  <a:pt x="8929" y="53578"/>
                </a:lnTo>
                <a:lnTo>
                  <a:pt x="26789" y="44649"/>
                </a:lnTo>
                <a:lnTo>
                  <a:pt x="44648" y="26789"/>
                </a:lnTo>
                <a:lnTo>
                  <a:pt x="53578" y="8930"/>
                </a:lnTo>
                <a:lnTo>
                  <a:pt x="53578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893719" y="4420195"/>
            <a:ext cx="160735" cy="232173"/>
          </a:xfrm>
          <a:custGeom>
            <a:avLst/>
            <a:gdLst/>
            <a:ahLst/>
            <a:cxnLst/>
            <a:rect l="0" t="0" r="0" b="0"/>
            <a:pathLst>
              <a:path w="160735" h="232173">
                <a:moveTo>
                  <a:pt x="0" y="26789"/>
                </a:move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8929" y="116086"/>
                </a:lnTo>
                <a:lnTo>
                  <a:pt x="8929" y="116086"/>
                </a:lnTo>
                <a:lnTo>
                  <a:pt x="17859" y="116086"/>
                </a:lnTo>
                <a:lnTo>
                  <a:pt x="17859" y="116086"/>
                </a:lnTo>
                <a:lnTo>
                  <a:pt x="26789" y="107156"/>
                </a:lnTo>
                <a:lnTo>
                  <a:pt x="26789" y="89297"/>
                </a:lnTo>
                <a:lnTo>
                  <a:pt x="26789" y="62508"/>
                </a:lnTo>
                <a:lnTo>
                  <a:pt x="26789" y="44648"/>
                </a:lnTo>
                <a:lnTo>
                  <a:pt x="35719" y="26789"/>
                </a:lnTo>
                <a:lnTo>
                  <a:pt x="35719" y="8930"/>
                </a:ln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8930"/>
                </a:lnTo>
                <a:lnTo>
                  <a:pt x="80367" y="26789"/>
                </a:lnTo>
                <a:lnTo>
                  <a:pt x="89297" y="44648"/>
                </a:lnTo>
                <a:lnTo>
                  <a:pt x="98226" y="62508"/>
                </a:lnTo>
                <a:lnTo>
                  <a:pt x="107156" y="89297"/>
                </a:lnTo>
                <a:lnTo>
                  <a:pt x="107156" y="125016"/>
                </a:lnTo>
                <a:lnTo>
                  <a:pt x="116086" y="160734"/>
                </a:lnTo>
                <a:lnTo>
                  <a:pt x="125015" y="187523"/>
                </a:lnTo>
                <a:lnTo>
                  <a:pt x="125015" y="214312"/>
                </a:lnTo>
                <a:lnTo>
                  <a:pt x="133945" y="223242"/>
                </a:lnTo>
                <a:lnTo>
                  <a:pt x="133945" y="232172"/>
                </a:lnTo>
                <a:lnTo>
                  <a:pt x="142875" y="223242"/>
                </a:lnTo>
                <a:lnTo>
                  <a:pt x="151804" y="214312"/>
                </a:lnTo>
                <a:lnTo>
                  <a:pt x="151804" y="196453"/>
                </a:lnTo>
                <a:lnTo>
                  <a:pt x="151804" y="178594"/>
                </a:lnTo>
                <a:lnTo>
                  <a:pt x="160734" y="160734"/>
                </a:lnTo>
                <a:lnTo>
                  <a:pt x="160734" y="142875"/>
                </a:lnTo>
                <a:lnTo>
                  <a:pt x="160734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054453" y="4572000"/>
            <a:ext cx="44650" cy="35719"/>
          </a:xfrm>
          <a:custGeom>
            <a:avLst/>
            <a:gdLst/>
            <a:ahLst/>
            <a:cxnLst/>
            <a:rect l="0" t="0" r="0" b="0"/>
            <a:pathLst>
              <a:path w="44650" h="35719">
                <a:moveTo>
                  <a:pt x="8930" y="35718"/>
                </a:moveTo>
                <a:lnTo>
                  <a:pt x="8930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17860" y="35718"/>
                </a:lnTo>
                <a:lnTo>
                  <a:pt x="17860" y="35718"/>
                </a:lnTo>
                <a:lnTo>
                  <a:pt x="26789" y="35718"/>
                </a:lnTo>
                <a:lnTo>
                  <a:pt x="35719" y="26789"/>
                </a:lnTo>
                <a:lnTo>
                  <a:pt x="35719" y="26789"/>
                </a:lnTo>
                <a:lnTo>
                  <a:pt x="44649" y="17859"/>
                </a:lnTo>
                <a:lnTo>
                  <a:pt x="44649" y="17859"/>
                </a:lnTo>
                <a:lnTo>
                  <a:pt x="35719" y="8929"/>
                </a:lnTo>
                <a:lnTo>
                  <a:pt x="26789" y="0"/>
                </a:lnTo>
                <a:lnTo>
                  <a:pt x="17860" y="0"/>
                </a:ln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892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224117" y="4134445"/>
            <a:ext cx="214314" cy="294681"/>
          </a:xfrm>
          <a:custGeom>
            <a:avLst/>
            <a:gdLst/>
            <a:ahLst/>
            <a:cxnLst/>
            <a:rect l="0" t="0" r="0" b="0"/>
            <a:pathLst>
              <a:path w="214314" h="294681">
                <a:moveTo>
                  <a:pt x="0" y="8930"/>
                </a:moveTo>
                <a:lnTo>
                  <a:pt x="0" y="0"/>
                </a:lnTo>
                <a:lnTo>
                  <a:pt x="8930" y="8930"/>
                </a:lnTo>
                <a:lnTo>
                  <a:pt x="17860" y="17859"/>
                </a:lnTo>
                <a:lnTo>
                  <a:pt x="26789" y="35719"/>
                </a:lnTo>
                <a:lnTo>
                  <a:pt x="44649" y="71437"/>
                </a:lnTo>
                <a:lnTo>
                  <a:pt x="53578" y="116086"/>
                </a:lnTo>
                <a:lnTo>
                  <a:pt x="62508" y="160734"/>
                </a:lnTo>
                <a:lnTo>
                  <a:pt x="71438" y="205383"/>
                </a:lnTo>
                <a:lnTo>
                  <a:pt x="80367" y="250031"/>
                </a:lnTo>
                <a:lnTo>
                  <a:pt x="89297" y="276820"/>
                </a:lnTo>
                <a:lnTo>
                  <a:pt x="89297" y="285750"/>
                </a:lnTo>
                <a:lnTo>
                  <a:pt x="98227" y="294680"/>
                </a:lnTo>
                <a:lnTo>
                  <a:pt x="107156" y="285750"/>
                </a:lnTo>
                <a:lnTo>
                  <a:pt x="107156" y="258961"/>
                </a:lnTo>
                <a:lnTo>
                  <a:pt x="116086" y="223242"/>
                </a:lnTo>
                <a:lnTo>
                  <a:pt x="125016" y="187523"/>
                </a:lnTo>
                <a:lnTo>
                  <a:pt x="133946" y="151805"/>
                </a:lnTo>
                <a:lnTo>
                  <a:pt x="142875" y="125016"/>
                </a:lnTo>
                <a:lnTo>
                  <a:pt x="160735" y="107156"/>
                </a:lnTo>
                <a:lnTo>
                  <a:pt x="178594" y="116086"/>
                </a:lnTo>
                <a:lnTo>
                  <a:pt x="196453" y="125016"/>
                </a:lnTo>
                <a:lnTo>
                  <a:pt x="205383" y="151805"/>
                </a:lnTo>
                <a:lnTo>
                  <a:pt x="214313" y="178594"/>
                </a:lnTo>
                <a:lnTo>
                  <a:pt x="214313" y="205383"/>
                </a:lnTo>
                <a:lnTo>
                  <a:pt x="205383" y="232172"/>
                </a:lnTo>
                <a:lnTo>
                  <a:pt x="196453" y="258961"/>
                </a:lnTo>
                <a:lnTo>
                  <a:pt x="187524" y="267891"/>
                </a:lnTo>
                <a:lnTo>
                  <a:pt x="178594" y="276820"/>
                </a:lnTo>
                <a:lnTo>
                  <a:pt x="169664" y="267891"/>
                </a:lnTo>
                <a:lnTo>
                  <a:pt x="160735" y="241101"/>
                </a:lnTo>
                <a:lnTo>
                  <a:pt x="160735" y="223242"/>
                </a:lnTo>
                <a:lnTo>
                  <a:pt x="169664" y="187523"/>
                </a:lnTo>
                <a:lnTo>
                  <a:pt x="178594" y="160734"/>
                </a:lnTo>
                <a:lnTo>
                  <a:pt x="178594" y="1607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509867" y="3705820"/>
            <a:ext cx="500064" cy="616149"/>
          </a:xfrm>
          <a:custGeom>
            <a:avLst/>
            <a:gdLst/>
            <a:ahLst/>
            <a:cxnLst/>
            <a:rect l="0" t="0" r="0" b="0"/>
            <a:pathLst>
              <a:path w="500064" h="616149">
                <a:moveTo>
                  <a:pt x="0" y="482203"/>
                </a:moveTo>
                <a:lnTo>
                  <a:pt x="0" y="482203"/>
                </a:lnTo>
                <a:lnTo>
                  <a:pt x="0" y="491133"/>
                </a:lnTo>
                <a:lnTo>
                  <a:pt x="0" y="508992"/>
                </a:lnTo>
                <a:lnTo>
                  <a:pt x="0" y="526851"/>
                </a:lnTo>
                <a:lnTo>
                  <a:pt x="8930" y="553641"/>
                </a:lnTo>
                <a:lnTo>
                  <a:pt x="17860" y="571500"/>
                </a:lnTo>
                <a:lnTo>
                  <a:pt x="17860" y="598289"/>
                </a:lnTo>
                <a:lnTo>
                  <a:pt x="26789" y="607219"/>
                </a:lnTo>
                <a:lnTo>
                  <a:pt x="35719" y="616148"/>
                </a:lnTo>
                <a:lnTo>
                  <a:pt x="44649" y="607219"/>
                </a:lnTo>
                <a:lnTo>
                  <a:pt x="53578" y="598289"/>
                </a:lnTo>
                <a:lnTo>
                  <a:pt x="62508" y="571500"/>
                </a:lnTo>
                <a:lnTo>
                  <a:pt x="62508" y="544711"/>
                </a:lnTo>
                <a:lnTo>
                  <a:pt x="53578" y="508992"/>
                </a:lnTo>
                <a:lnTo>
                  <a:pt x="44649" y="473273"/>
                </a:lnTo>
                <a:lnTo>
                  <a:pt x="35719" y="446484"/>
                </a:lnTo>
                <a:lnTo>
                  <a:pt x="26789" y="428625"/>
                </a:lnTo>
                <a:lnTo>
                  <a:pt x="26789" y="419695"/>
                </a:lnTo>
                <a:lnTo>
                  <a:pt x="26789" y="428625"/>
                </a:lnTo>
                <a:lnTo>
                  <a:pt x="26789" y="437555"/>
                </a:lnTo>
                <a:lnTo>
                  <a:pt x="35719" y="455414"/>
                </a:lnTo>
                <a:lnTo>
                  <a:pt x="44649" y="464344"/>
                </a:lnTo>
                <a:lnTo>
                  <a:pt x="53578" y="473273"/>
                </a:lnTo>
                <a:lnTo>
                  <a:pt x="62508" y="482203"/>
                </a:lnTo>
                <a:lnTo>
                  <a:pt x="80367" y="491133"/>
                </a:lnTo>
                <a:lnTo>
                  <a:pt x="80367" y="491133"/>
                </a:lnTo>
                <a:lnTo>
                  <a:pt x="89297" y="491133"/>
                </a:lnTo>
                <a:lnTo>
                  <a:pt x="89297" y="482203"/>
                </a:lnTo>
                <a:lnTo>
                  <a:pt x="89297" y="473273"/>
                </a:lnTo>
                <a:lnTo>
                  <a:pt x="89297" y="464344"/>
                </a:lnTo>
                <a:lnTo>
                  <a:pt x="89297" y="455414"/>
                </a:lnTo>
                <a:lnTo>
                  <a:pt x="89297" y="446484"/>
                </a:lnTo>
                <a:lnTo>
                  <a:pt x="98227" y="437555"/>
                </a:lnTo>
                <a:lnTo>
                  <a:pt x="98227" y="428625"/>
                </a:lnTo>
                <a:lnTo>
                  <a:pt x="107156" y="428625"/>
                </a:lnTo>
                <a:lnTo>
                  <a:pt x="116086" y="437555"/>
                </a:lnTo>
                <a:lnTo>
                  <a:pt x="125016" y="446484"/>
                </a:lnTo>
                <a:lnTo>
                  <a:pt x="133946" y="455414"/>
                </a:lnTo>
                <a:lnTo>
                  <a:pt x="133946" y="473273"/>
                </a:lnTo>
                <a:lnTo>
                  <a:pt x="142875" y="473273"/>
                </a:lnTo>
                <a:lnTo>
                  <a:pt x="142875" y="482203"/>
                </a:lnTo>
                <a:lnTo>
                  <a:pt x="142875" y="482203"/>
                </a:lnTo>
                <a:lnTo>
                  <a:pt x="151805" y="482203"/>
                </a:lnTo>
                <a:lnTo>
                  <a:pt x="151805" y="473273"/>
                </a:lnTo>
                <a:lnTo>
                  <a:pt x="151805" y="455414"/>
                </a:lnTo>
                <a:lnTo>
                  <a:pt x="151805" y="437555"/>
                </a:lnTo>
                <a:lnTo>
                  <a:pt x="160735" y="410766"/>
                </a:lnTo>
                <a:lnTo>
                  <a:pt x="160735" y="401836"/>
                </a:lnTo>
                <a:lnTo>
                  <a:pt x="169664" y="392906"/>
                </a:lnTo>
                <a:lnTo>
                  <a:pt x="178594" y="392906"/>
                </a:lnTo>
                <a:lnTo>
                  <a:pt x="187524" y="392906"/>
                </a:lnTo>
                <a:lnTo>
                  <a:pt x="196453" y="410766"/>
                </a:lnTo>
                <a:lnTo>
                  <a:pt x="205383" y="419695"/>
                </a:lnTo>
                <a:lnTo>
                  <a:pt x="214313" y="428625"/>
                </a:lnTo>
                <a:lnTo>
                  <a:pt x="223242" y="428625"/>
                </a:lnTo>
                <a:lnTo>
                  <a:pt x="223242" y="437555"/>
                </a:lnTo>
                <a:lnTo>
                  <a:pt x="232172" y="428625"/>
                </a:lnTo>
                <a:lnTo>
                  <a:pt x="241102" y="428625"/>
                </a:lnTo>
                <a:lnTo>
                  <a:pt x="241102" y="410766"/>
                </a:lnTo>
                <a:lnTo>
                  <a:pt x="250031" y="401836"/>
                </a:lnTo>
                <a:lnTo>
                  <a:pt x="250031" y="383976"/>
                </a:lnTo>
                <a:lnTo>
                  <a:pt x="258961" y="375047"/>
                </a:lnTo>
                <a:lnTo>
                  <a:pt x="267891" y="366117"/>
                </a:lnTo>
                <a:lnTo>
                  <a:pt x="267891" y="357187"/>
                </a:lnTo>
                <a:lnTo>
                  <a:pt x="276821" y="357187"/>
                </a:lnTo>
                <a:lnTo>
                  <a:pt x="285750" y="357187"/>
                </a:lnTo>
                <a:lnTo>
                  <a:pt x="285750" y="357187"/>
                </a:lnTo>
                <a:lnTo>
                  <a:pt x="294680" y="357187"/>
                </a:lnTo>
                <a:lnTo>
                  <a:pt x="303610" y="357187"/>
                </a:lnTo>
                <a:lnTo>
                  <a:pt x="303610" y="357187"/>
                </a:lnTo>
                <a:lnTo>
                  <a:pt x="312539" y="357187"/>
                </a:lnTo>
                <a:lnTo>
                  <a:pt x="312539" y="348258"/>
                </a:lnTo>
                <a:lnTo>
                  <a:pt x="303610" y="339328"/>
                </a:lnTo>
                <a:lnTo>
                  <a:pt x="303610" y="321469"/>
                </a:lnTo>
                <a:lnTo>
                  <a:pt x="285750" y="303609"/>
                </a:lnTo>
                <a:lnTo>
                  <a:pt x="276821" y="285750"/>
                </a:lnTo>
                <a:lnTo>
                  <a:pt x="258961" y="285750"/>
                </a:lnTo>
                <a:lnTo>
                  <a:pt x="250031" y="285750"/>
                </a:lnTo>
                <a:lnTo>
                  <a:pt x="250031" y="294680"/>
                </a:lnTo>
                <a:lnTo>
                  <a:pt x="250031" y="321469"/>
                </a:lnTo>
                <a:lnTo>
                  <a:pt x="258961" y="348258"/>
                </a:lnTo>
                <a:lnTo>
                  <a:pt x="267891" y="375047"/>
                </a:lnTo>
                <a:lnTo>
                  <a:pt x="276821" y="392906"/>
                </a:lnTo>
                <a:lnTo>
                  <a:pt x="285750" y="401836"/>
                </a:lnTo>
                <a:lnTo>
                  <a:pt x="294680" y="410766"/>
                </a:lnTo>
                <a:lnTo>
                  <a:pt x="303610" y="401836"/>
                </a:lnTo>
                <a:lnTo>
                  <a:pt x="321469" y="383976"/>
                </a:lnTo>
                <a:lnTo>
                  <a:pt x="321469" y="366117"/>
                </a:lnTo>
                <a:lnTo>
                  <a:pt x="330399" y="330398"/>
                </a:lnTo>
                <a:lnTo>
                  <a:pt x="321469" y="285750"/>
                </a:lnTo>
                <a:lnTo>
                  <a:pt x="312539" y="241101"/>
                </a:lnTo>
                <a:lnTo>
                  <a:pt x="303610" y="178594"/>
                </a:lnTo>
                <a:lnTo>
                  <a:pt x="285750" y="125016"/>
                </a:lnTo>
                <a:lnTo>
                  <a:pt x="267891" y="71437"/>
                </a:lnTo>
                <a:lnTo>
                  <a:pt x="258961" y="35719"/>
                </a:lnTo>
                <a:lnTo>
                  <a:pt x="250031" y="8930"/>
                </a:lnTo>
                <a:lnTo>
                  <a:pt x="241102" y="0"/>
                </a:lnTo>
                <a:lnTo>
                  <a:pt x="232172" y="0"/>
                </a:lnTo>
                <a:lnTo>
                  <a:pt x="232172" y="17859"/>
                </a:lnTo>
                <a:lnTo>
                  <a:pt x="232172" y="44648"/>
                </a:lnTo>
                <a:lnTo>
                  <a:pt x="241102" y="89297"/>
                </a:lnTo>
                <a:lnTo>
                  <a:pt x="250031" y="142875"/>
                </a:lnTo>
                <a:lnTo>
                  <a:pt x="267891" y="196453"/>
                </a:lnTo>
                <a:lnTo>
                  <a:pt x="285750" y="250031"/>
                </a:lnTo>
                <a:lnTo>
                  <a:pt x="312539" y="285750"/>
                </a:lnTo>
                <a:lnTo>
                  <a:pt x="348258" y="312539"/>
                </a:lnTo>
                <a:lnTo>
                  <a:pt x="383977" y="321469"/>
                </a:lnTo>
                <a:lnTo>
                  <a:pt x="419696" y="321469"/>
                </a:lnTo>
                <a:lnTo>
                  <a:pt x="455414" y="312539"/>
                </a:lnTo>
                <a:lnTo>
                  <a:pt x="482203" y="285750"/>
                </a:lnTo>
                <a:lnTo>
                  <a:pt x="500063" y="258961"/>
                </a:lnTo>
                <a:lnTo>
                  <a:pt x="500063" y="223242"/>
                </a:lnTo>
                <a:lnTo>
                  <a:pt x="491133" y="178594"/>
                </a:lnTo>
                <a:lnTo>
                  <a:pt x="482203" y="151805"/>
                </a:lnTo>
                <a:lnTo>
                  <a:pt x="473274" y="125016"/>
                </a:lnTo>
                <a:lnTo>
                  <a:pt x="464344" y="107156"/>
                </a:lnTo>
                <a:lnTo>
                  <a:pt x="455414" y="116086"/>
                </a:lnTo>
                <a:lnTo>
                  <a:pt x="455414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920633" y="3670101"/>
            <a:ext cx="303609" cy="348259"/>
          </a:xfrm>
          <a:custGeom>
            <a:avLst/>
            <a:gdLst/>
            <a:ahLst/>
            <a:cxnLst/>
            <a:rect l="0" t="0" r="0" b="0"/>
            <a:pathLst>
              <a:path w="303609" h="348259">
                <a:moveTo>
                  <a:pt x="0" y="98227"/>
                </a:moveTo>
                <a:lnTo>
                  <a:pt x="0" y="98227"/>
                </a:lnTo>
                <a:lnTo>
                  <a:pt x="0" y="107156"/>
                </a:lnTo>
                <a:lnTo>
                  <a:pt x="8930" y="125016"/>
                </a:lnTo>
                <a:lnTo>
                  <a:pt x="8930" y="151805"/>
                </a:lnTo>
                <a:lnTo>
                  <a:pt x="17859" y="187524"/>
                </a:lnTo>
                <a:lnTo>
                  <a:pt x="17859" y="232172"/>
                </a:lnTo>
                <a:lnTo>
                  <a:pt x="17859" y="267891"/>
                </a:lnTo>
                <a:lnTo>
                  <a:pt x="17859" y="303610"/>
                </a:lnTo>
                <a:lnTo>
                  <a:pt x="26789" y="321469"/>
                </a:lnTo>
                <a:lnTo>
                  <a:pt x="35719" y="339328"/>
                </a:lnTo>
                <a:lnTo>
                  <a:pt x="44648" y="348258"/>
                </a:lnTo>
                <a:lnTo>
                  <a:pt x="53578" y="339328"/>
                </a:lnTo>
                <a:lnTo>
                  <a:pt x="62508" y="312539"/>
                </a:lnTo>
                <a:lnTo>
                  <a:pt x="71437" y="285750"/>
                </a:lnTo>
                <a:lnTo>
                  <a:pt x="80367" y="241102"/>
                </a:lnTo>
                <a:lnTo>
                  <a:pt x="80367" y="196453"/>
                </a:lnTo>
                <a:lnTo>
                  <a:pt x="80367" y="151805"/>
                </a:lnTo>
                <a:lnTo>
                  <a:pt x="80367" y="116086"/>
                </a:lnTo>
                <a:lnTo>
                  <a:pt x="80367" y="107156"/>
                </a:lnTo>
                <a:lnTo>
                  <a:pt x="80367" y="116086"/>
                </a:lnTo>
                <a:lnTo>
                  <a:pt x="89297" y="142875"/>
                </a:lnTo>
                <a:lnTo>
                  <a:pt x="98226" y="178594"/>
                </a:lnTo>
                <a:lnTo>
                  <a:pt x="107156" y="214313"/>
                </a:lnTo>
                <a:lnTo>
                  <a:pt x="107156" y="258961"/>
                </a:lnTo>
                <a:lnTo>
                  <a:pt x="116086" y="285750"/>
                </a:lnTo>
                <a:lnTo>
                  <a:pt x="125015" y="303610"/>
                </a:lnTo>
                <a:lnTo>
                  <a:pt x="133945" y="312539"/>
                </a:lnTo>
                <a:lnTo>
                  <a:pt x="142875" y="312539"/>
                </a:lnTo>
                <a:lnTo>
                  <a:pt x="151805" y="294680"/>
                </a:lnTo>
                <a:lnTo>
                  <a:pt x="160734" y="267891"/>
                </a:lnTo>
                <a:lnTo>
                  <a:pt x="160734" y="241102"/>
                </a:lnTo>
                <a:lnTo>
                  <a:pt x="160734" y="196453"/>
                </a:lnTo>
                <a:lnTo>
                  <a:pt x="160734" y="160735"/>
                </a:lnTo>
                <a:lnTo>
                  <a:pt x="160734" y="133945"/>
                </a:lnTo>
                <a:lnTo>
                  <a:pt x="169664" y="116086"/>
                </a:lnTo>
                <a:lnTo>
                  <a:pt x="178594" y="116086"/>
                </a:lnTo>
                <a:lnTo>
                  <a:pt x="196453" y="133945"/>
                </a:lnTo>
                <a:lnTo>
                  <a:pt x="205383" y="160735"/>
                </a:lnTo>
                <a:lnTo>
                  <a:pt x="214312" y="178594"/>
                </a:lnTo>
                <a:lnTo>
                  <a:pt x="223242" y="205383"/>
                </a:lnTo>
                <a:lnTo>
                  <a:pt x="232172" y="223242"/>
                </a:lnTo>
                <a:lnTo>
                  <a:pt x="232172" y="241102"/>
                </a:lnTo>
                <a:lnTo>
                  <a:pt x="232172" y="241102"/>
                </a:lnTo>
                <a:lnTo>
                  <a:pt x="232172" y="232172"/>
                </a:lnTo>
                <a:lnTo>
                  <a:pt x="241101" y="214313"/>
                </a:lnTo>
                <a:lnTo>
                  <a:pt x="241101" y="178594"/>
                </a:lnTo>
                <a:lnTo>
                  <a:pt x="250031" y="133945"/>
                </a:lnTo>
                <a:lnTo>
                  <a:pt x="250031" y="89297"/>
                </a:lnTo>
                <a:lnTo>
                  <a:pt x="258961" y="44649"/>
                </a:lnTo>
                <a:lnTo>
                  <a:pt x="258961" y="17860"/>
                </a:lnTo>
                <a:lnTo>
                  <a:pt x="267890" y="0"/>
                </a:lnTo>
                <a:lnTo>
                  <a:pt x="276819" y="0"/>
                </a:lnTo>
                <a:lnTo>
                  <a:pt x="276819" y="0"/>
                </a:lnTo>
                <a:lnTo>
                  <a:pt x="276819" y="8930"/>
                </a:lnTo>
                <a:lnTo>
                  <a:pt x="285749" y="17860"/>
                </a:lnTo>
                <a:lnTo>
                  <a:pt x="285749" y="26789"/>
                </a:lnTo>
                <a:lnTo>
                  <a:pt x="285749" y="35719"/>
                </a:lnTo>
                <a:lnTo>
                  <a:pt x="294679" y="44649"/>
                </a:lnTo>
                <a:lnTo>
                  <a:pt x="294679" y="35719"/>
                </a:lnTo>
                <a:lnTo>
                  <a:pt x="294679" y="26789"/>
                </a:lnTo>
                <a:lnTo>
                  <a:pt x="303608" y="17860"/>
                </a:lnTo>
                <a:lnTo>
                  <a:pt x="303608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117086" y="3625453"/>
            <a:ext cx="214313" cy="339329"/>
          </a:xfrm>
          <a:custGeom>
            <a:avLst/>
            <a:gdLst/>
            <a:ahLst/>
            <a:cxnLst/>
            <a:rect l="0" t="0" r="0" b="0"/>
            <a:pathLst>
              <a:path w="214313" h="339329">
                <a:moveTo>
                  <a:pt x="107155" y="44648"/>
                </a:moveTo>
                <a:lnTo>
                  <a:pt x="107155" y="44648"/>
                </a:lnTo>
                <a:lnTo>
                  <a:pt x="107155" y="53578"/>
                </a:lnTo>
                <a:lnTo>
                  <a:pt x="107155" y="62508"/>
                </a:lnTo>
                <a:lnTo>
                  <a:pt x="116085" y="71437"/>
                </a:lnTo>
                <a:lnTo>
                  <a:pt x="125015" y="80367"/>
                </a:lnTo>
                <a:lnTo>
                  <a:pt x="133944" y="80367"/>
                </a:lnTo>
                <a:lnTo>
                  <a:pt x="133944" y="71437"/>
                </a:lnTo>
                <a:lnTo>
                  <a:pt x="142874" y="62508"/>
                </a:lnTo>
                <a:lnTo>
                  <a:pt x="151804" y="44648"/>
                </a:lnTo>
                <a:lnTo>
                  <a:pt x="160734" y="26789"/>
                </a:lnTo>
                <a:lnTo>
                  <a:pt x="169663" y="8929"/>
                </a:lnTo>
                <a:lnTo>
                  <a:pt x="178593" y="0"/>
                </a:lnTo>
                <a:lnTo>
                  <a:pt x="178593" y="0"/>
                </a:lnTo>
                <a:lnTo>
                  <a:pt x="178593" y="17859"/>
                </a:lnTo>
                <a:lnTo>
                  <a:pt x="187523" y="53578"/>
                </a:lnTo>
                <a:lnTo>
                  <a:pt x="196452" y="89297"/>
                </a:lnTo>
                <a:lnTo>
                  <a:pt x="205382" y="133945"/>
                </a:lnTo>
                <a:lnTo>
                  <a:pt x="205382" y="178593"/>
                </a:lnTo>
                <a:lnTo>
                  <a:pt x="214312" y="214312"/>
                </a:lnTo>
                <a:lnTo>
                  <a:pt x="214312" y="250031"/>
                </a:lnTo>
                <a:lnTo>
                  <a:pt x="214312" y="285750"/>
                </a:lnTo>
                <a:lnTo>
                  <a:pt x="214312" y="303609"/>
                </a:lnTo>
                <a:lnTo>
                  <a:pt x="196452" y="321468"/>
                </a:lnTo>
                <a:lnTo>
                  <a:pt x="169663" y="330398"/>
                </a:lnTo>
                <a:lnTo>
                  <a:pt x="125015" y="330398"/>
                </a:lnTo>
                <a:lnTo>
                  <a:pt x="71437" y="339328"/>
                </a:lnTo>
                <a:lnTo>
                  <a:pt x="0" y="339328"/>
                </a:lnTo>
                <a:lnTo>
                  <a:pt x="0" y="33932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098852" y="5616773"/>
            <a:ext cx="401837" cy="223243"/>
          </a:xfrm>
          <a:custGeom>
            <a:avLst/>
            <a:gdLst/>
            <a:ahLst/>
            <a:cxnLst/>
            <a:rect l="0" t="0" r="0" b="0"/>
            <a:pathLst>
              <a:path w="401837" h="22324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29"/>
                </a:lnTo>
                <a:lnTo>
                  <a:pt x="26789" y="8929"/>
                </a:lnTo>
                <a:lnTo>
                  <a:pt x="53578" y="17859"/>
                </a:lnTo>
                <a:lnTo>
                  <a:pt x="89296" y="35718"/>
                </a:lnTo>
                <a:lnTo>
                  <a:pt x="133945" y="62507"/>
                </a:lnTo>
                <a:lnTo>
                  <a:pt x="187523" y="89297"/>
                </a:lnTo>
                <a:lnTo>
                  <a:pt x="241101" y="125015"/>
                </a:lnTo>
                <a:lnTo>
                  <a:pt x="285750" y="160734"/>
                </a:lnTo>
                <a:lnTo>
                  <a:pt x="330398" y="187523"/>
                </a:lnTo>
                <a:lnTo>
                  <a:pt x="357187" y="214312"/>
                </a:lnTo>
                <a:lnTo>
                  <a:pt x="366117" y="223242"/>
                </a:lnTo>
                <a:lnTo>
                  <a:pt x="375046" y="223242"/>
                </a:lnTo>
                <a:lnTo>
                  <a:pt x="383976" y="205382"/>
                </a:lnTo>
                <a:lnTo>
                  <a:pt x="392906" y="178593"/>
                </a:lnTo>
                <a:lnTo>
                  <a:pt x="401836" y="142875"/>
                </a:lnTo>
                <a:lnTo>
                  <a:pt x="401836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643563" y="5768577"/>
            <a:ext cx="125016" cy="258962"/>
          </a:xfrm>
          <a:custGeom>
            <a:avLst/>
            <a:gdLst/>
            <a:ahLst/>
            <a:cxnLst/>
            <a:rect l="0" t="0" r="0" b="0"/>
            <a:pathLst>
              <a:path w="125016" h="258962">
                <a:moveTo>
                  <a:pt x="17859" y="893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17860"/>
                </a:lnTo>
                <a:lnTo>
                  <a:pt x="0" y="44649"/>
                </a:lnTo>
                <a:lnTo>
                  <a:pt x="8929" y="80368"/>
                </a:lnTo>
                <a:lnTo>
                  <a:pt x="26789" y="125016"/>
                </a:lnTo>
                <a:lnTo>
                  <a:pt x="44648" y="160735"/>
                </a:lnTo>
                <a:lnTo>
                  <a:pt x="71437" y="205383"/>
                </a:lnTo>
                <a:lnTo>
                  <a:pt x="89296" y="232172"/>
                </a:lnTo>
                <a:lnTo>
                  <a:pt x="98226" y="250032"/>
                </a:lnTo>
                <a:lnTo>
                  <a:pt x="116085" y="258961"/>
                </a:lnTo>
                <a:lnTo>
                  <a:pt x="116085" y="241102"/>
                </a:lnTo>
                <a:lnTo>
                  <a:pt x="125015" y="223243"/>
                </a:lnTo>
                <a:lnTo>
                  <a:pt x="116085" y="187524"/>
                </a:lnTo>
                <a:lnTo>
                  <a:pt x="107156" y="151805"/>
                </a:lnTo>
                <a:lnTo>
                  <a:pt x="98226" y="98227"/>
                </a:lnTo>
                <a:lnTo>
                  <a:pt x="98226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715000" y="5732859"/>
            <a:ext cx="169665" cy="241102"/>
          </a:xfrm>
          <a:custGeom>
            <a:avLst/>
            <a:gdLst/>
            <a:ahLst/>
            <a:cxnLst/>
            <a:rect l="0" t="0" r="0" b="0"/>
            <a:pathLst>
              <a:path w="169665" h="241102">
                <a:moveTo>
                  <a:pt x="0" y="0"/>
                </a:moveTo>
                <a:lnTo>
                  <a:pt x="0" y="8929"/>
                </a:lnTo>
                <a:lnTo>
                  <a:pt x="8930" y="35718"/>
                </a:lnTo>
                <a:lnTo>
                  <a:pt x="17859" y="71437"/>
                </a:lnTo>
                <a:lnTo>
                  <a:pt x="26789" y="116086"/>
                </a:lnTo>
                <a:lnTo>
                  <a:pt x="44648" y="160734"/>
                </a:lnTo>
                <a:lnTo>
                  <a:pt x="62508" y="205382"/>
                </a:lnTo>
                <a:lnTo>
                  <a:pt x="80367" y="232171"/>
                </a:lnTo>
                <a:lnTo>
                  <a:pt x="98227" y="241101"/>
                </a:lnTo>
                <a:lnTo>
                  <a:pt x="116086" y="241101"/>
                </a:lnTo>
                <a:lnTo>
                  <a:pt x="133945" y="223242"/>
                </a:lnTo>
                <a:lnTo>
                  <a:pt x="142875" y="205382"/>
                </a:lnTo>
                <a:lnTo>
                  <a:pt x="151805" y="160734"/>
                </a:lnTo>
                <a:lnTo>
                  <a:pt x="142875" y="125015"/>
                </a:lnTo>
                <a:lnTo>
                  <a:pt x="133945" y="80367"/>
                </a:lnTo>
                <a:lnTo>
                  <a:pt x="107156" y="44648"/>
                </a:lnTo>
                <a:lnTo>
                  <a:pt x="71438" y="26789"/>
                </a:lnTo>
                <a:lnTo>
                  <a:pt x="44648" y="26789"/>
                </a:lnTo>
                <a:lnTo>
                  <a:pt x="26789" y="44648"/>
                </a:lnTo>
                <a:lnTo>
                  <a:pt x="17859" y="89296"/>
                </a:lnTo>
                <a:lnTo>
                  <a:pt x="26789" y="133945"/>
                </a:lnTo>
                <a:lnTo>
                  <a:pt x="53578" y="160734"/>
                </a:lnTo>
                <a:lnTo>
                  <a:pt x="80367" y="187523"/>
                </a:lnTo>
                <a:lnTo>
                  <a:pt x="107156" y="196453"/>
                </a:lnTo>
                <a:lnTo>
                  <a:pt x="142875" y="187523"/>
                </a:lnTo>
                <a:lnTo>
                  <a:pt x="169664" y="160734"/>
                </a:lnTo>
                <a:lnTo>
                  <a:pt x="169664" y="1607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840016" y="5634632"/>
            <a:ext cx="241102" cy="267892"/>
          </a:xfrm>
          <a:custGeom>
            <a:avLst/>
            <a:gdLst/>
            <a:ahLst/>
            <a:cxnLst/>
            <a:rect l="0" t="0" r="0" b="0"/>
            <a:pathLst>
              <a:path w="241102" h="267892">
                <a:moveTo>
                  <a:pt x="8929" y="35719"/>
                </a:moveTo>
                <a:lnTo>
                  <a:pt x="8929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71438"/>
                </a:lnTo>
                <a:lnTo>
                  <a:pt x="8929" y="89297"/>
                </a:lnTo>
                <a:lnTo>
                  <a:pt x="26789" y="107156"/>
                </a:lnTo>
                <a:lnTo>
                  <a:pt x="35718" y="125016"/>
                </a:lnTo>
                <a:lnTo>
                  <a:pt x="53578" y="151805"/>
                </a:lnTo>
                <a:lnTo>
                  <a:pt x="62507" y="160734"/>
                </a:lnTo>
                <a:lnTo>
                  <a:pt x="80367" y="169664"/>
                </a:lnTo>
                <a:lnTo>
                  <a:pt x="89297" y="178594"/>
                </a:lnTo>
                <a:lnTo>
                  <a:pt x="89297" y="169664"/>
                </a:lnTo>
                <a:lnTo>
                  <a:pt x="98226" y="169664"/>
                </a:lnTo>
                <a:lnTo>
                  <a:pt x="89297" y="151805"/>
                </a:lnTo>
                <a:lnTo>
                  <a:pt x="89297" y="142875"/>
                </a:lnTo>
                <a:lnTo>
                  <a:pt x="80367" y="116086"/>
                </a:lnTo>
                <a:lnTo>
                  <a:pt x="71437" y="89297"/>
                </a:lnTo>
                <a:lnTo>
                  <a:pt x="62507" y="62508"/>
                </a:lnTo>
                <a:lnTo>
                  <a:pt x="62507" y="44648"/>
                </a:lnTo>
                <a:lnTo>
                  <a:pt x="53578" y="17859"/>
                </a:lnTo>
                <a:lnTo>
                  <a:pt x="62507" y="8930"/>
                </a:lnTo>
                <a:lnTo>
                  <a:pt x="71437" y="0"/>
                </a:lnTo>
                <a:lnTo>
                  <a:pt x="80367" y="8930"/>
                </a:lnTo>
                <a:lnTo>
                  <a:pt x="98226" y="17859"/>
                </a:lnTo>
                <a:lnTo>
                  <a:pt x="116086" y="35719"/>
                </a:lnTo>
                <a:lnTo>
                  <a:pt x="125015" y="71438"/>
                </a:lnTo>
                <a:lnTo>
                  <a:pt x="142875" y="107156"/>
                </a:lnTo>
                <a:lnTo>
                  <a:pt x="160734" y="142875"/>
                </a:lnTo>
                <a:lnTo>
                  <a:pt x="178593" y="187523"/>
                </a:lnTo>
                <a:lnTo>
                  <a:pt x="196453" y="223242"/>
                </a:lnTo>
                <a:lnTo>
                  <a:pt x="205382" y="250031"/>
                </a:lnTo>
                <a:lnTo>
                  <a:pt x="223242" y="267891"/>
                </a:lnTo>
                <a:lnTo>
                  <a:pt x="232172" y="267891"/>
                </a:lnTo>
                <a:lnTo>
                  <a:pt x="232172" y="267891"/>
                </a:lnTo>
                <a:lnTo>
                  <a:pt x="241101" y="250031"/>
                </a:lnTo>
                <a:lnTo>
                  <a:pt x="232172" y="232172"/>
                </a:lnTo>
                <a:lnTo>
                  <a:pt x="223242" y="205383"/>
                </a:lnTo>
                <a:lnTo>
                  <a:pt x="223242" y="187523"/>
                </a:lnTo>
                <a:lnTo>
                  <a:pt x="214312" y="169664"/>
                </a:lnTo>
                <a:lnTo>
                  <a:pt x="214312" y="151805"/>
                </a:lnTo>
                <a:lnTo>
                  <a:pt x="223242" y="151805"/>
                </a:lnTo>
                <a:lnTo>
                  <a:pt x="223242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81117" y="5732859"/>
            <a:ext cx="98228" cy="116087"/>
          </a:xfrm>
          <a:custGeom>
            <a:avLst/>
            <a:gdLst/>
            <a:ahLst/>
            <a:cxnLst/>
            <a:rect l="0" t="0" r="0" b="0"/>
            <a:pathLst>
              <a:path w="98228" h="116087">
                <a:moveTo>
                  <a:pt x="8930" y="53578"/>
                </a:moveTo>
                <a:lnTo>
                  <a:pt x="17860" y="62507"/>
                </a:lnTo>
                <a:lnTo>
                  <a:pt x="26789" y="71437"/>
                </a:lnTo>
                <a:lnTo>
                  <a:pt x="35719" y="89296"/>
                </a:lnTo>
                <a:lnTo>
                  <a:pt x="53578" y="98226"/>
                </a:lnTo>
                <a:lnTo>
                  <a:pt x="62508" y="107156"/>
                </a:lnTo>
                <a:lnTo>
                  <a:pt x="80367" y="107156"/>
                </a:lnTo>
                <a:lnTo>
                  <a:pt x="89297" y="107156"/>
                </a:lnTo>
                <a:lnTo>
                  <a:pt x="98227" y="98226"/>
                </a:lnTo>
                <a:lnTo>
                  <a:pt x="98227" y="89296"/>
                </a:lnTo>
                <a:lnTo>
                  <a:pt x="89297" y="71437"/>
                </a:lnTo>
                <a:lnTo>
                  <a:pt x="80367" y="53578"/>
                </a:lnTo>
                <a:lnTo>
                  <a:pt x="62508" y="44648"/>
                </a:lnTo>
                <a:lnTo>
                  <a:pt x="35719" y="26789"/>
                </a:lnTo>
                <a:lnTo>
                  <a:pt x="17860" y="26789"/>
                </a:lnTo>
                <a:lnTo>
                  <a:pt x="0" y="44648"/>
                </a:lnTo>
                <a:lnTo>
                  <a:pt x="0" y="62507"/>
                </a:lnTo>
                <a:lnTo>
                  <a:pt x="0" y="80367"/>
                </a:lnTo>
                <a:lnTo>
                  <a:pt x="17860" y="98226"/>
                </a:lnTo>
                <a:lnTo>
                  <a:pt x="35719" y="107156"/>
                </a:lnTo>
                <a:lnTo>
                  <a:pt x="53578" y="116086"/>
                </a:lnTo>
                <a:lnTo>
                  <a:pt x="62508" y="107156"/>
                </a:lnTo>
                <a:lnTo>
                  <a:pt x="80367" y="89296"/>
                </a:lnTo>
                <a:lnTo>
                  <a:pt x="80367" y="71437"/>
                </a:lnTo>
                <a:lnTo>
                  <a:pt x="89297" y="35718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6" name="Freeform 14335"/>
          <p:cNvSpPr/>
          <p:nvPr/>
        </p:nvSpPr>
        <p:spPr>
          <a:xfrm>
            <a:off x="6188273" y="5509617"/>
            <a:ext cx="187525" cy="241102"/>
          </a:xfrm>
          <a:custGeom>
            <a:avLst/>
            <a:gdLst/>
            <a:ahLst/>
            <a:cxnLst/>
            <a:rect l="0" t="0" r="0" b="0"/>
            <a:pathLst>
              <a:path w="187525" h="241102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62508"/>
                </a:lnTo>
                <a:lnTo>
                  <a:pt x="17860" y="89296"/>
                </a:lnTo>
                <a:lnTo>
                  <a:pt x="35719" y="125015"/>
                </a:lnTo>
                <a:lnTo>
                  <a:pt x="62508" y="160734"/>
                </a:lnTo>
                <a:lnTo>
                  <a:pt x="89297" y="196453"/>
                </a:lnTo>
                <a:lnTo>
                  <a:pt x="116086" y="223242"/>
                </a:lnTo>
                <a:lnTo>
                  <a:pt x="133946" y="232171"/>
                </a:lnTo>
                <a:lnTo>
                  <a:pt x="160735" y="241101"/>
                </a:lnTo>
                <a:lnTo>
                  <a:pt x="178594" y="232171"/>
                </a:lnTo>
                <a:lnTo>
                  <a:pt x="187524" y="214312"/>
                </a:lnTo>
                <a:lnTo>
                  <a:pt x="187524" y="196453"/>
                </a:lnTo>
                <a:lnTo>
                  <a:pt x="178594" y="169663"/>
                </a:lnTo>
                <a:lnTo>
                  <a:pt x="160735" y="142874"/>
                </a:lnTo>
                <a:lnTo>
                  <a:pt x="133946" y="125015"/>
                </a:lnTo>
                <a:lnTo>
                  <a:pt x="133946" y="12501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7" name="Freeform 14336"/>
          <p:cNvSpPr/>
          <p:nvPr/>
        </p:nvSpPr>
        <p:spPr>
          <a:xfrm>
            <a:off x="6179344" y="5572125"/>
            <a:ext cx="160735" cy="80367"/>
          </a:xfrm>
          <a:custGeom>
            <a:avLst/>
            <a:gdLst/>
            <a:ahLst/>
            <a:cxnLst/>
            <a:rect l="0" t="0" r="0" b="0"/>
            <a:pathLst>
              <a:path w="160735" h="80367">
                <a:moveTo>
                  <a:pt x="0" y="80366"/>
                </a:moveTo>
                <a:lnTo>
                  <a:pt x="8929" y="80366"/>
                </a:lnTo>
                <a:lnTo>
                  <a:pt x="17859" y="71437"/>
                </a:lnTo>
                <a:lnTo>
                  <a:pt x="35719" y="53577"/>
                </a:lnTo>
                <a:lnTo>
                  <a:pt x="62508" y="44648"/>
                </a:lnTo>
                <a:lnTo>
                  <a:pt x="89297" y="26788"/>
                </a:lnTo>
                <a:lnTo>
                  <a:pt x="107156" y="8929"/>
                </a:lnTo>
                <a:lnTo>
                  <a:pt x="125015" y="0"/>
                </a:lnTo>
                <a:lnTo>
                  <a:pt x="142875" y="0"/>
                </a:lnTo>
                <a:lnTo>
                  <a:pt x="151804" y="0"/>
                </a:lnTo>
                <a:lnTo>
                  <a:pt x="160734" y="8929"/>
                </a:lnTo>
                <a:lnTo>
                  <a:pt x="160734" y="8929"/>
                </a:lnTo>
                <a:lnTo>
                  <a:pt x="160734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Freeform 14338"/>
          <p:cNvSpPr/>
          <p:nvPr/>
        </p:nvSpPr>
        <p:spPr>
          <a:xfrm>
            <a:off x="6340078" y="5572125"/>
            <a:ext cx="107157" cy="116086"/>
          </a:xfrm>
          <a:custGeom>
            <a:avLst/>
            <a:gdLst/>
            <a:ahLst/>
            <a:cxnLst/>
            <a:rect l="0" t="0" r="0" b="0"/>
            <a:pathLst>
              <a:path w="107157" h="116086">
                <a:moveTo>
                  <a:pt x="0" y="53577"/>
                </a:moveTo>
                <a:lnTo>
                  <a:pt x="0" y="62507"/>
                </a:lnTo>
                <a:lnTo>
                  <a:pt x="17860" y="80366"/>
                </a:lnTo>
                <a:lnTo>
                  <a:pt x="26789" y="98226"/>
                </a:lnTo>
                <a:lnTo>
                  <a:pt x="44649" y="107155"/>
                </a:lnTo>
                <a:lnTo>
                  <a:pt x="62508" y="116085"/>
                </a:lnTo>
                <a:lnTo>
                  <a:pt x="71438" y="107155"/>
                </a:lnTo>
                <a:lnTo>
                  <a:pt x="89297" y="107155"/>
                </a:lnTo>
                <a:lnTo>
                  <a:pt x="98227" y="80366"/>
                </a:lnTo>
                <a:lnTo>
                  <a:pt x="107156" y="71437"/>
                </a:lnTo>
                <a:lnTo>
                  <a:pt x="98227" y="44648"/>
                </a:lnTo>
                <a:lnTo>
                  <a:pt x="98227" y="26788"/>
                </a:lnTo>
                <a:lnTo>
                  <a:pt x="80367" y="8929"/>
                </a:lnTo>
                <a:lnTo>
                  <a:pt x="62508" y="0"/>
                </a:lnTo>
                <a:lnTo>
                  <a:pt x="44649" y="0"/>
                </a:lnTo>
                <a:lnTo>
                  <a:pt x="26789" y="0"/>
                </a:lnTo>
                <a:lnTo>
                  <a:pt x="26789" y="17859"/>
                </a:lnTo>
                <a:lnTo>
                  <a:pt x="26789" y="35718"/>
                </a:lnTo>
                <a:lnTo>
                  <a:pt x="26789" y="53577"/>
                </a:lnTo>
                <a:lnTo>
                  <a:pt x="35719" y="62507"/>
                </a:lnTo>
                <a:lnTo>
                  <a:pt x="44649" y="53577"/>
                </a:lnTo>
                <a:lnTo>
                  <a:pt x="53578" y="44648"/>
                </a:lnTo>
                <a:lnTo>
                  <a:pt x="53578" y="26788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0" name="Freeform 14339"/>
          <p:cNvSpPr/>
          <p:nvPr/>
        </p:nvSpPr>
        <p:spPr>
          <a:xfrm>
            <a:off x="6474023" y="5348883"/>
            <a:ext cx="142876" cy="241102"/>
          </a:xfrm>
          <a:custGeom>
            <a:avLst/>
            <a:gdLst/>
            <a:ahLst/>
            <a:cxnLst/>
            <a:rect l="0" t="0" r="0" b="0"/>
            <a:pathLst>
              <a:path w="142876" h="241102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59"/>
                </a:lnTo>
                <a:lnTo>
                  <a:pt x="26790" y="44648"/>
                </a:lnTo>
                <a:lnTo>
                  <a:pt x="44649" y="80367"/>
                </a:lnTo>
                <a:lnTo>
                  <a:pt x="62508" y="116086"/>
                </a:lnTo>
                <a:lnTo>
                  <a:pt x="89297" y="151805"/>
                </a:lnTo>
                <a:lnTo>
                  <a:pt x="107157" y="187523"/>
                </a:lnTo>
                <a:lnTo>
                  <a:pt x="116086" y="223242"/>
                </a:lnTo>
                <a:lnTo>
                  <a:pt x="133946" y="232171"/>
                </a:lnTo>
                <a:lnTo>
                  <a:pt x="142875" y="241101"/>
                </a:lnTo>
                <a:lnTo>
                  <a:pt x="142875" y="232171"/>
                </a:lnTo>
                <a:lnTo>
                  <a:pt x="142875" y="214312"/>
                </a:lnTo>
                <a:lnTo>
                  <a:pt x="142875" y="187523"/>
                </a:lnTo>
                <a:lnTo>
                  <a:pt x="125016" y="142875"/>
                </a:lnTo>
                <a:lnTo>
                  <a:pt x="125016" y="1428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1" name="Freeform 14340"/>
          <p:cNvSpPr/>
          <p:nvPr/>
        </p:nvSpPr>
        <p:spPr>
          <a:xfrm>
            <a:off x="6545461" y="5268516"/>
            <a:ext cx="116087" cy="107157"/>
          </a:xfrm>
          <a:custGeom>
            <a:avLst/>
            <a:gdLst/>
            <a:ahLst/>
            <a:cxnLst/>
            <a:rect l="0" t="0" r="0" b="0"/>
            <a:pathLst>
              <a:path w="116087" h="107157">
                <a:moveTo>
                  <a:pt x="0" y="107156"/>
                </a:moveTo>
                <a:lnTo>
                  <a:pt x="8930" y="107156"/>
                </a:lnTo>
                <a:lnTo>
                  <a:pt x="17859" y="107156"/>
                </a:lnTo>
                <a:lnTo>
                  <a:pt x="26789" y="107156"/>
                </a:lnTo>
                <a:lnTo>
                  <a:pt x="44648" y="98226"/>
                </a:lnTo>
                <a:lnTo>
                  <a:pt x="62508" y="89297"/>
                </a:lnTo>
                <a:lnTo>
                  <a:pt x="80367" y="71437"/>
                </a:lnTo>
                <a:lnTo>
                  <a:pt x="98227" y="44648"/>
                </a:lnTo>
                <a:lnTo>
                  <a:pt x="107156" y="26789"/>
                </a:lnTo>
                <a:lnTo>
                  <a:pt x="116086" y="8929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29"/>
                </a:lnTo>
                <a:lnTo>
                  <a:pt x="107156" y="17859"/>
                </a:lnTo>
                <a:lnTo>
                  <a:pt x="107156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2" name="Freeform 14341"/>
          <p:cNvSpPr/>
          <p:nvPr/>
        </p:nvSpPr>
        <p:spPr>
          <a:xfrm>
            <a:off x="6581180" y="5402461"/>
            <a:ext cx="160735" cy="160735"/>
          </a:xfrm>
          <a:custGeom>
            <a:avLst/>
            <a:gdLst/>
            <a:ahLst/>
            <a:cxnLst/>
            <a:rect l="0" t="0" r="0" b="0"/>
            <a:pathLst>
              <a:path w="160735" h="160735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0"/>
                </a:lnTo>
                <a:lnTo>
                  <a:pt x="80367" y="0"/>
                </a:lnTo>
                <a:lnTo>
                  <a:pt x="9822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8930"/>
                </a:lnTo>
                <a:lnTo>
                  <a:pt x="151804" y="17859"/>
                </a:lnTo>
                <a:lnTo>
                  <a:pt x="160734" y="35719"/>
                </a:lnTo>
                <a:lnTo>
                  <a:pt x="160734" y="53578"/>
                </a:lnTo>
                <a:lnTo>
                  <a:pt x="160734" y="80367"/>
                </a:lnTo>
                <a:lnTo>
                  <a:pt x="151804" y="107156"/>
                </a:lnTo>
                <a:lnTo>
                  <a:pt x="142875" y="125016"/>
                </a:lnTo>
                <a:lnTo>
                  <a:pt x="133945" y="142875"/>
                </a:lnTo>
                <a:lnTo>
                  <a:pt x="125015" y="160734"/>
                </a:lnTo>
                <a:lnTo>
                  <a:pt x="107156" y="151805"/>
                </a:lnTo>
                <a:lnTo>
                  <a:pt x="98226" y="142875"/>
                </a:lnTo>
                <a:lnTo>
                  <a:pt x="89297" y="116086"/>
                </a:lnTo>
                <a:lnTo>
                  <a:pt x="89297" y="71437"/>
                </a:lnTo>
                <a:lnTo>
                  <a:pt x="89297" y="26789"/>
                </a:lnTo>
                <a:lnTo>
                  <a:pt x="89297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3" name="Freeform 14342"/>
          <p:cNvSpPr/>
          <p:nvPr/>
        </p:nvSpPr>
        <p:spPr>
          <a:xfrm>
            <a:off x="6715125" y="5197078"/>
            <a:ext cx="178595" cy="241103"/>
          </a:xfrm>
          <a:custGeom>
            <a:avLst/>
            <a:gdLst/>
            <a:ahLst/>
            <a:cxnLst/>
            <a:rect l="0" t="0" r="0" b="0"/>
            <a:pathLst>
              <a:path w="178595" h="241103">
                <a:moveTo>
                  <a:pt x="0" y="35719"/>
                </a:moveTo>
                <a:lnTo>
                  <a:pt x="0" y="44649"/>
                </a:lnTo>
                <a:lnTo>
                  <a:pt x="0" y="53578"/>
                </a:lnTo>
                <a:lnTo>
                  <a:pt x="8930" y="71438"/>
                </a:lnTo>
                <a:lnTo>
                  <a:pt x="17859" y="98227"/>
                </a:lnTo>
                <a:lnTo>
                  <a:pt x="26789" y="116086"/>
                </a:lnTo>
                <a:lnTo>
                  <a:pt x="35719" y="125016"/>
                </a:lnTo>
                <a:lnTo>
                  <a:pt x="53578" y="133945"/>
                </a:lnTo>
                <a:lnTo>
                  <a:pt x="62508" y="133945"/>
                </a:lnTo>
                <a:lnTo>
                  <a:pt x="71438" y="125016"/>
                </a:lnTo>
                <a:lnTo>
                  <a:pt x="80367" y="116086"/>
                </a:lnTo>
                <a:lnTo>
                  <a:pt x="80367" y="98227"/>
                </a:lnTo>
                <a:lnTo>
                  <a:pt x="71438" y="89297"/>
                </a:lnTo>
                <a:lnTo>
                  <a:pt x="62508" y="71438"/>
                </a:lnTo>
                <a:lnTo>
                  <a:pt x="44648" y="62508"/>
                </a:lnTo>
                <a:lnTo>
                  <a:pt x="35719" y="53578"/>
                </a:lnTo>
                <a:lnTo>
                  <a:pt x="17859" y="4464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0"/>
                </a:ln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80367" y="17860"/>
                </a:lnTo>
                <a:lnTo>
                  <a:pt x="89297" y="44649"/>
                </a:lnTo>
                <a:lnTo>
                  <a:pt x="107156" y="80367"/>
                </a:lnTo>
                <a:lnTo>
                  <a:pt x="116086" y="116086"/>
                </a:lnTo>
                <a:lnTo>
                  <a:pt x="125016" y="151805"/>
                </a:lnTo>
                <a:lnTo>
                  <a:pt x="142875" y="187524"/>
                </a:lnTo>
                <a:lnTo>
                  <a:pt x="151805" y="214313"/>
                </a:lnTo>
                <a:lnTo>
                  <a:pt x="160734" y="232172"/>
                </a:lnTo>
                <a:lnTo>
                  <a:pt x="169664" y="241102"/>
                </a:lnTo>
                <a:lnTo>
                  <a:pt x="178594" y="241102"/>
                </a:lnTo>
                <a:lnTo>
                  <a:pt x="178594" y="223242"/>
                </a:lnTo>
                <a:lnTo>
                  <a:pt x="178594" y="196453"/>
                </a:lnTo>
                <a:lnTo>
                  <a:pt x="178594" y="169664"/>
                </a:lnTo>
                <a:lnTo>
                  <a:pt x="178594" y="133945"/>
                </a:lnTo>
                <a:lnTo>
                  <a:pt x="178594" y="107156"/>
                </a:lnTo>
                <a:lnTo>
                  <a:pt x="178594" y="80367"/>
                </a:lnTo>
                <a:lnTo>
                  <a:pt x="178594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4" name="Freeform 14343"/>
          <p:cNvSpPr/>
          <p:nvPr/>
        </p:nvSpPr>
        <p:spPr>
          <a:xfrm>
            <a:off x="6902648" y="5313164"/>
            <a:ext cx="62509" cy="98228"/>
          </a:xfrm>
          <a:custGeom>
            <a:avLst/>
            <a:gdLst/>
            <a:ahLst/>
            <a:cxnLst/>
            <a:rect l="0" t="0" r="0" b="0"/>
            <a:pathLst>
              <a:path w="62509" h="98228">
                <a:moveTo>
                  <a:pt x="17860" y="62508"/>
                </a:moveTo>
                <a:lnTo>
                  <a:pt x="8930" y="71438"/>
                </a:lnTo>
                <a:lnTo>
                  <a:pt x="8930" y="80367"/>
                </a:lnTo>
                <a:lnTo>
                  <a:pt x="8930" y="89297"/>
                </a:lnTo>
                <a:lnTo>
                  <a:pt x="17860" y="98227"/>
                </a:lnTo>
                <a:lnTo>
                  <a:pt x="17860" y="98227"/>
                </a:lnTo>
                <a:lnTo>
                  <a:pt x="35719" y="98227"/>
                </a:lnTo>
                <a:lnTo>
                  <a:pt x="44649" y="89297"/>
                </a:lnTo>
                <a:lnTo>
                  <a:pt x="53579" y="80367"/>
                </a:lnTo>
                <a:lnTo>
                  <a:pt x="53579" y="62508"/>
                </a:lnTo>
                <a:lnTo>
                  <a:pt x="62508" y="44649"/>
                </a:lnTo>
                <a:lnTo>
                  <a:pt x="53579" y="35719"/>
                </a:lnTo>
                <a:lnTo>
                  <a:pt x="44649" y="26789"/>
                </a:lnTo>
                <a:lnTo>
                  <a:pt x="35719" y="17859"/>
                </a:lnTo>
                <a:lnTo>
                  <a:pt x="26790" y="17859"/>
                </a:lnTo>
                <a:lnTo>
                  <a:pt x="17860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30" y="2678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5" name="Freeform 14344"/>
          <p:cNvSpPr/>
          <p:nvPr/>
        </p:nvSpPr>
        <p:spPr>
          <a:xfrm>
            <a:off x="7018734" y="5036344"/>
            <a:ext cx="196455" cy="276821"/>
          </a:xfrm>
          <a:custGeom>
            <a:avLst/>
            <a:gdLst/>
            <a:ahLst/>
            <a:cxnLst/>
            <a:rect l="0" t="0" r="0" b="0"/>
            <a:pathLst>
              <a:path w="196455" h="276821">
                <a:moveTo>
                  <a:pt x="0" y="0"/>
                </a:moveTo>
                <a:lnTo>
                  <a:pt x="8930" y="8929"/>
                </a:lnTo>
                <a:lnTo>
                  <a:pt x="17860" y="26789"/>
                </a:lnTo>
                <a:lnTo>
                  <a:pt x="35719" y="53578"/>
                </a:lnTo>
                <a:lnTo>
                  <a:pt x="53579" y="89297"/>
                </a:lnTo>
                <a:lnTo>
                  <a:pt x="71438" y="133945"/>
                </a:lnTo>
                <a:lnTo>
                  <a:pt x="98227" y="169664"/>
                </a:lnTo>
                <a:lnTo>
                  <a:pt x="107157" y="214312"/>
                </a:lnTo>
                <a:lnTo>
                  <a:pt x="116086" y="241101"/>
                </a:lnTo>
                <a:lnTo>
                  <a:pt x="125016" y="258961"/>
                </a:lnTo>
                <a:lnTo>
                  <a:pt x="133946" y="267890"/>
                </a:lnTo>
                <a:lnTo>
                  <a:pt x="133946" y="258961"/>
                </a:lnTo>
                <a:lnTo>
                  <a:pt x="133946" y="241101"/>
                </a:lnTo>
                <a:lnTo>
                  <a:pt x="133946" y="205383"/>
                </a:lnTo>
                <a:lnTo>
                  <a:pt x="133946" y="160734"/>
                </a:lnTo>
                <a:lnTo>
                  <a:pt x="133946" y="125015"/>
                </a:lnTo>
                <a:lnTo>
                  <a:pt x="142875" y="89297"/>
                </a:lnTo>
                <a:lnTo>
                  <a:pt x="151805" y="71437"/>
                </a:lnTo>
                <a:lnTo>
                  <a:pt x="160735" y="53578"/>
                </a:lnTo>
                <a:lnTo>
                  <a:pt x="178594" y="62508"/>
                </a:lnTo>
                <a:lnTo>
                  <a:pt x="187524" y="80367"/>
                </a:lnTo>
                <a:lnTo>
                  <a:pt x="196454" y="107156"/>
                </a:lnTo>
                <a:lnTo>
                  <a:pt x="196454" y="142875"/>
                </a:lnTo>
                <a:lnTo>
                  <a:pt x="196454" y="178594"/>
                </a:lnTo>
                <a:lnTo>
                  <a:pt x="196454" y="214312"/>
                </a:lnTo>
                <a:lnTo>
                  <a:pt x="196454" y="250031"/>
                </a:lnTo>
                <a:lnTo>
                  <a:pt x="187524" y="267890"/>
                </a:lnTo>
                <a:lnTo>
                  <a:pt x="187524" y="276820"/>
                </a:lnTo>
                <a:lnTo>
                  <a:pt x="178594" y="267890"/>
                </a:lnTo>
                <a:lnTo>
                  <a:pt x="178594" y="241101"/>
                </a:lnTo>
                <a:lnTo>
                  <a:pt x="178594" y="214312"/>
                </a:lnTo>
                <a:lnTo>
                  <a:pt x="178594" y="169664"/>
                </a:lnTo>
                <a:lnTo>
                  <a:pt x="178594" y="133945"/>
                </a:lnTo>
                <a:lnTo>
                  <a:pt x="187524" y="98226"/>
                </a:lnTo>
                <a:lnTo>
                  <a:pt x="187524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6" name="Freeform 14345"/>
          <p:cNvSpPr/>
          <p:nvPr/>
        </p:nvSpPr>
        <p:spPr>
          <a:xfrm>
            <a:off x="7241977" y="4902398"/>
            <a:ext cx="267891" cy="232173"/>
          </a:xfrm>
          <a:custGeom>
            <a:avLst/>
            <a:gdLst/>
            <a:ahLst/>
            <a:cxnLst/>
            <a:rect l="0" t="0" r="0" b="0"/>
            <a:pathLst>
              <a:path w="267891" h="232173">
                <a:moveTo>
                  <a:pt x="17859" y="133946"/>
                </a:moveTo>
                <a:lnTo>
                  <a:pt x="17859" y="133946"/>
                </a:lnTo>
                <a:lnTo>
                  <a:pt x="17859" y="142875"/>
                </a:lnTo>
                <a:lnTo>
                  <a:pt x="17859" y="151805"/>
                </a:lnTo>
                <a:lnTo>
                  <a:pt x="17859" y="169665"/>
                </a:lnTo>
                <a:lnTo>
                  <a:pt x="17859" y="187524"/>
                </a:lnTo>
                <a:lnTo>
                  <a:pt x="17859" y="205383"/>
                </a:lnTo>
                <a:lnTo>
                  <a:pt x="26789" y="214313"/>
                </a:lnTo>
                <a:lnTo>
                  <a:pt x="35718" y="232172"/>
                </a:lnTo>
                <a:lnTo>
                  <a:pt x="44648" y="232172"/>
                </a:lnTo>
                <a:lnTo>
                  <a:pt x="62507" y="232172"/>
                </a:lnTo>
                <a:lnTo>
                  <a:pt x="71437" y="223243"/>
                </a:lnTo>
                <a:lnTo>
                  <a:pt x="71437" y="214313"/>
                </a:lnTo>
                <a:lnTo>
                  <a:pt x="80367" y="205383"/>
                </a:lnTo>
                <a:lnTo>
                  <a:pt x="71437" y="187524"/>
                </a:lnTo>
                <a:lnTo>
                  <a:pt x="62507" y="169665"/>
                </a:lnTo>
                <a:lnTo>
                  <a:pt x="53578" y="151805"/>
                </a:lnTo>
                <a:lnTo>
                  <a:pt x="35718" y="133946"/>
                </a:lnTo>
                <a:lnTo>
                  <a:pt x="17859" y="125016"/>
                </a:lnTo>
                <a:lnTo>
                  <a:pt x="8929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29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44648" y="116086"/>
                </a:lnTo>
                <a:lnTo>
                  <a:pt x="53578" y="107157"/>
                </a:lnTo>
                <a:lnTo>
                  <a:pt x="62507" y="98227"/>
                </a:lnTo>
                <a:lnTo>
                  <a:pt x="71437" y="89297"/>
                </a:lnTo>
                <a:lnTo>
                  <a:pt x="80367" y="89297"/>
                </a:lnTo>
                <a:lnTo>
                  <a:pt x="89296" y="89297"/>
                </a:lnTo>
                <a:lnTo>
                  <a:pt x="98226" y="98227"/>
                </a:lnTo>
                <a:lnTo>
                  <a:pt x="98226" y="116086"/>
                </a:lnTo>
                <a:lnTo>
                  <a:pt x="116086" y="133946"/>
                </a:lnTo>
                <a:lnTo>
                  <a:pt x="125015" y="160735"/>
                </a:lnTo>
                <a:lnTo>
                  <a:pt x="133945" y="178594"/>
                </a:lnTo>
                <a:lnTo>
                  <a:pt x="133945" y="187524"/>
                </a:lnTo>
                <a:lnTo>
                  <a:pt x="142875" y="196454"/>
                </a:lnTo>
                <a:lnTo>
                  <a:pt x="142875" y="196454"/>
                </a:lnTo>
                <a:lnTo>
                  <a:pt x="151804" y="187524"/>
                </a:lnTo>
                <a:lnTo>
                  <a:pt x="151804" y="169665"/>
                </a:lnTo>
                <a:lnTo>
                  <a:pt x="151804" y="151805"/>
                </a:lnTo>
                <a:lnTo>
                  <a:pt x="151804" y="133946"/>
                </a:lnTo>
                <a:lnTo>
                  <a:pt x="151804" y="107157"/>
                </a:lnTo>
                <a:lnTo>
                  <a:pt x="151804" y="98227"/>
                </a:lnTo>
                <a:lnTo>
                  <a:pt x="151804" y="89297"/>
                </a:lnTo>
                <a:lnTo>
                  <a:pt x="160734" y="89297"/>
                </a:lnTo>
                <a:lnTo>
                  <a:pt x="160734" y="98227"/>
                </a:lnTo>
                <a:lnTo>
                  <a:pt x="169664" y="116086"/>
                </a:lnTo>
                <a:lnTo>
                  <a:pt x="169664" y="125016"/>
                </a:lnTo>
                <a:lnTo>
                  <a:pt x="178593" y="133946"/>
                </a:lnTo>
                <a:lnTo>
                  <a:pt x="178593" y="142875"/>
                </a:lnTo>
                <a:lnTo>
                  <a:pt x="187523" y="142875"/>
                </a:lnTo>
                <a:lnTo>
                  <a:pt x="187523" y="142875"/>
                </a:lnTo>
                <a:lnTo>
                  <a:pt x="187523" y="133946"/>
                </a:lnTo>
                <a:lnTo>
                  <a:pt x="196453" y="125016"/>
                </a:lnTo>
                <a:lnTo>
                  <a:pt x="196453" y="107157"/>
                </a:lnTo>
                <a:lnTo>
                  <a:pt x="196453" y="98227"/>
                </a:lnTo>
                <a:lnTo>
                  <a:pt x="196453" y="89297"/>
                </a:lnTo>
                <a:lnTo>
                  <a:pt x="196453" y="80368"/>
                </a:lnTo>
                <a:lnTo>
                  <a:pt x="196453" y="80368"/>
                </a:lnTo>
                <a:lnTo>
                  <a:pt x="196453" y="80368"/>
                </a:lnTo>
                <a:lnTo>
                  <a:pt x="196453" y="89297"/>
                </a:lnTo>
                <a:lnTo>
                  <a:pt x="196453" y="89297"/>
                </a:lnTo>
                <a:lnTo>
                  <a:pt x="196453" y="89297"/>
                </a:lnTo>
                <a:lnTo>
                  <a:pt x="196453" y="89297"/>
                </a:lnTo>
                <a:lnTo>
                  <a:pt x="205382" y="98227"/>
                </a:lnTo>
                <a:lnTo>
                  <a:pt x="205382" y="98227"/>
                </a:lnTo>
                <a:lnTo>
                  <a:pt x="205382" y="98227"/>
                </a:lnTo>
                <a:lnTo>
                  <a:pt x="214312" y="98227"/>
                </a:lnTo>
                <a:lnTo>
                  <a:pt x="214312" y="98227"/>
                </a:lnTo>
                <a:lnTo>
                  <a:pt x="214312" y="98227"/>
                </a:lnTo>
                <a:lnTo>
                  <a:pt x="214312" y="89297"/>
                </a:lnTo>
                <a:lnTo>
                  <a:pt x="214312" y="89297"/>
                </a:lnTo>
                <a:lnTo>
                  <a:pt x="214312" y="98227"/>
                </a:lnTo>
                <a:lnTo>
                  <a:pt x="214312" y="98227"/>
                </a:lnTo>
                <a:lnTo>
                  <a:pt x="214312" y="107157"/>
                </a:lnTo>
                <a:lnTo>
                  <a:pt x="205382" y="116086"/>
                </a:lnTo>
                <a:lnTo>
                  <a:pt x="205382" y="116086"/>
                </a:lnTo>
                <a:lnTo>
                  <a:pt x="205382" y="116086"/>
                </a:lnTo>
                <a:lnTo>
                  <a:pt x="205382" y="98227"/>
                </a:lnTo>
                <a:lnTo>
                  <a:pt x="214312" y="80368"/>
                </a:lnTo>
                <a:lnTo>
                  <a:pt x="223242" y="62508"/>
                </a:lnTo>
                <a:lnTo>
                  <a:pt x="232171" y="44649"/>
                </a:lnTo>
                <a:lnTo>
                  <a:pt x="250031" y="26790"/>
                </a:lnTo>
                <a:lnTo>
                  <a:pt x="258961" y="8930"/>
                </a:lnTo>
                <a:lnTo>
                  <a:pt x="267890" y="0"/>
                </a:lnTo>
                <a:lnTo>
                  <a:pt x="267890" y="0"/>
                </a:lnTo>
                <a:lnTo>
                  <a:pt x="26789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Freeform 14346"/>
          <p:cNvSpPr/>
          <p:nvPr/>
        </p:nvSpPr>
        <p:spPr>
          <a:xfrm>
            <a:off x="7474148" y="4723804"/>
            <a:ext cx="151806" cy="267892"/>
          </a:xfrm>
          <a:custGeom>
            <a:avLst/>
            <a:gdLst/>
            <a:ahLst/>
            <a:cxnLst/>
            <a:rect l="0" t="0" r="0" b="0"/>
            <a:pathLst>
              <a:path w="151806" h="267892">
                <a:moveTo>
                  <a:pt x="35719" y="160735"/>
                </a:moveTo>
                <a:lnTo>
                  <a:pt x="35719" y="160735"/>
                </a:lnTo>
                <a:lnTo>
                  <a:pt x="26790" y="160735"/>
                </a:lnTo>
                <a:lnTo>
                  <a:pt x="17860" y="151805"/>
                </a:lnTo>
                <a:lnTo>
                  <a:pt x="17860" y="151805"/>
                </a:lnTo>
                <a:lnTo>
                  <a:pt x="8930" y="151805"/>
                </a:lnTo>
                <a:lnTo>
                  <a:pt x="0" y="160735"/>
                </a:lnTo>
                <a:lnTo>
                  <a:pt x="0" y="169665"/>
                </a:lnTo>
                <a:lnTo>
                  <a:pt x="8930" y="187524"/>
                </a:lnTo>
                <a:lnTo>
                  <a:pt x="17860" y="214313"/>
                </a:lnTo>
                <a:lnTo>
                  <a:pt x="26790" y="232173"/>
                </a:lnTo>
                <a:lnTo>
                  <a:pt x="35719" y="258962"/>
                </a:lnTo>
                <a:lnTo>
                  <a:pt x="44649" y="267891"/>
                </a:lnTo>
                <a:lnTo>
                  <a:pt x="53579" y="267891"/>
                </a:lnTo>
                <a:lnTo>
                  <a:pt x="62508" y="267891"/>
                </a:lnTo>
                <a:lnTo>
                  <a:pt x="62508" y="250032"/>
                </a:lnTo>
                <a:lnTo>
                  <a:pt x="71438" y="232173"/>
                </a:lnTo>
                <a:lnTo>
                  <a:pt x="71438" y="205384"/>
                </a:lnTo>
                <a:lnTo>
                  <a:pt x="62508" y="178594"/>
                </a:lnTo>
                <a:lnTo>
                  <a:pt x="53579" y="133946"/>
                </a:lnTo>
                <a:lnTo>
                  <a:pt x="44649" y="89297"/>
                </a:lnTo>
                <a:lnTo>
                  <a:pt x="35719" y="44649"/>
                </a:lnTo>
                <a:lnTo>
                  <a:pt x="26790" y="8930"/>
                </a:lnTo>
                <a:lnTo>
                  <a:pt x="17860" y="0"/>
                </a:lnTo>
                <a:lnTo>
                  <a:pt x="17860" y="8930"/>
                </a:lnTo>
                <a:lnTo>
                  <a:pt x="26790" y="35719"/>
                </a:lnTo>
                <a:lnTo>
                  <a:pt x="44649" y="71438"/>
                </a:lnTo>
                <a:lnTo>
                  <a:pt x="53579" y="116086"/>
                </a:lnTo>
                <a:lnTo>
                  <a:pt x="71438" y="151805"/>
                </a:lnTo>
                <a:lnTo>
                  <a:pt x="89297" y="187524"/>
                </a:lnTo>
                <a:lnTo>
                  <a:pt x="98227" y="205384"/>
                </a:lnTo>
                <a:lnTo>
                  <a:pt x="116086" y="214313"/>
                </a:lnTo>
                <a:lnTo>
                  <a:pt x="125016" y="214313"/>
                </a:lnTo>
                <a:lnTo>
                  <a:pt x="133946" y="205384"/>
                </a:lnTo>
                <a:lnTo>
                  <a:pt x="142875" y="196454"/>
                </a:lnTo>
                <a:lnTo>
                  <a:pt x="151805" y="178594"/>
                </a:lnTo>
                <a:lnTo>
                  <a:pt x="151805" y="151805"/>
                </a:lnTo>
                <a:lnTo>
                  <a:pt x="151805" y="133946"/>
                </a:lnTo>
                <a:lnTo>
                  <a:pt x="151805" y="13394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8" name="Freeform 14347"/>
          <p:cNvSpPr/>
          <p:nvPr/>
        </p:nvSpPr>
        <p:spPr>
          <a:xfrm>
            <a:off x="7617023" y="4714875"/>
            <a:ext cx="187525" cy="223243"/>
          </a:xfrm>
          <a:custGeom>
            <a:avLst/>
            <a:gdLst/>
            <a:ahLst/>
            <a:cxnLst/>
            <a:rect l="0" t="0" r="0" b="0"/>
            <a:pathLst>
              <a:path w="187525" h="223243">
                <a:moveTo>
                  <a:pt x="26790" y="107156"/>
                </a:moveTo>
                <a:lnTo>
                  <a:pt x="17860" y="107156"/>
                </a:lnTo>
                <a:lnTo>
                  <a:pt x="17860" y="107156"/>
                </a:lnTo>
                <a:lnTo>
                  <a:pt x="1786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8930" y="169664"/>
                </a:lnTo>
                <a:lnTo>
                  <a:pt x="8930" y="196453"/>
                </a:lnTo>
                <a:lnTo>
                  <a:pt x="17860" y="214313"/>
                </a:lnTo>
                <a:lnTo>
                  <a:pt x="35719" y="223242"/>
                </a:lnTo>
                <a:lnTo>
                  <a:pt x="44649" y="223242"/>
                </a:lnTo>
                <a:lnTo>
                  <a:pt x="44649" y="223242"/>
                </a:lnTo>
                <a:lnTo>
                  <a:pt x="53579" y="214313"/>
                </a:lnTo>
                <a:lnTo>
                  <a:pt x="62508" y="196453"/>
                </a:lnTo>
                <a:lnTo>
                  <a:pt x="71438" y="169664"/>
                </a:lnTo>
                <a:lnTo>
                  <a:pt x="71438" y="151804"/>
                </a:lnTo>
                <a:lnTo>
                  <a:pt x="71438" y="125015"/>
                </a:lnTo>
                <a:lnTo>
                  <a:pt x="71438" y="107156"/>
                </a:lnTo>
                <a:lnTo>
                  <a:pt x="71438" y="89296"/>
                </a:lnTo>
                <a:lnTo>
                  <a:pt x="71438" y="89296"/>
                </a:lnTo>
                <a:lnTo>
                  <a:pt x="71438" y="98226"/>
                </a:lnTo>
                <a:lnTo>
                  <a:pt x="71438" y="107156"/>
                </a:lnTo>
                <a:lnTo>
                  <a:pt x="80368" y="125015"/>
                </a:lnTo>
                <a:lnTo>
                  <a:pt x="89297" y="133945"/>
                </a:lnTo>
                <a:lnTo>
                  <a:pt x="98227" y="151804"/>
                </a:lnTo>
                <a:lnTo>
                  <a:pt x="107157" y="160734"/>
                </a:lnTo>
                <a:lnTo>
                  <a:pt x="116086" y="160734"/>
                </a:lnTo>
                <a:lnTo>
                  <a:pt x="116086" y="160734"/>
                </a:lnTo>
                <a:lnTo>
                  <a:pt x="125016" y="151804"/>
                </a:lnTo>
                <a:lnTo>
                  <a:pt x="125016" y="133945"/>
                </a:lnTo>
                <a:lnTo>
                  <a:pt x="133946" y="116086"/>
                </a:lnTo>
                <a:lnTo>
                  <a:pt x="133946" y="107156"/>
                </a:lnTo>
                <a:lnTo>
                  <a:pt x="133946" y="89296"/>
                </a:lnTo>
                <a:lnTo>
                  <a:pt x="133946" y="80367"/>
                </a:lnTo>
                <a:lnTo>
                  <a:pt x="133946" y="71437"/>
                </a:lnTo>
                <a:lnTo>
                  <a:pt x="133946" y="71437"/>
                </a:lnTo>
                <a:lnTo>
                  <a:pt x="142875" y="80367"/>
                </a:lnTo>
                <a:lnTo>
                  <a:pt x="151805" y="89296"/>
                </a:lnTo>
                <a:lnTo>
                  <a:pt x="151805" y="98226"/>
                </a:lnTo>
                <a:lnTo>
                  <a:pt x="160735" y="107156"/>
                </a:lnTo>
                <a:lnTo>
                  <a:pt x="160735" y="116086"/>
                </a:lnTo>
                <a:lnTo>
                  <a:pt x="160735" y="116086"/>
                </a:lnTo>
                <a:lnTo>
                  <a:pt x="169665" y="107156"/>
                </a:lnTo>
                <a:lnTo>
                  <a:pt x="169665" y="98226"/>
                </a:lnTo>
                <a:lnTo>
                  <a:pt x="169665" y="80367"/>
                </a:lnTo>
                <a:lnTo>
                  <a:pt x="169665" y="62507"/>
                </a:lnTo>
                <a:lnTo>
                  <a:pt x="169665" y="44648"/>
                </a:lnTo>
                <a:lnTo>
                  <a:pt x="169665" y="26789"/>
                </a:lnTo>
                <a:lnTo>
                  <a:pt x="178594" y="8929"/>
                </a:lnTo>
                <a:lnTo>
                  <a:pt x="178594" y="0"/>
                </a:lnTo>
                <a:lnTo>
                  <a:pt x="178594" y="0"/>
                </a:lnTo>
                <a:lnTo>
                  <a:pt x="178594" y="0"/>
                </a:lnTo>
                <a:lnTo>
                  <a:pt x="187524" y="8929"/>
                </a:lnTo>
                <a:lnTo>
                  <a:pt x="187524" y="8929"/>
                </a:lnTo>
                <a:lnTo>
                  <a:pt x="187524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9" name="Freeform 14348"/>
          <p:cNvSpPr/>
          <p:nvPr/>
        </p:nvSpPr>
        <p:spPr>
          <a:xfrm>
            <a:off x="7813477" y="4697015"/>
            <a:ext cx="89297" cy="223244"/>
          </a:xfrm>
          <a:custGeom>
            <a:avLst/>
            <a:gdLst/>
            <a:ahLst/>
            <a:cxnLst/>
            <a:rect l="0" t="0" r="0" b="0"/>
            <a:pathLst>
              <a:path w="89297" h="223244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17859" y="26789"/>
                </a:lnTo>
                <a:lnTo>
                  <a:pt x="17859" y="35719"/>
                </a:lnTo>
                <a:lnTo>
                  <a:pt x="26789" y="44649"/>
                </a:lnTo>
                <a:lnTo>
                  <a:pt x="26789" y="44649"/>
                </a:lnTo>
                <a:lnTo>
                  <a:pt x="26789" y="53578"/>
                </a:lnTo>
                <a:lnTo>
                  <a:pt x="35718" y="44649"/>
                </a:lnTo>
                <a:lnTo>
                  <a:pt x="44648" y="44649"/>
                </a:lnTo>
                <a:lnTo>
                  <a:pt x="44648" y="26789"/>
                </a:lnTo>
                <a:lnTo>
                  <a:pt x="53578" y="17860"/>
                </a:lnTo>
                <a:lnTo>
                  <a:pt x="53578" y="893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62507" y="8930"/>
                </a:lnTo>
                <a:lnTo>
                  <a:pt x="62507" y="17860"/>
                </a:lnTo>
                <a:lnTo>
                  <a:pt x="71437" y="26789"/>
                </a:lnTo>
                <a:lnTo>
                  <a:pt x="71437" y="35719"/>
                </a:lnTo>
                <a:lnTo>
                  <a:pt x="80367" y="44649"/>
                </a:lnTo>
                <a:lnTo>
                  <a:pt x="80367" y="62508"/>
                </a:lnTo>
                <a:lnTo>
                  <a:pt x="89296" y="71438"/>
                </a:lnTo>
                <a:lnTo>
                  <a:pt x="89296" y="98227"/>
                </a:lnTo>
                <a:lnTo>
                  <a:pt x="89296" y="116086"/>
                </a:lnTo>
                <a:lnTo>
                  <a:pt x="80367" y="133946"/>
                </a:lnTo>
                <a:lnTo>
                  <a:pt x="80367" y="160735"/>
                </a:lnTo>
                <a:lnTo>
                  <a:pt x="71437" y="178594"/>
                </a:lnTo>
                <a:lnTo>
                  <a:pt x="62507" y="196454"/>
                </a:lnTo>
                <a:lnTo>
                  <a:pt x="53578" y="214313"/>
                </a:lnTo>
                <a:lnTo>
                  <a:pt x="35718" y="223243"/>
                </a:lnTo>
                <a:lnTo>
                  <a:pt x="26789" y="223243"/>
                </a:lnTo>
                <a:lnTo>
                  <a:pt x="17859" y="214313"/>
                </a:lnTo>
                <a:lnTo>
                  <a:pt x="8929" y="205383"/>
                </a:lnTo>
                <a:lnTo>
                  <a:pt x="0" y="196454"/>
                </a:lnTo>
                <a:lnTo>
                  <a:pt x="0" y="19645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0" name="Freeform 14349"/>
          <p:cNvSpPr/>
          <p:nvPr/>
        </p:nvSpPr>
        <p:spPr>
          <a:xfrm>
            <a:off x="1660922" y="5420320"/>
            <a:ext cx="303610" cy="357188"/>
          </a:xfrm>
          <a:custGeom>
            <a:avLst/>
            <a:gdLst/>
            <a:ahLst/>
            <a:cxnLst/>
            <a:rect l="0" t="0" r="0" b="0"/>
            <a:pathLst>
              <a:path w="303610" h="357188">
                <a:moveTo>
                  <a:pt x="0" y="169664"/>
                </a:moveTo>
                <a:lnTo>
                  <a:pt x="0" y="178593"/>
                </a:lnTo>
                <a:lnTo>
                  <a:pt x="0" y="178593"/>
                </a:lnTo>
                <a:lnTo>
                  <a:pt x="8930" y="196453"/>
                </a:lnTo>
                <a:lnTo>
                  <a:pt x="26789" y="214312"/>
                </a:lnTo>
                <a:lnTo>
                  <a:pt x="53578" y="250031"/>
                </a:lnTo>
                <a:lnTo>
                  <a:pt x="89297" y="276820"/>
                </a:lnTo>
                <a:lnTo>
                  <a:pt x="116086" y="312539"/>
                </a:lnTo>
                <a:lnTo>
                  <a:pt x="133945" y="330398"/>
                </a:lnTo>
                <a:lnTo>
                  <a:pt x="151805" y="348257"/>
                </a:lnTo>
                <a:lnTo>
                  <a:pt x="151805" y="357187"/>
                </a:lnTo>
                <a:lnTo>
                  <a:pt x="151805" y="357187"/>
                </a:lnTo>
                <a:lnTo>
                  <a:pt x="133945" y="339328"/>
                </a:lnTo>
                <a:lnTo>
                  <a:pt x="116086" y="321468"/>
                </a:lnTo>
                <a:lnTo>
                  <a:pt x="98226" y="285750"/>
                </a:lnTo>
                <a:lnTo>
                  <a:pt x="89297" y="250031"/>
                </a:lnTo>
                <a:lnTo>
                  <a:pt x="80367" y="214312"/>
                </a:lnTo>
                <a:lnTo>
                  <a:pt x="89297" y="187523"/>
                </a:lnTo>
                <a:lnTo>
                  <a:pt x="98226" y="169664"/>
                </a:lnTo>
                <a:lnTo>
                  <a:pt x="125016" y="169664"/>
                </a:lnTo>
                <a:lnTo>
                  <a:pt x="151805" y="187523"/>
                </a:lnTo>
                <a:lnTo>
                  <a:pt x="187523" y="214312"/>
                </a:lnTo>
                <a:lnTo>
                  <a:pt x="214312" y="241101"/>
                </a:lnTo>
                <a:lnTo>
                  <a:pt x="241101" y="267890"/>
                </a:lnTo>
                <a:lnTo>
                  <a:pt x="258961" y="285750"/>
                </a:lnTo>
                <a:lnTo>
                  <a:pt x="258961" y="285750"/>
                </a:lnTo>
                <a:lnTo>
                  <a:pt x="250031" y="276820"/>
                </a:lnTo>
                <a:lnTo>
                  <a:pt x="241101" y="258960"/>
                </a:lnTo>
                <a:lnTo>
                  <a:pt x="223242" y="223242"/>
                </a:lnTo>
                <a:lnTo>
                  <a:pt x="196453" y="187523"/>
                </a:lnTo>
                <a:lnTo>
                  <a:pt x="178594" y="151805"/>
                </a:lnTo>
                <a:lnTo>
                  <a:pt x="169664" y="125016"/>
                </a:lnTo>
                <a:lnTo>
                  <a:pt x="160734" y="107157"/>
                </a:lnTo>
                <a:lnTo>
                  <a:pt x="169664" y="107157"/>
                </a:lnTo>
                <a:lnTo>
                  <a:pt x="187523" y="116086"/>
                </a:lnTo>
                <a:lnTo>
                  <a:pt x="205383" y="133946"/>
                </a:lnTo>
                <a:lnTo>
                  <a:pt x="232172" y="151805"/>
                </a:lnTo>
                <a:lnTo>
                  <a:pt x="258961" y="178593"/>
                </a:lnTo>
                <a:lnTo>
                  <a:pt x="276820" y="196453"/>
                </a:lnTo>
                <a:lnTo>
                  <a:pt x="294680" y="214312"/>
                </a:lnTo>
                <a:lnTo>
                  <a:pt x="303609" y="214312"/>
                </a:lnTo>
                <a:lnTo>
                  <a:pt x="303609" y="205382"/>
                </a:lnTo>
                <a:lnTo>
                  <a:pt x="303609" y="187523"/>
                </a:lnTo>
                <a:lnTo>
                  <a:pt x="303609" y="169664"/>
                </a:lnTo>
                <a:lnTo>
                  <a:pt x="294680" y="142875"/>
                </a:lnTo>
                <a:lnTo>
                  <a:pt x="294680" y="107157"/>
                </a:lnTo>
                <a:lnTo>
                  <a:pt x="294680" y="80368"/>
                </a:lnTo>
                <a:lnTo>
                  <a:pt x="294680" y="44649"/>
                </a:lnTo>
                <a:lnTo>
                  <a:pt x="294680" y="17860"/>
                </a:lnTo>
                <a:lnTo>
                  <a:pt x="294680" y="0"/>
                </a:lnTo>
                <a:lnTo>
                  <a:pt x="29468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1" name="Freeform 14350"/>
          <p:cNvSpPr/>
          <p:nvPr/>
        </p:nvSpPr>
        <p:spPr>
          <a:xfrm>
            <a:off x="1937742" y="5080992"/>
            <a:ext cx="241103" cy="464345"/>
          </a:xfrm>
          <a:custGeom>
            <a:avLst/>
            <a:gdLst/>
            <a:ahLst/>
            <a:cxnLst/>
            <a:rect l="0" t="0" r="0" b="0"/>
            <a:pathLst>
              <a:path w="241103" h="464345">
                <a:moveTo>
                  <a:pt x="0" y="366117"/>
                </a:moveTo>
                <a:lnTo>
                  <a:pt x="0" y="375047"/>
                </a:lnTo>
                <a:lnTo>
                  <a:pt x="8930" y="392906"/>
                </a:lnTo>
                <a:lnTo>
                  <a:pt x="17860" y="410766"/>
                </a:lnTo>
                <a:lnTo>
                  <a:pt x="35719" y="437555"/>
                </a:lnTo>
                <a:lnTo>
                  <a:pt x="44649" y="446485"/>
                </a:lnTo>
                <a:lnTo>
                  <a:pt x="44649" y="464344"/>
                </a:lnTo>
                <a:lnTo>
                  <a:pt x="53578" y="464344"/>
                </a:lnTo>
                <a:lnTo>
                  <a:pt x="53578" y="455414"/>
                </a:lnTo>
                <a:lnTo>
                  <a:pt x="44649" y="446485"/>
                </a:lnTo>
                <a:lnTo>
                  <a:pt x="44649" y="428625"/>
                </a:lnTo>
                <a:lnTo>
                  <a:pt x="26789" y="401836"/>
                </a:lnTo>
                <a:lnTo>
                  <a:pt x="17860" y="375047"/>
                </a:lnTo>
                <a:lnTo>
                  <a:pt x="8930" y="357188"/>
                </a:lnTo>
                <a:lnTo>
                  <a:pt x="0" y="339328"/>
                </a:lnTo>
                <a:lnTo>
                  <a:pt x="0" y="339328"/>
                </a:lnTo>
                <a:lnTo>
                  <a:pt x="8930" y="339328"/>
                </a:lnTo>
                <a:lnTo>
                  <a:pt x="26789" y="357188"/>
                </a:lnTo>
                <a:lnTo>
                  <a:pt x="44649" y="383977"/>
                </a:lnTo>
                <a:lnTo>
                  <a:pt x="71438" y="401836"/>
                </a:lnTo>
                <a:lnTo>
                  <a:pt x="98227" y="419696"/>
                </a:lnTo>
                <a:lnTo>
                  <a:pt x="116086" y="428625"/>
                </a:lnTo>
                <a:lnTo>
                  <a:pt x="125016" y="428625"/>
                </a:lnTo>
                <a:lnTo>
                  <a:pt x="133946" y="419696"/>
                </a:lnTo>
                <a:lnTo>
                  <a:pt x="133946" y="410766"/>
                </a:lnTo>
                <a:lnTo>
                  <a:pt x="125016" y="383977"/>
                </a:lnTo>
                <a:lnTo>
                  <a:pt x="107156" y="357188"/>
                </a:lnTo>
                <a:lnTo>
                  <a:pt x="89297" y="321469"/>
                </a:lnTo>
                <a:lnTo>
                  <a:pt x="71438" y="294680"/>
                </a:lnTo>
                <a:lnTo>
                  <a:pt x="53578" y="267891"/>
                </a:lnTo>
                <a:lnTo>
                  <a:pt x="44649" y="258961"/>
                </a:lnTo>
                <a:lnTo>
                  <a:pt x="53578" y="250031"/>
                </a:lnTo>
                <a:lnTo>
                  <a:pt x="62508" y="258961"/>
                </a:lnTo>
                <a:lnTo>
                  <a:pt x="89297" y="276821"/>
                </a:lnTo>
                <a:lnTo>
                  <a:pt x="125016" y="303610"/>
                </a:lnTo>
                <a:lnTo>
                  <a:pt x="151805" y="321469"/>
                </a:lnTo>
                <a:lnTo>
                  <a:pt x="178594" y="339328"/>
                </a:lnTo>
                <a:lnTo>
                  <a:pt x="214313" y="348258"/>
                </a:lnTo>
                <a:lnTo>
                  <a:pt x="223242" y="357188"/>
                </a:lnTo>
                <a:lnTo>
                  <a:pt x="241102" y="348258"/>
                </a:lnTo>
                <a:lnTo>
                  <a:pt x="241102" y="330399"/>
                </a:lnTo>
                <a:lnTo>
                  <a:pt x="232172" y="312539"/>
                </a:lnTo>
                <a:lnTo>
                  <a:pt x="214313" y="276821"/>
                </a:lnTo>
                <a:lnTo>
                  <a:pt x="178594" y="241102"/>
                </a:lnTo>
                <a:lnTo>
                  <a:pt x="142875" y="196453"/>
                </a:lnTo>
                <a:lnTo>
                  <a:pt x="116086" y="160735"/>
                </a:lnTo>
                <a:lnTo>
                  <a:pt x="89297" y="142875"/>
                </a:lnTo>
                <a:lnTo>
                  <a:pt x="71438" y="133946"/>
                </a:lnTo>
                <a:lnTo>
                  <a:pt x="80367" y="151805"/>
                </a:lnTo>
                <a:lnTo>
                  <a:pt x="89297" y="187524"/>
                </a:lnTo>
                <a:lnTo>
                  <a:pt x="98227" y="232172"/>
                </a:lnTo>
                <a:lnTo>
                  <a:pt x="125016" y="285750"/>
                </a:lnTo>
                <a:lnTo>
                  <a:pt x="142875" y="339328"/>
                </a:lnTo>
                <a:lnTo>
                  <a:pt x="160735" y="375047"/>
                </a:lnTo>
                <a:lnTo>
                  <a:pt x="169664" y="401836"/>
                </a:lnTo>
                <a:lnTo>
                  <a:pt x="169664" y="392906"/>
                </a:lnTo>
                <a:lnTo>
                  <a:pt x="160735" y="366117"/>
                </a:lnTo>
                <a:lnTo>
                  <a:pt x="133946" y="303610"/>
                </a:lnTo>
                <a:lnTo>
                  <a:pt x="107156" y="223242"/>
                </a:lnTo>
                <a:lnTo>
                  <a:pt x="80367" y="125016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2" name="Freeform 14351"/>
          <p:cNvSpPr/>
          <p:nvPr/>
        </p:nvSpPr>
        <p:spPr>
          <a:xfrm>
            <a:off x="4214813" y="2196703"/>
            <a:ext cx="1946672" cy="1964532"/>
          </a:xfrm>
          <a:custGeom>
            <a:avLst/>
            <a:gdLst/>
            <a:ahLst/>
            <a:cxnLst/>
            <a:rect l="0" t="0" r="0" b="0"/>
            <a:pathLst>
              <a:path w="1946672" h="1964532">
                <a:moveTo>
                  <a:pt x="8929" y="1964531"/>
                </a:moveTo>
                <a:lnTo>
                  <a:pt x="8929" y="1964531"/>
                </a:lnTo>
                <a:lnTo>
                  <a:pt x="0" y="1964531"/>
                </a:lnTo>
                <a:lnTo>
                  <a:pt x="0" y="1964531"/>
                </a:lnTo>
                <a:lnTo>
                  <a:pt x="0" y="1955601"/>
                </a:lnTo>
                <a:lnTo>
                  <a:pt x="8929" y="1955601"/>
                </a:lnTo>
                <a:lnTo>
                  <a:pt x="17859" y="1946672"/>
                </a:lnTo>
                <a:lnTo>
                  <a:pt x="44648" y="1928812"/>
                </a:lnTo>
                <a:lnTo>
                  <a:pt x="71437" y="1902023"/>
                </a:lnTo>
                <a:lnTo>
                  <a:pt x="107156" y="1875234"/>
                </a:lnTo>
                <a:lnTo>
                  <a:pt x="151804" y="1821656"/>
                </a:lnTo>
                <a:lnTo>
                  <a:pt x="205382" y="1750218"/>
                </a:lnTo>
                <a:lnTo>
                  <a:pt x="276820" y="1669851"/>
                </a:lnTo>
                <a:lnTo>
                  <a:pt x="357187" y="1580554"/>
                </a:lnTo>
                <a:lnTo>
                  <a:pt x="455414" y="1464468"/>
                </a:lnTo>
                <a:lnTo>
                  <a:pt x="562570" y="1330523"/>
                </a:lnTo>
                <a:lnTo>
                  <a:pt x="687585" y="1187648"/>
                </a:lnTo>
                <a:lnTo>
                  <a:pt x="821531" y="1044773"/>
                </a:lnTo>
                <a:lnTo>
                  <a:pt x="973335" y="884039"/>
                </a:lnTo>
                <a:lnTo>
                  <a:pt x="1134070" y="723304"/>
                </a:lnTo>
                <a:lnTo>
                  <a:pt x="1294804" y="562570"/>
                </a:lnTo>
                <a:lnTo>
                  <a:pt x="1464468" y="410766"/>
                </a:lnTo>
                <a:lnTo>
                  <a:pt x="1634132" y="267891"/>
                </a:lnTo>
                <a:lnTo>
                  <a:pt x="1794867" y="125016"/>
                </a:lnTo>
                <a:lnTo>
                  <a:pt x="1946671" y="0"/>
                </a:lnTo>
                <a:lnTo>
                  <a:pt x="194667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3" name="Freeform 14352"/>
          <p:cNvSpPr/>
          <p:nvPr/>
        </p:nvSpPr>
        <p:spPr>
          <a:xfrm>
            <a:off x="6420445" y="1723429"/>
            <a:ext cx="250033" cy="241103"/>
          </a:xfrm>
          <a:custGeom>
            <a:avLst/>
            <a:gdLst/>
            <a:ahLst/>
            <a:cxnLst/>
            <a:rect l="0" t="0" r="0" b="0"/>
            <a:pathLst>
              <a:path w="250033" h="241103">
                <a:moveTo>
                  <a:pt x="0" y="241102"/>
                </a:moveTo>
                <a:lnTo>
                  <a:pt x="107157" y="142875"/>
                </a:lnTo>
                <a:lnTo>
                  <a:pt x="187524" y="62508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4" name="Freeform 14353"/>
          <p:cNvSpPr/>
          <p:nvPr/>
        </p:nvSpPr>
        <p:spPr>
          <a:xfrm>
            <a:off x="6661547" y="1428750"/>
            <a:ext cx="267892" cy="258962"/>
          </a:xfrm>
          <a:custGeom>
            <a:avLst/>
            <a:gdLst/>
            <a:ahLst/>
            <a:cxnLst/>
            <a:rect l="0" t="0" r="0" b="0"/>
            <a:pathLst>
              <a:path w="267892" h="258962">
                <a:moveTo>
                  <a:pt x="0" y="98226"/>
                </a:moveTo>
                <a:lnTo>
                  <a:pt x="0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96453"/>
                </a:lnTo>
                <a:lnTo>
                  <a:pt x="8930" y="223242"/>
                </a:lnTo>
                <a:lnTo>
                  <a:pt x="17859" y="241101"/>
                </a:lnTo>
                <a:lnTo>
                  <a:pt x="17859" y="250031"/>
                </a:lnTo>
                <a:lnTo>
                  <a:pt x="26789" y="258961"/>
                </a:lnTo>
                <a:lnTo>
                  <a:pt x="26789" y="258961"/>
                </a:lnTo>
                <a:lnTo>
                  <a:pt x="26789" y="241101"/>
                </a:lnTo>
                <a:lnTo>
                  <a:pt x="35719" y="214312"/>
                </a:lnTo>
                <a:lnTo>
                  <a:pt x="35719" y="187523"/>
                </a:lnTo>
                <a:lnTo>
                  <a:pt x="44648" y="151804"/>
                </a:lnTo>
                <a:lnTo>
                  <a:pt x="44648" y="116086"/>
                </a:lnTo>
                <a:lnTo>
                  <a:pt x="53578" y="89297"/>
                </a:lnTo>
                <a:lnTo>
                  <a:pt x="53578" y="62508"/>
                </a:lnTo>
                <a:lnTo>
                  <a:pt x="71437" y="62508"/>
                </a:lnTo>
                <a:lnTo>
                  <a:pt x="80367" y="71437"/>
                </a:lnTo>
                <a:lnTo>
                  <a:pt x="89297" y="98226"/>
                </a:lnTo>
                <a:lnTo>
                  <a:pt x="98226" y="133945"/>
                </a:lnTo>
                <a:lnTo>
                  <a:pt x="107156" y="169664"/>
                </a:lnTo>
                <a:lnTo>
                  <a:pt x="116086" y="196453"/>
                </a:lnTo>
                <a:lnTo>
                  <a:pt x="116086" y="214312"/>
                </a:lnTo>
                <a:lnTo>
                  <a:pt x="116086" y="223242"/>
                </a:lnTo>
                <a:lnTo>
                  <a:pt x="125016" y="232172"/>
                </a:lnTo>
                <a:lnTo>
                  <a:pt x="125016" y="214312"/>
                </a:lnTo>
                <a:lnTo>
                  <a:pt x="133945" y="196453"/>
                </a:lnTo>
                <a:lnTo>
                  <a:pt x="142875" y="160734"/>
                </a:lnTo>
                <a:lnTo>
                  <a:pt x="142875" y="116086"/>
                </a:lnTo>
                <a:lnTo>
                  <a:pt x="151805" y="71437"/>
                </a:lnTo>
                <a:lnTo>
                  <a:pt x="151805" y="35719"/>
                </a:lnTo>
                <a:lnTo>
                  <a:pt x="160734" y="8929"/>
                </a:lnTo>
                <a:lnTo>
                  <a:pt x="169664" y="0"/>
                </a:lnTo>
                <a:lnTo>
                  <a:pt x="187523" y="8929"/>
                </a:lnTo>
                <a:lnTo>
                  <a:pt x="196453" y="35719"/>
                </a:lnTo>
                <a:lnTo>
                  <a:pt x="205383" y="71437"/>
                </a:lnTo>
                <a:lnTo>
                  <a:pt x="223242" y="116086"/>
                </a:lnTo>
                <a:lnTo>
                  <a:pt x="232172" y="151804"/>
                </a:lnTo>
                <a:lnTo>
                  <a:pt x="241101" y="178594"/>
                </a:lnTo>
                <a:lnTo>
                  <a:pt x="241101" y="196453"/>
                </a:lnTo>
                <a:lnTo>
                  <a:pt x="250031" y="196453"/>
                </a:lnTo>
                <a:lnTo>
                  <a:pt x="258961" y="178594"/>
                </a:lnTo>
                <a:lnTo>
                  <a:pt x="258961" y="151804"/>
                </a:lnTo>
                <a:lnTo>
                  <a:pt x="258961" y="116086"/>
                </a:lnTo>
                <a:lnTo>
                  <a:pt x="258961" y="71437"/>
                </a:lnTo>
                <a:lnTo>
                  <a:pt x="267891" y="17859"/>
                </a:lnTo>
                <a:lnTo>
                  <a:pt x="267891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5" name="Freeform 14354"/>
          <p:cNvSpPr/>
          <p:nvPr/>
        </p:nvSpPr>
        <p:spPr>
          <a:xfrm>
            <a:off x="6956227" y="1348383"/>
            <a:ext cx="35719" cy="241102"/>
          </a:xfrm>
          <a:custGeom>
            <a:avLst/>
            <a:gdLst/>
            <a:ahLst/>
            <a:cxnLst/>
            <a:rect l="0" t="0" r="0" b="0"/>
            <a:pathLst>
              <a:path w="35719" h="241102">
                <a:moveTo>
                  <a:pt x="0" y="133945"/>
                </a:moveTo>
                <a:lnTo>
                  <a:pt x="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8929" y="214312"/>
                </a:lnTo>
                <a:lnTo>
                  <a:pt x="8929" y="232171"/>
                </a:lnTo>
                <a:lnTo>
                  <a:pt x="17859" y="241101"/>
                </a:lnTo>
                <a:lnTo>
                  <a:pt x="26789" y="232171"/>
                </a:lnTo>
                <a:lnTo>
                  <a:pt x="26789" y="223242"/>
                </a:lnTo>
                <a:lnTo>
                  <a:pt x="35718" y="196453"/>
                </a:lnTo>
                <a:lnTo>
                  <a:pt x="35718" y="160734"/>
                </a:lnTo>
                <a:lnTo>
                  <a:pt x="26789" y="107156"/>
                </a:lnTo>
                <a:lnTo>
                  <a:pt x="17859" y="53578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6" name="Freeform 14355"/>
          <p:cNvSpPr/>
          <p:nvPr/>
        </p:nvSpPr>
        <p:spPr>
          <a:xfrm>
            <a:off x="6911578" y="1276945"/>
            <a:ext cx="17861" cy="1"/>
          </a:xfrm>
          <a:custGeom>
            <a:avLst/>
            <a:gdLst/>
            <a:ahLst/>
            <a:cxnLst/>
            <a:rect l="0" t="0" r="0" b="0"/>
            <a:pathLst>
              <a:path w="17861" h="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7" name="Freeform 14356"/>
          <p:cNvSpPr/>
          <p:nvPr/>
        </p:nvSpPr>
        <p:spPr>
          <a:xfrm>
            <a:off x="6956227" y="1276945"/>
            <a:ext cx="17860" cy="1"/>
          </a:xfrm>
          <a:custGeom>
            <a:avLst/>
            <a:gdLst/>
            <a:ahLst/>
            <a:cxnLst/>
            <a:rect l="0" t="0" r="0" b="0"/>
            <a:pathLst>
              <a:path w="17860" h="1">
                <a:moveTo>
                  <a:pt x="0" y="0"/>
                </a:move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8" name="Freeform 14357"/>
          <p:cNvSpPr/>
          <p:nvPr/>
        </p:nvSpPr>
        <p:spPr>
          <a:xfrm>
            <a:off x="7036594" y="1312664"/>
            <a:ext cx="178595" cy="205384"/>
          </a:xfrm>
          <a:custGeom>
            <a:avLst/>
            <a:gdLst/>
            <a:ahLst/>
            <a:cxnLst/>
            <a:rect l="0" t="0" r="0" b="0"/>
            <a:pathLst>
              <a:path w="178595" h="205384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8929" y="125015"/>
                </a:lnTo>
                <a:lnTo>
                  <a:pt x="17859" y="142875"/>
                </a:lnTo>
                <a:lnTo>
                  <a:pt x="26789" y="160734"/>
                </a:lnTo>
                <a:lnTo>
                  <a:pt x="26789" y="187523"/>
                </a:lnTo>
                <a:lnTo>
                  <a:pt x="35719" y="205383"/>
                </a:lnTo>
                <a:lnTo>
                  <a:pt x="35719" y="205383"/>
                </a:lnTo>
                <a:lnTo>
                  <a:pt x="35719" y="205383"/>
                </a:lnTo>
                <a:lnTo>
                  <a:pt x="44648" y="187523"/>
                </a:lnTo>
                <a:lnTo>
                  <a:pt x="44648" y="151805"/>
                </a:lnTo>
                <a:lnTo>
                  <a:pt x="53578" y="107156"/>
                </a:lnTo>
                <a:lnTo>
                  <a:pt x="71437" y="62508"/>
                </a:lnTo>
                <a:lnTo>
                  <a:pt x="89297" y="26789"/>
                </a:lnTo>
                <a:lnTo>
                  <a:pt x="98226" y="0"/>
                </a:lnTo>
                <a:lnTo>
                  <a:pt x="116086" y="0"/>
                </a:lnTo>
                <a:lnTo>
                  <a:pt x="125015" y="8930"/>
                </a:lnTo>
                <a:lnTo>
                  <a:pt x="133945" y="26789"/>
                </a:lnTo>
                <a:lnTo>
                  <a:pt x="142875" y="62508"/>
                </a:lnTo>
                <a:lnTo>
                  <a:pt x="142875" y="98226"/>
                </a:lnTo>
                <a:lnTo>
                  <a:pt x="151804" y="125015"/>
                </a:lnTo>
                <a:lnTo>
                  <a:pt x="151804" y="151805"/>
                </a:lnTo>
                <a:lnTo>
                  <a:pt x="151804" y="160734"/>
                </a:lnTo>
                <a:lnTo>
                  <a:pt x="151804" y="160734"/>
                </a:lnTo>
                <a:lnTo>
                  <a:pt x="151804" y="142875"/>
                </a:lnTo>
                <a:lnTo>
                  <a:pt x="151804" y="116086"/>
                </a:lnTo>
                <a:lnTo>
                  <a:pt x="151804" y="80367"/>
                </a:lnTo>
                <a:lnTo>
                  <a:pt x="169664" y="53578"/>
                </a:lnTo>
                <a:lnTo>
                  <a:pt x="178594" y="17859"/>
                </a:lnTo>
                <a:lnTo>
                  <a:pt x="178594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9" name="Freeform 14358"/>
          <p:cNvSpPr/>
          <p:nvPr/>
        </p:nvSpPr>
        <p:spPr>
          <a:xfrm>
            <a:off x="7277695" y="1428750"/>
            <a:ext cx="62509" cy="160735"/>
          </a:xfrm>
          <a:custGeom>
            <a:avLst/>
            <a:gdLst/>
            <a:ahLst/>
            <a:cxnLst/>
            <a:rect l="0" t="0" r="0" b="0"/>
            <a:pathLst>
              <a:path w="62509" h="160735">
                <a:moveTo>
                  <a:pt x="62508" y="0"/>
                </a:moveTo>
                <a:lnTo>
                  <a:pt x="62508" y="8929"/>
                </a:lnTo>
                <a:lnTo>
                  <a:pt x="53578" y="17859"/>
                </a:lnTo>
                <a:lnTo>
                  <a:pt x="53578" y="44648"/>
                </a:lnTo>
                <a:lnTo>
                  <a:pt x="35719" y="71437"/>
                </a:lnTo>
                <a:lnTo>
                  <a:pt x="26789" y="107156"/>
                </a:lnTo>
                <a:lnTo>
                  <a:pt x="17860" y="133945"/>
                </a:lnTo>
                <a:lnTo>
                  <a:pt x="8930" y="151804"/>
                </a:lnTo>
                <a:lnTo>
                  <a:pt x="0" y="160734"/>
                </a:lnTo>
                <a:lnTo>
                  <a:pt x="0" y="151804"/>
                </a:lnTo>
                <a:lnTo>
                  <a:pt x="8930" y="125015"/>
                </a:lnTo>
                <a:lnTo>
                  <a:pt x="17860" y="80367"/>
                </a:lnTo>
                <a:lnTo>
                  <a:pt x="17860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0" name="Freeform 14359"/>
          <p:cNvSpPr/>
          <p:nvPr/>
        </p:nvSpPr>
        <p:spPr>
          <a:xfrm>
            <a:off x="7393781" y="964406"/>
            <a:ext cx="401837" cy="428626"/>
          </a:xfrm>
          <a:custGeom>
            <a:avLst/>
            <a:gdLst/>
            <a:ahLst/>
            <a:cxnLst/>
            <a:rect l="0" t="0" r="0" b="0"/>
            <a:pathLst>
              <a:path w="401837" h="428626">
                <a:moveTo>
                  <a:pt x="8930" y="241102"/>
                </a:moveTo>
                <a:lnTo>
                  <a:pt x="893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8930" y="250031"/>
                </a:lnTo>
                <a:lnTo>
                  <a:pt x="17860" y="267891"/>
                </a:lnTo>
                <a:lnTo>
                  <a:pt x="26789" y="285750"/>
                </a:lnTo>
                <a:lnTo>
                  <a:pt x="35719" y="321469"/>
                </a:lnTo>
                <a:lnTo>
                  <a:pt x="44649" y="357188"/>
                </a:lnTo>
                <a:lnTo>
                  <a:pt x="53578" y="383977"/>
                </a:lnTo>
                <a:lnTo>
                  <a:pt x="53578" y="410766"/>
                </a:lnTo>
                <a:lnTo>
                  <a:pt x="53578" y="428625"/>
                </a:lnTo>
                <a:lnTo>
                  <a:pt x="53578" y="428625"/>
                </a:lnTo>
                <a:lnTo>
                  <a:pt x="62508" y="428625"/>
                </a:lnTo>
                <a:lnTo>
                  <a:pt x="62508" y="410766"/>
                </a:lnTo>
                <a:lnTo>
                  <a:pt x="71438" y="383977"/>
                </a:lnTo>
                <a:lnTo>
                  <a:pt x="71438" y="348258"/>
                </a:lnTo>
                <a:lnTo>
                  <a:pt x="80367" y="312539"/>
                </a:lnTo>
                <a:lnTo>
                  <a:pt x="89297" y="276821"/>
                </a:lnTo>
                <a:lnTo>
                  <a:pt x="98227" y="250031"/>
                </a:lnTo>
                <a:lnTo>
                  <a:pt x="107157" y="232172"/>
                </a:lnTo>
                <a:lnTo>
                  <a:pt x="116086" y="232172"/>
                </a:lnTo>
                <a:lnTo>
                  <a:pt x="116086" y="250031"/>
                </a:lnTo>
                <a:lnTo>
                  <a:pt x="125016" y="267891"/>
                </a:lnTo>
                <a:lnTo>
                  <a:pt x="133946" y="303610"/>
                </a:lnTo>
                <a:lnTo>
                  <a:pt x="142875" y="330399"/>
                </a:lnTo>
                <a:lnTo>
                  <a:pt x="151805" y="357188"/>
                </a:lnTo>
                <a:lnTo>
                  <a:pt x="151805" y="375047"/>
                </a:lnTo>
                <a:lnTo>
                  <a:pt x="160735" y="375047"/>
                </a:lnTo>
                <a:lnTo>
                  <a:pt x="169664" y="375047"/>
                </a:lnTo>
                <a:lnTo>
                  <a:pt x="169664" y="357188"/>
                </a:lnTo>
                <a:lnTo>
                  <a:pt x="178594" y="330399"/>
                </a:lnTo>
                <a:lnTo>
                  <a:pt x="187524" y="294680"/>
                </a:lnTo>
                <a:lnTo>
                  <a:pt x="196453" y="258961"/>
                </a:lnTo>
                <a:lnTo>
                  <a:pt x="205383" y="223242"/>
                </a:lnTo>
                <a:lnTo>
                  <a:pt x="214313" y="196453"/>
                </a:lnTo>
                <a:lnTo>
                  <a:pt x="232172" y="187524"/>
                </a:lnTo>
                <a:lnTo>
                  <a:pt x="232172" y="196453"/>
                </a:lnTo>
                <a:lnTo>
                  <a:pt x="241102" y="223242"/>
                </a:lnTo>
                <a:lnTo>
                  <a:pt x="250032" y="267891"/>
                </a:lnTo>
                <a:lnTo>
                  <a:pt x="258961" y="303610"/>
                </a:lnTo>
                <a:lnTo>
                  <a:pt x="267891" y="339328"/>
                </a:lnTo>
                <a:lnTo>
                  <a:pt x="267891" y="366117"/>
                </a:lnTo>
                <a:lnTo>
                  <a:pt x="276821" y="383977"/>
                </a:lnTo>
                <a:lnTo>
                  <a:pt x="276821" y="383977"/>
                </a:lnTo>
                <a:lnTo>
                  <a:pt x="285750" y="375047"/>
                </a:lnTo>
                <a:lnTo>
                  <a:pt x="294680" y="348258"/>
                </a:lnTo>
                <a:lnTo>
                  <a:pt x="303610" y="312539"/>
                </a:lnTo>
                <a:lnTo>
                  <a:pt x="321469" y="258961"/>
                </a:lnTo>
                <a:lnTo>
                  <a:pt x="330399" y="205383"/>
                </a:lnTo>
                <a:lnTo>
                  <a:pt x="348258" y="151805"/>
                </a:lnTo>
                <a:lnTo>
                  <a:pt x="375047" y="116086"/>
                </a:lnTo>
                <a:lnTo>
                  <a:pt x="383977" y="107156"/>
                </a:lnTo>
                <a:lnTo>
                  <a:pt x="392907" y="116086"/>
                </a:lnTo>
                <a:lnTo>
                  <a:pt x="392907" y="142875"/>
                </a:lnTo>
                <a:lnTo>
                  <a:pt x="392907" y="178594"/>
                </a:lnTo>
                <a:lnTo>
                  <a:pt x="383977" y="214313"/>
                </a:lnTo>
                <a:lnTo>
                  <a:pt x="383977" y="241102"/>
                </a:lnTo>
                <a:lnTo>
                  <a:pt x="375047" y="267891"/>
                </a:lnTo>
                <a:lnTo>
                  <a:pt x="375047" y="285750"/>
                </a:lnTo>
                <a:lnTo>
                  <a:pt x="383977" y="294680"/>
                </a:lnTo>
                <a:lnTo>
                  <a:pt x="383977" y="285750"/>
                </a:lnTo>
                <a:lnTo>
                  <a:pt x="383977" y="267891"/>
                </a:lnTo>
                <a:lnTo>
                  <a:pt x="392907" y="232172"/>
                </a:lnTo>
                <a:lnTo>
                  <a:pt x="392907" y="196453"/>
                </a:lnTo>
                <a:lnTo>
                  <a:pt x="392907" y="142875"/>
                </a:lnTo>
                <a:lnTo>
                  <a:pt x="392907" y="80367"/>
                </a:lnTo>
                <a:lnTo>
                  <a:pt x="401836" y="35719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1" name="Freeform 14360"/>
          <p:cNvSpPr/>
          <p:nvPr/>
        </p:nvSpPr>
        <p:spPr>
          <a:xfrm>
            <a:off x="7759898" y="964406"/>
            <a:ext cx="71439" cy="62509"/>
          </a:xfrm>
          <a:custGeom>
            <a:avLst/>
            <a:gdLst/>
            <a:ahLst/>
            <a:cxnLst/>
            <a:rect l="0" t="0" r="0" b="0"/>
            <a:pathLst>
              <a:path w="71439" h="62509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35719" y="8930"/>
                </a:lnTo>
                <a:lnTo>
                  <a:pt x="35719" y="17860"/>
                </a:lnTo>
                <a:lnTo>
                  <a:pt x="44649" y="26789"/>
                </a:lnTo>
                <a:lnTo>
                  <a:pt x="62508" y="44649"/>
                </a:lnTo>
                <a:lnTo>
                  <a:pt x="71438" y="62508"/>
                </a:lnTo>
                <a:lnTo>
                  <a:pt x="71438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2" name="Freeform 14361"/>
          <p:cNvSpPr/>
          <p:nvPr/>
        </p:nvSpPr>
        <p:spPr>
          <a:xfrm>
            <a:off x="7867055" y="1053703"/>
            <a:ext cx="250032" cy="348259"/>
          </a:xfrm>
          <a:custGeom>
            <a:avLst/>
            <a:gdLst/>
            <a:ahLst/>
            <a:cxnLst/>
            <a:rect l="0" t="0" r="0" b="0"/>
            <a:pathLst>
              <a:path w="250032" h="348259">
                <a:moveTo>
                  <a:pt x="17859" y="44648"/>
                </a:moveTo>
                <a:lnTo>
                  <a:pt x="17859" y="44648"/>
                </a:lnTo>
                <a:lnTo>
                  <a:pt x="17859" y="44648"/>
                </a:lnTo>
                <a:lnTo>
                  <a:pt x="8929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0" y="205383"/>
                </a:lnTo>
                <a:lnTo>
                  <a:pt x="8929" y="214313"/>
                </a:lnTo>
                <a:lnTo>
                  <a:pt x="17859" y="205383"/>
                </a:lnTo>
                <a:lnTo>
                  <a:pt x="26789" y="187524"/>
                </a:lnTo>
                <a:lnTo>
                  <a:pt x="44648" y="160734"/>
                </a:lnTo>
                <a:lnTo>
                  <a:pt x="62508" y="125016"/>
                </a:lnTo>
                <a:lnTo>
                  <a:pt x="80367" y="80367"/>
                </a:lnTo>
                <a:lnTo>
                  <a:pt x="98226" y="44648"/>
                </a:lnTo>
                <a:lnTo>
                  <a:pt x="107156" y="8930"/>
                </a:lnTo>
                <a:lnTo>
                  <a:pt x="125015" y="0"/>
                </a:lnTo>
                <a:lnTo>
                  <a:pt x="133945" y="8930"/>
                </a:lnTo>
                <a:lnTo>
                  <a:pt x="133945" y="26789"/>
                </a:lnTo>
                <a:lnTo>
                  <a:pt x="133945" y="62508"/>
                </a:lnTo>
                <a:lnTo>
                  <a:pt x="133945" y="98227"/>
                </a:lnTo>
                <a:lnTo>
                  <a:pt x="133945" y="133945"/>
                </a:lnTo>
                <a:lnTo>
                  <a:pt x="125015" y="169664"/>
                </a:lnTo>
                <a:lnTo>
                  <a:pt x="133945" y="187524"/>
                </a:lnTo>
                <a:lnTo>
                  <a:pt x="133945" y="196453"/>
                </a:lnTo>
                <a:lnTo>
                  <a:pt x="142875" y="196453"/>
                </a:lnTo>
                <a:lnTo>
                  <a:pt x="160734" y="178594"/>
                </a:lnTo>
                <a:lnTo>
                  <a:pt x="178593" y="151805"/>
                </a:lnTo>
                <a:lnTo>
                  <a:pt x="196453" y="125016"/>
                </a:lnTo>
                <a:lnTo>
                  <a:pt x="214312" y="98227"/>
                </a:lnTo>
                <a:lnTo>
                  <a:pt x="232172" y="89297"/>
                </a:lnTo>
                <a:lnTo>
                  <a:pt x="250031" y="89297"/>
                </a:lnTo>
                <a:lnTo>
                  <a:pt x="250031" y="98227"/>
                </a:lnTo>
                <a:lnTo>
                  <a:pt x="250031" y="133945"/>
                </a:lnTo>
                <a:lnTo>
                  <a:pt x="250031" y="169664"/>
                </a:lnTo>
                <a:lnTo>
                  <a:pt x="241101" y="223242"/>
                </a:lnTo>
                <a:lnTo>
                  <a:pt x="232172" y="267891"/>
                </a:lnTo>
                <a:lnTo>
                  <a:pt x="214312" y="303610"/>
                </a:lnTo>
                <a:lnTo>
                  <a:pt x="205383" y="330399"/>
                </a:lnTo>
                <a:lnTo>
                  <a:pt x="196453" y="348258"/>
                </a:lnTo>
                <a:lnTo>
                  <a:pt x="187523" y="348258"/>
                </a:lnTo>
                <a:lnTo>
                  <a:pt x="187523" y="330399"/>
                </a:lnTo>
                <a:lnTo>
                  <a:pt x="187523" y="303610"/>
                </a:lnTo>
                <a:lnTo>
                  <a:pt x="196453" y="258961"/>
                </a:lnTo>
                <a:lnTo>
                  <a:pt x="205383" y="205383"/>
                </a:lnTo>
                <a:lnTo>
                  <a:pt x="205383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3" name="Freeform 14362"/>
          <p:cNvSpPr/>
          <p:nvPr/>
        </p:nvSpPr>
        <p:spPr>
          <a:xfrm>
            <a:off x="8268890" y="866180"/>
            <a:ext cx="285751" cy="276821"/>
          </a:xfrm>
          <a:custGeom>
            <a:avLst/>
            <a:gdLst/>
            <a:ahLst/>
            <a:cxnLst/>
            <a:rect l="0" t="0" r="0" b="0"/>
            <a:pathLst>
              <a:path w="285751" h="276821">
                <a:moveTo>
                  <a:pt x="35719" y="116086"/>
                </a:moveTo>
                <a:lnTo>
                  <a:pt x="35719" y="116086"/>
                </a:lnTo>
                <a:lnTo>
                  <a:pt x="35719" y="116086"/>
                </a:lnTo>
                <a:lnTo>
                  <a:pt x="26789" y="116086"/>
                </a:lnTo>
                <a:lnTo>
                  <a:pt x="26789" y="116086"/>
                </a:lnTo>
                <a:lnTo>
                  <a:pt x="26789" y="125015"/>
                </a:lnTo>
                <a:lnTo>
                  <a:pt x="35719" y="125015"/>
                </a:lnTo>
                <a:lnTo>
                  <a:pt x="35719" y="142875"/>
                </a:lnTo>
                <a:lnTo>
                  <a:pt x="35719" y="160734"/>
                </a:lnTo>
                <a:lnTo>
                  <a:pt x="26789" y="196453"/>
                </a:lnTo>
                <a:lnTo>
                  <a:pt x="26789" y="223242"/>
                </a:lnTo>
                <a:lnTo>
                  <a:pt x="17859" y="250031"/>
                </a:lnTo>
                <a:lnTo>
                  <a:pt x="8930" y="267890"/>
                </a:lnTo>
                <a:lnTo>
                  <a:pt x="0" y="276820"/>
                </a:lnTo>
                <a:lnTo>
                  <a:pt x="0" y="276820"/>
                </a:lnTo>
                <a:lnTo>
                  <a:pt x="0" y="258961"/>
                </a:lnTo>
                <a:lnTo>
                  <a:pt x="8930" y="232171"/>
                </a:lnTo>
                <a:lnTo>
                  <a:pt x="17859" y="205382"/>
                </a:lnTo>
                <a:lnTo>
                  <a:pt x="26789" y="160734"/>
                </a:lnTo>
                <a:lnTo>
                  <a:pt x="35719" y="116086"/>
                </a:lnTo>
                <a:lnTo>
                  <a:pt x="53578" y="80367"/>
                </a:lnTo>
                <a:lnTo>
                  <a:pt x="62508" y="53578"/>
                </a:lnTo>
                <a:lnTo>
                  <a:pt x="80367" y="44648"/>
                </a:lnTo>
                <a:lnTo>
                  <a:pt x="80367" y="53578"/>
                </a:lnTo>
                <a:lnTo>
                  <a:pt x="89297" y="80367"/>
                </a:lnTo>
                <a:lnTo>
                  <a:pt x="89297" y="116086"/>
                </a:lnTo>
                <a:lnTo>
                  <a:pt x="89297" y="151804"/>
                </a:lnTo>
                <a:lnTo>
                  <a:pt x="89297" y="196453"/>
                </a:lnTo>
                <a:lnTo>
                  <a:pt x="80367" y="223242"/>
                </a:lnTo>
                <a:lnTo>
                  <a:pt x="80367" y="241101"/>
                </a:lnTo>
                <a:lnTo>
                  <a:pt x="80367" y="250031"/>
                </a:lnTo>
                <a:lnTo>
                  <a:pt x="80367" y="241101"/>
                </a:lnTo>
                <a:lnTo>
                  <a:pt x="89297" y="223242"/>
                </a:lnTo>
                <a:lnTo>
                  <a:pt x="89297" y="196453"/>
                </a:lnTo>
                <a:lnTo>
                  <a:pt x="98226" y="160734"/>
                </a:lnTo>
                <a:lnTo>
                  <a:pt x="107156" y="116086"/>
                </a:lnTo>
                <a:lnTo>
                  <a:pt x="116086" y="71437"/>
                </a:lnTo>
                <a:lnTo>
                  <a:pt x="125015" y="26789"/>
                </a:lnTo>
                <a:lnTo>
                  <a:pt x="133945" y="8929"/>
                </a:lnTo>
                <a:lnTo>
                  <a:pt x="142875" y="0"/>
                </a:lnTo>
                <a:lnTo>
                  <a:pt x="151805" y="17859"/>
                </a:lnTo>
                <a:lnTo>
                  <a:pt x="160734" y="44648"/>
                </a:lnTo>
                <a:lnTo>
                  <a:pt x="169664" y="80367"/>
                </a:lnTo>
                <a:lnTo>
                  <a:pt x="169664" y="116086"/>
                </a:lnTo>
                <a:lnTo>
                  <a:pt x="178594" y="151804"/>
                </a:lnTo>
                <a:lnTo>
                  <a:pt x="178594" y="178593"/>
                </a:lnTo>
                <a:lnTo>
                  <a:pt x="169664" y="196453"/>
                </a:lnTo>
                <a:lnTo>
                  <a:pt x="169664" y="205382"/>
                </a:lnTo>
                <a:lnTo>
                  <a:pt x="169664" y="196453"/>
                </a:lnTo>
                <a:lnTo>
                  <a:pt x="178594" y="187523"/>
                </a:lnTo>
                <a:lnTo>
                  <a:pt x="178594" y="169664"/>
                </a:lnTo>
                <a:lnTo>
                  <a:pt x="178594" y="142875"/>
                </a:lnTo>
                <a:lnTo>
                  <a:pt x="187523" y="116086"/>
                </a:lnTo>
                <a:lnTo>
                  <a:pt x="196453" y="89296"/>
                </a:lnTo>
                <a:lnTo>
                  <a:pt x="205383" y="71437"/>
                </a:lnTo>
                <a:lnTo>
                  <a:pt x="214312" y="44648"/>
                </a:lnTo>
                <a:lnTo>
                  <a:pt x="223242" y="35718"/>
                </a:lnTo>
                <a:lnTo>
                  <a:pt x="232172" y="17859"/>
                </a:lnTo>
                <a:lnTo>
                  <a:pt x="250031" y="17859"/>
                </a:lnTo>
                <a:lnTo>
                  <a:pt x="258961" y="17859"/>
                </a:lnTo>
                <a:lnTo>
                  <a:pt x="267890" y="17859"/>
                </a:lnTo>
                <a:lnTo>
                  <a:pt x="285750" y="17859"/>
                </a:lnTo>
                <a:lnTo>
                  <a:pt x="285750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4" name="Freeform 14363"/>
          <p:cNvSpPr/>
          <p:nvPr/>
        </p:nvSpPr>
        <p:spPr>
          <a:xfrm>
            <a:off x="8501062" y="732234"/>
            <a:ext cx="44649" cy="312540"/>
          </a:xfrm>
          <a:custGeom>
            <a:avLst/>
            <a:gdLst/>
            <a:ahLst/>
            <a:cxnLst/>
            <a:rect l="0" t="0" r="0" b="0"/>
            <a:pathLst>
              <a:path w="44649" h="312540">
                <a:moveTo>
                  <a:pt x="0" y="142875"/>
                </a:moveTo>
                <a:lnTo>
                  <a:pt x="0" y="142875"/>
                </a:lnTo>
                <a:lnTo>
                  <a:pt x="0" y="151805"/>
                </a:lnTo>
                <a:lnTo>
                  <a:pt x="0" y="160735"/>
                </a:lnTo>
                <a:lnTo>
                  <a:pt x="0" y="178594"/>
                </a:lnTo>
                <a:lnTo>
                  <a:pt x="0" y="205383"/>
                </a:lnTo>
                <a:lnTo>
                  <a:pt x="0" y="241102"/>
                </a:lnTo>
                <a:lnTo>
                  <a:pt x="0" y="267891"/>
                </a:lnTo>
                <a:lnTo>
                  <a:pt x="8929" y="294680"/>
                </a:lnTo>
                <a:lnTo>
                  <a:pt x="8929" y="303610"/>
                </a:lnTo>
                <a:lnTo>
                  <a:pt x="8929" y="312539"/>
                </a:lnTo>
                <a:lnTo>
                  <a:pt x="17859" y="303610"/>
                </a:lnTo>
                <a:lnTo>
                  <a:pt x="17859" y="294680"/>
                </a:lnTo>
                <a:lnTo>
                  <a:pt x="17859" y="267891"/>
                </a:lnTo>
                <a:lnTo>
                  <a:pt x="17859" y="232172"/>
                </a:lnTo>
                <a:lnTo>
                  <a:pt x="17859" y="196453"/>
                </a:lnTo>
                <a:lnTo>
                  <a:pt x="26789" y="142875"/>
                </a:lnTo>
                <a:lnTo>
                  <a:pt x="26789" y="89297"/>
                </a:lnTo>
                <a:lnTo>
                  <a:pt x="35718" y="35719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5" name="Freeform 14364"/>
          <p:cNvSpPr/>
          <p:nvPr/>
        </p:nvSpPr>
        <p:spPr>
          <a:xfrm>
            <a:off x="8509991" y="705445"/>
            <a:ext cx="71439" cy="98228"/>
          </a:xfrm>
          <a:custGeom>
            <a:avLst/>
            <a:gdLst/>
            <a:ahLst/>
            <a:cxnLst/>
            <a:rect l="0" t="0" r="0" b="0"/>
            <a:pathLst>
              <a:path w="71439" h="98228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17860"/>
                </a:lnTo>
                <a:lnTo>
                  <a:pt x="26789" y="26789"/>
                </a:lnTo>
                <a:lnTo>
                  <a:pt x="44649" y="35719"/>
                </a:lnTo>
                <a:lnTo>
                  <a:pt x="44649" y="53578"/>
                </a:lnTo>
                <a:lnTo>
                  <a:pt x="53579" y="71438"/>
                </a:lnTo>
                <a:lnTo>
                  <a:pt x="62508" y="80367"/>
                </a:lnTo>
                <a:lnTo>
                  <a:pt x="71438" y="89297"/>
                </a:lnTo>
                <a:lnTo>
                  <a:pt x="71438" y="98227"/>
                </a:lnTo>
                <a:lnTo>
                  <a:pt x="71438" y="9822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6" name="Freeform 14365"/>
          <p:cNvSpPr/>
          <p:nvPr/>
        </p:nvSpPr>
        <p:spPr>
          <a:xfrm>
            <a:off x="8590359" y="848320"/>
            <a:ext cx="160735" cy="133947"/>
          </a:xfrm>
          <a:custGeom>
            <a:avLst/>
            <a:gdLst/>
            <a:ahLst/>
            <a:cxnLst/>
            <a:rect l="0" t="0" r="0" b="0"/>
            <a:pathLst>
              <a:path w="160735" h="133947">
                <a:moveTo>
                  <a:pt x="8929" y="0"/>
                </a:moveTo>
                <a:lnTo>
                  <a:pt x="8929" y="17860"/>
                </a:lnTo>
                <a:lnTo>
                  <a:pt x="8929" y="26789"/>
                </a:lnTo>
                <a:lnTo>
                  <a:pt x="8929" y="53578"/>
                </a:lnTo>
                <a:lnTo>
                  <a:pt x="8929" y="71438"/>
                </a:lnTo>
                <a:lnTo>
                  <a:pt x="8929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29" y="125016"/>
                </a:lnTo>
                <a:lnTo>
                  <a:pt x="8929" y="125016"/>
                </a:lnTo>
                <a:lnTo>
                  <a:pt x="8929" y="116086"/>
                </a:lnTo>
                <a:lnTo>
                  <a:pt x="17859" y="107156"/>
                </a:lnTo>
                <a:lnTo>
                  <a:pt x="17859" y="89297"/>
                </a:lnTo>
                <a:lnTo>
                  <a:pt x="26789" y="62508"/>
                </a:lnTo>
                <a:lnTo>
                  <a:pt x="44648" y="44649"/>
                </a:lnTo>
                <a:lnTo>
                  <a:pt x="62507" y="17860"/>
                </a:lnTo>
                <a:lnTo>
                  <a:pt x="80367" y="8930"/>
                </a:lnTo>
                <a:lnTo>
                  <a:pt x="98226" y="0"/>
                </a:lnTo>
                <a:lnTo>
                  <a:pt x="116086" y="0"/>
                </a:lnTo>
                <a:lnTo>
                  <a:pt x="125015" y="8930"/>
                </a:lnTo>
                <a:lnTo>
                  <a:pt x="133945" y="26789"/>
                </a:lnTo>
                <a:lnTo>
                  <a:pt x="142875" y="44649"/>
                </a:lnTo>
                <a:lnTo>
                  <a:pt x="142875" y="62508"/>
                </a:lnTo>
                <a:lnTo>
                  <a:pt x="151804" y="80367"/>
                </a:lnTo>
                <a:lnTo>
                  <a:pt x="151804" y="98227"/>
                </a:lnTo>
                <a:lnTo>
                  <a:pt x="151804" y="116086"/>
                </a:lnTo>
                <a:lnTo>
                  <a:pt x="151804" y="125016"/>
                </a:lnTo>
                <a:lnTo>
                  <a:pt x="151804" y="133946"/>
                </a:lnTo>
                <a:lnTo>
                  <a:pt x="151804" y="133946"/>
                </a:lnTo>
                <a:lnTo>
                  <a:pt x="160734" y="133946"/>
                </a:lnTo>
                <a:lnTo>
                  <a:pt x="151804" y="125016"/>
                </a:lnTo>
                <a:lnTo>
                  <a:pt x="142875" y="116086"/>
                </a:lnTo>
                <a:lnTo>
                  <a:pt x="142875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7" name="Freeform 14366"/>
          <p:cNvSpPr/>
          <p:nvPr/>
        </p:nvSpPr>
        <p:spPr>
          <a:xfrm>
            <a:off x="6491883" y="1348383"/>
            <a:ext cx="1232298" cy="517922"/>
          </a:xfrm>
          <a:custGeom>
            <a:avLst/>
            <a:gdLst/>
            <a:ahLst/>
            <a:cxnLst/>
            <a:rect l="0" t="0" r="0" b="0"/>
            <a:pathLst>
              <a:path w="1232298" h="517922">
                <a:moveTo>
                  <a:pt x="53578" y="0"/>
                </a:moveTo>
                <a:lnTo>
                  <a:pt x="44648" y="8930"/>
                </a:lnTo>
                <a:lnTo>
                  <a:pt x="35719" y="26789"/>
                </a:lnTo>
                <a:lnTo>
                  <a:pt x="17859" y="62507"/>
                </a:lnTo>
                <a:lnTo>
                  <a:pt x="8930" y="116086"/>
                </a:lnTo>
                <a:lnTo>
                  <a:pt x="0" y="187523"/>
                </a:lnTo>
                <a:lnTo>
                  <a:pt x="17859" y="276820"/>
                </a:lnTo>
                <a:lnTo>
                  <a:pt x="44648" y="366117"/>
                </a:lnTo>
                <a:lnTo>
                  <a:pt x="89297" y="446484"/>
                </a:lnTo>
                <a:lnTo>
                  <a:pt x="160734" y="500062"/>
                </a:lnTo>
                <a:lnTo>
                  <a:pt x="250031" y="517921"/>
                </a:lnTo>
                <a:lnTo>
                  <a:pt x="348258" y="508992"/>
                </a:lnTo>
                <a:lnTo>
                  <a:pt x="473273" y="482203"/>
                </a:lnTo>
                <a:lnTo>
                  <a:pt x="607219" y="428625"/>
                </a:lnTo>
                <a:lnTo>
                  <a:pt x="759023" y="357187"/>
                </a:lnTo>
                <a:lnTo>
                  <a:pt x="919758" y="276820"/>
                </a:lnTo>
                <a:lnTo>
                  <a:pt x="1080492" y="187523"/>
                </a:lnTo>
                <a:lnTo>
                  <a:pt x="1232297" y="89296"/>
                </a:lnTo>
                <a:lnTo>
                  <a:pt x="1232297" y="8929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8" name="Freeform 14367"/>
          <p:cNvSpPr/>
          <p:nvPr/>
        </p:nvSpPr>
        <p:spPr>
          <a:xfrm>
            <a:off x="8777882" y="544711"/>
            <a:ext cx="178595" cy="544712"/>
          </a:xfrm>
          <a:custGeom>
            <a:avLst/>
            <a:gdLst/>
            <a:ahLst/>
            <a:cxnLst/>
            <a:rect l="0" t="0" r="0" b="0"/>
            <a:pathLst>
              <a:path w="178595" h="544712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35719" y="0"/>
                </a:lnTo>
                <a:lnTo>
                  <a:pt x="62508" y="0"/>
                </a:lnTo>
                <a:lnTo>
                  <a:pt x="80367" y="0"/>
                </a:lnTo>
                <a:lnTo>
                  <a:pt x="116086" y="8930"/>
                </a:lnTo>
                <a:lnTo>
                  <a:pt x="133945" y="26789"/>
                </a:lnTo>
                <a:lnTo>
                  <a:pt x="151805" y="62508"/>
                </a:lnTo>
                <a:lnTo>
                  <a:pt x="169664" y="107156"/>
                </a:lnTo>
                <a:lnTo>
                  <a:pt x="169664" y="142875"/>
                </a:lnTo>
                <a:lnTo>
                  <a:pt x="178594" y="187523"/>
                </a:lnTo>
                <a:lnTo>
                  <a:pt x="178594" y="241101"/>
                </a:lnTo>
                <a:lnTo>
                  <a:pt x="169664" y="303609"/>
                </a:lnTo>
                <a:lnTo>
                  <a:pt x="142875" y="446484"/>
                </a:lnTo>
                <a:lnTo>
                  <a:pt x="125016" y="544711"/>
                </a:lnTo>
                <a:lnTo>
                  <a:pt x="125016" y="54471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9" name="Freeform 14368"/>
          <p:cNvSpPr/>
          <p:nvPr/>
        </p:nvSpPr>
        <p:spPr>
          <a:xfrm>
            <a:off x="3178969" y="5054203"/>
            <a:ext cx="98227" cy="89298"/>
          </a:xfrm>
          <a:custGeom>
            <a:avLst/>
            <a:gdLst/>
            <a:ahLst/>
            <a:cxnLst/>
            <a:rect l="0" t="0" r="0" b="0"/>
            <a:pathLst>
              <a:path w="98227" h="89298">
                <a:moveTo>
                  <a:pt x="44648" y="62508"/>
                </a:moveTo>
                <a:lnTo>
                  <a:pt x="44648" y="62508"/>
                </a:lnTo>
                <a:lnTo>
                  <a:pt x="44648" y="53578"/>
                </a:lnTo>
                <a:lnTo>
                  <a:pt x="35719" y="44649"/>
                </a:lnTo>
                <a:lnTo>
                  <a:pt x="35719" y="35719"/>
                </a:lnTo>
                <a:lnTo>
                  <a:pt x="26789" y="26789"/>
                </a:lnTo>
                <a:lnTo>
                  <a:pt x="17859" y="17860"/>
                </a:lnTo>
                <a:lnTo>
                  <a:pt x="8929" y="8930"/>
                </a:lnTo>
                <a:lnTo>
                  <a:pt x="8929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8929" y="44649"/>
                </a:lnTo>
                <a:lnTo>
                  <a:pt x="17859" y="62508"/>
                </a:lnTo>
                <a:lnTo>
                  <a:pt x="26789" y="62508"/>
                </a:lnTo>
                <a:lnTo>
                  <a:pt x="35719" y="71438"/>
                </a:lnTo>
                <a:lnTo>
                  <a:pt x="44648" y="71438"/>
                </a:lnTo>
                <a:lnTo>
                  <a:pt x="53578" y="62508"/>
                </a:lnTo>
                <a:lnTo>
                  <a:pt x="53578" y="62508"/>
                </a:lnTo>
                <a:lnTo>
                  <a:pt x="53578" y="44649"/>
                </a:lnTo>
                <a:lnTo>
                  <a:pt x="53578" y="35719"/>
                </a:lnTo>
                <a:lnTo>
                  <a:pt x="53578" y="17860"/>
                </a:lnTo>
                <a:lnTo>
                  <a:pt x="44648" y="8930"/>
                </a:lnTo>
                <a:lnTo>
                  <a:pt x="35719" y="893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26789"/>
                </a:lnTo>
                <a:lnTo>
                  <a:pt x="35719" y="44649"/>
                </a:lnTo>
                <a:lnTo>
                  <a:pt x="53578" y="62508"/>
                </a:lnTo>
                <a:lnTo>
                  <a:pt x="62508" y="80367"/>
                </a:lnTo>
                <a:lnTo>
                  <a:pt x="71437" y="89297"/>
                </a:lnTo>
                <a:lnTo>
                  <a:pt x="89297" y="89297"/>
                </a:lnTo>
                <a:lnTo>
                  <a:pt x="89297" y="89297"/>
                </a:lnTo>
                <a:lnTo>
                  <a:pt x="98226" y="89297"/>
                </a:lnTo>
                <a:lnTo>
                  <a:pt x="98226" y="71438"/>
                </a:lnTo>
                <a:lnTo>
                  <a:pt x="89297" y="62508"/>
                </a:lnTo>
                <a:lnTo>
                  <a:pt x="80367" y="53578"/>
                </a:lnTo>
                <a:lnTo>
                  <a:pt x="62508" y="44649"/>
                </a:lnTo>
                <a:lnTo>
                  <a:pt x="53578" y="44649"/>
                </a:lnTo>
                <a:lnTo>
                  <a:pt x="44648" y="44649"/>
                </a:lnTo>
                <a:lnTo>
                  <a:pt x="44648" y="53578"/>
                </a:lnTo>
                <a:lnTo>
                  <a:pt x="44648" y="62508"/>
                </a:lnTo>
                <a:lnTo>
                  <a:pt x="53578" y="71438"/>
                </a:lnTo>
                <a:lnTo>
                  <a:pt x="62508" y="71438"/>
                </a:lnTo>
                <a:lnTo>
                  <a:pt x="71437" y="71438"/>
                </a:lnTo>
                <a:lnTo>
                  <a:pt x="80367" y="62508"/>
                </a:lnTo>
                <a:lnTo>
                  <a:pt x="80367" y="53578"/>
                </a:lnTo>
                <a:lnTo>
                  <a:pt x="80367" y="35719"/>
                </a:lnTo>
                <a:lnTo>
                  <a:pt x="71437" y="17860"/>
                </a:lnTo>
                <a:lnTo>
                  <a:pt x="62508" y="8930"/>
                </a:lnTo>
                <a:lnTo>
                  <a:pt x="62508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0" name="Freeform 14369"/>
          <p:cNvSpPr/>
          <p:nvPr/>
        </p:nvSpPr>
        <p:spPr>
          <a:xfrm>
            <a:off x="3098602" y="5152430"/>
            <a:ext cx="80368" cy="116087"/>
          </a:xfrm>
          <a:custGeom>
            <a:avLst/>
            <a:gdLst/>
            <a:ahLst/>
            <a:cxnLst/>
            <a:rect l="0" t="0" r="0" b="0"/>
            <a:pathLst>
              <a:path w="80368" h="116087">
                <a:moveTo>
                  <a:pt x="35718" y="35718"/>
                </a:moveTo>
                <a:lnTo>
                  <a:pt x="35718" y="35718"/>
                </a:lnTo>
                <a:lnTo>
                  <a:pt x="26789" y="35718"/>
                </a:lnTo>
                <a:lnTo>
                  <a:pt x="26789" y="35718"/>
                </a:lnTo>
                <a:lnTo>
                  <a:pt x="26789" y="35718"/>
                </a:lnTo>
                <a:lnTo>
                  <a:pt x="17859" y="26789"/>
                </a:lnTo>
                <a:lnTo>
                  <a:pt x="17859" y="26789"/>
                </a:lnTo>
                <a:lnTo>
                  <a:pt x="8929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8929" y="53578"/>
                </a:lnTo>
                <a:lnTo>
                  <a:pt x="17859" y="71437"/>
                </a:lnTo>
                <a:lnTo>
                  <a:pt x="26789" y="89297"/>
                </a:lnTo>
                <a:lnTo>
                  <a:pt x="35718" y="107156"/>
                </a:lnTo>
                <a:lnTo>
                  <a:pt x="44648" y="116086"/>
                </a:lnTo>
                <a:lnTo>
                  <a:pt x="44648" y="116086"/>
                </a:lnTo>
                <a:lnTo>
                  <a:pt x="53578" y="116086"/>
                </a:lnTo>
                <a:lnTo>
                  <a:pt x="53578" y="98226"/>
                </a:lnTo>
                <a:lnTo>
                  <a:pt x="53578" y="80367"/>
                </a:lnTo>
                <a:lnTo>
                  <a:pt x="53578" y="53578"/>
                </a:lnTo>
                <a:lnTo>
                  <a:pt x="44648" y="35718"/>
                </a:lnTo>
                <a:lnTo>
                  <a:pt x="35718" y="17859"/>
                </a:lnTo>
                <a:lnTo>
                  <a:pt x="26789" y="8929"/>
                </a:lnTo>
                <a:lnTo>
                  <a:pt x="26789" y="0"/>
                </a:lnTo>
                <a:lnTo>
                  <a:pt x="17859" y="8929"/>
                </a:lnTo>
                <a:lnTo>
                  <a:pt x="17859" y="17859"/>
                </a:lnTo>
                <a:lnTo>
                  <a:pt x="26789" y="35718"/>
                </a:lnTo>
                <a:lnTo>
                  <a:pt x="26789" y="53578"/>
                </a:lnTo>
                <a:lnTo>
                  <a:pt x="44648" y="80367"/>
                </a:lnTo>
                <a:lnTo>
                  <a:pt x="53578" y="89297"/>
                </a:lnTo>
                <a:lnTo>
                  <a:pt x="62507" y="98226"/>
                </a:lnTo>
                <a:lnTo>
                  <a:pt x="62507" y="98226"/>
                </a:lnTo>
                <a:lnTo>
                  <a:pt x="62507" y="98226"/>
                </a:lnTo>
                <a:lnTo>
                  <a:pt x="62507" y="80367"/>
                </a:lnTo>
                <a:lnTo>
                  <a:pt x="53578" y="62508"/>
                </a:lnTo>
                <a:lnTo>
                  <a:pt x="53578" y="44648"/>
                </a:lnTo>
                <a:lnTo>
                  <a:pt x="44648" y="35718"/>
                </a:lnTo>
                <a:lnTo>
                  <a:pt x="35718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35718" y="35718"/>
                </a:lnTo>
                <a:lnTo>
                  <a:pt x="53578" y="44648"/>
                </a:lnTo>
                <a:lnTo>
                  <a:pt x="62507" y="44648"/>
                </a:lnTo>
                <a:lnTo>
                  <a:pt x="80367" y="44648"/>
                </a:lnTo>
                <a:lnTo>
                  <a:pt x="80367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1" name="Freeform 14370"/>
          <p:cNvSpPr/>
          <p:nvPr/>
        </p:nvSpPr>
        <p:spPr>
          <a:xfrm>
            <a:off x="3348633" y="4893469"/>
            <a:ext cx="44649" cy="107157"/>
          </a:xfrm>
          <a:custGeom>
            <a:avLst/>
            <a:gdLst/>
            <a:ahLst/>
            <a:cxnLst/>
            <a:rect l="0" t="0" r="0" b="0"/>
            <a:pathLst>
              <a:path w="44649" h="107157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30" y="98226"/>
                </a:lnTo>
                <a:lnTo>
                  <a:pt x="8930" y="98226"/>
                </a:lnTo>
                <a:lnTo>
                  <a:pt x="17859" y="107156"/>
                </a:lnTo>
                <a:lnTo>
                  <a:pt x="17859" y="107156"/>
                </a:lnTo>
                <a:lnTo>
                  <a:pt x="17859" y="107156"/>
                </a:lnTo>
                <a:lnTo>
                  <a:pt x="26789" y="98226"/>
                </a:lnTo>
                <a:lnTo>
                  <a:pt x="26789" y="98226"/>
                </a:lnTo>
                <a:lnTo>
                  <a:pt x="26789" y="89297"/>
                </a:lnTo>
                <a:lnTo>
                  <a:pt x="26789" y="80367"/>
                </a:lnTo>
                <a:lnTo>
                  <a:pt x="17859" y="71437"/>
                </a:lnTo>
                <a:lnTo>
                  <a:pt x="17859" y="71437"/>
                </a:lnTo>
                <a:lnTo>
                  <a:pt x="17859" y="71437"/>
                </a:lnTo>
                <a:lnTo>
                  <a:pt x="8930" y="71437"/>
                </a:lnTo>
                <a:lnTo>
                  <a:pt x="8930" y="80367"/>
                </a:lnTo>
                <a:lnTo>
                  <a:pt x="17859" y="89297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98226"/>
                </a:lnTo>
                <a:lnTo>
                  <a:pt x="44648" y="98226"/>
                </a:lnTo>
                <a:lnTo>
                  <a:pt x="44648" y="89297"/>
                </a:lnTo>
                <a:lnTo>
                  <a:pt x="44648" y="71437"/>
                </a:lnTo>
                <a:lnTo>
                  <a:pt x="35719" y="53578"/>
                </a:lnTo>
                <a:lnTo>
                  <a:pt x="17859" y="2678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101" y="1752600"/>
            <a:ext cx="9247301" cy="269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Eclipse and Java Assignment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</a:t>
            </a:r>
            <a:r>
              <a:rPr lang="en-US" b="1" dirty="0" err="1"/>
              <a:t>NextDate</a:t>
            </a:r>
            <a:r>
              <a:rPr lang="en-US" b="1" dirty="0"/>
              <a:t> </a:t>
            </a:r>
            <a:r>
              <a:rPr lang="en-US" b="1" dirty="0" smtClean="0"/>
              <a:t>Function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2.3.1 Problem Statement</a:t>
            </a:r>
          </a:p>
          <a:p>
            <a:r>
              <a:rPr lang="en-US" b="1" dirty="0" err="1"/>
              <a:t>NextDate</a:t>
            </a:r>
            <a:r>
              <a:rPr lang="en-US" b="1" dirty="0"/>
              <a:t> is a function of three variables: month, day, and year. It returns the date of the day after the </a:t>
            </a:r>
          </a:p>
          <a:p>
            <a:r>
              <a:rPr lang="en-US" b="1" dirty="0"/>
              <a:t>input date. The month, day, and year variables have integer values subject to these conditions:</a:t>
            </a:r>
          </a:p>
          <a:p>
            <a:r>
              <a:rPr lang="en-US" b="1" dirty="0"/>
              <a:t>c1.      1 ≤ month ≤ 12</a:t>
            </a:r>
          </a:p>
          <a:p>
            <a:r>
              <a:rPr lang="en-US" b="1" dirty="0"/>
              <a:t>c2.      1 ≤ day ≤ 31</a:t>
            </a:r>
          </a:p>
          <a:p>
            <a:r>
              <a:rPr lang="en-US" b="1" dirty="0"/>
              <a:t>c3. 1812 ≤ year ≤ 2012</a:t>
            </a:r>
          </a:p>
          <a:p>
            <a:endParaRPr lang="en-US" dirty="0"/>
          </a:p>
          <a:p>
            <a:r>
              <a:rPr lang="en-US" dirty="0"/>
              <a:t>Jorgensen, Paul C. (2011-07-16). Software Testing (Page 22). </a:t>
            </a:r>
            <a:r>
              <a:rPr lang="en-US" dirty="0" err="1"/>
              <a:t>Auerbach</a:t>
            </a:r>
            <a:r>
              <a:rPr lang="en-US" dirty="0"/>
              <a:t> Publications. Kindle Edition.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07281" y="392906"/>
            <a:ext cx="294681" cy="455415"/>
          </a:xfrm>
          <a:custGeom>
            <a:avLst/>
            <a:gdLst/>
            <a:ahLst/>
            <a:cxnLst/>
            <a:rect l="0" t="0" r="0" b="0"/>
            <a:pathLst>
              <a:path w="294681" h="455415">
                <a:moveTo>
                  <a:pt x="187524" y="80367"/>
                </a:moveTo>
                <a:lnTo>
                  <a:pt x="187524" y="80367"/>
                </a:lnTo>
                <a:lnTo>
                  <a:pt x="178594" y="71438"/>
                </a:lnTo>
                <a:lnTo>
                  <a:pt x="178594" y="62508"/>
                </a:lnTo>
                <a:lnTo>
                  <a:pt x="169664" y="53578"/>
                </a:lnTo>
                <a:lnTo>
                  <a:pt x="169664" y="35719"/>
                </a:lnTo>
                <a:lnTo>
                  <a:pt x="151805" y="17860"/>
                </a:lnTo>
                <a:lnTo>
                  <a:pt x="142875" y="8930"/>
                </a:lnTo>
                <a:lnTo>
                  <a:pt x="125016" y="0"/>
                </a:lnTo>
                <a:lnTo>
                  <a:pt x="107157" y="0"/>
                </a:lnTo>
                <a:lnTo>
                  <a:pt x="80368" y="8930"/>
                </a:lnTo>
                <a:lnTo>
                  <a:pt x="53578" y="26789"/>
                </a:lnTo>
                <a:lnTo>
                  <a:pt x="26789" y="71438"/>
                </a:lnTo>
                <a:lnTo>
                  <a:pt x="8930" y="142875"/>
                </a:lnTo>
                <a:lnTo>
                  <a:pt x="0" y="223242"/>
                </a:lnTo>
                <a:lnTo>
                  <a:pt x="0" y="303610"/>
                </a:lnTo>
                <a:lnTo>
                  <a:pt x="17860" y="375047"/>
                </a:lnTo>
                <a:lnTo>
                  <a:pt x="44649" y="428625"/>
                </a:lnTo>
                <a:lnTo>
                  <a:pt x="71438" y="455414"/>
                </a:lnTo>
                <a:lnTo>
                  <a:pt x="116086" y="455414"/>
                </a:lnTo>
                <a:lnTo>
                  <a:pt x="151805" y="437555"/>
                </a:lnTo>
                <a:lnTo>
                  <a:pt x="196453" y="401836"/>
                </a:lnTo>
                <a:lnTo>
                  <a:pt x="232172" y="357188"/>
                </a:lnTo>
                <a:lnTo>
                  <a:pt x="267891" y="285750"/>
                </a:lnTo>
                <a:lnTo>
                  <a:pt x="285750" y="223242"/>
                </a:lnTo>
                <a:lnTo>
                  <a:pt x="294680" y="151805"/>
                </a:lnTo>
                <a:lnTo>
                  <a:pt x="294680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348383" y="357187"/>
            <a:ext cx="276821" cy="330400"/>
          </a:xfrm>
          <a:custGeom>
            <a:avLst/>
            <a:gdLst/>
            <a:ahLst/>
            <a:cxnLst/>
            <a:rect l="0" t="0" r="0" b="0"/>
            <a:pathLst>
              <a:path w="276821" h="33040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90"/>
                </a:lnTo>
                <a:lnTo>
                  <a:pt x="0" y="62508"/>
                </a:lnTo>
                <a:lnTo>
                  <a:pt x="8930" y="98227"/>
                </a:lnTo>
                <a:lnTo>
                  <a:pt x="17859" y="151805"/>
                </a:lnTo>
                <a:lnTo>
                  <a:pt x="26789" y="205383"/>
                </a:lnTo>
                <a:lnTo>
                  <a:pt x="44648" y="250032"/>
                </a:lnTo>
                <a:lnTo>
                  <a:pt x="53578" y="285751"/>
                </a:lnTo>
                <a:lnTo>
                  <a:pt x="71437" y="312540"/>
                </a:lnTo>
                <a:lnTo>
                  <a:pt x="80367" y="330399"/>
                </a:lnTo>
                <a:lnTo>
                  <a:pt x="98226" y="321469"/>
                </a:lnTo>
                <a:lnTo>
                  <a:pt x="98226" y="303610"/>
                </a:lnTo>
                <a:lnTo>
                  <a:pt x="107156" y="276821"/>
                </a:lnTo>
                <a:lnTo>
                  <a:pt x="116086" y="241102"/>
                </a:lnTo>
                <a:lnTo>
                  <a:pt x="125015" y="205383"/>
                </a:lnTo>
                <a:lnTo>
                  <a:pt x="133945" y="196454"/>
                </a:lnTo>
                <a:lnTo>
                  <a:pt x="151805" y="196454"/>
                </a:lnTo>
                <a:lnTo>
                  <a:pt x="160734" y="205383"/>
                </a:lnTo>
                <a:lnTo>
                  <a:pt x="187523" y="241102"/>
                </a:lnTo>
                <a:lnTo>
                  <a:pt x="205383" y="267891"/>
                </a:lnTo>
                <a:lnTo>
                  <a:pt x="223242" y="294680"/>
                </a:lnTo>
                <a:lnTo>
                  <a:pt x="241101" y="312540"/>
                </a:lnTo>
                <a:lnTo>
                  <a:pt x="250031" y="312540"/>
                </a:lnTo>
                <a:lnTo>
                  <a:pt x="258961" y="312540"/>
                </a:lnTo>
                <a:lnTo>
                  <a:pt x="267890" y="285751"/>
                </a:lnTo>
                <a:lnTo>
                  <a:pt x="276820" y="258961"/>
                </a:lnTo>
                <a:lnTo>
                  <a:pt x="276820" y="25896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589484" y="392906"/>
            <a:ext cx="250033" cy="383978"/>
          </a:xfrm>
          <a:custGeom>
            <a:avLst/>
            <a:gdLst/>
            <a:ahLst/>
            <a:cxnLst/>
            <a:rect l="0" t="0" r="0" b="0"/>
            <a:pathLst>
              <a:path w="250033" h="383978">
                <a:moveTo>
                  <a:pt x="26789" y="71438"/>
                </a:moveTo>
                <a:lnTo>
                  <a:pt x="17860" y="89297"/>
                </a:lnTo>
                <a:lnTo>
                  <a:pt x="8930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196453"/>
                </a:lnTo>
                <a:lnTo>
                  <a:pt x="26789" y="214313"/>
                </a:lnTo>
                <a:lnTo>
                  <a:pt x="35719" y="214313"/>
                </a:lnTo>
                <a:lnTo>
                  <a:pt x="53579" y="205383"/>
                </a:lnTo>
                <a:lnTo>
                  <a:pt x="62508" y="196453"/>
                </a:lnTo>
                <a:lnTo>
                  <a:pt x="71438" y="178594"/>
                </a:lnTo>
                <a:lnTo>
                  <a:pt x="80368" y="151805"/>
                </a:lnTo>
                <a:lnTo>
                  <a:pt x="80368" y="125016"/>
                </a:lnTo>
                <a:lnTo>
                  <a:pt x="71438" y="98227"/>
                </a:lnTo>
                <a:lnTo>
                  <a:pt x="71438" y="80367"/>
                </a:lnTo>
                <a:lnTo>
                  <a:pt x="62508" y="71438"/>
                </a:lnTo>
                <a:lnTo>
                  <a:pt x="62508" y="71438"/>
                </a:lnTo>
                <a:lnTo>
                  <a:pt x="62508" y="89297"/>
                </a:lnTo>
                <a:lnTo>
                  <a:pt x="62508" y="107156"/>
                </a:lnTo>
                <a:lnTo>
                  <a:pt x="71438" y="133946"/>
                </a:lnTo>
                <a:lnTo>
                  <a:pt x="80368" y="160735"/>
                </a:lnTo>
                <a:lnTo>
                  <a:pt x="89297" y="178594"/>
                </a:lnTo>
                <a:lnTo>
                  <a:pt x="107157" y="187524"/>
                </a:lnTo>
                <a:lnTo>
                  <a:pt x="116086" y="187524"/>
                </a:lnTo>
                <a:lnTo>
                  <a:pt x="125016" y="178594"/>
                </a:lnTo>
                <a:lnTo>
                  <a:pt x="133946" y="160735"/>
                </a:lnTo>
                <a:lnTo>
                  <a:pt x="133946" y="133946"/>
                </a:lnTo>
                <a:lnTo>
                  <a:pt x="142875" y="107156"/>
                </a:lnTo>
                <a:lnTo>
                  <a:pt x="142875" y="89297"/>
                </a:lnTo>
                <a:lnTo>
                  <a:pt x="142875" y="71438"/>
                </a:lnTo>
                <a:lnTo>
                  <a:pt x="151805" y="80367"/>
                </a:lnTo>
                <a:lnTo>
                  <a:pt x="151805" y="98227"/>
                </a:lnTo>
                <a:lnTo>
                  <a:pt x="160735" y="125016"/>
                </a:lnTo>
                <a:lnTo>
                  <a:pt x="178594" y="169664"/>
                </a:lnTo>
                <a:lnTo>
                  <a:pt x="196454" y="223242"/>
                </a:lnTo>
                <a:lnTo>
                  <a:pt x="214313" y="276821"/>
                </a:lnTo>
                <a:lnTo>
                  <a:pt x="232172" y="321469"/>
                </a:lnTo>
                <a:lnTo>
                  <a:pt x="241102" y="357188"/>
                </a:lnTo>
                <a:lnTo>
                  <a:pt x="250032" y="375047"/>
                </a:lnTo>
                <a:lnTo>
                  <a:pt x="250032" y="383977"/>
                </a:lnTo>
                <a:lnTo>
                  <a:pt x="241102" y="366117"/>
                </a:lnTo>
                <a:lnTo>
                  <a:pt x="232172" y="339328"/>
                </a:lnTo>
                <a:lnTo>
                  <a:pt x="214313" y="294680"/>
                </a:lnTo>
                <a:lnTo>
                  <a:pt x="196454" y="232172"/>
                </a:lnTo>
                <a:lnTo>
                  <a:pt x="178594" y="169664"/>
                </a:lnTo>
                <a:lnTo>
                  <a:pt x="160735" y="107156"/>
                </a:lnTo>
                <a:lnTo>
                  <a:pt x="160735" y="53578"/>
                </a:lnTo>
                <a:lnTo>
                  <a:pt x="169664" y="17860"/>
                </a:lnTo>
                <a:lnTo>
                  <a:pt x="178594" y="0"/>
                </a:lnTo>
                <a:lnTo>
                  <a:pt x="196454" y="0"/>
                </a:lnTo>
                <a:lnTo>
                  <a:pt x="214313" y="0"/>
                </a:lnTo>
                <a:lnTo>
                  <a:pt x="223243" y="17860"/>
                </a:lnTo>
                <a:lnTo>
                  <a:pt x="232172" y="35719"/>
                </a:lnTo>
                <a:lnTo>
                  <a:pt x="232172" y="62508"/>
                </a:lnTo>
                <a:lnTo>
                  <a:pt x="232172" y="89297"/>
                </a:lnTo>
                <a:lnTo>
                  <a:pt x="223243" y="107156"/>
                </a:lnTo>
                <a:lnTo>
                  <a:pt x="205383" y="125016"/>
                </a:lnTo>
                <a:lnTo>
                  <a:pt x="196454" y="116086"/>
                </a:lnTo>
                <a:lnTo>
                  <a:pt x="187524" y="98227"/>
                </a:lnTo>
                <a:lnTo>
                  <a:pt x="187524" y="62508"/>
                </a:lnTo>
                <a:lnTo>
                  <a:pt x="196454" y="26789"/>
                </a:lnTo>
                <a:lnTo>
                  <a:pt x="196454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93094" y="232172"/>
            <a:ext cx="250032" cy="169665"/>
          </a:xfrm>
          <a:custGeom>
            <a:avLst/>
            <a:gdLst/>
            <a:ahLst/>
            <a:cxnLst/>
            <a:rect l="0" t="0" r="0" b="0"/>
            <a:pathLst>
              <a:path w="250032" h="169665">
                <a:moveTo>
                  <a:pt x="44648" y="44648"/>
                </a:moveTo>
                <a:lnTo>
                  <a:pt x="26789" y="44648"/>
                </a:lnTo>
                <a:lnTo>
                  <a:pt x="17859" y="44648"/>
                </a:lnTo>
                <a:lnTo>
                  <a:pt x="8929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26789"/>
                </a:lnTo>
                <a:lnTo>
                  <a:pt x="8929" y="17859"/>
                </a:lnTo>
                <a:lnTo>
                  <a:pt x="17859" y="8930"/>
                </a:lnTo>
                <a:lnTo>
                  <a:pt x="26789" y="0"/>
                </a:lnTo>
                <a:lnTo>
                  <a:pt x="44648" y="0"/>
                </a:lnTo>
                <a:lnTo>
                  <a:pt x="62508" y="8930"/>
                </a:lnTo>
                <a:lnTo>
                  <a:pt x="71437" y="35719"/>
                </a:lnTo>
                <a:lnTo>
                  <a:pt x="71437" y="80367"/>
                </a:lnTo>
                <a:lnTo>
                  <a:pt x="71437" y="125015"/>
                </a:lnTo>
                <a:lnTo>
                  <a:pt x="71437" y="151805"/>
                </a:lnTo>
                <a:lnTo>
                  <a:pt x="80367" y="169664"/>
                </a:lnTo>
                <a:lnTo>
                  <a:pt x="98226" y="169664"/>
                </a:lnTo>
                <a:lnTo>
                  <a:pt x="125015" y="151805"/>
                </a:lnTo>
                <a:lnTo>
                  <a:pt x="142875" y="142875"/>
                </a:lnTo>
                <a:lnTo>
                  <a:pt x="160734" y="133945"/>
                </a:lnTo>
                <a:lnTo>
                  <a:pt x="178594" y="125015"/>
                </a:lnTo>
                <a:lnTo>
                  <a:pt x="205383" y="107156"/>
                </a:lnTo>
                <a:lnTo>
                  <a:pt x="223242" y="98226"/>
                </a:lnTo>
                <a:lnTo>
                  <a:pt x="250031" y="89297"/>
                </a:lnTo>
                <a:lnTo>
                  <a:pt x="250031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205508" y="339328"/>
            <a:ext cx="1232298" cy="785814"/>
          </a:xfrm>
          <a:custGeom>
            <a:avLst/>
            <a:gdLst/>
            <a:ahLst/>
            <a:cxnLst/>
            <a:rect l="0" t="0" r="0" b="0"/>
            <a:pathLst>
              <a:path w="1232298" h="785814">
                <a:moveTo>
                  <a:pt x="116086" y="696516"/>
                </a:moveTo>
                <a:lnTo>
                  <a:pt x="98226" y="705445"/>
                </a:lnTo>
                <a:lnTo>
                  <a:pt x="80367" y="723305"/>
                </a:lnTo>
                <a:lnTo>
                  <a:pt x="44648" y="741164"/>
                </a:lnTo>
                <a:lnTo>
                  <a:pt x="26789" y="759023"/>
                </a:lnTo>
                <a:lnTo>
                  <a:pt x="8930" y="776883"/>
                </a:lnTo>
                <a:lnTo>
                  <a:pt x="0" y="785813"/>
                </a:lnTo>
                <a:lnTo>
                  <a:pt x="8930" y="776883"/>
                </a:lnTo>
                <a:lnTo>
                  <a:pt x="44648" y="759023"/>
                </a:lnTo>
                <a:lnTo>
                  <a:pt x="80367" y="714375"/>
                </a:lnTo>
                <a:lnTo>
                  <a:pt x="151805" y="669727"/>
                </a:lnTo>
                <a:lnTo>
                  <a:pt x="241101" y="598289"/>
                </a:lnTo>
                <a:lnTo>
                  <a:pt x="348258" y="526852"/>
                </a:lnTo>
                <a:lnTo>
                  <a:pt x="473273" y="446484"/>
                </a:lnTo>
                <a:lnTo>
                  <a:pt x="607219" y="357188"/>
                </a:lnTo>
                <a:lnTo>
                  <a:pt x="750094" y="276820"/>
                </a:lnTo>
                <a:lnTo>
                  <a:pt x="884039" y="205383"/>
                </a:lnTo>
                <a:lnTo>
                  <a:pt x="1009055" y="142875"/>
                </a:lnTo>
                <a:lnTo>
                  <a:pt x="1080492" y="98227"/>
                </a:lnTo>
                <a:lnTo>
                  <a:pt x="1125140" y="71438"/>
                </a:lnTo>
                <a:lnTo>
                  <a:pt x="1187648" y="35719"/>
                </a:lnTo>
                <a:lnTo>
                  <a:pt x="1223367" y="8930"/>
                </a:lnTo>
                <a:lnTo>
                  <a:pt x="1232297" y="0"/>
                </a:lnTo>
                <a:lnTo>
                  <a:pt x="1205508" y="0"/>
                </a:lnTo>
                <a:lnTo>
                  <a:pt x="120550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812977" y="4295179"/>
            <a:ext cx="241102" cy="375048"/>
          </a:xfrm>
          <a:custGeom>
            <a:avLst/>
            <a:gdLst/>
            <a:ahLst/>
            <a:cxnLst/>
            <a:rect l="0" t="0" r="0" b="0"/>
            <a:pathLst>
              <a:path w="241102" h="375048">
                <a:moveTo>
                  <a:pt x="17859" y="366117"/>
                </a:moveTo>
                <a:lnTo>
                  <a:pt x="17859" y="366117"/>
                </a:lnTo>
                <a:lnTo>
                  <a:pt x="8929" y="366117"/>
                </a:lnTo>
                <a:lnTo>
                  <a:pt x="8929" y="375047"/>
                </a:lnTo>
                <a:lnTo>
                  <a:pt x="8929" y="375047"/>
                </a:lnTo>
                <a:lnTo>
                  <a:pt x="0" y="375047"/>
                </a:lnTo>
                <a:lnTo>
                  <a:pt x="8929" y="366117"/>
                </a:lnTo>
                <a:lnTo>
                  <a:pt x="17859" y="357188"/>
                </a:lnTo>
                <a:lnTo>
                  <a:pt x="35718" y="330399"/>
                </a:lnTo>
                <a:lnTo>
                  <a:pt x="62507" y="294680"/>
                </a:lnTo>
                <a:lnTo>
                  <a:pt x="89296" y="241102"/>
                </a:lnTo>
                <a:lnTo>
                  <a:pt x="116086" y="178594"/>
                </a:lnTo>
                <a:lnTo>
                  <a:pt x="151804" y="125016"/>
                </a:lnTo>
                <a:lnTo>
                  <a:pt x="178593" y="71438"/>
                </a:lnTo>
                <a:lnTo>
                  <a:pt x="205382" y="26789"/>
                </a:lnTo>
                <a:lnTo>
                  <a:pt x="223242" y="8930"/>
                </a:lnTo>
                <a:lnTo>
                  <a:pt x="232171" y="0"/>
                </a:lnTo>
                <a:lnTo>
                  <a:pt x="241101" y="8930"/>
                </a:lnTo>
                <a:lnTo>
                  <a:pt x="241101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071938" y="4339828"/>
            <a:ext cx="125016" cy="241102"/>
          </a:xfrm>
          <a:custGeom>
            <a:avLst/>
            <a:gdLst/>
            <a:ahLst/>
            <a:cxnLst/>
            <a:rect l="0" t="0" r="0" b="0"/>
            <a:pathLst>
              <a:path w="125016" h="241102">
                <a:moveTo>
                  <a:pt x="8929" y="71437"/>
                </a:moveTo>
                <a:lnTo>
                  <a:pt x="8929" y="71437"/>
                </a:lnTo>
                <a:lnTo>
                  <a:pt x="8929" y="71437"/>
                </a:lnTo>
                <a:lnTo>
                  <a:pt x="0" y="71437"/>
                </a:lnTo>
                <a:lnTo>
                  <a:pt x="0" y="71437"/>
                </a:lnTo>
                <a:lnTo>
                  <a:pt x="0" y="62508"/>
                </a:lnTo>
                <a:lnTo>
                  <a:pt x="0" y="53578"/>
                </a:lnTo>
                <a:lnTo>
                  <a:pt x="8929" y="53578"/>
                </a:lnTo>
                <a:lnTo>
                  <a:pt x="17859" y="35718"/>
                </a:lnTo>
                <a:lnTo>
                  <a:pt x="35718" y="26789"/>
                </a:lnTo>
                <a:lnTo>
                  <a:pt x="44648" y="17859"/>
                </a:lnTo>
                <a:lnTo>
                  <a:pt x="62507" y="8929"/>
                </a:lnTo>
                <a:lnTo>
                  <a:pt x="71437" y="0"/>
                </a:lnTo>
                <a:lnTo>
                  <a:pt x="80367" y="0"/>
                </a:lnTo>
                <a:lnTo>
                  <a:pt x="89296" y="8929"/>
                </a:lnTo>
                <a:lnTo>
                  <a:pt x="89296" y="26789"/>
                </a:lnTo>
                <a:lnTo>
                  <a:pt x="80367" y="44648"/>
                </a:lnTo>
                <a:lnTo>
                  <a:pt x="71437" y="62508"/>
                </a:lnTo>
                <a:lnTo>
                  <a:pt x="62507" y="89297"/>
                </a:lnTo>
                <a:lnTo>
                  <a:pt x="53578" y="98226"/>
                </a:lnTo>
                <a:lnTo>
                  <a:pt x="44648" y="107156"/>
                </a:lnTo>
                <a:lnTo>
                  <a:pt x="44648" y="107156"/>
                </a:lnTo>
                <a:lnTo>
                  <a:pt x="44648" y="107156"/>
                </a:lnTo>
                <a:lnTo>
                  <a:pt x="53578" y="98226"/>
                </a:lnTo>
                <a:lnTo>
                  <a:pt x="62507" y="89297"/>
                </a:lnTo>
                <a:lnTo>
                  <a:pt x="71437" y="89297"/>
                </a:lnTo>
                <a:lnTo>
                  <a:pt x="80367" y="80367"/>
                </a:lnTo>
                <a:lnTo>
                  <a:pt x="98226" y="89297"/>
                </a:lnTo>
                <a:lnTo>
                  <a:pt x="107156" y="98226"/>
                </a:lnTo>
                <a:lnTo>
                  <a:pt x="116085" y="107156"/>
                </a:lnTo>
                <a:lnTo>
                  <a:pt x="125015" y="133945"/>
                </a:lnTo>
                <a:lnTo>
                  <a:pt x="125015" y="160734"/>
                </a:lnTo>
                <a:lnTo>
                  <a:pt x="116085" y="187523"/>
                </a:lnTo>
                <a:lnTo>
                  <a:pt x="107156" y="214312"/>
                </a:lnTo>
                <a:lnTo>
                  <a:pt x="89296" y="232172"/>
                </a:lnTo>
                <a:lnTo>
                  <a:pt x="71437" y="241101"/>
                </a:lnTo>
                <a:lnTo>
                  <a:pt x="62507" y="241101"/>
                </a:lnTo>
                <a:lnTo>
                  <a:pt x="53578" y="232172"/>
                </a:lnTo>
                <a:lnTo>
                  <a:pt x="44648" y="223242"/>
                </a:lnTo>
                <a:lnTo>
                  <a:pt x="44648" y="214312"/>
                </a:lnTo>
                <a:lnTo>
                  <a:pt x="53578" y="205383"/>
                </a:lnTo>
                <a:lnTo>
                  <a:pt x="53578" y="205383"/>
                </a:lnTo>
                <a:lnTo>
                  <a:pt x="62507" y="214312"/>
                </a:lnTo>
                <a:lnTo>
                  <a:pt x="62507" y="214312"/>
                </a:lnTo>
                <a:lnTo>
                  <a:pt x="62507" y="21431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259586" y="3696890"/>
            <a:ext cx="214313" cy="383978"/>
          </a:xfrm>
          <a:custGeom>
            <a:avLst/>
            <a:gdLst/>
            <a:ahLst/>
            <a:cxnLst/>
            <a:rect l="0" t="0" r="0" b="0"/>
            <a:pathLst>
              <a:path w="214313" h="383978">
                <a:moveTo>
                  <a:pt x="17859" y="142875"/>
                </a:moveTo>
                <a:lnTo>
                  <a:pt x="17859" y="142875"/>
                </a:lnTo>
                <a:lnTo>
                  <a:pt x="17859" y="133946"/>
                </a:lnTo>
                <a:lnTo>
                  <a:pt x="26789" y="125016"/>
                </a:lnTo>
                <a:lnTo>
                  <a:pt x="26789" y="107156"/>
                </a:lnTo>
                <a:lnTo>
                  <a:pt x="26789" y="107156"/>
                </a:lnTo>
                <a:lnTo>
                  <a:pt x="26789" y="107156"/>
                </a:lnTo>
                <a:lnTo>
                  <a:pt x="26789" y="107156"/>
                </a:lnTo>
                <a:lnTo>
                  <a:pt x="26789" y="116086"/>
                </a:lnTo>
                <a:lnTo>
                  <a:pt x="26789" y="133946"/>
                </a:lnTo>
                <a:lnTo>
                  <a:pt x="26789" y="169664"/>
                </a:lnTo>
                <a:lnTo>
                  <a:pt x="17859" y="205383"/>
                </a:lnTo>
                <a:lnTo>
                  <a:pt x="17859" y="241102"/>
                </a:lnTo>
                <a:lnTo>
                  <a:pt x="17859" y="276821"/>
                </a:lnTo>
                <a:lnTo>
                  <a:pt x="8930" y="312539"/>
                </a:lnTo>
                <a:lnTo>
                  <a:pt x="8930" y="339328"/>
                </a:lnTo>
                <a:lnTo>
                  <a:pt x="0" y="357188"/>
                </a:lnTo>
                <a:lnTo>
                  <a:pt x="0" y="357188"/>
                </a:lnTo>
                <a:lnTo>
                  <a:pt x="0" y="357188"/>
                </a:lnTo>
                <a:lnTo>
                  <a:pt x="0" y="348258"/>
                </a:lnTo>
                <a:lnTo>
                  <a:pt x="8930" y="321469"/>
                </a:lnTo>
                <a:lnTo>
                  <a:pt x="8930" y="294680"/>
                </a:lnTo>
                <a:lnTo>
                  <a:pt x="8930" y="267891"/>
                </a:lnTo>
                <a:lnTo>
                  <a:pt x="17859" y="223242"/>
                </a:lnTo>
                <a:lnTo>
                  <a:pt x="17859" y="187524"/>
                </a:lnTo>
                <a:lnTo>
                  <a:pt x="26789" y="160735"/>
                </a:lnTo>
                <a:lnTo>
                  <a:pt x="35719" y="133946"/>
                </a:lnTo>
                <a:lnTo>
                  <a:pt x="35719" y="125016"/>
                </a:lnTo>
                <a:lnTo>
                  <a:pt x="53578" y="133946"/>
                </a:lnTo>
                <a:lnTo>
                  <a:pt x="62508" y="160735"/>
                </a:lnTo>
                <a:lnTo>
                  <a:pt x="71437" y="196453"/>
                </a:lnTo>
                <a:lnTo>
                  <a:pt x="89297" y="232172"/>
                </a:lnTo>
                <a:lnTo>
                  <a:pt x="107156" y="276821"/>
                </a:lnTo>
                <a:lnTo>
                  <a:pt x="125016" y="321469"/>
                </a:lnTo>
                <a:lnTo>
                  <a:pt x="133945" y="348258"/>
                </a:lnTo>
                <a:lnTo>
                  <a:pt x="151805" y="375047"/>
                </a:lnTo>
                <a:lnTo>
                  <a:pt x="160734" y="383977"/>
                </a:lnTo>
                <a:lnTo>
                  <a:pt x="169664" y="383977"/>
                </a:lnTo>
                <a:lnTo>
                  <a:pt x="169664" y="366117"/>
                </a:lnTo>
                <a:lnTo>
                  <a:pt x="169664" y="330399"/>
                </a:lnTo>
                <a:lnTo>
                  <a:pt x="169664" y="285750"/>
                </a:lnTo>
                <a:lnTo>
                  <a:pt x="160734" y="223242"/>
                </a:lnTo>
                <a:lnTo>
                  <a:pt x="151805" y="160735"/>
                </a:lnTo>
                <a:lnTo>
                  <a:pt x="151805" y="98227"/>
                </a:lnTo>
                <a:lnTo>
                  <a:pt x="151805" y="53578"/>
                </a:lnTo>
                <a:lnTo>
                  <a:pt x="160734" y="17860"/>
                </a:lnTo>
                <a:lnTo>
                  <a:pt x="160734" y="0"/>
                </a:lnTo>
                <a:lnTo>
                  <a:pt x="169664" y="0"/>
                </a:lnTo>
                <a:lnTo>
                  <a:pt x="178594" y="8930"/>
                </a:lnTo>
                <a:lnTo>
                  <a:pt x="187523" y="26789"/>
                </a:lnTo>
                <a:lnTo>
                  <a:pt x="187523" y="44649"/>
                </a:lnTo>
                <a:lnTo>
                  <a:pt x="196453" y="62508"/>
                </a:lnTo>
                <a:lnTo>
                  <a:pt x="205383" y="80367"/>
                </a:lnTo>
                <a:lnTo>
                  <a:pt x="214312" y="89297"/>
                </a:lnTo>
                <a:lnTo>
                  <a:pt x="214312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527477" y="3795117"/>
            <a:ext cx="62508" cy="258962"/>
          </a:xfrm>
          <a:custGeom>
            <a:avLst/>
            <a:gdLst/>
            <a:ahLst/>
            <a:cxnLst/>
            <a:rect l="0" t="0" r="0" b="0"/>
            <a:pathLst>
              <a:path w="62508" h="258962">
                <a:moveTo>
                  <a:pt x="35718" y="26789"/>
                </a:moveTo>
                <a:lnTo>
                  <a:pt x="35718" y="17859"/>
                </a:lnTo>
                <a:lnTo>
                  <a:pt x="35718" y="17859"/>
                </a:lnTo>
                <a:lnTo>
                  <a:pt x="35718" y="8929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29"/>
                </a:lnTo>
                <a:lnTo>
                  <a:pt x="44648" y="35719"/>
                </a:lnTo>
                <a:lnTo>
                  <a:pt x="44648" y="62508"/>
                </a:lnTo>
                <a:lnTo>
                  <a:pt x="53578" y="98226"/>
                </a:lnTo>
                <a:lnTo>
                  <a:pt x="53578" y="142875"/>
                </a:lnTo>
                <a:lnTo>
                  <a:pt x="53578" y="178594"/>
                </a:lnTo>
                <a:lnTo>
                  <a:pt x="62507" y="214312"/>
                </a:lnTo>
                <a:lnTo>
                  <a:pt x="62507" y="232172"/>
                </a:lnTo>
                <a:lnTo>
                  <a:pt x="62507" y="250031"/>
                </a:lnTo>
                <a:lnTo>
                  <a:pt x="53578" y="258961"/>
                </a:lnTo>
                <a:lnTo>
                  <a:pt x="53578" y="250031"/>
                </a:lnTo>
                <a:lnTo>
                  <a:pt x="53578" y="241101"/>
                </a:lnTo>
                <a:lnTo>
                  <a:pt x="44648" y="223242"/>
                </a:lnTo>
                <a:lnTo>
                  <a:pt x="26789" y="187523"/>
                </a:lnTo>
                <a:lnTo>
                  <a:pt x="17859" y="142875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500688" y="3750468"/>
            <a:ext cx="214313" cy="383978"/>
          </a:xfrm>
          <a:custGeom>
            <a:avLst/>
            <a:gdLst/>
            <a:ahLst/>
            <a:cxnLst/>
            <a:rect l="0" t="0" r="0" b="0"/>
            <a:pathLst>
              <a:path w="214313" h="383978">
                <a:moveTo>
                  <a:pt x="0" y="44649"/>
                </a:moveTo>
                <a:lnTo>
                  <a:pt x="0" y="44649"/>
                </a:lnTo>
                <a:lnTo>
                  <a:pt x="8929" y="35719"/>
                </a:lnTo>
                <a:lnTo>
                  <a:pt x="17859" y="35719"/>
                </a:lnTo>
                <a:lnTo>
                  <a:pt x="35718" y="26789"/>
                </a:lnTo>
                <a:lnTo>
                  <a:pt x="62507" y="17860"/>
                </a:lnTo>
                <a:lnTo>
                  <a:pt x="89296" y="0"/>
                </a:lnTo>
                <a:lnTo>
                  <a:pt x="125015" y="0"/>
                </a:lnTo>
                <a:lnTo>
                  <a:pt x="151804" y="8930"/>
                </a:lnTo>
                <a:lnTo>
                  <a:pt x="187523" y="35719"/>
                </a:lnTo>
                <a:lnTo>
                  <a:pt x="205382" y="80368"/>
                </a:lnTo>
                <a:lnTo>
                  <a:pt x="214312" y="125016"/>
                </a:lnTo>
                <a:lnTo>
                  <a:pt x="214312" y="187524"/>
                </a:lnTo>
                <a:lnTo>
                  <a:pt x="196453" y="250032"/>
                </a:lnTo>
                <a:lnTo>
                  <a:pt x="169664" y="303610"/>
                </a:lnTo>
                <a:lnTo>
                  <a:pt x="142875" y="348258"/>
                </a:lnTo>
                <a:lnTo>
                  <a:pt x="116085" y="375047"/>
                </a:lnTo>
                <a:lnTo>
                  <a:pt x="98226" y="383977"/>
                </a:lnTo>
                <a:lnTo>
                  <a:pt x="89296" y="366118"/>
                </a:lnTo>
                <a:lnTo>
                  <a:pt x="89296" y="330399"/>
                </a:lnTo>
                <a:lnTo>
                  <a:pt x="98226" y="285750"/>
                </a:lnTo>
                <a:lnTo>
                  <a:pt x="125015" y="232172"/>
                </a:lnTo>
                <a:lnTo>
                  <a:pt x="160734" y="178594"/>
                </a:lnTo>
                <a:lnTo>
                  <a:pt x="214312" y="125016"/>
                </a:lnTo>
                <a:lnTo>
                  <a:pt x="214312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911453" y="3634382"/>
            <a:ext cx="276821" cy="589361"/>
          </a:xfrm>
          <a:custGeom>
            <a:avLst/>
            <a:gdLst/>
            <a:ahLst/>
            <a:cxnLst/>
            <a:rect l="0" t="0" r="0" b="0"/>
            <a:pathLst>
              <a:path w="276821" h="589361">
                <a:moveTo>
                  <a:pt x="71438" y="0"/>
                </a:move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17860"/>
                </a:lnTo>
                <a:lnTo>
                  <a:pt x="44649" y="44649"/>
                </a:lnTo>
                <a:lnTo>
                  <a:pt x="26789" y="98227"/>
                </a:lnTo>
                <a:lnTo>
                  <a:pt x="17860" y="160735"/>
                </a:lnTo>
                <a:lnTo>
                  <a:pt x="0" y="241102"/>
                </a:lnTo>
                <a:lnTo>
                  <a:pt x="0" y="330399"/>
                </a:lnTo>
                <a:lnTo>
                  <a:pt x="8930" y="401836"/>
                </a:lnTo>
                <a:lnTo>
                  <a:pt x="35719" y="473274"/>
                </a:lnTo>
                <a:lnTo>
                  <a:pt x="62508" y="526852"/>
                </a:lnTo>
                <a:lnTo>
                  <a:pt x="107156" y="562571"/>
                </a:lnTo>
                <a:lnTo>
                  <a:pt x="142875" y="580430"/>
                </a:lnTo>
                <a:lnTo>
                  <a:pt x="187524" y="589360"/>
                </a:lnTo>
                <a:lnTo>
                  <a:pt x="223242" y="580430"/>
                </a:lnTo>
                <a:lnTo>
                  <a:pt x="250031" y="553641"/>
                </a:lnTo>
                <a:lnTo>
                  <a:pt x="276820" y="526852"/>
                </a:lnTo>
                <a:lnTo>
                  <a:pt x="276820" y="52685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241852" y="3750468"/>
            <a:ext cx="71438" cy="294681"/>
          </a:xfrm>
          <a:custGeom>
            <a:avLst/>
            <a:gdLst/>
            <a:ahLst/>
            <a:cxnLst/>
            <a:rect l="0" t="0" r="0" b="0"/>
            <a:pathLst>
              <a:path w="71438" h="294681">
                <a:moveTo>
                  <a:pt x="0" y="17860"/>
                </a:move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44649"/>
                </a:lnTo>
                <a:lnTo>
                  <a:pt x="17859" y="80368"/>
                </a:lnTo>
                <a:lnTo>
                  <a:pt x="17859" y="125016"/>
                </a:lnTo>
                <a:lnTo>
                  <a:pt x="17859" y="169664"/>
                </a:lnTo>
                <a:lnTo>
                  <a:pt x="26789" y="214313"/>
                </a:lnTo>
                <a:lnTo>
                  <a:pt x="26789" y="250032"/>
                </a:lnTo>
                <a:lnTo>
                  <a:pt x="26789" y="276821"/>
                </a:lnTo>
                <a:lnTo>
                  <a:pt x="26789" y="294680"/>
                </a:lnTo>
                <a:lnTo>
                  <a:pt x="35718" y="294680"/>
                </a:lnTo>
                <a:lnTo>
                  <a:pt x="35718" y="285750"/>
                </a:lnTo>
                <a:lnTo>
                  <a:pt x="44648" y="258961"/>
                </a:lnTo>
                <a:lnTo>
                  <a:pt x="53578" y="232172"/>
                </a:lnTo>
                <a:lnTo>
                  <a:pt x="71437" y="205383"/>
                </a:lnTo>
                <a:lnTo>
                  <a:pt x="71437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304359" y="3750468"/>
            <a:ext cx="267892" cy="258962"/>
          </a:xfrm>
          <a:custGeom>
            <a:avLst/>
            <a:gdLst/>
            <a:ahLst/>
            <a:cxnLst/>
            <a:rect l="0" t="0" r="0" b="0"/>
            <a:pathLst>
              <a:path w="267892" h="258962">
                <a:moveTo>
                  <a:pt x="8930" y="107157"/>
                </a:moveTo>
                <a:lnTo>
                  <a:pt x="8930" y="107157"/>
                </a:lnTo>
                <a:lnTo>
                  <a:pt x="0" y="98227"/>
                </a:lnTo>
                <a:lnTo>
                  <a:pt x="0" y="98227"/>
                </a:lnTo>
                <a:lnTo>
                  <a:pt x="8930" y="89297"/>
                </a:lnTo>
                <a:lnTo>
                  <a:pt x="8930" y="80368"/>
                </a:lnTo>
                <a:lnTo>
                  <a:pt x="26789" y="62508"/>
                </a:lnTo>
                <a:lnTo>
                  <a:pt x="44649" y="44649"/>
                </a:lnTo>
                <a:lnTo>
                  <a:pt x="62508" y="26789"/>
                </a:lnTo>
                <a:lnTo>
                  <a:pt x="89297" y="8930"/>
                </a:lnTo>
                <a:lnTo>
                  <a:pt x="116086" y="0"/>
                </a:lnTo>
                <a:lnTo>
                  <a:pt x="133946" y="8930"/>
                </a:lnTo>
                <a:lnTo>
                  <a:pt x="151805" y="26789"/>
                </a:lnTo>
                <a:lnTo>
                  <a:pt x="151805" y="62508"/>
                </a:lnTo>
                <a:lnTo>
                  <a:pt x="151805" y="98227"/>
                </a:lnTo>
                <a:lnTo>
                  <a:pt x="133946" y="133946"/>
                </a:lnTo>
                <a:lnTo>
                  <a:pt x="116086" y="169664"/>
                </a:lnTo>
                <a:lnTo>
                  <a:pt x="98227" y="205383"/>
                </a:lnTo>
                <a:lnTo>
                  <a:pt x="80368" y="232172"/>
                </a:lnTo>
                <a:lnTo>
                  <a:pt x="71438" y="250032"/>
                </a:lnTo>
                <a:lnTo>
                  <a:pt x="80368" y="258961"/>
                </a:lnTo>
                <a:lnTo>
                  <a:pt x="89297" y="258961"/>
                </a:lnTo>
                <a:lnTo>
                  <a:pt x="116086" y="250032"/>
                </a:lnTo>
                <a:lnTo>
                  <a:pt x="142875" y="250032"/>
                </a:lnTo>
                <a:lnTo>
                  <a:pt x="178594" y="241102"/>
                </a:lnTo>
                <a:lnTo>
                  <a:pt x="214313" y="232172"/>
                </a:lnTo>
                <a:lnTo>
                  <a:pt x="241102" y="223243"/>
                </a:lnTo>
                <a:lnTo>
                  <a:pt x="267891" y="214313"/>
                </a:lnTo>
                <a:lnTo>
                  <a:pt x="267891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52617" y="4000500"/>
            <a:ext cx="35720" cy="187524"/>
          </a:xfrm>
          <a:custGeom>
            <a:avLst/>
            <a:gdLst/>
            <a:ahLst/>
            <a:cxnLst/>
            <a:rect l="0" t="0" r="0" b="0"/>
            <a:pathLst>
              <a:path w="35720" h="187524">
                <a:moveTo>
                  <a:pt x="35719" y="0"/>
                </a:moveTo>
                <a:lnTo>
                  <a:pt x="35719" y="8929"/>
                </a:lnTo>
                <a:lnTo>
                  <a:pt x="35719" y="26789"/>
                </a:lnTo>
                <a:lnTo>
                  <a:pt x="35719" y="44648"/>
                </a:lnTo>
                <a:lnTo>
                  <a:pt x="26789" y="71437"/>
                </a:lnTo>
                <a:lnTo>
                  <a:pt x="26789" y="98226"/>
                </a:lnTo>
                <a:lnTo>
                  <a:pt x="17860" y="125015"/>
                </a:lnTo>
                <a:lnTo>
                  <a:pt x="8930" y="151804"/>
                </a:lnTo>
                <a:lnTo>
                  <a:pt x="0" y="169664"/>
                </a:lnTo>
                <a:lnTo>
                  <a:pt x="0" y="187523"/>
                </a:lnTo>
                <a:lnTo>
                  <a:pt x="0" y="187523"/>
                </a:lnTo>
                <a:lnTo>
                  <a:pt x="8930" y="178593"/>
                </a:lnTo>
                <a:lnTo>
                  <a:pt x="8930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768703" y="3705820"/>
            <a:ext cx="178595" cy="267892"/>
          </a:xfrm>
          <a:custGeom>
            <a:avLst/>
            <a:gdLst/>
            <a:ahLst/>
            <a:cxnLst/>
            <a:rect l="0" t="0" r="0" b="0"/>
            <a:pathLst>
              <a:path w="178595" h="267892">
                <a:moveTo>
                  <a:pt x="44649" y="8930"/>
                </a:moveTo>
                <a:lnTo>
                  <a:pt x="35719" y="17859"/>
                </a:lnTo>
                <a:lnTo>
                  <a:pt x="26789" y="17859"/>
                </a:lnTo>
                <a:lnTo>
                  <a:pt x="893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17860" y="17859"/>
                </a:lnTo>
                <a:lnTo>
                  <a:pt x="35719" y="17859"/>
                </a:lnTo>
                <a:lnTo>
                  <a:pt x="53578" y="8930"/>
                </a:lnTo>
                <a:lnTo>
                  <a:pt x="71438" y="0"/>
                </a:lnTo>
                <a:lnTo>
                  <a:pt x="98227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33945" y="17859"/>
                </a:lnTo>
                <a:lnTo>
                  <a:pt x="125016" y="35719"/>
                </a:lnTo>
                <a:lnTo>
                  <a:pt x="116086" y="53578"/>
                </a:lnTo>
                <a:lnTo>
                  <a:pt x="107156" y="80367"/>
                </a:lnTo>
                <a:lnTo>
                  <a:pt x="80367" y="98226"/>
                </a:lnTo>
                <a:lnTo>
                  <a:pt x="71438" y="107156"/>
                </a:lnTo>
                <a:lnTo>
                  <a:pt x="53578" y="116086"/>
                </a:lnTo>
                <a:lnTo>
                  <a:pt x="53578" y="125016"/>
                </a:lnTo>
                <a:lnTo>
                  <a:pt x="53578" y="116086"/>
                </a:lnTo>
                <a:lnTo>
                  <a:pt x="62508" y="107156"/>
                </a:lnTo>
                <a:lnTo>
                  <a:pt x="80367" y="98226"/>
                </a:lnTo>
                <a:lnTo>
                  <a:pt x="107156" y="98226"/>
                </a:lnTo>
                <a:lnTo>
                  <a:pt x="125016" y="98226"/>
                </a:lnTo>
                <a:lnTo>
                  <a:pt x="151805" y="107156"/>
                </a:lnTo>
                <a:lnTo>
                  <a:pt x="160735" y="125016"/>
                </a:lnTo>
                <a:lnTo>
                  <a:pt x="160735" y="151805"/>
                </a:lnTo>
                <a:lnTo>
                  <a:pt x="151805" y="178594"/>
                </a:lnTo>
                <a:lnTo>
                  <a:pt x="133945" y="205383"/>
                </a:lnTo>
                <a:lnTo>
                  <a:pt x="116086" y="232172"/>
                </a:lnTo>
                <a:lnTo>
                  <a:pt x="89297" y="250031"/>
                </a:lnTo>
                <a:lnTo>
                  <a:pt x="71438" y="258961"/>
                </a:lnTo>
                <a:lnTo>
                  <a:pt x="62508" y="267891"/>
                </a:lnTo>
                <a:lnTo>
                  <a:pt x="62508" y="258961"/>
                </a:lnTo>
                <a:lnTo>
                  <a:pt x="71438" y="241101"/>
                </a:lnTo>
                <a:lnTo>
                  <a:pt x="89297" y="214312"/>
                </a:lnTo>
                <a:lnTo>
                  <a:pt x="116086" y="187523"/>
                </a:lnTo>
                <a:lnTo>
                  <a:pt x="142875" y="151805"/>
                </a:lnTo>
                <a:lnTo>
                  <a:pt x="178594" y="125016"/>
                </a:lnTo>
                <a:lnTo>
                  <a:pt x="178594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018734" y="3670101"/>
            <a:ext cx="62509" cy="276821"/>
          </a:xfrm>
          <a:custGeom>
            <a:avLst/>
            <a:gdLst/>
            <a:ahLst/>
            <a:cxnLst/>
            <a:rect l="0" t="0" r="0" b="0"/>
            <a:pathLst>
              <a:path w="62509" h="27682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53578"/>
                </a:lnTo>
                <a:lnTo>
                  <a:pt x="17860" y="89297"/>
                </a:lnTo>
                <a:lnTo>
                  <a:pt x="26789" y="125016"/>
                </a:lnTo>
                <a:lnTo>
                  <a:pt x="35719" y="160735"/>
                </a:lnTo>
                <a:lnTo>
                  <a:pt x="35719" y="196453"/>
                </a:lnTo>
                <a:lnTo>
                  <a:pt x="35719" y="232172"/>
                </a:lnTo>
                <a:lnTo>
                  <a:pt x="35719" y="250031"/>
                </a:lnTo>
                <a:lnTo>
                  <a:pt x="35719" y="267891"/>
                </a:lnTo>
                <a:lnTo>
                  <a:pt x="35719" y="276820"/>
                </a:lnTo>
                <a:lnTo>
                  <a:pt x="44649" y="267891"/>
                </a:lnTo>
                <a:lnTo>
                  <a:pt x="44649" y="258961"/>
                </a:lnTo>
                <a:lnTo>
                  <a:pt x="53579" y="232172"/>
                </a:lnTo>
                <a:lnTo>
                  <a:pt x="62508" y="214313"/>
                </a:lnTo>
                <a:lnTo>
                  <a:pt x="62508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06258" y="3893343"/>
            <a:ext cx="62509" cy="214314"/>
          </a:xfrm>
          <a:custGeom>
            <a:avLst/>
            <a:gdLst/>
            <a:ahLst/>
            <a:cxnLst/>
            <a:rect l="0" t="0" r="0" b="0"/>
            <a:pathLst>
              <a:path w="62509" h="214314">
                <a:moveTo>
                  <a:pt x="62508" y="0"/>
                </a:moveTo>
                <a:lnTo>
                  <a:pt x="62508" y="8930"/>
                </a:lnTo>
                <a:lnTo>
                  <a:pt x="62508" y="26789"/>
                </a:lnTo>
                <a:lnTo>
                  <a:pt x="62508" y="44649"/>
                </a:lnTo>
                <a:lnTo>
                  <a:pt x="53578" y="80368"/>
                </a:lnTo>
                <a:lnTo>
                  <a:pt x="44648" y="107157"/>
                </a:lnTo>
                <a:lnTo>
                  <a:pt x="35719" y="151805"/>
                </a:lnTo>
                <a:lnTo>
                  <a:pt x="17859" y="178594"/>
                </a:lnTo>
                <a:lnTo>
                  <a:pt x="8930" y="205383"/>
                </a:lnTo>
                <a:lnTo>
                  <a:pt x="0" y="214313"/>
                </a:lnTo>
                <a:lnTo>
                  <a:pt x="0" y="214313"/>
                </a:lnTo>
                <a:lnTo>
                  <a:pt x="0" y="205383"/>
                </a:lnTo>
                <a:lnTo>
                  <a:pt x="8930" y="178594"/>
                </a:lnTo>
                <a:lnTo>
                  <a:pt x="26789" y="133946"/>
                </a:lnTo>
                <a:lnTo>
                  <a:pt x="26789" y="13394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366992" y="3643312"/>
            <a:ext cx="214314" cy="232173"/>
          </a:xfrm>
          <a:custGeom>
            <a:avLst/>
            <a:gdLst/>
            <a:ahLst/>
            <a:cxnLst/>
            <a:rect l="0" t="0" r="0" b="0"/>
            <a:pathLst>
              <a:path w="214314" h="232173">
                <a:moveTo>
                  <a:pt x="8930" y="53578"/>
                </a:moveTo>
                <a:lnTo>
                  <a:pt x="893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0" y="62508"/>
                </a:lnTo>
                <a:lnTo>
                  <a:pt x="0" y="62508"/>
                </a:lnTo>
                <a:lnTo>
                  <a:pt x="8930" y="53578"/>
                </a:lnTo>
                <a:lnTo>
                  <a:pt x="17860" y="44649"/>
                </a:lnTo>
                <a:lnTo>
                  <a:pt x="26789" y="26789"/>
                </a:lnTo>
                <a:lnTo>
                  <a:pt x="44649" y="8930"/>
                </a:lnTo>
                <a:lnTo>
                  <a:pt x="71438" y="0"/>
                </a:lnTo>
                <a:lnTo>
                  <a:pt x="89297" y="0"/>
                </a:lnTo>
                <a:lnTo>
                  <a:pt x="107156" y="8930"/>
                </a:lnTo>
                <a:lnTo>
                  <a:pt x="116086" y="26789"/>
                </a:lnTo>
                <a:lnTo>
                  <a:pt x="116086" y="53578"/>
                </a:lnTo>
                <a:lnTo>
                  <a:pt x="107156" y="89297"/>
                </a:lnTo>
                <a:lnTo>
                  <a:pt x="98227" y="125016"/>
                </a:lnTo>
                <a:lnTo>
                  <a:pt x="80367" y="160734"/>
                </a:lnTo>
                <a:lnTo>
                  <a:pt x="53578" y="196453"/>
                </a:lnTo>
                <a:lnTo>
                  <a:pt x="35719" y="214313"/>
                </a:lnTo>
                <a:lnTo>
                  <a:pt x="26789" y="232172"/>
                </a:lnTo>
                <a:lnTo>
                  <a:pt x="17860" y="232172"/>
                </a:lnTo>
                <a:lnTo>
                  <a:pt x="17860" y="223242"/>
                </a:lnTo>
                <a:lnTo>
                  <a:pt x="26789" y="214313"/>
                </a:lnTo>
                <a:lnTo>
                  <a:pt x="44649" y="196453"/>
                </a:lnTo>
                <a:lnTo>
                  <a:pt x="71438" y="187524"/>
                </a:lnTo>
                <a:lnTo>
                  <a:pt x="107156" y="187524"/>
                </a:lnTo>
                <a:lnTo>
                  <a:pt x="133946" y="187524"/>
                </a:lnTo>
                <a:lnTo>
                  <a:pt x="160735" y="196453"/>
                </a:lnTo>
                <a:lnTo>
                  <a:pt x="187524" y="205383"/>
                </a:lnTo>
                <a:lnTo>
                  <a:pt x="205383" y="214313"/>
                </a:lnTo>
                <a:lnTo>
                  <a:pt x="214313" y="223242"/>
                </a:lnTo>
                <a:lnTo>
                  <a:pt x="214313" y="22324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563445" y="3607593"/>
            <a:ext cx="125017" cy="187525"/>
          </a:xfrm>
          <a:custGeom>
            <a:avLst/>
            <a:gdLst/>
            <a:ahLst/>
            <a:cxnLst/>
            <a:rect l="0" t="0" r="0" b="0"/>
            <a:pathLst>
              <a:path w="125017" h="187525">
                <a:moveTo>
                  <a:pt x="35719" y="62508"/>
                </a:moveTo>
                <a:lnTo>
                  <a:pt x="26789" y="62508"/>
                </a:lnTo>
                <a:lnTo>
                  <a:pt x="26789" y="71438"/>
                </a:lnTo>
                <a:lnTo>
                  <a:pt x="17860" y="80368"/>
                </a:lnTo>
                <a:lnTo>
                  <a:pt x="8930" y="98227"/>
                </a:lnTo>
                <a:lnTo>
                  <a:pt x="0" y="116086"/>
                </a:lnTo>
                <a:lnTo>
                  <a:pt x="0" y="142875"/>
                </a:lnTo>
                <a:lnTo>
                  <a:pt x="0" y="160735"/>
                </a:lnTo>
                <a:lnTo>
                  <a:pt x="8930" y="178594"/>
                </a:lnTo>
                <a:lnTo>
                  <a:pt x="26789" y="187524"/>
                </a:lnTo>
                <a:lnTo>
                  <a:pt x="44649" y="187524"/>
                </a:lnTo>
                <a:lnTo>
                  <a:pt x="71438" y="187524"/>
                </a:lnTo>
                <a:lnTo>
                  <a:pt x="89297" y="169664"/>
                </a:lnTo>
                <a:lnTo>
                  <a:pt x="116086" y="160735"/>
                </a:lnTo>
                <a:lnTo>
                  <a:pt x="125016" y="133946"/>
                </a:lnTo>
                <a:lnTo>
                  <a:pt x="125016" y="116086"/>
                </a:lnTo>
                <a:lnTo>
                  <a:pt x="125016" y="89297"/>
                </a:lnTo>
                <a:lnTo>
                  <a:pt x="107157" y="62508"/>
                </a:lnTo>
                <a:lnTo>
                  <a:pt x="80368" y="44649"/>
                </a:lnTo>
                <a:lnTo>
                  <a:pt x="44649" y="26789"/>
                </a:lnTo>
                <a:lnTo>
                  <a:pt x="26789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35719" y="26789"/>
                </a:lnTo>
                <a:lnTo>
                  <a:pt x="62508" y="17860"/>
                </a:lnTo>
                <a:lnTo>
                  <a:pt x="89297" y="893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742039" y="3616523"/>
            <a:ext cx="151806" cy="133946"/>
          </a:xfrm>
          <a:custGeom>
            <a:avLst/>
            <a:gdLst/>
            <a:ahLst/>
            <a:cxnLst/>
            <a:rect l="0" t="0" r="0" b="0"/>
            <a:pathLst>
              <a:path w="151806" h="133946">
                <a:moveTo>
                  <a:pt x="62508" y="17859"/>
                </a:moveTo>
                <a:lnTo>
                  <a:pt x="53578" y="17859"/>
                </a:lnTo>
                <a:lnTo>
                  <a:pt x="44649" y="26789"/>
                </a:lnTo>
                <a:lnTo>
                  <a:pt x="35719" y="35719"/>
                </a:lnTo>
                <a:lnTo>
                  <a:pt x="17859" y="44648"/>
                </a:lnTo>
                <a:lnTo>
                  <a:pt x="893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17859" y="133945"/>
                </a:lnTo>
                <a:lnTo>
                  <a:pt x="35719" y="133945"/>
                </a:lnTo>
                <a:lnTo>
                  <a:pt x="62508" y="133945"/>
                </a:lnTo>
                <a:lnTo>
                  <a:pt x="98227" y="133945"/>
                </a:lnTo>
                <a:lnTo>
                  <a:pt x="125016" y="116086"/>
                </a:lnTo>
                <a:lnTo>
                  <a:pt x="142875" y="98227"/>
                </a:lnTo>
                <a:lnTo>
                  <a:pt x="151805" y="80367"/>
                </a:lnTo>
                <a:lnTo>
                  <a:pt x="151805" y="53578"/>
                </a:lnTo>
                <a:lnTo>
                  <a:pt x="142875" y="35719"/>
                </a:lnTo>
                <a:lnTo>
                  <a:pt x="116086" y="17859"/>
                </a:lnTo>
                <a:lnTo>
                  <a:pt x="89297" y="0"/>
                </a:lnTo>
                <a:lnTo>
                  <a:pt x="62508" y="0"/>
                </a:lnTo>
                <a:lnTo>
                  <a:pt x="35719" y="0"/>
                </a:lnTo>
                <a:lnTo>
                  <a:pt x="26789" y="8930"/>
                </a:lnTo>
                <a:lnTo>
                  <a:pt x="35719" y="17859"/>
                </a:lnTo>
                <a:lnTo>
                  <a:pt x="44649" y="26789"/>
                </a:lnTo>
                <a:lnTo>
                  <a:pt x="71438" y="17859"/>
                </a:lnTo>
                <a:lnTo>
                  <a:pt x="71438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974211" y="3571875"/>
            <a:ext cx="44649" cy="178594"/>
          </a:xfrm>
          <a:custGeom>
            <a:avLst/>
            <a:gdLst/>
            <a:ahLst/>
            <a:cxnLst/>
            <a:rect l="0" t="0" r="0" b="0"/>
            <a:pathLst>
              <a:path w="44649" h="178594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8930" y="107156"/>
                </a:lnTo>
                <a:lnTo>
                  <a:pt x="8930" y="133945"/>
                </a:lnTo>
                <a:lnTo>
                  <a:pt x="8930" y="151804"/>
                </a:lnTo>
                <a:lnTo>
                  <a:pt x="8930" y="169664"/>
                </a:lnTo>
                <a:lnTo>
                  <a:pt x="8930" y="178593"/>
                </a:lnTo>
                <a:lnTo>
                  <a:pt x="8930" y="178593"/>
                </a:lnTo>
                <a:lnTo>
                  <a:pt x="17859" y="169664"/>
                </a:lnTo>
                <a:lnTo>
                  <a:pt x="17859" y="142875"/>
                </a:lnTo>
                <a:lnTo>
                  <a:pt x="26789" y="107156"/>
                </a:lnTo>
                <a:lnTo>
                  <a:pt x="35719" y="62507"/>
                </a:lnTo>
                <a:lnTo>
                  <a:pt x="44648" y="17859"/>
                </a:lnTo>
                <a:lnTo>
                  <a:pt x="44648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018859" y="3411140"/>
            <a:ext cx="142876" cy="446486"/>
          </a:xfrm>
          <a:custGeom>
            <a:avLst/>
            <a:gdLst/>
            <a:ahLst/>
            <a:cxnLst/>
            <a:rect l="0" t="0" r="0" b="0"/>
            <a:pathLst>
              <a:path w="142876" h="446486">
                <a:moveTo>
                  <a:pt x="0" y="17860"/>
                </a:moveTo>
                <a:lnTo>
                  <a:pt x="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26789" y="0"/>
                </a:lnTo>
                <a:lnTo>
                  <a:pt x="44649" y="0"/>
                </a:lnTo>
                <a:lnTo>
                  <a:pt x="71438" y="0"/>
                </a:lnTo>
                <a:lnTo>
                  <a:pt x="89297" y="17860"/>
                </a:lnTo>
                <a:lnTo>
                  <a:pt x="116086" y="35719"/>
                </a:lnTo>
                <a:lnTo>
                  <a:pt x="133946" y="80367"/>
                </a:lnTo>
                <a:lnTo>
                  <a:pt x="142875" y="125016"/>
                </a:lnTo>
                <a:lnTo>
                  <a:pt x="142875" y="187524"/>
                </a:lnTo>
                <a:lnTo>
                  <a:pt x="125016" y="250031"/>
                </a:lnTo>
                <a:lnTo>
                  <a:pt x="107157" y="312539"/>
                </a:lnTo>
                <a:lnTo>
                  <a:pt x="80368" y="366117"/>
                </a:lnTo>
                <a:lnTo>
                  <a:pt x="53579" y="401836"/>
                </a:lnTo>
                <a:lnTo>
                  <a:pt x="35719" y="428625"/>
                </a:lnTo>
                <a:lnTo>
                  <a:pt x="17860" y="446485"/>
                </a:lnTo>
                <a:lnTo>
                  <a:pt x="8930" y="437555"/>
                </a:lnTo>
                <a:lnTo>
                  <a:pt x="17860" y="428625"/>
                </a:lnTo>
                <a:lnTo>
                  <a:pt x="17860" y="4286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358063" y="3571875"/>
            <a:ext cx="642938" cy="294680"/>
          </a:xfrm>
          <a:custGeom>
            <a:avLst/>
            <a:gdLst/>
            <a:ahLst/>
            <a:cxnLst/>
            <a:rect l="0" t="0" r="0" b="0"/>
            <a:pathLst>
              <a:path w="642938" h="294680">
                <a:moveTo>
                  <a:pt x="196453" y="53578"/>
                </a:moveTo>
                <a:lnTo>
                  <a:pt x="187523" y="44648"/>
                </a:lnTo>
                <a:lnTo>
                  <a:pt x="178593" y="44648"/>
                </a:lnTo>
                <a:lnTo>
                  <a:pt x="160734" y="35718"/>
                </a:lnTo>
                <a:lnTo>
                  <a:pt x="142875" y="26789"/>
                </a:lnTo>
                <a:lnTo>
                  <a:pt x="116085" y="26789"/>
                </a:lnTo>
                <a:lnTo>
                  <a:pt x="89296" y="35718"/>
                </a:lnTo>
                <a:lnTo>
                  <a:pt x="62507" y="44648"/>
                </a:lnTo>
                <a:lnTo>
                  <a:pt x="35718" y="53578"/>
                </a:lnTo>
                <a:lnTo>
                  <a:pt x="8929" y="62507"/>
                </a:lnTo>
                <a:lnTo>
                  <a:pt x="0" y="71437"/>
                </a:lnTo>
                <a:lnTo>
                  <a:pt x="0" y="80367"/>
                </a:lnTo>
                <a:lnTo>
                  <a:pt x="0" y="80367"/>
                </a:lnTo>
                <a:lnTo>
                  <a:pt x="17859" y="71437"/>
                </a:lnTo>
                <a:lnTo>
                  <a:pt x="53578" y="62507"/>
                </a:lnTo>
                <a:lnTo>
                  <a:pt x="98226" y="44648"/>
                </a:lnTo>
                <a:lnTo>
                  <a:pt x="151804" y="26789"/>
                </a:lnTo>
                <a:lnTo>
                  <a:pt x="214312" y="17859"/>
                </a:lnTo>
                <a:lnTo>
                  <a:pt x="267890" y="0"/>
                </a:lnTo>
                <a:lnTo>
                  <a:pt x="330398" y="0"/>
                </a:lnTo>
                <a:lnTo>
                  <a:pt x="366117" y="0"/>
                </a:lnTo>
                <a:lnTo>
                  <a:pt x="401835" y="0"/>
                </a:lnTo>
                <a:lnTo>
                  <a:pt x="410765" y="8929"/>
                </a:lnTo>
                <a:lnTo>
                  <a:pt x="419695" y="8929"/>
                </a:lnTo>
                <a:lnTo>
                  <a:pt x="419695" y="17859"/>
                </a:lnTo>
                <a:lnTo>
                  <a:pt x="401835" y="17859"/>
                </a:lnTo>
                <a:lnTo>
                  <a:pt x="383976" y="26789"/>
                </a:lnTo>
                <a:lnTo>
                  <a:pt x="357187" y="26789"/>
                </a:lnTo>
                <a:lnTo>
                  <a:pt x="321468" y="35718"/>
                </a:lnTo>
                <a:lnTo>
                  <a:pt x="276820" y="53578"/>
                </a:lnTo>
                <a:lnTo>
                  <a:pt x="232171" y="71437"/>
                </a:lnTo>
                <a:lnTo>
                  <a:pt x="178593" y="98226"/>
                </a:lnTo>
                <a:lnTo>
                  <a:pt x="125015" y="133945"/>
                </a:lnTo>
                <a:lnTo>
                  <a:pt x="80367" y="160734"/>
                </a:lnTo>
                <a:lnTo>
                  <a:pt x="53578" y="187523"/>
                </a:lnTo>
                <a:lnTo>
                  <a:pt x="35718" y="196453"/>
                </a:lnTo>
                <a:lnTo>
                  <a:pt x="35718" y="205382"/>
                </a:lnTo>
                <a:lnTo>
                  <a:pt x="62507" y="205382"/>
                </a:lnTo>
                <a:lnTo>
                  <a:pt x="107156" y="187523"/>
                </a:lnTo>
                <a:lnTo>
                  <a:pt x="169664" y="160734"/>
                </a:lnTo>
                <a:lnTo>
                  <a:pt x="232171" y="133945"/>
                </a:lnTo>
                <a:lnTo>
                  <a:pt x="312539" y="98226"/>
                </a:lnTo>
                <a:lnTo>
                  <a:pt x="383976" y="71437"/>
                </a:lnTo>
                <a:lnTo>
                  <a:pt x="446484" y="44648"/>
                </a:lnTo>
                <a:lnTo>
                  <a:pt x="500062" y="26789"/>
                </a:lnTo>
                <a:lnTo>
                  <a:pt x="535781" y="17859"/>
                </a:lnTo>
                <a:lnTo>
                  <a:pt x="553640" y="8929"/>
                </a:lnTo>
                <a:lnTo>
                  <a:pt x="544710" y="17859"/>
                </a:lnTo>
                <a:lnTo>
                  <a:pt x="517921" y="26789"/>
                </a:lnTo>
                <a:lnTo>
                  <a:pt x="473273" y="35718"/>
                </a:lnTo>
                <a:lnTo>
                  <a:pt x="410765" y="53578"/>
                </a:lnTo>
                <a:lnTo>
                  <a:pt x="348257" y="80367"/>
                </a:lnTo>
                <a:lnTo>
                  <a:pt x="267890" y="116086"/>
                </a:lnTo>
                <a:lnTo>
                  <a:pt x="196453" y="151804"/>
                </a:lnTo>
                <a:lnTo>
                  <a:pt x="133945" y="187523"/>
                </a:lnTo>
                <a:lnTo>
                  <a:pt x="89296" y="214312"/>
                </a:lnTo>
                <a:lnTo>
                  <a:pt x="62507" y="232171"/>
                </a:lnTo>
                <a:lnTo>
                  <a:pt x="62507" y="250031"/>
                </a:lnTo>
                <a:lnTo>
                  <a:pt x="89296" y="250031"/>
                </a:lnTo>
                <a:lnTo>
                  <a:pt x="142875" y="232171"/>
                </a:lnTo>
                <a:lnTo>
                  <a:pt x="223242" y="214312"/>
                </a:lnTo>
                <a:lnTo>
                  <a:pt x="312539" y="178593"/>
                </a:lnTo>
                <a:lnTo>
                  <a:pt x="401835" y="151804"/>
                </a:lnTo>
                <a:lnTo>
                  <a:pt x="482203" y="125015"/>
                </a:lnTo>
                <a:lnTo>
                  <a:pt x="553640" y="98226"/>
                </a:lnTo>
                <a:lnTo>
                  <a:pt x="598289" y="89296"/>
                </a:lnTo>
                <a:lnTo>
                  <a:pt x="625078" y="80367"/>
                </a:lnTo>
                <a:lnTo>
                  <a:pt x="625078" y="80367"/>
                </a:lnTo>
                <a:lnTo>
                  <a:pt x="598289" y="89296"/>
                </a:lnTo>
                <a:lnTo>
                  <a:pt x="553640" y="98226"/>
                </a:lnTo>
                <a:lnTo>
                  <a:pt x="491132" y="125015"/>
                </a:lnTo>
                <a:lnTo>
                  <a:pt x="419695" y="160734"/>
                </a:lnTo>
                <a:lnTo>
                  <a:pt x="348257" y="187523"/>
                </a:lnTo>
                <a:lnTo>
                  <a:pt x="285750" y="223242"/>
                </a:lnTo>
                <a:lnTo>
                  <a:pt x="250031" y="241101"/>
                </a:lnTo>
                <a:lnTo>
                  <a:pt x="232171" y="258961"/>
                </a:lnTo>
                <a:lnTo>
                  <a:pt x="250031" y="258961"/>
                </a:lnTo>
                <a:lnTo>
                  <a:pt x="285750" y="250031"/>
                </a:lnTo>
                <a:lnTo>
                  <a:pt x="339328" y="232171"/>
                </a:lnTo>
                <a:lnTo>
                  <a:pt x="410765" y="205382"/>
                </a:lnTo>
                <a:lnTo>
                  <a:pt x="491132" y="169664"/>
                </a:lnTo>
                <a:lnTo>
                  <a:pt x="553640" y="142875"/>
                </a:lnTo>
                <a:lnTo>
                  <a:pt x="607218" y="125015"/>
                </a:lnTo>
                <a:lnTo>
                  <a:pt x="642937" y="107156"/>
                </a:lnTo>
                <a:lnTo>
                  <a:pt x="642937" y="107156"/>
                </a:lnTo>
                <a:lnTo>
                  <a:pt x="625078" y="116086"/>
                </a:lnTo>
                <a:lnTo>
                  <a:pt x="580429" y="133945"/>
                </a:lnTo>
                <a:lnTo>
                  <a:pt x="517921" y="160734"/>
                </a:lnTo>
                <a:lnTo>
                  <a:pt x="446484" y="196453"/>
                </a:lnTo>
                <a:lnTo>
                  <a:pt x="375046" y="232171"/>
                </a:lnTo>
                <a:lnTo>
                  <a:pt x="312539" y="267890"/>
                </a:lnTo>
                <a:lnTo>
                  <a:pt x="276820" y="285750"/>
                </a:lnTo>
                <a:lnTo>
                  <a:pt x="267890" y="294679"/>
                </a:lnTo>
                <a:lnTo>
                  <a:pt x="285750" y="285750"/>
                </a:lnTo>
                <a:lnTo>
                  <a:pt x="321468" y="267890"/>
                </a:lnTo>
                <a:lnTo>
                  <a:pt x="375046" y="241101"/>
                </a:lnTo>
                <a:lnTo>
                  <a:pt x="437554" y="214312"/>
                </a:lnTo>
                <a:lnTo>
                  <a:pt x="500062" y="196453"/>
                </a:lnTo>
                <a:lnTo>
                  <a:pt x="553640" y="169664"/>
                </a:lnTo>
                <a:lnTo>
                  <a:pt x="589359" y="151804"/>
                </a:lnTo>
                <a:lnTo>
                  <a:pt x="607218" y="133945"/>
                </a:lnTo>
                <a:lnTo>
                  <a:pt x="607218" y="125015"/>
                </a:lnTo>
                <a:lnTo>
                  <a:pt x="580429" y="107156"/>
                </a:lnTo>
                <a:lnTo>
                  <a:pt x="544710" y="98226"/>
                </a:lnTo>
                <a:lnTo>
                  <a:pt x="544710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411641" y="3375421"/>
            <a:ext cx="116087" cy="151806"/>
          </a:xfrm>
          <a:custGeom>
            <a:avLst/>
            <a:gdLst/>
            <a:ahLst/>
            <a:cxnLst/>
            <a:rect l="0" t="0" r="0" b="0"/>
            <a:pathLst>
              <a:path w="116087" h="151806">
                <a:moveTo>
                  <a:pt x="8929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0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17860"/>
                </a:lnTo>
                <a:lnTo>
                  <a:pt x="17859" y="26790"/>
                </a:lnTo>
                <a:lnTo>
                  <a:pt x="17859" y="53579"/>
                </a:lnTo>
                <a:lnTo>
                  <a:pt x="17859" y="80368"/>
                </a:lnTo>
                <a:lnTo>
                  <a:pt x="8929" y="98227"/>
                </a:lnTo>
                <a:lnTo>
                  <a:pt x="8929" y="125016"/>
                </a:lnTo>
                <a:lnTo>
                  <a:pt x="8929" y="142875"/>
                </a:lnTo>
                <a:lnTo>
                  <a:pt x="8929" y="151805"/>
                </a:lnTo>
                <a:lnTo>
                  <a:pt x="26789" y="151805"/>
                </a:lnTo>
                <a:lnTo>
                  <a:pt x="44648" y="142875"/>
                </a:lnTo>
                <a:lnTo>
                  <a:pt x="62507" y="125016"/>
                </a:lnTo>
                <a:lnTo>
                  <a:pt x="89297" y="107157"/>
                </a:lnTo>
                <a:lnTo>
                  <a:pt x="116086" y="71438"/>
                </a:lnTo>
                <a:lnTo>
                  <a:pt x="116086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527727" y="3312914"/>
            <a:ext cx="133946" cy="214313"/>
          </a:xfrm>
          <a:custGeom>
            <a:avLst/>
            <a:gdLst/>
            <a:ahLst/>
            <a:cxnLst/>
            <a:rect l="0" t="0" r="0" b="0"/>
            <a:pathLst>
              <a:path w="133946" h="214313">
                <a:moveTo>
                  <a:pt x="44648" y="71437"/>
                </a:moveTo>
                <a:lnTo>
                  <a:pt x="44648" y="71437"/>
                </a:lnTo>
                <a:lnTo>
                  <a:pt x="44648" y="62507"/>
                </a:lnTo>
                <a:lnTo>
                  <a:pt x="44648" y="53578"/>
                </a:lnTo>
                <a:lnTo>
                  <a:pt x="53578" y="44648"/>
                </a:lnTo>
                <a:lnTo>
                  <a:pt x="53578" y="26789"/>
                </a:lnTo>
                <a:lnTo>
                  <a:pt x="53578" y="17859"/>
                </a:lnTo>
                <a:lnTo>
                  <a:pt x="53578" y="8929"/>
                </a:lnTo>
                <a:lnTo>
                  <a:pt x="53578" y="0"/>
                </a:lnTo>
                <a:lnTo>
                  <a:pt x="53578" y="0"/>
                </a:lnTo>
                <a:lnTo>
                  <a:pt x="44648" y="0"/>
                </a:lnTo>
                <a:lnTo>
                  <a:pt x="35718" y="8929"/>
                </a:lnTo>
                <a:lnTo>
                  <a:pt x="26789" y="26789"/>
                </a:lnTo>
                <a:lnTo>
                  <a:pt x="17859" y="53578"/>
                </a:lnTo>
                <a:lnTo>
                  <a:pt x="8929" y="71437"/>
                </a:lnTo>
                <a:lnTo>
                  <a:pt x="0" y="98226"/>
                </a:lnTo>
                <a:lnTo>
                  <a:pt x="0" y="116086"/>
                </a:lnTo>
                <a:lnTo>
                  <a:pt x="0" y="125015"/>
                </a:lnTo>
                <a:lnTo>
                  <a:pt x="8929" y="133945"/>
                </a:lnTo>
                <a:lnTo>
                  <a:pt x="17859" y="125015"/>
                </a:lnTo>
                <a:lnTo>
                  <a:pt x="35718" y="116086"/>
                </a:lnTo>
                <a:lnTo>
                  <a:pt x="53578" y="107156"/>
                </a:lnTo>
                <a:lnTo>
                  <a:pt x="62507" y="89297"/>
                </a:lnTo>
                <a:lnTo>
                  <a:pt x="80367" y="62507"/>
                </a:lnTo>
                <a:lnTo>
                  <a:pt x="89296" y="44648"/>
                </a:lnTo>
                <a:lnTo>
                  <a:pt x="98226" y="35718"/>
                </a:lnTo>
                <a:lnTo>
                  <a:pt x="98226" y="35718"/>
                </a:lnTo>
                <a:lnTo>
                  <a:pt x="98226" y="53578"/>
                </a:lnTo>
                <a:lnTo>
                  <a:pt x="98226" y="71437"/>
                </a:lnTo>
                <a:lnTo>
                  <a:pt x="89296" y="107156"/>
                </a:lnTo>
                <a:lnTo>
                  <a:pt x="89296" y="142875"/>
                </a:lnTo>
                <a:lnTo>
                  <a:pt x="80367" y="169664"/>
                </a:lnTo>
                <a:lnTo>
                  <a:pt x="80367" y="196453"/>
                </a:lnTo>
                <a:lnTo>
                  <a:pt x="71437" y="214312"/>
                </a:lnTo>
                <a:lnTo>
                  <a:pt x="80367" y="214312"/>
                </a:lnTo>
                <a:lnTo>
                  <a:pt x="89296" y="214312"/>
                </a:lnTo>
                <a:lnTo>
                  <a:pt x="98226" y="187523"/>
                </a:lnTo>
                <a:lnTo>
                  <a:pt x="107156" y="160734"/>
                </a:lnTo>
                <a:lnTo>
                  <a:pt x="116086" y="125015"/>
                </a:lnTo>
                <a:lnTo>
                  <a:pt x="133945" y="80367"/>
                </a:lnTo>
                <a:lnTo>
                  <a:pt x="133945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661672" y="3295054"/>
            <a:ext cx="142876" cy="196454"/>
          </a:xfrm>
          <a:custGeom>
            <a:avLst/>
            <a:gdLst/>
            <a:ahLst/>
            <a:cxnLst/>
            <a:rect l="0" t="0" r="0" b="0"/>
            <a:pathLst>
              <a:path w="142876" h="196454">
                <a:moveTo>
                  <a:pt x="71437" y="35719"/>
                </a:moveTo>
                <a:lnTo>
                  <a:pt x="71437" y="26789"/>
                </a:lnTo>
                <a:lnTo>
                  <a:pt x="62508" y="26789"/>
                </a:lnTo>
                <a:lnTo>
                  <a:pt x="53578" y="17860"/>
                </a:lnTo>
                <a:lnTo>
                  <a:pt x="53578" y="8930"/>
                </a:lnTo>
                <a:lnTo>
                  <a:pt x="44648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8930" y="44649"/>
                </a:lnTo>
                <a:lnTo>
                  <a:pt x="8930" y="71438"/>
                </a:lnTo>
                <a:lnTo>
                  <a:pt x="0" y="89297"/>
                </a:lnTo>
                <a:lnTo>
                  <a:pt x="0" y="116086"/>
                </a:lnTo>
                <a:lnTo>
                  <a:pt x="0" y="125016"/>
                </a:lnTo>
                <a:lnTo>
                  <a:pt x="8930" y="133946"/>
                </a:lnTo>
                <a:lnTo>
                  <a:pt x="26789" y="133946"/>
                </a:lnTo>
                <a:lnTo>
                  <a:pt x="35719" y="125016"/>
                </a:lnTo>
                <a:lnTo>
                  <a:pt x="53578" y="107157"/>
                </a:lnTo>
                <a:lnTo>
                  <a:pt x="71437" y="80367"/>
                </a:lnTo>
                <a:lnTo>
                  <a:pt x="89297" y="62508"/>
                </a:lnTo>
                <a:lnTo>
                  <a:pt x="98226" y="44649"/>
                </a:lnTo>
                <a:lnTo>
                  <a:pt x="107156" y="35719"/>
                </a:lnTo>
                <a:lnTo>
                  <a:pt x="116086" y="35719"/>
                </a:lnTo>
                <a:lnTo>
                  <a:pt x="107156" y="53578"/>
                </a:lnTo>
                <a:lnTo>
                  <a:pt x="107156" y="71438"/>
                </a:lnTo>
                <a:lnTo>
                  <a:pt x="98226" y="98227"/>
                </a:lnTo>
                <a:lnTo>
                  <a:pt x="89297" y="125016"/>
                </a:lnTo>
                <a:lnTo>
                  <a:pt x="80367" y="151805"/>
                </a:lnTo>
                <a:lnTo>
                  <a:pt x="80367" y="169664"/>
                </a:lnTo>
                <a:lnTo>
                  <a:pt x="80367" y="187524"/>
                </a:lnTo>
                <a:lnTo>
                  <a:pt x="80367" y="196453"/>
                </a:lnTo>
                <a:lnTo>
                  <a:pt x="89297" y="187524"/>
                </a:lnTo>
                <a:lnTo>
                  <a:pt x="98226" y="178594"/>
                </a:lnTo>
                <a:lnTo>
                  <a:pt x="107156" y="160735"/>
                </a:lnTo>
                <a:lnTo>
                  <a:pt x="116086" y="142875"/>
                </a:lnTo>
                <a:lnTo>
                  <a:pt x="125016" y="116086"/>
                </a:lnTo>
                <a:lnTo>
                  <a:pt x="133945" y="89297"/>
                </a:lnTo>
                <a:lnTo>
                  <a:pt x="142875" y="62508"/>
                </a:lnTo>
                <a:lnTo>
                  <a:pt x="142875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804547" y="3303984"/>
            <a:ext cx="98227" cy="196454"/>
          </a:xfrm>
          <a:custGeom>
            <a:avLst/>
            <a:gdLst/>
            <a:ahLst/>
            <a:cxnLst/>
            <a:rect l="0" t="0" r="0" b="0"/>
            <a:pathLst>
              <a:path w="98227" h="196454">
                <a:moveTo>
                  <a:pt x="44648" y="35719"/>
                </a:moveTo>
                <a:lnTo>
                  <a:pt x="44648" y="35719"/>
                </a:lnTo>
                <a:lnTo>
                  <a:pt x="44648" y="26789"/>
                </a:lnTo>
                <a:lnTo>
                  <a:pt x="35719" y="26789"/>
                </a:lnTo>
                <a:lnTo>
                  <a:pt x="35719" y="17859"/>
                </a:lnTo>
                <a:lnTo>
                  <a:pt x="35719" y="893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98227"/>
                </a:lnTo>
                <a:lnTo>
                  <a:pt x="0" y="107156"/>
                </a:lnTo>
                <a:lnTo>
                  <a:pt x="8930" y="107156"/>
                </a:lnTo>
                <a:lnTo>
                  <a:pt x="17859" y="107156"/>
                </a:lnTo>
                <a:lnTo>
                  <a:pt x="26789" y="98227"/>
                </a:lnTo>
                <a:lnTo>
                  <a:pt x="44648" y="80367"/>
                </a:lnTo>
                <a:lnTo>
                  <a:pt x="62508" y="62508"/>
                </a:lnTo>
                <a:lnTo>
                  <a:pt x="71437" y="44648"/>
                </a:lnTo>
                <a:lnTo>
                  <a:pt x="89297" y="35719"/>
                </a:lnTo>
                <a:lnTo>
                  <a:pt x="89297" y="26789"/>
                </a:lnTo>
                <a:lnTo>
                  <a:pt x="98226" y="26789"/>
                </a:lnTo>
                <a:lnTo>
                  <a:pt x="98226" y="44648"/>
                </a:lnTo>
                <a:lnTo>
                  <a:pt x="89297" y="71437"/>
                </a:lnTo>
                <a:lnTo>
                  <a:pt x="80367" y="98227"/>
                </a:lnTo>
                <a:lnTo>
                  <a:pt x="80367" y="125016"/>
                </a:lnTo>
                <a:lnTo>
                  <a:pt x="71437" y="151805"/>
                </a:lnTo>
                <a:lnTo>
                  <a:pt x="71437" y="169664"/>
                </a:lnTo>
                <a:lnTo>
                  <a:pt x="62508" y="187523"/>
                </a:lnTo>
                <a:lnTo>
                  <a:pt x="62508" y="196453"/>
                </a:lnTo>
                <a:lnTo>
                  <a:pt x="62508" y="187523"/>
                </a:lnTo>
                <a:lnTo>
                  <a:pt x="62508" y="178594"/>
                </a:lnTo>
                <a:lnTo>
                  <a:pt x="62508" y="169664"/>
                </a:lnTo>
                <a:lnTo>
                  <a:pt x="62508" y="160734"/>
                </a:lnTo>
                <a:lnTo>
                  <a:pt x="62508" y="1607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402711" y="3348632"/>
            <a:ext cx="53579" cy="223244"/>
          </a:xfrm>
          <a:custGeom>
            <a:avLst/>
            <a:gdLst/>
            <a:ahLst/>
            <a:cxnLst/>
            <a:rect l="0" t="0" r="0" b="0"/>
            <a:pathLst>
              <a:path w="53579" h="223244">
                <a:moveTo>
                  <a:pt x="8930" y="3571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53579"/>
                </a:lnTo>
                <a:lnTo>
                  <a:pt x="0" y="80368"/>
                </a:lnTo>
                <a:lnTo>
                  <a:pt x="0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205383"/>
                </a:lnTo>
                <a:lnTo>
                  <a:pt x="8930" y="214313"/>
                </a:lnTo>
                <a:lnTo>
                  <a:pt x="8930" y="223243"/>
                </a:lnTo>
                <a:lnTo>
                  <a:pt x="17859" y="223243"/>
                </a:lnTo>
                <a:lnTo>
                  <a:pt x="17859" y="223243"/>
                </a:lnTo>
                <a:lnTo>
                  <a:pt x="17859" y="214313"/>
                </a:lnTo>
                <a:lnTo>
                  <a:pt x="17859" y="187524"/>
                </a:lnTo>
                <a:lnTo>
                  <a:pt x="17859" y="169664"/>
                </a:lnTo>
                <a:lnTo>
                  <a:pt x="17859" y="142875"/>
                </a:lnTo>
                <a:lnTo>
                  <a:pt x="17859" y="116086"/>
                </a:lnTo>
                <a:lnTo>
                  <a:pt x="17859" y="89297"/>
                </a:lnTo>
                <a:lnTo>
                  <a:pt x="17859" y="62508"/>
                </a:lnTo>
                <a:lnTo>
                  <a:pt x="17859" y="4464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26789" y="44649"/>
                </a:lnTo>
                <a:lnTo>
                  <a:pt x="17859" y="53579"/>
                </a:lnTo>
                <a:lnTo>
                  <a:pt x="17859" y="71438"/>
                </a:lnTo>
                <a:lnTo>
                  <a:pt x="8930" y="98227"/>
                </a:lnTo>
                <a:lnTo>
                  <a:pt x="8930" y="125016"/>
                </a:lnTo>
                <a:lnTo>
                  <a:pt x="0" y="160735"/>
                </a:lnTo>
                <a:lnTo>
                  <a:pt x="0" y="187524"/>
                </a:lnTo>
                <a:lnTo>
                  <a:pt x="0" y="205383"/>
                </a:lnTo>
                <a:lnTo>
                  <a:pt x="8930" y="223243"/>
                </a:lnTo>
                <a:lnTo>
                  <a:pt x="8930" y="223243"/>
                </a:lnTo>
                <a:lnTo>
                  <a:pt x="8930" y="214313"/>
                </a:lnTo>
                <a:lnTo>
                  <a:pt x="17859" y="196454"/>
                </a:lnTo>
                <a:lnTo>
                  <a:pt x="17859" y="169664"/>
                </a:lnTo>
                <a:lnTo>
                  <a:pt x="26789" y="133946"/>
                </a:lnTo>
                <a:lnTo>
                  <a:pt x="26789" y="107157"/>
                </a:lnTo>
                <a:lnTo>
                  <a:pt x="44648" y="71438"/>
                </a:lnTo>
                <a:lnTo>
                  <a:pt x="53578" y="53579"/>
                </a:lnTo>
                <a:lnTo>
                  <a:pt x="53578" y="5357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295305" y="4572000"/>
            <a:ext cx="133946" cy="62508"/>
          </a:xfrm>
          <a:custGeom>
            <a:avLst/>
            <a:gdLst/>
            <a:ahLst/>
            <a:cxnLst/>
            <a:rect l="0" t="0" r="0" b="0"/>
            <a:pathLst>
              <a:path w="133946" h="62508">
                <a:moveTo>
                  <a:pt x="0" y="62507"/>
                </a:moveTo>
                <a:lnTo>
                  <a:pt x="8929" y="62507"/>
                </a:lnTo>
                <a:lnTo>
                  <a:pt x="17859" y="62507"/>
                </a:lnTo>
                <a:lnTo>
                  <a:pt x="26789" y="53578"/>
                </a:lnTo>
                <a:lnTo>
                  <a:pt x="44648" y="44648"/>
                </a:lnTo>
                <a:lnTo>
                  <a:pt x="71437" y="35718"/>
                </a:lnTo>
                <a:lnTo>
                  <a:pt x="89297" y="35718"/>
                </a:lnTo>
                <a:lnTo>
                  <a:pt x="107156" y="26789"/>
                </a:lnTo>
                <a:lnTo>
                  <a:pt x="125015" y="17859"/>
                </a:lnTo>
                <a:lnTo>
                  <a:pt x="133945" y="8929"/>
                </a:lnTo>
                <a:lnTo>
                  <a:pt x="133945" y="892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339953" y="4661296"/>
            <a:ext cx="116087" cy="44650"/>
          </a:xfrm>
          <a:custGeom>
            <a:avLst/>
            <a:gdLst/>
            <a:ahLst/>
            <a:cxnLst/>
            <a:rect l="0" t="0" r="0" b="0"/>
            <a:pathLst>
              <a:path w="116087" h="44650">
                <a:moveTo>
                  <a:pt x="0" y="8930"/>
                </a:moveTo>
                <a:lnTo>
                  <a:pt x="0" y="17860"/>
                </a:lnTo>
                <a:lnTo>
                  <a:pt x="0" y="26790"/>
                </a:lnTo>
                <a:lnTo>
                  <a:pt x="8930" y="35719"/>
                </a:lnTo>
                <a:lnTo>
                  <a:pt x="26789" y="44649"/>
                </a:lnTo>
                <a:lnTo>
                  <a:pt x="44649" y="44649"/>
                </a:lnTo>
                <a:lnTo>
                  <a:pt x="71438" y="44649"/>
                </a:lnTo>
                <a:lnTo>
                  <a:pt x="89297" y="26790"/>
                </a:lnTo>
                <a:lnTo>
                  <a:pt x="107156" y="1786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777508" y="4455914"/>
            <a:ext cx="35720" cy="303610"/>
          </a:xfrm>
          <a:custGeom>
            <a:avLst/>
            <a:gdLst/>
            <a:ahLst/>
            <a:cxnLst/>
            <a:rect l="0" t="0" r="0" b="0"/>
            <a:pathLst>
              <a:path w="35720" h="303610">
                <a:moveTo>
                  <a:pt x="8930" y="17859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53578"/>
                </a:lnTo>
                <a:lnTo>
                  <a:pt x="8930" y="89297"/>
                </a:lnTo>
                <a:lnTo>
                  <a:pt x="17859" y="133945"/>
                </a:lnTo>
                <a:lnTo>
                  <a:pt x="17859" y="178593"/>
                </a:lnTo>
                <a:lnTo>
                  <a:pt x="26789" y="223242"/>
                </a:lnTo>
                <a:lnTo>
                  <a:pt x="26789" y="258961"/>
                </a:lnTo>
                <a:lnTo>
                  <a:pt x="26789" y="285750"/>
                </a:lnTo>
                <a:lnTo>
                  <a:pt x="26789" y="294679"/>
                </a:lnTo>
                <a:lnTo>
                  <a:pt x="26789" y="303609"/>
                </a:lnTo>
                <a:lnTo>
                  <a:pt x="35719" y="294679"/>
                </a:lnTo>
                <a:lnTo>
                  <a:pt x="35719" y="276820"/>
                </a:lnTo>
                <a:lnTo>
                  <a:pt x="35719" y="2768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965031" y="4679156"/>
            <a:ext cx="71439" cy="187524"/>
          </a:xfrm>
          <a:custGeom>
            <a:avLst/>
            <a:gdLst/>
            <a:ahLst/>
            <a:cxnLst/>
            <a:rect l="0" t="0" r="0" b="0"/>
            <a:pathLst>
              <a:path w="71439" h="187524">
                <a:moveTo>
                  <a:pt x="71438" y="0"/>
                </a:moveTo>
                <a:lnTo>
                  <a:pt x="62508" y="0"/>
                </a:lnTo>
                <a:lnTo>
                  <a:pt x="62508" y="8930"/>
                </a:lnTo>
                <a:lnTo>
                  <a:pt x="62508" y="17859"/>
                </a:lnTo>
                <a:lnTo>
                  <a:pt x="62508" y="44648"/>
                </a:lnTo>
                <a:lnTo>
                  <a:pt x="62508" y="71437"/>
                </a:lnTo>
                <a:lnTo>
                  <a:pt x="53578" y="107156"/>
                </a:lnTo>
                <a:lnTo>
                  <a:pt x="44649" y="142875"/>
                </a:lnTo>
                <a:lnTo>
                  <a:pt x="26789" y="169664"/>
                </a:lnTo>
                <a:lnTo>
                  <a:pt x="17860" y="187523"/>
                </a:lnTo>
                <a:lnTo>
                  <a:pt x="8930" y="187523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215063" y="4411265"/>
            <a:ext cx="62508" cy="312540"/>
          </a:xfrm>
          <a:custGeom>
            <a:avLst/>
            <a:gdLst/>
            <a:ahLst/>
            <a:cxnLst/>
            <a:rect l="0" t="0" r="0" b="0"/>
            <a:pathLst>
              <a:path w="62508" h="312540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17860"/>
                </a:lnTo>
                <a:lnTo>
                  <a:pt x="8929" y="26789"/>
                </a:lnTo>
                <a:lnTo>
                  <a:pt x="8929" y="62508"/>
                </a:lnTo>
                <a:lnTo>
                  <a:pt x="17859" y="98227"/>
                </a:lnTo>
                <a:lnTo>
                  <a:pt x="26789" y="151805"/>
                </a:lnTo>
                <a:lnTo>
                  <a:pt x="26789" y="196453"/>
                </a:lnTo>
                <a:lnTo>
                  <a:pt x="35718" y="241102"/>
                </a:lnTo>
                <a:lnTo>
                  <a:pt x="35718" y="276821"/>
                </a:lnTo>
                <a:lnTo>
                  <a:pt x="44648" y="294680"/>
                </a:lnTo>
                <a:lnTo>
                  <a:pt x="44648" y="312539"/>
                </a:lnTo>
                <a:lnTo>
                  <a:pt x="53578" y="303610"/>
                </a:lnTo>
                <a:lnTo>
                  <a:pt x="53578" y="294680"/>
                </a:lnTo>
                <a:lnTo>
                  <a:pt x="62507" y="276821"/>
                </a:lnTo>
                <a:lnTo>
                  <a:pt x="62507" y="27682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456164" y="4607718"/>
            <a:ext cx="89298" cy="214314"/>
          </a:xfrm>
          <a:custGeom>
            <a:avLst/>
            <a:gdLst/>
            <a:ahLst/>
            <a:cxnLst/>
            <a:rect l="0" t="0" r="0" b="0"/>
            <a:pathLst>
              <a:path w="89298" h="214314">
                <a:moveTo>
                  <a:pt x="71438" y="0"/>
                </a:moveTo>
                <a:lnTo>
                  <a:pt x="71438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30"/>
                </a:lnTo>
                <a:lnTo>
                  <a:pt x="89297" y="26789"/>
                </a:lnTo>
                <a:lnTo>
                  <a:pt x="80367" y="44649"/>
                </a:lnTo>
                <a:lnTo>
                  <a:pt x="71438" y="80368"/>
                </a:lnTo>
                <a:lnTo>
                  <a:pt x="53578" y="116086"/>
                </a:lnTo>
                <a:lnTo>
                  <a:pt x="35719" y="160735"/>
                </a:lnTo>
                <a:lnTo>
                  <a:pt x="17859" y="187524"/>
                </a:lnTo>
                <a:lnTo>
                  <a:pt x="8930" y="205383"/>
                </a:lnTo>
                <a:lnTo>
                  <a:pt x="0" y="214313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643688" y="4330898"/>
            <a:ext cx="303610" cy="178595"/>
          </a:xfrm>
          <a:custGeom>
            <a:avLst/>
            <a:gdLst/>
            <a:ahLst/>
            <a:cxnLst/>
            <a:rect l="0" t="0" r="0" b="0"/>
            <a:pathLst>
              <a:path w="303610" h="178595">
                <a:moveTo>
                  <a:pt x="26789" y="89297"/>
                </a:moveTo>
                <a:lnTo>
                  <a:pt x="17859" y="89297"/>
                </a:lnTo>
                <a:lnTo>
                  <a:pt x="17859" y="89297"/>
                </a:lnTo>
                <a:lnTo>
                  <a:pt x="8929" y="89297"/>
                </a:lnTo>
                <a:lnTo>
                  <a:pt x="0" y="89297"/>
                </a:lnTo>
                <a:lnTo>
                  <a:pt x="0" y="80367"/>
                </a:lnTo>
                <a:lnTo>
                  <a:pt x="0" y="71438"/>
                </a:lnTo>
                <a:lnTo>
                  <a:pt x="8929" y="62508"/>
                </a:lnTo>
                <a:lnTo>
                  <a:pt x="26789" y="44648"/>
                </a:lnTo>
                <a:lnTo>
                  <a:pt x="44648" y="26789"/>
                </a:lnTo>
                <a:lnTo>
                  <a:pt x="71437" y="17859"/>
                </a:lnTo>
                <a:lnTo>
                  <a:pt x="107156" y="8930"/>
                </a:lnTo>
                <a:lnTo>
                  <a:pt x="133945" y="0"/>
                </a:lnTo>
                <a:lnTo>
                  <a:pt x="160734" y="8930"/>
                </a:lnTo>
                <a:lnTo>
                  <a:pt x="178593" y="17859"/>
                </a:lnTo>
                <a:lnTo>
                  <a:pt x="187523" y="44648"/>
                </a:lnTo>
                <a:lnTo>
                  <a:pt x="187523" y="62508"/>
                </a:lnTo>
                <a:lnTo>
                  <a:pt x="169664" y="98227"/>
                </a:lnTo>
                <a:lnTo>
                  <a:pt x="142875" y="125016"/>
                </a:lnTo>
                <a:lnTo>
                  <a:pt x="125015" y="151805"/>
                </a:lnTo>
                <a:lnTo>
                  <a:pt x="98226" y="169664"/>
                </a:lnTo>
                <a:lnTo>
                  <a:pt x="89296" y="178594"/>
                </a:lnTo>
                <a:lnTo>
                  <a:pt x="80367" y="178594"/>
                </a:lnTo>
                <a:lnTo>
                  <a:pt x="80367" y="169664"/>
                </a:lnTo>
                <a:lnTo>
                  <a:pt x="89296" y="169664"/>
                </a:lnTo>
                <a:lnTo>
                  <a:pt x="107156" y="160734"/>
                </a:lnTo>
                <a:lnTo>
                  <a:pt x="133945" y="160734"/>
                </a:lnTo>
                <a:lnTo>
                  <a:pt x="169664" y="169664"/>
                </a:lnTo>
                <a:lnTo>
                  <a:pt x="205382" y="178594"/>
                </a:lnTo>
                <a:lnTo>
                  <a:pt x="250031" y="178594"/>
                </a:lnTo>
                <a:lnTo>
                  <a:pt x="276820" y="178594"/>
                </a:lnTo>
                <a:lnTo>
                  <a:pt x="303609" y="178594"/>
                </a:lnTo>
                <a:lnTo>
                  <a:pt x="303609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018734" y="4304109"/>
            <a:ext cx="107158" cy="178595"/>
          </a:xfrm>
          <a:custGeom>
            <a:avLst/>
            <a:gdLst/>
            <a:ahLst/>
            <a:cxnLst/>
            <a:rect l="0" t="0" r="0" b="0"/>
            <a:pathLst>
              <a:path w="107158" h="178595">
                <a:moveTo>
                  <a:pt x="8930" y="107156"/>
                </a:moveTo>
                <a:lnTo>
                  <a:pt x="8930" y="89297"/>
                </a:lnTo>
                <a:lnTo>
                  <a:pt x="17860" y="80367"/>
                </a:lnTo>
                <a:lnTo>
                  <a:pt x="26789" y="6250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53578"/>
                </a:lnTo>
                <a:lnTo>
                  <a:pt x="26789" y="71437"/>
                </a:lnTo>
                <a:lnTo>
                  <a:pt x="17860" y="89297"/>
                </a:lnTo>
                <a:lnTo>
                  <a:pt x="8930" y="125016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0" y="178594"/>
                </a:lnTo>
                <a:lnTo>
                  <a:pt x="17860" y="169664"/>
                </a:lnTo>
                <a:lnTo>
                  <a:pt x="26789" y="160734"/>
                </a:lnTo>
                <a:lnTo>
                  <a:pt x="53579" y="142875"/>
                </a:lnTo>
                <a:lnTo>
                  <a:pt x="71438" y="116086"/>
                </a:lnTo>
                <a:lnTo>
                  <a:pt x="89297" y="80367"/>
                </a:lnTo>
                <a:lnTo>
                  <a:pt x="107157" y="53578"/>
                </a:lnTo>
                <a:lnTo>
                  <a:pt x="107157" y="26789"/>
                </a:lnTo>
                <a:lnTo>
                  <a:pt x="107157" y="8930"/>
                </a:lnTo>
                <a:lnTo>
                  <a:pt x="98227" y="0"/>
                </a:lnTo>
                <a:lnTo>
                  <a:pt x="80368" y="8930"/>
                </a:lnTo>
                <a:lnTo>
                  <a:pt x="53579" y="26789"/>
                </a:lnTo>
                <a:lnTo>
                  <a:pt x="35719" y="44648"/>
                </a:lnTo>
                <a:lnTo>
                  <a:pt x="17860" y="71437"/>
                </a:lnTo>
                <a:lnTo>
                  <a:pt x="8930" y="80367"/>
                </a:lnTo>
                <a:lnTo>
                  <a:pt x="8930" y="89297"/>
                </a:lnTo>
                <a:lnTo>
                  <a:pt x="17860" y="89297"/>
                </a:lnTo>
                <a:lnTo>
                  <a:pt x="26789" y="80367"/>
                </a:lnTo>
                <a:lnTo>
                  <a:pt x="53579" y="62508"/>
                </a:lnTo>
                <a:lnTo>
                  <a:pt x="53579" y="6250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197328" y="4268390"/>
            <a:ext cx="107157" cy="178595"/>
          </a:xfrm>
          <a:custGeom>
            <a:avLst/>
            <a:gdLst/>
            <a:ahLst/>
            <a:cxnLst/>
            <a:rect l="0" t="0" r="0" b="0"/>
            <a:pathLst>
              <a:path w="107157" h="178595">
                <a:moveTo>
                  <a:pt x="89297" y="35719"/>
                </a:moveTo>
                <a:lnTo>
                  <a:pt x="89297" y="35719"/>
                </a:lnTo>
                <a:lnTo>
                  <a:pt x="80367" y="44649"/>
                </a:lnTo>
                <a:lnTo>
                  <a:pt x="71438" y="44649"/>
                </a:lnTo>
                <a:lnTo>
                  <a:pt x="53578" y="62508"/>
                </a:lnTo>
                <a:lnTo>
                  <a:pt x="35719" y="89297"/>
                </a:lnTo>
                <a:lnTo>
                  <a:pt x="26789" y="116086"/>
                </a:lnTo>
                <a:lnTo>
                  <a:pt x="8930" y="142875"/>
                </a:lnTo>
                <a:lnTo>
                  <a:pt x="0" y="160735"/>
                </a:lnTo>
                <a:lnTo>
                  <a:pt x="0" y="178594"/>
                </a:lnTo>
                <a:lnTo>
                  <a:pt x="8930" y="178594"/>
                </a:lnTo>
                <a:lnTo>
                  <a:pt x="17860" y="178594"/>
                </a:lnTo>
                <a:lnTo>
                  <a:pt x="35719" y="178594"/>
                </a:lnTo>
                <a:lnTo>
                  <a:pt x="53578" y="151805"/>
                </a:lnTo>
                <a:lnTo>
                  <a:pt x="80367" y="133946"/>
                </a:lnTo>
                <a:lnTo>
                  <a:pt x="98227" y="107156"/>
                </a:lnTo>
                <a:lnTo>
                  <a:pt x="107156" y="71438"/>
                </a:lnTo>
                <a:lnTo>
                  <a:pt x="107156" y="44649"/>
                </a:lnTo>
                <a:lnTo>
                  <a:pt x="98227" y="26789"/>
                </a:lnTo>
                <a:lnTo>
                  <a:pt x="80367" y="8930"/>
                </a:lnTo>
                <a:lnTo>
                  <a:pt x="62508" y="0"/>
                </a:lnTo>
                <a:lnTo>
                  <a:pt x="35719" y="8930"/>
                </a:lnTo>
                <a:lnTo>
                  <a:pt x="17860" y="17860"/>
                </a:lnTo>
                <a:lnTo>
                  <a:pt x="0" y="44649"/>
                </a:lnTo>
                <a:lnTo>
                  <a:pt x="0" y="53578"/>
                </a:lnTo>
                <a:lnTo>
                  <a:pt x="8930" y="71438"/>
                </a:lnTo>
                <a:lnTo>
                  <a:pt x="17860" y="80367"/>
                </a:lnTo>
                <a:lnTo>
                  <a:pt x="44649" y="80367"/>
                </a:lnTo>
                <a:lnTo>
                  <a:pt x="44649" y="8036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384852" y="4295179"/>
            <a:ext cx="80368" cy="116087"/>
          </a:xfrm>
          <a:custGeom>
            <a:avLst/>
            <a:gdLst/>
            <a:ahLst/>
            <a:cxnLst/>
            <a:rect l="0" t="0" r="0" b="0"/>
            <a:pathLst>
              <a:path w="80368" h="116087">
                <a:moveTo>
                  <a:pt x="62507" y="0"/>
                </a:moveTo>
                <a:lnTo>
                  <a:pt x="62507" y="0"/>
                </a:lnTo>
                <a:lnTo>
                  <a:pt x="53578" y="0"/>
                </a:lnTo>
                <a:lnTo>
                  <a:pt x="44648" y="8930"/>
                </a:lnTo>
                <a:lnTo>
                  <a:pt x="35718" y="17860"/>
                </a:lnTo>
                <a:lnTo>
                  <a:pt x="26789" y="35719"/>
                </a:lnTo>
                <a:lnTo>
                  <a:pt x="17859" y="53578"/>
                </a:lnTo>
                <a:lnTo>
                  <a:pt x="8929" y="71438"/>
                </a:lnTo>
                <a:lnTo>
                  <a:pt x="8929" y="89297"/>
                </a:lnTo>
                <a:lnTo>
                  <a:pt x="8929" y="107157"/>
                </a:lnTo>
                <a:lnTo>
                  <a:pt x="8929" y="116086"/>
                </a:lnTo>
                <a:lnTo>
                  <a:pt x="17859" y="116086"/>
                </a:lnTo>
                <a:lnTo>
                  <a:pt x="35718" y="116086"/>
                </a:lnTo>
                <a:lnTo>
                  <a:pt x="44648" y="107157"/>
                </a:lnTo>
                <a:lnTo>
                  <a:pt x="62507" y="98227"/>
                </a:lnTo>
                <a:lnTo>
                  <a:pt x="71437" y="80367"/>
                </a:lnTo>
                <a:lnTo>
                  <a:pt x="80367" y="62508"/>
                </a:lnTo>
                <a:lnTo>
                  <a:pt x="80367" y="35719"/>
                </a:lnTo>
                <a:lnTo>
                  <a:pt x="62507" y="17860"/>
                </a:lnTo>
                <a:lnTo>
                  <a:pt x="44648" y="8930"/>
                </a:lnTo>
                <a:lnTo>
                  <a:pt x="26789" y="8930"/>
                </a:lnTo>
                <a:lnTo>
                  <a:pt x="8929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  <a:lnTo>
                  <a:pt x="8929" y="17860"/>
                </a:lnTo>
                <a:lnTo>
                  <a:pt x="8929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Commission </a:t>
            </a:r>
            <a:r>
              <a:rPr lang="en-US" b="1" dirty="0" smtClean="0"/>
              <a:t>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b="1" dirty="0"/>
              <a:t>2.4.1 Problem Statement</a:t>
            </a:r>
          </a:p>
          <a:p>
            <a:r>
              <a:rPr lang="en-US" sz="1600" b="1" dirty="0"/>
              <a:t>A rifle salesperson in the former Arizona Territory sold rifle locks, stocks, and barrels made by a gunsmith in Missouri. Locks cost $45, stocks cost $30, and barrels cost $25. The salesperson had to sell </a:t>
            </a:r>
            <a:r>
              <a:rPr lang="en-US" sz="1600" b="1" dirty="0" smtClean="0"/>
              <a:t>at </a:t>
            </a:r>
            <a:r>
              <a:rPr lang="en-US" sz="1600" b="1" dirty="0"/>
              <a:t>least one complete rifle per month, and production limits were such that the most the salesperson </a:t>
            </a:r>
            <a:r>
              <a:rPr lang="en-US" sz="1600" b="1" dirty="0" smtClean="0"/>
              <a:t>could </a:t>
            </a:r>
            <a:r>
              <a:rPr lang="en-US" sz="1600" b="1" dirty="0"/>
              <a:t>sell in a month was 70 locks, 80 stocks, and 90 barrels. </a:t>
            </a:r>
            <a:endParaRPr lang="en-US" sz="1600" b="1" dirty="0" smtClean="0"/>
          </a:p>
          <a:p>
            <a:r>
              <a:rPr lang="en-US" sz="1600" b="1" dirty="0" smtClean="0"/>
              <a:t>After </a:t>
            </a:r>
            <a:r>
              <a:rPr lang="en-US" sz="1600" b="1" dirty="0"/>
              <a:t>each town visit, the salesperson </a:t>
            </a:r>
            <a:r>
              <a:rPr lang="en-US" sz="1600" b="1" dirty="0" smtClean="0"/>
              <a:t>sent </a:t>
            </a:r>
            <a:r>
              <a:rPr lang="en-US" sz="1600" b="1" dirty="0"/>
              <a:t>a telegram to the Missouri gunsmith with the number of locks, stocks, and barrels sold in that </a:t>
            </a:r>
            <a:r>
              <a:rPr lang="en-US" sz="1600" b="1" dirty="0" smtClean="0"/>
              <a:t>town</a:t>
            </a:r>
            <a:r>
              <a:rPr lang="en-US" sz="1600" b="1" dirty="0"/>
              <a:t>. At the end of a month, the salesperson sent a very short telegram showing –1 lock sold. The gunsmith then knew the sales for the month were complete and computed the salesperson’s commission </a:t>
            </a:r>
            <a:r>
              <a:rPr lang="en-US" sz="1600" b="1" dirty="0" smtClean="0"/>
              <a:t>as </a:t>
            </a:r>
            <a:r>
              <a:rPr lang="en-US" sz="1600" b="1" dirty="0"/>
              <a:t>follows: </a:t>
            </a:r>
            <a:endParaRPr lang="en-US" sz="1600" b="1" dirty="0" smtClean="0"/>
          </a:p>
          <a:p>
            <a:pPr lvl="1"/>
            <a:r>
              <a:rPr lang="en-US" sz="1400" b="1" dirty="0" smtClean="0"/>
              <a:t>10</a:t>
            </a:r>
            <a:r>
              <a:rPr lang="en-US" sz="1400" b="1" dirty="0"/>
              <a:t>% on sales up to (and including) $1000, </a:t>
            </a:r>
            <a:endParaRPr lang="en-US" sz="1400" b="1" dirty="0" smtClean="0"/>
          </a:p>
          <a:p>
            <a:pPr lvl="1"/>
            <a:r>
              <a:rPr lang="en-US" sz="1400" b="1" dirty="0" smtClean="0"/>
              <a:t>15</a:t>
            </a:r>
            <a:r>
              <a:rPr lang="en-US" sz="1400" b="1" dirty="0"/>
              <a:t>% on the next $800, and </a:t>
            </a:r>
            <a:endParaRPr lang="en-US" sz="1400" b="1" dirty="0" smtClean="0"/>
          </a:p>
          <a:p>
            <a:pPr lvl="1"/>
            <a:r>
              <a:rPr lang="en-US" sz="1400" b="1" dirty="0" smtClean="0"/>
              <a:t>20</a:t>
            </a:r>
            <a:r>
              <a:rPr lang="en-US" sz="1400" b="1" dirty="0"/>
              <a:t>% on any sales in </a:t>
            </a:r>
            <a:r>
              <a:rPr lang="en-US" sz="1400" b="1" dirty="0" smtClean="0"/>
              <a:t>excess </a:t>
            </a:r>
            <a:r>
              <a:rPr lang="en-US" sz="1400" b="1" dirty="0"/>
              <a:t>of $1800. </a:t>
            </a:r>
            <a:endParaRPr lang="en-US" sz="1400" b="1" dirty="0" smtClean="0"/>
          </a:p>
          <a:p>
            <a:r>
              <a:rPr lang="en-US" sz="1600" b="1" dirty="0" smtClean="0"/>
              <a:t>The </a:t>
            </a:r>
            <a:r>
              <a:rPr lang="en-US" sz="1600" b="1" dirty="0"/>
              <a:t>commission program produced a monthly sales report that gave the total number </a:t>
            </a:r>
            <a:r>
              <a:rPr lang="en-US" sz="1600" b="1" dirty="0" smtClean="0"/>
              <a:t>of </a:t>
            </a:r>
            <a:r>
              <a:rPr lang="en-US" sz="1600" b="1" dirty="0"/>
              <a:t>locks, stocks, and barrels sold, the salesperson’s total dollar sales, and, finally, the commission.</a:t>
            </a:r>
          </a:p>
          <a:p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009680" y="5929312"/>
            <a:ext cx="464344" cy="375048"/>
          </a:xfrm>
          <a:custGeom>
            <a:avLst/>
            <a:gdLst/>
            <a:ahLst/>
            <a:cxnLst/>
            <a:rect l="0" t="0" r="0" b="0"/>
            <a:pathLst>
              <a:path w="464344" h="375048">
                <a:moveTo>
                  <a:pt x="0" y="375047"/>
                </a:moveTo>
                <a:lnTo>
                  <a:pt x="0" y="375047"/>
                </a:lnTo>
                <a:lnTo>
                  <a:pt x="8929" y="366117"/>
                </a:lnTo>
                <a:lnTo>
                  <a:pt x="8929" y="357187"/>
                </a:lnTo>
                <a:lnTo>
                  <a:pt x="17859" y="339328"/>
                </a:lnTo>
                <a:lnTo>
                  <a:pt x="35718" y="321468"/>
                </a:lnTo>
                <a:lnTo>
                  <a:pt x="62508" y="294679"/>
                </a:lnTo>
                <a:lnTo>
                  <a:pt x="89297" y="267890"/>
                </a:lnTo>
                <a:lnTo>
                  <a:pt x="133945" y="241101"/>
                </a:lnTo>
                <a:lnTo>
                  <a:pt x="178593" y="205383"/>
                </a:lnTo>
                <a:lnTo>
                  <a:pt x="250031" y="160734"/>
                </a:lnTo>
                <a:lnTo>
                  <a:pt x="321468" y="116086"/>
                </a:lnTo>
                <a:lnTo>
                  <a:pt x="392906" y="62508"/>
                </a:lnTo>
                <a:lnTo>
                  <a:pt x="464343" y="0"/>
                </a:lnTo>
                <a:lnTo>
                  <a:pt x="46434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Simple ATM (SATM)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GUI/Interface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18962"/>
            <a:ext cx="6324600" cy="415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2.5.1 Problem Statement</a:t>
            </a:r>
          </a:p>
          <a:p>
            <a:r>
              <a:rPr lang="en-US" b="1" dirty="0"/>
              <a:t>The SATM system communicates with bank customers via the 15 screens shown in Figure 2.4. </a:t>
            </a:r>
          </a:p>
          <a:p>
            <a:r>
              <a:rPr lang="en-US" b="1" dirty="0"/>
              <a:t>Using a terminal with features as shown in Figure 2.3, SATM customers can select any of three </a:t>
            </a:r>
            <a:r>
              <a:rPr lang="en-US" b="1" dirty="0" smtClean="0"/>
              <a:t>transaction </a:t>
            </a:r>
            <a:r>
              <a:rPr lang="en-US" b="1" dirty="0"/>
              <a:t>types: </a:t>
            </a:r>
            <a:endParaRPr lang="en-US" b="1" dirty="0" smtClean="0"/>
          </a:p>
          <a:p>
            <a:pPr lvl="1"/>
            <a:r>
              <a:rPr lang="en-US" b="1" dirty="0" smtClean="0"/>
              <a:t>deposits</a:t>
            </a:r>
            <a:r>
              <a:rPr lang="en-US" b="1" dirty="0"/>
              <a:t>, </a:t>
            </a:r>
            <a:endParaRPr lang="en-US" b="1" dirty="0" smtClean="0"/>
          </a:p>
          <a:p>
            <a:pPr lvl="1"/>
            <a:r>
              <a:rPr lang="en-US" b="1" dirty="0" smtClean="0"/>
              <a:t>withdrawals</a:t>
            </a:r>
            <a:r>
              <a:rPr lang="en-US" b="1" dirty="0"/>
              <a:t>, and </a:t>
            </a:r>
            <a:endParaRPr lang="en-US" b="1" dirty="0" smtClean="0"/>
          </a:p>
          <a:p>
            <a:pPr lvl="1"/>
            <a:r>
              <a:rPr lang="en-US" b="1" dirty="0" smtClean="0"/>
              <a:t>balance </a:t>
            </a:r>
            <a:r>
              <a:rPr lang="en-US" b="1" dirty="0"/>
              <a:t>inquiries. </a:t>
            </a:r>
            <a:endParaRPr lang="en-US" b="1" dirty="0" smtClean="0"/>
          </a:p>
          <a:p>
            <a:r>
              <a:rPr lang="en-US" b="1" dirty="0" smtClean="0"/>
              <a:t>These </a:t>
            </a:r>
            <a:r>
              <a:rPr lang="en-US" b="1" dirty="0"/>
              <a:t>transactions can be done on </a:t>
            </a:r>
            <a:r>
              <a:rPr lang="en-US" b="1" dirty="0" smtClean="0"/>
              <a:t>two </a:t>
            </a:r>
            <a:r>
              <a:rPr lang="en-US" b="1" dirty="0"/>
              <a:t>types of accounts: checking and savings.</a:t>
            </a:r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9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1633538"/>
            <a:ext cx="63627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8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843088"/>
            <a:ext cx="638175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4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Currency Converter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85938"/>
            <a:ext cx="5000625" cy="3903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eeform 3"/>
          <p:cNvSpPr/>
          <p:nvPr/>
        </p:nvSpPr>
        <p:spPr>
          <a:xfrm>
            <a:off x="5072063" y="2446734"/>
            <a:ext cx="410766" cy="294681"/>
          </a:xfrm>
          <a:custGeom>
            <a:avLst/>
            <a:gdLst/>
            <a:ahLst/>
            <a:cxnLst/>
            <a:rect l="0" t="0" r="0" b="0"/>
            <a:pathLst>
              <a:path w="410766" h="294681">
                <a:moveTo>
                  <a:pt x="89296" y="214313"/>
                </a:moveTo>
                <a:lnTo>
                  <a:pt x="89296" y="214313"/>
                </a:lnTo>
                <a:lnTo>
                  <a:pt x="80367" y="214313"/>
                </a:lnTo>
                <a:lnTo>
                  <a:pt x="62507" y="223243"/>
                </a:lnTo>
                <a:lnTo>
                  <a:pt x="44648" y="232172"/>
                </a:lnTo>
                <a:lnTo>
                  <a:pt x="35718" y="241102"/>
                </a:lnTo>
                <a:lnTo>
                  <a:pt x="17859" y="258961"/>
                </a:lnTo>
                <a:lnTo>
                  <a:pt x="8929" y="276821"/>
                </a:lnTo>
                <a:lnTo>
                  <a:pt x="0" y="285750"/>
                </a:lnTo>
                <a:lnTo>
                  <a:pt x="0" y="294680"/>
                </a:lnTo>
                <a:lnTo>
                  <a:pt x="8929" y="294680"/>
                </a:lnTo>
                <a:lnTo>
                  <a:pt x="35718" y="276821"/>
                </a:lnTo>
                <a:lnTo>
                  <a:pt x="80367" y="250032"/>
                </a:lnTo>
                <a:lnTo>
                  <a:pt x="133945" y="214313"/>
                </a:lnTo>
                <a:lnTo>
                  <a:pt x="196453" y="160735"/>
                </a:lnTo>
                <a:lnTo>
                  <a:pt x="267890" y="107157"/>
                </a:lnTo>
                <a:lnTo>
                  <a:pt x="339328" y="53579"/>
                </a:lnTo>
                <a:lnTo>
                  <a:pt x="410765" y="0"/>
                </a:lnTo>
                <a:lnTo>
                  <a:pt x="41076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920383" y="1812726"/>
            <a:ext cx="80368" cy="562572"/>
          </a:xfrm>
          <a:custGeom>
            <a:avLst/>
            <a:gdLst/>
            <a:ahLst/>
            <a:cxnLst/>
            <a:rect l="0" t="0" r="0" b="0"/>
            <a:pathLst>
              <a:path w="80368" h="562572">
                <a:moveTo>
                  <a:pt x="80367" y="0"/>
                </a:moveTo>
                <a:lnTo>
                  <a:pt x="71437" y="0"/>
                </a:lnTo>
                <a:lnTo>
                  <a:pt x="62508" y="8930"/>
                </a:lnTo>
                <a:lnTo>
                  <a:pt x="53578" y="17860"/>
                </a:lnTo>
                <a:lnTo>
                  <a:pt x="44648" y="26789"/>
                </a:lnTo>
                <a:lnTo>
                  <a:pt x="35719" y="35719"/>
                </a:lnTo>
                <a:lnTo>
                  <a:pt x="35719" y="62508"/>
                </a:lnTo>
                <a:lnTo>
                  <a:pt x="35719" y="89297"/>
                </a:lnTo>
                <a:lnTo>
                  <a:pt x="35719" y="125016"/>
                </a:lnTo>
                <a:lnTo>
                  <a:pt x="35719" y="178594"/>
                </a:lnTo>
                <a:lnTo>
                  <a:pt x="44648" y="250032"/>
                </a:lnTo>
                <a:lnTo>
                  <a:pt x="44648" y="321469"/>
                </a:lnTo>
                <a:lnTo>
                  <a:pt x="53578" y="392907"/>
                </a:lnTo>
                <a:lnTo>
                  <a:pt x="62508" y="455414"/>
                </a:lnTo>
                <a:lnTo>
                  <a:pt x="71437" y="508993"/>
                </a:lnTo>
                <a:lnTo>
                  <a:pt x="71437" y="535782"/>
                </a:lnTo>
                <a:lnTo>
                  <a:pt x="71437" y="553641"/>
                </a:lnTo>
                <a:lnTo>
                  <a:pt x="62508" y="562571"/>
                </a:lnTo>
                <a:lnTo>
                  <a:pt x="62508" y="544711"/>
                </a:lnTo>
                <a:lnTo>
                  <a:pt x="44648" y="517922"/>
                </a:lnTo>
                <a:lnTo>
                  <a:pt x="26789" y="464344"/>
                </a:lnTo>
                <a:lnTo>
                  <a:pt x="0" y="401836"/>
                </a:lnTo>
                <a:lnTo>
                  <a:pt x="0" y="40183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840016" y="1634133"/>
            <a:ext cx="53579" cy="8930"/>
          </a:xfrm>
          <a:custGeom>
            <a:avLst/>
            <a:gdLst/>
            <a:ahLst/>
            <a:cxnLst/>
            <a:rect l="0" t="0" r="0" b="0"/>
            <a:pathLst>
              <a:path w="53579" h="8930">
                <a:moveTo>
                  <a:pt x="26789" y="8929"/>
                </a:move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53578" y="8929"/>
                </a:lnTo>
                <a:lnTo>
                  <a:pt x="53578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081117" y="1803797"/>
            <a:ext cx="187525" cy="303610"/>
          </a:xfrm>
          <a:custGeom>
            <a:avLst/>
            <a:gdLst/>
            <a:ahLst/>
            <a:cxnLst/>
            <a:rect l="0" t="0" r="0" b="0"/>
            <a:pathLst>
              <a:path w="187525" h="303610">
                <a:moveTo>
                  <a:pt x="17860" y="80367"/>
                </a:moveTo>
                <a:lnTo>
                  <a:pt x="17860" y="89297"/>
                </a:lnTo>
                <a:lnTo>
                  <a:pt x="8930" y="107156"/>
                </a:lnTo>
                <a:lnTo>
                  <a:pt x="0" y="133945"/>
                </a:lnTo>
                <a:lnTo>
                  <a:pt x="0" y="178593"/>
                </a:lnTo>
                <a:lnTo>
                  <a:pt x="0" y="214312"/>
                </a:lnTo>
                <a:lnTo>
                  <a:pt x="0" y="250031"/>
                </a:lnTo>
                <a:lnTo>
                  <a:pt x="0" y="276820"/>
                </a:lnTo>
                <a:lnTo>
                  <a:pt x="0" y="294679"/>
                </a:lnTo>
                <a:lnTo>
                  <a:pt x="0" y="303609"/>
                </a:lnTo>
                <a:lnTo>
                  <a:pt x="8930" y="294679"/>
                </a:lnTo>
                <a:lnTo>
                  <a:pt x="8930" y="276820"/>
                </a:lnTo>
                <a:lnTo>
                  <a:pt x="17860" y="250031"/>
                </a:lnTo>
                <a:lnTo>
                  <a:pt x="17860" y="196453"/>
                </a:lnTo>
                <a:lnTo>
                  <a:pt x="17860" y="142875"/>
                </a:lnTo>
                <a:lnTo>
                  <a:pt x="17860" y="80367"/>
                </a:lnTo>
                <a:lnTo>
                  <a:pt x="26789" y="35718"/>
                </a:lnTo>
                <a:lnTo>
                  <a:pt x="35719" y="0"/>
                </a:lnTo>
                <a:lnTo>
                  <a:pt x="53578" y="0"/>
                </a:lnTo>
                <a:lnTo>
                  <a:pt x="80367" y="8929"/>
                </a:lnTo>
                <a:lnTo>
                  <a:pt x="98227" y="44648"/>
                </a:lnTo>
                <a:lnTo>
                  <a:pt x="116086" y="80367"/>
                </a:lnTo>
                <a:lnTo>
                  <a:pt x="133946" y="116086"/>
                </a:lnTo>
                <a:lnTo>
                  <a:pt x="142875" y="142875"/>
                </a:lnTo>
                <a:lnTo>
                  <a:pt x="151805" y="160734"/>
                </a:lnTo>
                <a:lnTo>
                  <a:pt x="160735" y="169664"/>
                </a:lnTo>
                <a:lnTo>
                  <a:pt x="169664" y="151804"/>
                </a:lnTo>
                <a:lnTo>
                  <a:pt x="178594" y="125015"/>
                </a:lnTo>
                <a:lnTo>
                  <a:pt x="187524" y="89297"/>
                </a:lnTo>
                <a:lnTo>
                  <a:pt x="187524" y="35718"/>
                </a:lnTo>
                <a:lnTo>
                  <a:pt x="187524" y="3571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295430" y="1562695"/>
            <a:ext cx="178594" cy="508993"/>
          </a:xfrm>
          <a:custGeom>
            <a:avLst/>
            <a:gdLst/>
            <a:ahLst/>
            <a:cxnLst/>
            <a:rect l="0" t="0" r="0" b="0"/>
            <a:pathLst>
              <a:path w="178594" h="508993">
                <a:moveTo>
                  <a:pt x="26789" y="169664"/>
                </a:moveTo>
                <a:lnTo>
                  <a:pt x="35718" y="187524"/>
                </a:lnTo>
                <a:lnTo>
                  <a:pt x="35718" y="223242"/>
                </a:lnTo>
                <a:lnTo>
                  <a:pt x="44648" y="267891"/>
                </a:lnTo>
                <a:lnTo>
                  <a:pt x="44648" y="321469"/>
                </a:lnTo>
                <a:lnTo>
                  <a:pt x="53578" y="366117"/>
                </a:lnTo>
                <a:lnTo>
                  <a:pt x="53578" y="410766"/>
                </a:lnTo>
                <a:lnTo>
                  <a:pt x="62508" y="446484"/>
                </a:lnTo>
                <a:lnTo>
                  <a:pt x="71437" y="482203"/>
                </a:lnTo>
                <a:lnTo>
                  <a:pt x="80367" y="500063"/>
                </a:lnTo>
                <a:lnTo>
                  <a:pt x="80367" y="508992"/>
                </a:lnTo>
                <a:lnTo>
                  <a:pt x="89297" y="508992"/>
                </a:lnTo>
                <a:lnTo>
                  <a:pt x="89297" y="491133"/>
                </a:lnTo>
                <a:lnTo>
                  <a:pt x="80367" y="455414"/>
                </a:lnTo>
                <a:lnTo>
                  <a:pt x="62508" y="410766"/>
                </a:lnTo>
                <a:lnTo>
                  <a:pt x="44648" y="339328"/>
                </a:lnTo>
                <a:lnTo>
                  <a:pt x="26789" y="258961"/>
                </a:lnTo>
                <a:lnTo>
                  <a:pt x="8929" y="178594"/>
                </a:lnTo>
                <a:lnTo>
                  <a:pt x="0" y="116086"/>
                </a:lnTo>
                <a:lnTo>
                  <a:pt x="8929" y="71438"/>
                </a:lnTo>
                <a:lnTo>
                  <a:pt x="26789" y="35719"/>
                </a:lnTo>
                <a:lnTo>
                  <a:pt x="53578" y="17859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69664" y="17859"/>
                </a:lnTo>
                <a:lnTo>
                  <a:pt x="178593" y="44649"/>
                </a:lnTo>
                <a:lnTo>
                  <a:pt x="178593" y="80367"/>
                </a:lnTo>
                <a:lnTo>
                  <a:pt x="178593" y="133945"/>
                </a:lnTo>
                <a:lnTo>
                  <a:pt x="169664" y="187524"/>
                </a:lnTo>
                <a:lnTo>
                  <a:pt x="151804" y="232172"/>
                </a:lnTo>
                <a:lnTo>
                  <a:pt x="133945" y="267891"/>
                </a:lnTo>
                <a:lnTo>
                  <a:pt x="125015" y="294680"/>
                </a:lnTo>
                <a:lnTo>
                  <a:pt x="116086" y="285750"/>
                </a:lnTo>
                <a:lnTo>
                  <a:pt x="125015" y="258961"/>
                </a:lnTo>
                <a:lnTo>
                  <a:pt x="133945" y="214313"/>
                </a:lnTo>
                <a:lnTo>
                  <a:pt x="151804" y="151805"/>
                </a:lnTo>
                <a:lnTo>
                  <a:pt x="169664" y="89297"/>
                </a:lnTo>
                <a:lnTo>
                  <a:pt x="169664" y="8929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536531" y="1053703"/>
            <a:ext cx="651868" cy="669727"/>
          </a:xfrm>
          <a:custGeom>
            <a:avLst/>
            <a:gdLst/>
            <a:ahLst/>
            <a:cxnLst/>
            <a:rect l="0" t="0" r="0" b="0"/>
            <a:pathLst>
              <a:path w="651868" h="669727">
                <a:moveTo>
                  <a:pt x="62508" y="500062"/>
                </a:moveTo>
                <a:lnTo>
                  <a:pt x="53578" y="508992"/>
                </a:lnTo>
                <a:lnTo>
                  <a:pt x="44649" y="535781"/>
                </a:lnTo>
                <a:lnTo>
                  <a:pt x="26789" y="562570"/>
                </a:lnTo>
                <a:lnTo>
                  <a:pt x="17860" y="598289"/>
                </a:lnTo>
                <a:lnTo>
                  <a:pt x="8930" y="625078"/>
                </a:lnTo>
                <a:lnTo>
                  <a:pt x="0" y="642937"/>
                </a:lnTo>
                <a:lnTo>
                  <a:pt x="0" y="660797"/>
                </a:lnTo>
                <a:lnTo>
                  <a:pt x="8930" y="669726"/>
                </a:lnTo>
                <a:lnTo>
                  <a:pt x="26789" y="669726"/>
                </a:lnTo>
                <a:lnTo>
                  <a:pt x="53578" y="669726"/>
                </a:lnTo>
                <a:lnTo>
                  <a:pt x="80367" y="660797"/>
                </a:lnTo>
                <a:lnTo>
                  <a:pt x="107157" y="642937"/>
                </a:lnTo>
                <a:lnTo>
                  <a:pt x="125016" y="625078"/>
                </a:lnTo>
                <a:lnTo>
                  <a:pt x="151805" y="589359"/>
                </a:lnTo>
                <a:lnTo>
                  <a:pt x="160735" y="553641"/>
                </a:lnTo>
                <a:lnTo>
                  <a:pt x="169664" y="508992"/>
                </a:lnTo>
                <a:lnTo>
                  <a:pt x="169664" y="464344"/>
                </a:lnTo>
                <a:lnTo>
                  <a:pt x="178594" y="428625"/>
                </a:lnTo>
                <a:lnTo>
                  <a:pt x="178594" y="401836"/>
                </a:lnTo>
                <a:lnTo>
                  <a:pt x="178594" y="392906"/>
                </a:lnTo>
                <a:lnTo>
                  <a:pt x="178594" y="401836"/>
                </a:lnTo>
                <a:lnTo>
                  <a:pt x="187524" y="428625"/>
                </a:lnTo>
                <a:lnTo>
                  <a:pt x="187524" y="464344"/>
                </a:lnTo>
                <a:lnTo>
                  <a:pt x="187524" y="500062"/>
                </a:lnTo>
                <a:lnTo>
                  <a:pt x="196453" y="535781"/>
                </a:lnTo>
                <a:lnTo>
                  <a:pt x="196453" y="553641"/>
                </a:lnTo>
                <a:lnTo>
                  <a:pt x="205383" y="562570"/>
                </a:lnTo>
                <a:lnTo>
                  <a:pt x="223242" y="562570"/>
                </a:lnTo>
                <a:lnTo>
                  <a:pt x="232172" y="553641"/>
                </a:lnTo>
                <a:lnTo>
                  <a:pt x="258961" y="526851"/>
                </a:lnTo>
                <a:lnTo>
                  <a:pt x="276821" y="482203"/>
                </a:lnTo>
                <a:lnTo>
                  <a:pt x="303610" y="428625"/>
                </a:lnTo>
                <a:lnTo>
                  <a:pt x="330399" y="366117"/>
                </a:lnTo>
                <a:lnTo>
                  <a:pt x="348258" y="294680"/>
                </a:lnTo>
                <a:lnTo>
                  <a:pt x="375047" y="223242"/>
                </a:lnTo>
                <a:lnTo>
                  <a:pt x="383977" y="151805"/>
                </a:lnTo>
                <a:lnTo>
                  <a:pt x="392907" y="98227"/>
                </a:lnTo>
                <a:lnTo>
                  <a:pt x="392907" y="44648"/>
                </a:lnTo>
                <a:lnTo>
                  <a:pt x="392907" y="17859"/>
                </a:lnTo>
                <a:lnTo>
                  <a:pt x="383977" y="0"/>
                </a:lnTo>
                <a:lnTo>
                  <a:pt x="366117" y="0"/>
                </a:lnTo>
                <a:lnTo>
                  <a:pt x="348258" y="8930"/>
                </a:lnTo>
                <a:lnTo>
                  <a:pt x="330399" y="26789"/>
                </a:lnTo>
                <a:lnTo>
                  <a:pt x="321469" y="62508"/>
                </a:lnTo>
                <a:lnTo>
                  <a:pt x="303610" y="107156"/>
                </a:lnTo>
                <a:lnTo>
                  <a:pt x="294680" y="178594"/>
                </a:lnTo>
                <a:lnTo>
                  <a:pt x="303610" y="250031"/>
                </a:lnTo>
                <a:lnTo>
                  <a:pt x="312539" y="330399"/>
                </a:lnTo>
                <a:lnTo>
                  <a:pt x="330399" y="392906"/>
                </a:lnTo>
                <a:lnTo>
                  <a:pt x="357188" y="446484"/>
                </a:lnTo>
                <a:lnTo>
                  <a:pt x="383977" y="482203"/>
                </a:lnTo>
                <a:lnTo>
                  <a:pt x="392907" y="500062"/>
                </a:lnTo>
                <a:lnTo>
                  <a:pt x="410766" y="508992"/>
                </a:lnTo>
                <a:lnTo>
                  <a:pt x="410766" y="508992"/>
                </a:lnTo>
                <a:lnTo>
                  <a:pt x="401836" y="500062"/>
                </a:lnTo>
                <a:lnTo>
                  <a:pt x="375047" y="482203"/>
                </a:lnTo>
                <a:lnTo>
                  <a:pt x="348258" y="455414"/>
                </a:lnTo>
                <a:lnTo>
                  <a:pt x="303610" y="410766"/>
                </a:lnTo>
                <a:lnTo>
                  <a:pt x="267891" y="366117"/>
                </a:lnTo>
                <a:lnTo>
                  <a:pt x="250032" y="312539"/>
                </a:lnTo>
                <a:lnTo>
                  <a:pt x="241102" y="267891"/>
                </a:lnTo>
                <a:lnTo>
                  <a:pt x="267891" y="232172"/>
                </a:lnTo>
                <a:lnTo>
                  <a:pt x="312539" y="205383"/>
                </a:lnTo>
                <a:lnTo>
                  <a:pt x="375047" y="187524"/>
                </a:lnTo>
                <a:lnTo>
                  <a:pt x="446485" y="169664"/>
                </a:lnTo>
                <a:lnTo>
                  <a:pt x="526852" y="160734"/>
                </a:lnTo>
                <a:lnTo>
                  <a:pt x="589360" y="151805"/>
                </a:lnTo>
                <a:lnTo>
                  <a:pt x="634008" y="151805"/>
                </a:lnTo>
                <a:lnTo>
                  <a:pt x="651867" y="169664"/>
                </a:lnTo>
                <a:lnTo>
                  <a:pt x="651867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206008" y="2920007"/>
            <a:ext cx="562571" cy="401837"/>
          </a:xfrm>
          <a:custGeom>
            <a:avLst/>
            <a:gdLst/>
            <a:ahLst/>
            <a:cxnLst/>
            <a:rect l="0" t="0" r="0" b="0"/>
            <a:pathLst>
              <a:path w="562571" h="401837">
                <a:moveTo>
                  <a:pt x="0" y="401836"/>
                </a:moveTo>
                <a:lnTo>
                  <a:pt x="0" y="401836"/>
                </a:lnTo>
                <a:lnTo>
                  <a:pt x="0" y="401836"/>
                </a:lnTo>
                <a:lnTo>
                  <a:pt x="0" y="401836"/>
                </a:lnTo>
                <a:lnTo>
                  <a:pt x="0" y="401836"/>
                </a:lnTo>
                <a:lnTo>
                  <a:pt x="0" y="401836"/>
                </a:lnTo>
                <a:lnTo>
                  <a:pt x="0" y="392907"/>
                </a:lnTo>
                <a:lnTo>
                  <a:pt x="8930" y="392907"/>
                </a:lnTo>
                <a:lnTo>
                  <a:pt x="17859" y="375047"/>
                </a:lnTo>
                <a:lnTo>
                  <a:pt x="35719" y="357188"/>
                </a:lnTo>
                <a:lnTo>
                  <a:pt x="71437" y="330399"/>
                </a:lnTo>
                <a:lnTo>
                  <a:pt x="116086" y="285750"/>
                </a:lnTo>
                <a:lnTo>
                  <a:pt x="178594" y="241102"/>
                </a:lnTo>
                <a:lnTo>
                  <a:pt x="258961" y="187524"/>
                </a:lnTo>
                <a:lnTo>
                  <a:pt x="339328" y="133946"/>
                </a:lnTo>
                <a:lnTo>
                  <a:pt x="428625" y="80368"/>
                </a:lnTo>
                <a:lnTo>
                  <a:pt x="500062" y="35719"/>
                </a:lnTo>
                <a:lnTo>
                  <a:pt x="562570" y="0"/>
                </a:lnTo>
                <a:lnTo>
                  <a:pt x="56257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063258" y="2169914"/>
            <a:ext cx="616149" cy="651868"/>
          </a:xfrm>
          <a:custGeom>
            <a:avLst/>
            <a:gdLst/>
            <a:ahLst/>
            <a:cxnLst/>
            <a:rect l="0" t="0" r="0" b="0"/>
            <a:pathLst>
              <a:path w="616149" h="651868">
                <a:moveTo>
                  <a:pt x="35719" y="455414"/>
                </a:moveTo>
                <a:lnTo>
                  <a:pt x="26789" y="473274"/>
                </a:lnTo>
                <a:lnTo>
                  <a:pt x="17859" y="491133"/>
                </a:lnTo>
                <a:lnTo>
                  <a:pt x="8930" y="517922"/>
                </a:lnTo>
                <a:lnTo>
                  <a:pt x="8930" y="553641"/>
                </a:lnTo>
                <a:lnTo>
                  <a:pt x="0" y="580430"/>
                </a:lnTo>
                <a:lnTo>
                  <a:pt x="0" y="607219"/>
                </a:lnTo>
                <a:lnTo>
                  <a:pt x="0" y="634007"/>
                </a:lnTo>
                <a:lnTo>
                  <a:pt x="8930" y="642937"/>
                </a:lnTo>
                <a:lnTo>
                  <a:pt x="17859" y="651867"/>
                </a:lnTo>
                <a:lnTo>
                  <a:pt x="26789" y="651867"/>
                </a:lnTo>
                <a:lnTo>
                  <a:pt x="35719" y="642937"/>
                </a:lnTo>
                <a:lnTo>
                  <a:pt x="44648" y="625078"/>
                </a:lnTo>
                <a:lnTo>
                  <a:pt x="53578" y="598289"/>
                </a:lnTo>
                <a:lnTo>
                  <a:pt x="53578" y="553641"/>
                </a:lnTo>
                <a:lnTo>
                  <a:pt x="53578" y="508992"/>
                </a:lnTo>
                <a:lnTo>
                  <a:pt x="62508" y="455414"/>
                </a:lnTo>
                <a:lnTo>
                  <a:pt x="71437" y="401836"/>
                </a:lnTo>
                <a:lnTo>
                  <a:pt x="89297" y="357188"/>
                </a:lnTo>
                <a:lnTo>
                  <a:pt x="107156" y="339328"/>
                </a:lnTo>
                <a:lnTo>
                  <a:pt x="133945" y="330399"/>
                </a:lnTo>
                <a:lnTo>
                  <a:pt x="169664" y="339328"/>
                </a:lnTo>
                <a:lnTo>
                  <a:pt x="196453" y="366117"/>
                </a:lnTo>
                <a:lnTo>
                  <a:pt x="214312" y="401836"/>
                </a:lnTo>
                <a:lnTo>
                  <a:pt x="223242" y="437555"/>
                </a:lnTo>
                <a:lnTo>
                  <a:pt x="232172" y="482203"/>
                </a:lnTo>
                <a:lnTo>
                  <a:pt x="223242" y="508992"/>
                </a:lnTo>
                <a:lnTo>
                  <a:pt x="223242" y="535781"/>
                </a:lnTo>
                <a:lnTo>
                  <a:pt x="223242" y="553641"/>
                </a:lnTo>
                <a:lnTo>
                  <a:pt x="223242" y="544711"/>
                </a:lnTo>
                <a:lnTo>
                  <a:pt x="223242" y="526852"/>
                </a:lnTo>
                <a:lnTo>
                  <a:pt x="232172" y="491133"/>
                </a:lnTo>
                <a:lnTo>
                  <a:pt x="241101" y="446484"/>
                </a:lnTo>
                <a:lnTo>
                  <a:pt x="250031" y="401836"/>
                </a:lnTo>
                <a:lnTo>
                  <a:pt x="258961" y="357188"/>
                </a:lnTo>
                <a:lnTo>
                  <a:pt x="276820" y="330399"/>
                </a:lnTo>
                <a:lnTo>
                  <a:pt x="294680" y="330399"/>
                </a:lnTo>
                <a:lnTo>
                  <a:pt x="303609" y="348258"/>
                </a:lnTo>
                <a:lnTo>
                  <a:pt x="321469" y="375047"/>
                </a:lnTo>
                <a:lnTo>
                  <a:pt x="330398" y="419695"/>
                </a:lnTo>
                <a:lnTo>
                  <a:pt x="339328" y="455414"/>
                </a:lnTo>
                <a:lnTo>
                  <a:pt x="357187" y="491133"/>
                </a:lnTo>
                <a:lnTo>
                  <a:pt x="366117" y="517922"/>
                </a:lnTo>
                <a:lnTo>
                  <a:pt x="375047" y="526852"/>
                </a:lnTo>
                <a:lnTo>
                  <a:pt x="392906" y="517922"/>
                </a:lnTo>
                <a:lnTo>
                  <a:pt x="401836" y="491133"/>
                </a:lnTo>
                <a:lnTo>
                  <a:pt x="401836" y="455414"/>
                </a:lnTo>
                <a:lnTo>
                  <a:pt x="410765" y="401836"/>
                </a:lnTo>
                <a:lnTo>
                  <a:pt x="410765" y="330399"/>
                </a:lnTo>
                <a:lnTo>
                  <a:pt x="410765" y="250031"/>
                </a:lnTo>
                <a:lnTo>
                  <a:pt x="401836" y="169664"/>
                </a:lnTo>
                <a:lnTo>
                  <a:pt x="401836" y="98226"/>
                </a:lnTo>
                <a:lnTo>
                  <a:pt x="401836" y="35719"/>
                </a:lnTo>
                <a:lnTo>
                  <a:pt x="401836" y="8930"/>
                </a:lnTo>
                <a:lnTo>
                  <a:pt x="401836" y="0"/>
                </a:lnTo>
                <a:lnTo>
                  <a:pt x="401836" y="17859"/>
                </a:lnTo>
                <a:lnTo>
                  <a:pt x="392906" y="44648"/>
                </a:lnTo>
                <a:lnTo>
                  <a:pt x="392906" y="98226"/>
                </a:lnTo>
                <a:lnTo>
                  <a:pt x="401836" y="151805"/>
                </a:lnTo>
                <a:lnTo>
                  <a:pt x="410765" y="214312"/>
                </a:lnTo>
                <a:lnTo>
                  <a:pt x="428625" y="267890"/>
                </a:lnTo>
                <a:lnTo>
                  <a:pt x="455414" y="321469"/>
                </a:lnTo>
                <a:lnTo>
                  <a:pt x="491133" y="366117"/>
                </a:lnTo>
                <a:lnTo>
                  <a:pt x="517922" y="401836"/>
                </a:lnTo>
                <a:lnTo>
                  <a:pt x="553640" y="419695"/>
                </a:lnTo>
                <a:lnTo>
                  <a:pt x="571500" y="419695"/>
                </a:lnTo>
                <a:lnTo>
                  <a:pt x="580430" y="410766"/>
                </a:lnTo>
                <a:lnTo>
                  <a:pt x="571500" y="392906"/>
                </a:lnTo>
                <a:lnTo>
                  <a:pt x="544711" y="357188"/>
                </a:lnTo>
                <a:lnTo>
                  <a:pt x="500062" y="312539"/>
                </a:lnTo>
                <a:lnTo>
                  <a:pt x="437555" y="267890"/>
                </a:lnTo>
                <a:lnTo>
                  <a:pt x="366117" y="241101"/>
                </a:lnTo>
                <a:lnTo>
                  <a:pt x="303609" y="223242"/>
                </a:lnTo>
                <a:lnTo>
                  <a:pt x="258961" y="214312"/>
                </a:lnTo>
                <a:lnTo>
                  <a:pt x="223242" y="223242"/>
                </a:lnTo>
                <a:lnTo>
                  <a:pt x="205383" y="241101"/>
                </a:lnTo>
                <a:lnTo>
                  <a:pt x="205383" y="250031"/>
                </a:lnTo>
                <a:lnTo>
                  <a:pt x="223242" y="250031"/>
                </a:lnTo>
                <a:lnTo>
                  <a:pt x="250031" y="241101"/>
                </a:lnTo>
                <a:lnTo>
                  <a:pt x="303609" y="223242"/>
                </a:lnTo>
                <a:lnTo>
                  <a:pt x="366117" y="196453"/>
                </a:lnTo>
                <a:lnTo>
                  <a:pt x="428625" y="178594"/>
                </a:lnTo>
                <a:lnTo>
                  <a:pt x="491133" y="160734"/>
                </a:lnTo>
                <a:lnTo>
                  <a:pt x="544711" y="142875"/>
                </a:lnTo>
                <a:lnTo>
                  <a:pt x="589359" y="125015"/>
                </a:lnTo>
                <a:lnTo>
                  <a:pt x="616148" y="116086"/>
                </a:lnTo>
                <a:lnTo>
                  <a:pt x="616148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670477" y="2187773"/>
            <a:ext cx="151805" cy="553642"/>
          </a:xfrm>
          <a:custGeom>
            <a:avLst/>
            <a:gdLst/>
            <a:ahLst/>
            <a:cxnLst/>
            <a:rect l="0" t="0" r="0" b="0"/>
            <a:pathLst>
              <a:path w="151805" h="553642">
                <a:moveTo>
                  <a:pt x="8929" y="214313"/>
                </a:moveTo>
                <a:lnTo>
                  <a:pt x="8929" y="232172"/>
                </a:lnTo>
                <a:lnTo>
                  <a:pt x="8929" y="258961"/>
                </a:lnTo>
                <a:lnTo>
                  <a:pt x="17859" y="294680"/>
                </a:lnTo>
                <a:lnTo>
                  <a:pt x="26789" y="339329"/>
                </a:lnTo>
                <a:lnTo>
                  <a:pt x="44648" y="392907"/>
                </a:lnTo>
                <a:lnTo>
                  <a:pt x="53578" y="437555"/>
                </a:lnTo>
                <a:lnTo>
                  <a:pt x="62507" y="482204"/>
                </a:lnTo>
                <a:lnTo>
                  <a:pt x="71437" y="517922"/>
                </a:lnTo>
                <a:lnTo>
                  <a:pt x="80367" y="544711"/>
                </a:lnTo>
                <a:lnTo>
                  <a:pt x="80367" y="553641"/>
                </a:lnTo>
                <a:lnTo>
                  <a:pt x="71437" y="544711"/>
                </a:lnTo>
                <a:lnTo>
                  <a:pt x="62507" y="526852"/>
                </a:lnTo>
                <a:lnTo>
                  <a:pt x="44648" y="473274"/>
                </a:lnTo>
                <a:lnTo>
                  <a:pt x="26789" y="410766"/>
                </a:lnTo>
                <a:lnTo>
                  <a:pt x="8929" y="321469"/>
                </a:lnTo>
                <a:lnTo>
                  <a:pt x="0" y="223242"/>
                </a:lnTo>
                <a:lnTo>
                  <a:pt x="0" y="142875"/>
                </a:lnTo>
                <a:lnTo>
                  <a:pt x="8929" y="80367"/>
                </a:lnTo>
                <a:lnTo>
                  <a:pt x="35718" y="35719"/>
                </a:lnTo>
                <a:lnTo>
                  <a:pt x="62507" y="8930"/>
                </a:lnTo>
                <a:lnTo>
                  <a:pt x="98226" y="0"/>
                </a:lnTo>
                <a:lnTo>
                  <a:pt x="125015" y="8930"/>
                </a:lnTo>
                <a:lnTo>
                  <a:pt x="151804" y="26789"/>
                </a:lnTo>
                <a:lnTo>
                  <a:pt x="151804" y="53578"/>
                </a:lnTo>
                <a:lnTo>
                  <a:pt x="151804" y="89297"/>
                </a:lnTo>
                <a:lnTo>
                  <a:pt x="133945" y="125016"/>
                </a:lnTo>
                <a:lnTo>
                  <a:pt x="107156" y="169664"/>
                </a:lnTo>
                <a:lnTo>
                  <a:pt x="80367" y="205383"/>
                </a:lnTo>
                <a:lnTo>
                  <a:pt x="53578" y="223242"/>
                </a:lnTo>
                <a:lnTo>
                  <a:pt x="35718" y="232172"/>
                </a:lnTo>
                <a:lnTo>
                  <a:pt x="26789" y="223242"/>
                </a:lnTo>
                <a:lnTo>
                  <a:pt x="26789" y="196453"/>
                </a:lnTo>
                <a:lnTo>
                  <a:pt x="26789" y="151805"/>
                </a:lnTo>
                <a:lnTo>
                  <a:pt x="26789" y="15180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858000" y="1848445"/>
            <a:ext cx="276821" cy="500064"/>
          </a:xfrm>
          <a:custGeom>
            <a:avLst/>
            <a:gdLst/>
            <a:ahLst/>
            <a:cxnLst/>
            <a:rect l="0" t="0" r="0" b="0"/>
            <a:pathLst>
              <a:path w="276821" h="500064">
                <a:moveTo>
                  <a:pt x="35719" y="303609"/>
                </a:moveTo>
                <a:lnTo>
                  <a:pt x="35719" y="321469"/>
                </a:lnTo>
                <a:lnTo>
                  <a:pt x="35719" y="339328"/>
                </a:lnTo>
                <a:lnTo>
                  <a:pt x="35719" y="366117"/>
                </a:lnTo>
                <a:lnTo>
                  <a:pt x="26789" y="401836"/>
                </a:lnTo>
                <a:lnTo>
                  <a:pt x="17859" y="428625"/>
                </a:lnTo>
                <a:lnTo>
                  <a:pt x="8930" y="464344"/>
                </a:lnTo>
                <a:lnTo>
                  <a:pt x="0" y="491133"/>
                </a:lnTo>
                <a:lnTo>
                  <a:pt x="0" y="500063"/>
                </a:lnTo>
                <a:lnTo>
                  <a:pt x="8930" y="500063"/>
                </a:lnTo>
                <a:lnTo>
                  <a:pt x="17859" y="491133"/>
                </a:lnTo>
                <a:lnTo>
                  <a:pt x="35719" y="455414"/>
                </a:lnTo>
                <a:lnTo>
                  <a:pt x="62508" y="419695"/>
                </a:lnTo>
                <a:lnTo>
                  <a:pt x="80367" y="375047"/>
                </a:lnTo>
                <a:lnTo>
                  <a:pt x="98227" y="330399"/>
                </a:lnTo>
                <a:lnTo>
                  <a:pt x="116086" y="303609"/>
                </a:lnTo>
                <a:lnTo>
                  <a:pt x="125016" y="294680"/>
                </a:lnTo>
                <a:lnTo>
                  <a:pt x="133945" y="303609"/>
                </a:lnTo>
                <a:lnTo>
                  <a:pt x="133945" y="330399"/>
                </a:lnTo>
                <a:lnTo>
                  <a:pt x="133945" y="366117"/>
                </a:lnTo>
                <a:lnTo>
                  <a:pt x="125016" y="401836"/>
                </a:lnTo>
                <a:lnTo>
                  <a:pt x="125016" y="428625"/>
                </a:lnTo>
                <a:lnTo>
                  <a:pt x="125016" y="446484"/>
                </a:lnTo>
                <a:lnTo>
                  <a:pt x="133945" y="455414"/>
                </a:lnTo>
                <a:lnTo>
                  <a:pt x="142875" y="455414"/>
                </a:lnTo>
                <a:lnTo>
                  <a:pt x="151805" y="437555"/>
                </a:lnTo>
                <a:lnTo>
                  <a:pt x="169664" y="410766"/>
                </a:lnTo>
                <a:lnTo>
                  <a:pt x="178594" y="366117"/>
                </a:lnTo>
                <a:lnTo>
                  <a:pt x="196453" y="312539"/>
                </a:lnTo>
                <a:lnTo>
                  <a:pt x="205383" y="241102"/>
                </a:lnTo>
                <a:lnTo>
                  <a:pt x="223242" y="178594"/>
                </a:lnTo>
                <a:lnTo>
                  <a:pt x="241102" y="107156"/>
                </a:lnTo>
                <a:lnTo>
                  <a:pt x="258961" y="53578"/>
                </a:lnTo>
                <a:lnTo>
                  <a:pt x="276820" y="17859"/>
                </a:lnTo>
                <a:lnTo>
                  <a:pt x="276820" y="0"/>
                </a:lnTo>
                <a:lnTo>
                  <a:pt x="267891" y="0"/>
                </a:lnTo>
                <a:lnTo>
                  <a:pt x="258961" y="0"/>
                </a:lnTo>
                <a:lnTo>
                  <a:pt x="241102" y="17859"/>
                </a:lnTo>
                <a:lnTo>
                  <a:pt x="214313" y="44649"/>
                </a:lnTo>
                <a:lnTo>
                  <a:pt x="205383" y="80367"/>
                </a:lnTo>
                <a:lnTo>
                  <a:pt x="196453" y="125016"/>
                </a:lnTo>
                <a:lnTo>
                  <a:pt x="187523" y="169664"/>
                </a:lnTo>
                <a:lnTo>
                  <a:pt x="196453" y="223242"/>
                </a:lnTo>
                <a:lnTo>
                  <a:pt x="205383" y="267891"/>
                </a:lnTo>
                <a:lnTo>
                  <a:pt x="223242" y="312539"/>
                </a:lnTo>
                <a:lnTo>
                  <a:pt x="241102" y="348258"/>
                </a:lnTo>
                <a:lnTo>
                  <a:pt x="258961" y="375047"/>
                </a:lnTo>
                <a:lnTo>
                  <a:pt x="267891" y="392906"/>
                </a:lnTo>
                <a:lnTo>
                  <a:pt x="276820" y="401836"/>
                </a:lnTo>
                <a:lnTo>
                  <a:pt x="276820" y="401836"/>
                </a:lnTo>
                <a:lnTo>
                  <a:pt x="276820" y="401836"/>
                </a:lnTo>
                <a:lnTo>
                  <a:pt x="250031" y="383977"/>
                </a:lnTo>
                <a:lnTo>
                  <a:pt x="223242" y="366117"/>
                </a:lnTo>
                <a:lnTo>
                  <a:pt x="187523" y="330399"/>
                </a:lnTo>
                <a:lnTo>
                  <a:pt x="151805" y="294680"/>
                </a:lnTo>
                <a:lnTo>
                  <a:pt x="116086" y="250031"/>
                </a:lnTo>
                <a:lnTo>
                  <a:pt x="116086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74086" y="1910953"/>
            <a:ext cx="258962" cy="53579"/>
          </a:xfrm>
          <a:custGeom>
            <a:avLst/>
            <a:gdLst/>
            <a:ahLst/>
            <a:cxnLst/>
            <a:rect l="0" t="0" r="0" b="0"/>
            <a:pathLst>
              <a:path w="258962" h="53579">
                <a:moveTo>
                  <a:pt x="0" y="53578"/>
                </a:moveTo>
                <a:lnTo>
                  <a:pt x="17859" y="53578"/>
                </a:lnTo>
                <a:lnTo>
                  <a:pt x="53578" y="53578"/>
                </a:lnTo>
                <a:lnTo>
                  <a:pt x="98227" y="44648"/>
                </a:lnTo>
                <a:lnTo>
                  <a:pt x="151805" y="44648"/>
                </a:lnTo>
                <a:lnTo>
                  <a:pt x="187523" y="35719"/>
                </a:lnTo>
                <a:lnTo>
                  <a:pt x="223242" y="35719"/>
                </a:lnTo>
                <a:lnTo>
                  <a:pt x="250031" y="26789"/>
                </a:lnTo>
                <a:lnTo>
                  <a:pt x="258961" y="17859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52680" y="794742"/>
            <a:ext cx="107157" cy="794743"/>
          </a:xfrm>
          <a:custGeom>
            <a:avLst/>
            <a:gdLst/>
            <a:ahLst/>
            <a:cxnLst/>
            <a:rect l="0" t="0" r="0" b="0"/>
            <a:pathLst>
              <a:path w="107157" h="794743">
                <a:moveTo>
                  <a:pt x="107156" y="0"/>
                </a:moveTo>
                <a:lnTo>
                  <a:pt x="107156" y="0"/>
                </a:lnTo>
                <a:lnTo>
                  <a:pt x="98226" y="8930"/>
                </a:lnTo>
                <a:lnTo>
                  <a:pt x="89297" y="35719"/>
                </a:lnTo>
                <a:lnTo>
                  <a:pt x="80367" y="80367"/>
                </a:lnTo>
                <a:lnTo>
                  <a:pt x="62508" y="160734"/>
                </a:lnTo>
                <a:lnTo>
                  <a:pt x="44648" y="258961"/>
                </a:lnTo>
                <a:lnTo>
                  <a:pt x="26789" y="383977"/>
                </a:lnTo>
                <a:lnTo>
                  <a:pt x="8929" y="500063"/>
                </a:lnTo>
                <a:lnTo>
                  <a:pt x="0" y="607219"/>
                </a:lnTo>
                <a:lnTo>
                  <a:pt x="0" y="696516"/>
                </a:lnTo>
                <a:lnTo>
                  <a:pt x="0" y="759023"/>
                </a:lnTo>
                <a:lnTo>
                  <a:pt x="8929" y="785812"/>
                </a:lnTo>
                <a:lnTo>
                  <a:pt x="17859" y="794742"/>
                </a:lnTo>
                <a:lnTo>
                  <a:pt x="35718" y="776883"/>
                </a:lnTo>
                <a:lnTo>
                  <a:pt x="44648" y="732234"/>
                </a:lnTo>
                <a:lnTo>
                  <a:pt x="44648" y="7322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322344" y="1607344"/>
            <a:ext cx="71438" cy="848321"/>
          </a:xfrm>
          <a:custGeom>
            <a:avLst/>
            <a:gdLst/>
            <a:ahLst/>
            <a:cxnLst/>
            <a:rect l="0" t="0" r="0" b="0"/>
            <a:pathLst>
              <a:path w="71438" h="848321">
                <a:moveTo>
                  <a:pt x="71437" y="0"/>
                </a:moveTo>
                <a:lnTo>
                  <a:pt x="62508" y="17859"/>
                </a:lnTo>
                <a:lnTo>
                  <a:pt x="53578" y="53578"/>
                </a:lnTo>
                <a:lnTo>
                  <a:pt x="44648" y="107156"/>
                </a:lnTo>
                <a:lnTo>
                  <a:pt x="26789" y="187523"/>
                </a:lnTo>
                <a:lnTo>
                  <a:pt x="17859" y="285750"/>
                </a:lnTo>
                <a:lnTo>
                  <a:pt x="8929" y="392906"/>
                </a:lnTo>
                <a:lnTo>
                  <a:pt x="0" y="508992"/>
                </a:lnTo>
                <a:lnTo>
                  <a:pt x="0" y="616148"/>
                </a:lnTo>
                <a:lnTo>
                  <a:pt x="0" y="705445"/>
                </a:lnTo>
                <a:lnTo>
                  <a:pt x="0" y="776882"/>
                </a:lnTo>
                <a:lnTo>
                  <a:pt x="8929" y="821531"/>
                </a:lnTo>
                <a:lnTo>
                  <a:pt x="17859" y="848320"/>
                </a:lnTo>
                <a:lnTo>
                  <a:pt x="26789" y="848320"/>
                </a:lnTo>
                <a:lnTo>
                  <a:pt x="26789" y="8483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536656" y="1794867"/>
            <a:ext cx="44650" cy="250032"/>
          </a:xfrm>
          <a:custGeom>
            <a:avLst/>
            <a:gdLst/>
            <a:ahLst/>
            <a:cxnLst/>
            <a:rect l="0" t="0" r="0" b="0"/>
            <a:pathLst>
              <a:path w="44650" h="250032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8930" y="133945"/>
                </a:lnTo>
                <a:lnTo>
                  <a:pt x="17860" y="178594"/>
                </a:lnTo>
                <a:lnTo>
                  <a:pt x="26789" y="205383"/>
                </a:lnTo>
                <a:lnTo>
                  <a:pt x="35719" y="232172"/>
                </a:lnTo>
                <a:lnTo>
                  <a:pt x="44649" y="250031"/>
                </a:lnTo>
                <a:lnTo>
                  <a:pt x="44649" y="250031"/>
                </a:lnTo>
                <a:lnTo>
                  <a:pt x="44649" y="250031"/>
                </a:lnTo>
                <a:lnTo>
                  <a:pt x="44649" y="232172"/>
                </a:lnTo>
                <a:lnTo>
                  <a:pt x="44649" y="196453"/>
                </a:lnTo>
                <a:lnTo>
                  <a:pt x="35719" y="160734"/>
                </a:lnTo>
                <a:lnTo>
                  <a:pt x="35719" y="16073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465219" y="1651992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17859"/>
                </a:lnTo>
                <a:lnTo>
                  <a:pt x="35719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661672" y="1651992"/>
            <a:ext cx="232173" cy="258962"/>
          </a:xfrm>
          <a:custGeom>
            <a:avLst/>
            <a:gdLst/>
            <a:ahLst/>
            <a:cxnLst/>
            <a:rect l="0" t="0" r="0" b="0"/>
            <a:pathLst>
              <a:path w="232173" h="258962">
                <a:moveTo>
                  <a:pt x="0" y="35719"/>
                </a:moveTo>
                <a:lnTo>
                  <a:pt x="0" y="35719"/>
                </a:lnTo>
                <a:lnTo>
                  <a:pt x="0" y="44648"/>
                </a:lnTo>
                <a:lnTo>
                  <a:pt x="8930" y="62508"/>
                </a:lnTo>
                <a:lnTo>
                  <a:pt x="8930" y="89297"/>
                </a:lnTo>
                <a:lnTo>
                  <a:pt x="17859" y="116086"/>
                </a:lnTo>
                <a:lnTo>
                  <a:pt x="26789" y="160734"/>
                </a:lnTo>
                <a:lnTo>
                  <a:pt x="35719" y="196453"/>
                </a:lnTo>
                <a:lnTo>
                  <a:pt x="44648" y="223242"/>
                </a:lnTo>
                <a:lnTo>
                  <a:pt x="53578" y="241102"/>
                </a:lnTo>
                <a:lnTo>
                  <a:pt x="53578" y="258961"/>
                </a:lnTo>
                <a:lnTo>
                  <a:pt x="62508" y="250031"/>
                </a:lnTo>
                <a:lnTo>
                  <a:pt x="62508" y="232172"/>
                </a:lnTo>
                <a:lnTo>
                  <a:pt x="71437" y="205383"/>
                </a:lnTo>
                <a:lnTo>
                  <a:pt x="71437" y="169664"/>
                </a:lnTo>
                <a:lnTo>
                  <a:pt x="80367" y="116086"/>
                </a:lnTo>
                <a:lnTo>
                  <a:pt x="89297" y="71437"/>
                </a:lnTo>
                <a:lnTo>
                  <a:pt x="98226" y="26789"/>
                </a:lnTo>
                <a:lnTo>
                  <a:pt x="116086" y="0"/>
                </a:lnTo>
                <a:lnTo>
                  <a:pt x="133945" y="0"/>
                </a:lnTo>
                <a:lnTo>
                  <a:pt x="151805" y="8930"/>
                </a:lnTo>
                <a:lnTo>
                  <a:pt x="160734" y="44648"/>
                </a:lnTo>
                <a:lnTo>
                  <a:pt x="178594" y="89297"/>
                </a:lnTo>
                <a:lnTo>
                  <a:pt x="187523" y="125016"/>
                </a:lnTo>
                <a:lnTo>
                  <a:pt x="187523" y="169664"/>
                </a:lnTo>
                <a:lnTo>
                  <a:pt x="196453" y="196453"/>
                </a:lnTo>
                <a:lnTo>
                  <a:pt x="205383" y="205383"/>
                </a:lnTo>
                <a:lnTo>
                  <a:pt x="205383" y="205383"/>
                </a:lnTo>
                <a:lnTo>
                  <a:pt x="214312" y="178594"/>
                </a:lnTo>
                <a:lnTo>
                  <a:pt x="223242" y="151805"/>
                </a:lnTo>
                <a:lnTo>
                  <a:pt x="232172" y="98227"/>
                </a:lnTo>
                <a:lnTo>
                  <a:pt x="232172" y="44648"/>
                </a:lnTo>
                <a:lnTo>
                  <a:pt x="232172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983141" y="1464469"/>
            <a:ext cx="107157" cy="482204"/>
          </a:xfrm>
          <a:custGeom>
            <a:avLst/>
            <a:gdLst/>
            <a:ahLst/>
            <a:cxnLst/>
            <a:rect l="0" t="0" r="0" b="0"/>
            <a:pathLst>
              <a:path w="107157" h="482204">
                <a:moveTo>
                  <a:pt x="0" y="98226"/>
                </a:moveTo>
                <a:lnTo>
                  <a:pt x="8929" y="107156"/>
                </a:lnTo>
                <a:lnTo>
                  <a:pt x="8929" y="116085"/>
                </a:lnTo>
                <a:lnTo>
                  <a:pt x="8929" y="133945"/>
                </a:lnTo>
                <a:lnTo>
                  <a:pt x="8929" y="160734"/>
                </a:lnTo>
                <a:lnTo>
                  <a:pt x="17859" y="196453"/>
                </a:lnTo>
                <a:lnTo>
                  <a:pt x="26789" y="241101"/>
                </a:lnTo>
                <a:lnTo>
                  <a:pt x="35718" y="303609"/>
                </a:lnTo>
                <a:lnTo>
                  <a:pt x="44648" y="357187"/>
                </a:lnTo>
                <a:lnTo>
                  <a:pt x="62507" y="401835"/>
                </a:lnTo>
                <a:lnTo>
                  <a:pt x="71437" y="437554"/>
                </a:lnTo>
                <a:lnTo>
                  <a:pt x="80367" y="464343"/>
                </a:lnTo>
                <a:lnTo>
                  <a:pt x="80367" y="482203"/>
                </a:lnTo>
                <a:lnTo>
                  <a:pt x="80367" y="473273"/>
                </a:lnTo>
                <a:lnTo>
                  <a:pt x="80367" y="446484"/>
                </a:lnTo>
                <a:lnTo>
                  <a:pt x="71437" y="410765"/>
                </a:lnTo>
                <a:lnTo>
                  <a:pt x="53578" y="339328"/>
                </a:lnTo>
                <a:lnTo>
                  <a:pt x="35718" y="267890"/>
                </a:lnTo>
                <a:lnTo>
                  <a:pt x="17859" y="178593"/>
                </a:lnTo>
                <a:lnTo>
                  <a:pt x="8929" y="107156"/>
                </a:lnTo>
                <a:lnTo>
                  <a:pt x="8929" y="44648"/>
                </a:lnTo>
                <a:lnTo>
                  <a:pt x="17859" y="17859"/>
                </a:lnTo>
                <a:lnTo>
                  <a:pt x="35718" y="0"/>
                </a:lnTo>
                <a:lnTo>
                  <a:pt x="53578" y="8929"/>
                </a:lnTo>
                <a:lnTo>
                  <a:pt x="80367" y="17859"/>
                </a:lnTo>
                <a:lnTo>
                  <a:pt x="98226" y="44648"/>
                </a:lnTo>
                <a:lnTo>
                  <a:pt x="107156" y="71437"/>
                </a:lnTo>
                <a:lnTo>
                  <a:pt x="107156" y="98226"/>
                </a:lnTo>
                <a:lnTo>
                  <a:pt x="98226" y="133945"/>
                </a:lnTo>
                <a:lnTo>
                  <a:pt x="89297" y="160734"/>
                </a:lnTo>
                <a:lnTo>
                  <a:pt x="80367" y="187523"/>
                </a:lnTo>
                <a:lnTo>
                  <a:pt x="71437" y="196453"/>
                </a:lnTo>
                <a:lnTo>
                  <a:pt x="53578" y="205382"/>
                </a:lnTo>
                <a:lnTo>
                  <a:pt x="53578" y="196453"/>
                </a:lnTo>
                <a:lnTo>
                  <a:pt x="53578" y="169664"/>
                </a:lnTo>
                <a:lnTo>
                  <a:pt x="53578" y="133945"/>
                </a:lnTo>
                <a:lnTo>
                  <a:pt x="53578" y="13394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108156" y="1143000"/>
            <a:ext cx="366118" cy="455415"/>
          </a:xfrm>
          <a:custGeom>
            <a:avLst/>
            <a:gdLst/>
            <a:ahLst/>
            <a:cxnLst/>
            <a:rect l="0" t="0" r="0" b="0"/>
            <a:pathLst>
              <a:path w="366118" h="455415">
                <a:moveTo>
                  <a:pt x="62508" y="285750"/>
                </a:moveTo>
                <a:lnTo>
                  <a:pt x="53578" y="294679"/>
                </a:lnTo>
                <a:lnTo>
                  <a:pt x="53578" y="312539"/>
                </a:lnTo>
                <a:lnTo>
                  <a:pt x="44649" y="330398"/>
                </a:lnTo>
                <a:lnTo>
                  <a:pt x="26789" y="357187"/>
                </a:lnTo>
                <a:lnTo>
                  <a:pt x="17860" y="392906"/>
                </a:lnTo>
                <a:lnTo>
                  <a:pt x="8930" y="419695"/>
                </a:lnTo>
                <a:lnTo>
                  <a:pt x="0" y="437554"/>
                </a:lnTo>
                <a:lnTo>
                  <a:pt x="0" y="446484"/>
                </a:lnTo>
                <a:lnTo>
                  <a:pt x="0" y="455414"/>
                </a:lnTo>
                <a:lnTo>
                  <a:pt x="17860" y="455414"/>
                </a:lnTo>
                <a:lnTo>
                  <a:pt x="26789" y="437554"/>
                </a:lnTo>
                <a:lnTo>
                  <a:pt x="53578" y="410765"/>
                </a:lnTo>
                <a:lnTo>
                  <a:pt x="62508" y="375047"/>
                </a:lnTo>
                <a:lnTo>
                  <a:pt x="80367" y="339328"/>
                </a:lnTo>
                <a:lnTo>
                  <a:pt x="89296" y="312539"/>
                </a:lnTo>
                <a:lnTo>
                  <a:pt x="107156" y="294679"/>
                </a:lnTo>
                <a:lnTo>
                  <a:pt x="107156" y="294679"/>
                </a:lnTo>
                <a:lnTo>
                  <a:pt x="116085" y="303609"/>
                </a:lnTo>
                <a:lnTo>
                  <a:pt x="116085" y="330398"/>
                </a:lnTo>
                <a:lnTo>
                  <a:pt x="116085" y="357187"/>
                </a:lnTo>
                <a:lnTo>
                  <a:pt x="125015" y="375047"/>
                </a:lnTo>
                <a:lnTo>
                  <a:pt x="125015" y="401836"/>
                </a:lnTo>
                <a:lnTo>
                  <a:pt x="133945" y="410765"/>
                </a:lnTo>
                <a:lnTo>
                  <a:pt x="142874" y="410765"/>
                </a:lnTo>
                <a:lnTo>
                  <a:pt x="151804" y="401836"/>
                </a:lnTo>
                <a:lnTo>
                  <a:pt x="160734" y="383976"/>
                </a:lnTo>
                <a:lnTo>
                  <a:pt x="169664" y="357187"/>
                </a:lnTo>
                <a:lnTo>
                  <a:pt x="187523" y="312539"/>
                </a:lnTo>
                <a:lnTo>
                  <a:pt x="196453" y="258961"/>
                </a:lnTo>
                <a:lnTo>
                  <a:pt x="205382" y="196453"/>
                </a:lnTo>
                <a:lnTo>
                  <a:pt x="214312" y="125016"/>
                </a:lnTo>
                <a:lnTo>
                  <a:pt x="214312" y="71437"/>
                </a:lnTo>
                <a:lnTo>
                  <a:pt x="223242" y="26789"/>
                </a:lnTo>
                <a:lnTo>
                  <a:pt x="223242" y="0"/>
                </a:lnTo>
                <a:lnTo>
                  <a:pt x="223242" y="0"/>
                </a:lnTo>
                <a:lnTo>
                  <a:pt x="223242" y="8930"/>
                </a:lnTo>
                <a:lnTo>
                  <a:pt x="214312" y="44648"/>
                </a:lnTo>
                <a:lnTo>
                  <a:pt x="214312" y="80367"/>
                </a:lnTo>
                <a:lnTo>
                  <a:pt x="214312" y="133945"/>
                </a:lnTo>
                <a:lnTo>
                  <a:pt x="223242" y="187523"/>
                </a:lnTo>
                <a:lnTo>
                  <a:pt x="232171" y="241102"/>
                </a:lnTo>
                <a:lnTo>
                  <a:pt x="241101" y="294679"/>
                </a:lnTo>
                <a:lnTo>
                  <a:pt x="250031" y="339328"/>
                </a:lnTo>
                <a:lnTo>
                  <a:pt x="258960" y="375047"/>
                </a:lnTo>
                <a:lnTo>
                  <a:pt x="258960" y="401836"/>
                </a:lnTo>
                <a:lnTo>
                  <a:pt x="258960" y="410765"/>
                </a:lnTo>
                <a:lnTo>
                  <a:pt x="258960" y="419695"/>
                </a:lnTo>
                <a:lnTo>
                  <a:pt x="241101" y="410765"/>
                </a:lnTo>
                <a:lnTo>
                  <a:pt x="232171" y="383976"/>
                </a:lnTo>
                <a:lnTo>
                  <a:pt x="214312" y="339328"/>
                </a:lnTo>
                <a:lnTo>
                  <a:pt x="187523" y="294679"/>
                </a:lnTo>
                <a:lnTo>
                  <a:pt x="187523" y="250031"/>
                </a:lnTo>
                <a:lnTo>
                  <a:pt x="187523" y="205383"/>
                </a:lnTo>
                <a:lnTo>
                  <a:pt x="205382" y="169664"/>
                </a:lnTo>
                <a:lnTo>
                  <a:pt x="241101" y="151805"/>
                </a:lnTo>
                <a:lnTo>
                  <a:pt x="276820" y="151805"/>
                </a:lnTo>
                <a:lnTo>
                  <a:pt x="312539" y="151805"/>
                </a:lnTo>
                <a:lnTo>
                  <a:pt x="339328" y="151805"/>
                </a:lnTo>
                <a:lnTo>
                  <a:pt x="357187" y="151805"/>
                </a:lnTo>
                <a:lnTo>
                  <a:pt x="366117" y="151805"/>
                </a:lnTo>
                <a:lnTo>
                  <a:pt x="366117" y="151805"/>
                </a:lnTo>
                <a:lnTo>
                  <a:pt x="348257" y="142875"/>
                </a:lnTo>
                <a:lnTo>
                  <a:pt x="330398" y="125016"/>
                </a:lnTo>
                <a:lnTo>
                  <a:pt x="330398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402711" y="562570"/>
            <a:ext cx="562571" cy="696517"/>
          </a:xfrm>
          <a:custGeom>
            <a:avLst/>
            <a:gdLst/>
            <a:ahLst/>
            <a:cxnLst/>
            <a:rect l="0" t="0" r="0" b="0"/>
            <a:pathLst>
              <a:path w="562571" h="696517">
                <a:moveTo>
                  <a:pt x="71437" y="437555"/>
                </a:moveTo>
                <a:lnTo>
                  <a:pt x="62508" y="437555"/>
                </a:lnTo>
                <a:lnTo>
                  <a:pt x="53578" y="437555"/>
                </a:lnTo>
                <a:lnTo>
                  <a:pt x="44648" y="428625"/>
                </a:lnTo>
                <a:lnTo>
                  <a:pt x="44648" y="428625"/>
                </a:lnTo>
                <a:lnTo>
                  <a:pt x="35719" y="419696"/>
                </a:lnTo>
                <a:lnTo>
                  <a:pt x="26789" y="419696"/>
                </a:lnTo>
                <a:lnTo>
                  <a:pt x="26789" y="419696"/>
                </a:lnTo>
                <a:lnTo>
                  <a:pt x="26789" y="437555"/>
                </a:lnTo>
                <a:lnTo>
                  <a:pt x="26789" y="473274"/>
                </a:lnTo>
                <a:lnTo>
                  <a:pt x="35719" y="517922"/>
                </a:lnTo>
                <a:lnTo>
                  <a:pt x="44648" y="562571"/>
                </a:lnTo>
                <a:lnTo>
                  <a:pt x="62508" y="607219"/>
                </a:lnTo>
                <a:lnTo>
                  <a:pt x="71437" y="642938"/>
                </a:lnTo>
                <a:lnTo>
                  <a:pt x="80367" y="669727"/>
                </a:lnTo>
                <a:lnTo>
                  <a:pt x="98227" y="687586"/>
                </a:lnTo>
                <a:lnTo>
                  <a:pt x="107156" y="696516"/>
                </a:lnTo>
                <a:lnTo>
                  <a:pt x="116086" y="687586"/>
                </a:lnTo>
                <a:lnTo>
                  <a:pt x="125016" y="669727"/>
                </a:lnTo>
                <a:lnTo>
                  <a:pt x="125016" y="634008"/>
                </a:lnTo>
                <a:lnTo>
                  <a:pt x="116086" y="589360"/>
                </a:lnTo>
                <a:lnTo>
                  <a:pt x="98227" y="544711"/>
                </a:lnTo>
                <a:lnTo>
                  <a:pt x="80367" y="500063"/>
                </a:lnTo>
                <a:lnTo>
                  <a:pt x="53578" y="464344"/>
                </a:lnTo>
                <a:lnTo>
                  <a:pt x="26789" y="446485"/>
                </a:lnTo>
                <a:lnTo>
                  <a:pt x="8930" y="437555"/>
                </a:lnTo>
                <a:lnTo>
                  <a:pt x="0" y="437555"/>
                </a:lnTo>
                <a:lnTo>
                  <a:pt x="0" y="437555"/>
                </a:lnTo>
                <a:lnTo>
                  <a:pt x="8930" y="437555"/>
                </a:lnTo>
                <a:lnTo>
                  <a:pt x="26789" y="437555"/>
                </a:lnTo>
                <a:lnTo>
                  <a:pt x="62508" y="437555"/>
                </a:lnTo>
                <a:lnTo>
                  <a:pt x="107156" y="428625"/>
                </a:lnTo>
                <a:lnTo>
                  <a:pt x="142875" y="419696"/>
                </a:lnTo>
                <a:lnTo>
                  <a:pt x="187523" y="419696"/>
                </a:lnTo>
                <a:lnTo>
                  <a:pt x="223242" y="419696"/>
                </a:lnTo>
                <a:lnTo>
                  <a:pt x="250031" y="446485"/>
                </a:lnTo>
                <a:lnTo>
                  <a:pt x="267891" y="482203"/>
                </a:lnTo>
                <a:lnTo>
                  <a:pt x="267891" y="517922"/>
                </a:lnTo>
                <a:lnTo>
                  <a:pt x="258961" y="553641"/>
                </a:lnTo>
                <a:lnTo>
                  <a:pt x="250031" y="580430"/>
                </a:lnTo>
                <a:lnTo>
                  <a:pt x="232172" y="607219"/>
                </a:lnTo>
                <a:lnTo>
                  <a:pt x="223242" y="607219"/>
                </a:lnTo>
                <a:lnTo>
                  <a:pt x="223242" y="607219"/>
                </a:lnTo>
                <a:lnTo>
                  <a:pt x="232172" y="589360"/>
                </a:lnTo>
                <a:lnTo>
                  <a:pt x="250031" y="553641"/>
                </a:lnTo>
                <a:lnTo>
                  <a:pt x="267891" y="517922"/>
                </a:lnTo>
                <a:lnTo>
                  <a:pt x="285750" y="473274"/>
                </a:lnTo>
                <a:lnTo>
                  <a:pt x="303609" y="437555"/>
                </a:lnTo>
                <a:lnTo>
                  <a:pt x="321469" y="410766"/>
                </a:lnTo>
                <a:lnTo>
                  <a:pt x="339328" y="401836"/>
                </a:lnTo>
                <a:lnTo>
                  <a:pt x="348258" y="401836"/>
                </a:lnTo>
                <a:lnTo>
                  <a:pt x="357187" y="419696"/>
                </a:lnTo>
                <a:lnTo>
                  <a:pt x="366117" y="446485"/>
                </a:lnTo>
                <a:lnTo>
                  <a:pt x="366117" y="473274"/>
                </a:lnTo>
                <a:lnTo>
                  <a:pt x="375047" y="500063"/>
                </a:lnTo>
                <a:lnTo>
                  <a:pt x="383977" y="517922"/>
                </a:lnTo>
                <a:lnTo>
                  <a:pt x="392906" y="526852"/>
                </a:lnTo>
                <a:lnTo>
                  <a:pt x="401836" y="526852"/>
                </a:lnTo>
                <a:lnTo>
                  <a:pt x="410766" y="508992"/>
                </a:lnTo>
                <a:lnTo>
                  <a:pt x="419695" y="482203"/>
                </a:lnTo>
                <a:lnTo>
                  <a:pt x="428625" y="446485"/>
                </a:lnTo>
                <a:lnTo>
                  <a:pt x="428625" y="392906"/>
                </a:lnTo>
                <a:lnTo>
                  <a:pt x="437555" y="321469"/>
                </a:lnTo>
                <a:lnTo>
                  <a:pt x="437555" y="241102"/>
                </a:lnTo>
                <a:lnTo>
                  <a:pt x="437555" y="160735"/>
                </a:lnTo>
                <a:lnTo>
                  <a:pt x="437555" y="89297"/>
                </a:lnTo>
                <a:lnTo>
                  <a:pt x="428625" y="35719"/>
                </a:lnTo>
                <a:lnTo>
                  <a:pt x="428625" y="8930"/>
                </a:lnTo>
                <a:lnTo>
                  <a:pt x="419695" y="0"/>
                </a:lnTo>
                <a:lnTo>
                  <a:pt x="410766" y="17860"/>
                </a:lnTo>
                <a:lnTo>
                  <a:pt x="401836" y="44649"/>
                </a:lnTo>
                <a:lnTo>
                  <a:pt x="401836" y="98227"/>
                </a:lnTo>
                <a:lnTo>
                  <a:pt x="401836" y="151805"/>
                </a:lnTo>
                <a:lnTo>
                  <a:pt x="410766" y="214313"/>
                </a:lnTo>
                <a:lnTo>
                  <a:pt x="428625" y="276821"/>
                </a:lnTo>
                <a:lnTo>
                  <a:pt x="455414" y="330399"/>
                </a:lnTo>
                <a:lnTo>
                  <a:pt x="473273" y="383977"/>
                </a:lnTo>
                <a:lnTo>
                  <a:pt x="500062" y="419696"/>
                </a:lnTo>
                <a:lnTo>
                  <a:pt x="517922" y="446485"/>
                </a:lnTo>
                <a:lnTo>
                  <a:pt x="526852" y="455414"/>
                </a:lnTo>
                <a:lnTo>
                  <a:pt x="526852" y="455414"/>
                </a:lnTo>
                <a:lnTo>
                  <a:pt x="517922" y="446485"/>
                </a:lnTo>
                <a:lnTo>
                  <a:pt x="491133" y="428625"/>
                </a:lnTo>
                <a:lnTo>
                  <a:pt x="446484" y="392906"/>
                </a:lnTo>
                <a:lnTo>
                  <a:pt x="401836" y="357188"/>
                </a:lnTo>
                <a:lnTo>
                  <a:pt x="348258" y="321469"/>
                </a:lnTo>
                <a:lnTo>
                  <a:pt x="303609" y="294680"/>
                </a:lnTo>
                <a:lnTo>
                  <a:pt x="267891" y="285750"/>
                </a:lnTo>
                <a:lnTo>
                  <a:pt x="250031" y="276821"/>
                </a:lnTo>
                <a:lnTo>
                  <a:pt x="241102" y="285750"/>
                </a:lnTo>
                <a:lnTo>
                  <a:pt x="250031" y="276821"/>
                </a:lnTo>
                <a:lnTo>
                  <a:pt x="276820" y="276821"/>
                </a:lnTo>
                <a:lnTo>
                  <a:pt x="321469" y="267891"/>
                </a:lnTo>
                <a:lnTo>
                  <a:pt x="375047" y="250031"/>
                </a:lnTo>
                <a:lnTo>
                  <a:pt x="419695" y="232172"/>
                </a:lnTo>
                <a:lnTo>
                  <a:pt x="473273" y="214313"/>
                </a:lnTo>
                <a:lnTo>
                  <a:pt x="508992" y="196453"/>
                </a:lnTo>
                <a:lnTo>
                  <a:pt x="535781" y="187524"/>
                </a:lnTo>
                <a:lnTo>
                  <a:pt x="553641" y="169664"/>
                </a:lnTo>
                <a:lnTo>
                  <a:pt x="562570" y="160735"/>
                </a:lnTo>
                <a:lnTo>
                  <a:pt x="562570" y="16073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29563" y="678656"/>
            <a:ext cx="160735" cy="473275"/>
          </a:xfrm>
          <a:custGeom>
            <a:avLst/>
            <a:gdLst/>
            <a:ahLst/>
            <a:cxnLst/>
            <a:rect l="0" t="0" r="0" b="0"/>
            <a:pathLst>
              <a:path w="160735" h="473275">
                <a:moveTo>
                  <a:pt x="0" y="205383"/>
                </a:moveTo>
                <a:lnTo>
                  <a:pt x="0" y="214313"/>
                </a:lnTo>
                <a:lnTo>
                  <a:pt x="0" y="232172"/>
                </a:lnTo>
                <a:lnTo>
                  <a:pt x="8929" y="258961"/>
                </a:lnTo>
                <a:lnTo>
                  <a:pt x="26789" y="285750"/>
                </a:lnTo>
                <a:lnTo>
                  <a:pt x="44648" y="321469"/>
                </a:lnTo>
                <a:lnTo>
                  <a:pt x="53578" y="366117"/>
                </a:lnTo>
                <a:lnTo>
                  <a:pt x="71437" y="401836"/>
                </a:lnTo>
                <a:lnTo>
                  <a:pt x="80367" y="428625"/>
                </a:lnTo>
                <a:lnTo>
                  <a:pt x="80367" y="455414"/>
                </a:lnTo>
                <a:lnTo>
                  <a:pt x="89296" y="473274"/>
                </a:lnTo>
                <a:lnTo>
                  <a:pt x="80367" y="473274"/>
                </a:lnTo>
                <a:lnTo>
                  <a:pt x="80367" y="473274"/>
                </a:lnTo>
                <a:lnTo>
                  <a:pt x="71437" y="446485"/>
                </a:lnTo>
                <a:lnTo>
                  <a:pt x="62507" y="410766"/>
                </a:lnTo>
                <a:lnTo>
                  <a:pt x="53578" y="366117"/>
                </a:lnTo>
                <a:lnTo>
                  <a:pt x="53578" y="294680"/>
                </a:lnTo>
                <a:lnTo>
                  <a:pt x="53578" y="214313"/>
                </a:lnTo>
                <a:lnTo>
                  <a:pt x="53578" y="142875"/>
                </a:lnTo>
                <a:lnTo>
                  <a:pt x="71437" y="80367"/>
                </a:lnTo>
                <a:lnTo>
                  <a:pt x="89296" y="35719"/>
                </a:lnTo>
                <a:lnTo>
                  <a:pt x="116085" y="17860"/>
                </a:lnTo>
                <a:lnTo>
                  <a:pt x="133945" y="0"/>
                </a:lnTo>
                <a:lnTo>
                  <a:pt x="151804" y="8930"/>
                </a:lnTo>
                <a:lnTo>
                  <a:pt x="160734" y="26789"/>
                </a:lnTo>
                <a:lnTo>
                  <a:pt x="151804" y="62508"/>
                </a:lnTo>
                <a:lnTo>
                  <a:pt x="142875" y="98227"/>
                </a:lnTo>
                <a:lnTo>
                  <a:pt x="133945" y="142875"/>
                </a:lnTo>
                <a:lnTo>
                  <a:pt x="116085" y="187524"/>
                </a:lnTo>
                <a:lnTo>
                  <a:pt x="98226" y="223242"/>
                </a:lnTo>
                <a:lnTo>
                  <a:pt x="89296" y="250031"/>
                </a:lnTo>
                <a:lnTo>
                  <a:pt x="89296" y="267891"/>
                </a:lnTo>
                <a:lnTo>
                  <a:pt x="98226" y="267891"/>
                </a:lnTo>
                <a:lnTo>
                  <a:pt x="107156" y="250031"/>
                </a:lnTo>
                <a:lnTo>
                  <a:pt x="107156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43875" y="392906"/>
            <a:ext cx="330399" cy="473275"/>
          </a:xfrm>
          <a:custGeom>
            <a:avLst/>
            <a:gdLst/>
            <a:ahLst/>
            <a:cxnLst/>
            <a:rect l="0" t="0" r="0" b="0"/>
            <a:pathLst>
              <a:path w="330399" h="473275">
                <a:moveTo>
                  <a:pt x="26789" y="276821"/>
                </a:moveTo>
                <a:lnTo>
                  <a:pt x="26789" y="276821"/>
                </a:lnTo>
                <a:lnTo>
                  <a:pt x="26789" y="294680"/>
                </a:lnTo>
                <a:lnTo>
                  <a:pt x="17859" y="321469"/>
                </a:lnTo>
                <a:lnTo>
                  <a:pt x="17859" y="357188"/>
                </a:lnTo>
                <a:lnTo>
                  <a:pt x="8930" y="392906"/>
                </a:lnTo>
                <a:lnTo>
                  <a:pt x="0" y="428625"/>
                </a:lnTo>
                <a:lnTo>
                  <a:pt x="0" y="455414"/>
                </a:lnTo>
                <a:lnTo>
                  <a:pt x="0" y="473274"/>
                </a:lnTo>
                <a:lnTo>
                  <a:pt x="8930" y="473274"/>
                </a:lnTo>
                <a:lnTo>
                  <a:pt x="17859" y="473274"/>
                </a:lnTo>
                <a:lnTo>
                  <a:pt x="26789" y="455414"/>
                </a:lnTo>
                <a:lnTo>
                  <a:pt x="44648" y="419695"/>
                </a:lnTo>
                <a:lnTo>
                  <a:pt x="71437" y="383977"/>
                </a:lnTo>
                <a:lnTo>
                  <a:pt x="89296" y="339328"/>
                </a:lnTo>
                <a:lnTo>
                  <a:pt x="107155" y="312539"/>
                </a:lnTo>
                <a:lnTo>
                  <a:pt x="125015" y="294680"/>
                </a:lnTo>
                <a:lnTo>
                  <a:pt x="133945" y="294680"/>
                </a:lnTo>
                <a:lnTo>
                  <a:pt x="133945" y="303610"/>
                </a:lnTo>
                <a:lnTo>
                  <a:pt x="133945" y="312539"/>
                </a:lnTo>
                <a:lnTo>
                  <a:pt x="125015" y="339328"/>
                </a:lnTo>
                <a:lnTo>
                  <a:pt x="125015" y="357188"/>
                </a:lnTo>
                <a:lnTo>
                  <a:pt x="125015" y="375047"/>
                </a:lnTo>
                <a:lnTo>
                  <a:pt x="125015" y="383977"/>
                </a:lnTo>
                <a:lnTo>
                  <a:pt x="133945" y="383977"/>
                </a:lnTo>
                <a:lnTo>
                  <a:pt x="142874" y="375047"/>
                </a:lnTo>
                <a:lnTo>
                  <a:pt x="160734" y="357188"/>
                </a:lnTo>
                <a:lnTo>
                  <a:pt x="169663" y="339328"/>
                </a:lnTo>
                <a:lnTo>
                  <a:pt x="187523" y="303610"/>
                </a:lnTo>
                <a:lnTo>
                  <a:pt x="196452" y="258961"/>
                </a:lnTo>
                <a:lnTo>
                  <a:pt x="214312" y="205383"/>
                </a:lnTo>
                <a:lnTo>
                  <a:pt x="232171" y="151805"/>
                </a:lnTo>
                <a:lnTo>
                  <a:pt x="250030" y="98227"/>
                </a:lnTo>
                <a:lnTo>
                  <a:pt x="267890" y="53578"/>
                </a:lnTo>
                <a:lnTo>
                  <a:pt x="276820" y="17860"/>
                </a:lnTo>
                <a:lnTo>
                  <a:pt x="276820" y="8930"/>
                </a:lnTo>
                <a:lnTo>
                  <a:pt x="276820" y="0"/>
                </a:lnTo>
                <a:lnTo>
                  <a:pt x="258960" y="8930"/>
                </a:lnTo>
                <a:lnTo>
                  <a:pt x="250030" y="26789"/>
                </a:lnTo>
                <a:lnTo>
                  <a:pt x="232171" y="62508"/>
                </a:lnTo>
                <a:lnTo>
                  <a:pt x="214312" y="107156"/>
                </a:lnTo>
                <a:lnTo>
                  <a:pt x="196452" y="160735"/>
                </a:lnTo>
                <a:lnTo>
                  <a:pt x="187523" y="223242"/>
                </a:lnTo>
                <a:lnTo>
                  <a:pt x="178593" y="276821"/>
                </a:lnTo>
                <a:lnTo>
                  <a:pt x="178593" y="330399"/>
                </a:lnTo>
                <a:lnTo>
                  <a:pt x="178593" y="375047"/>
                </a:lnTo>
                <a:lnTo>
                  <a:pt x="178593" y="401836"/>
                </a:lnTo>
                <a:lnTo>
                  <a:pt x="178593" y="419695"/>
                </a:lnTo>
                <a:lnTo>
                  <a:pt x="178593" y="428625"/>
                </a:lnTo>
                <a:lnTo>
                  <a:pt x="169663" y="428625"/>
                </a:lnTo>
                <a:lnTo>
                  <a:pt x="169663" y="410766"/>
                </a:lnTo>
                <a:lnTo>
                  <a:pt x="151804" y="383977"/>
                </a:lnTo>
                <a:lnTo>
                  <a:pt x="142874" y="357188"/>
                </a:lnTo>
                <a:lnTo>
                  <a:pt x="133945" y="303610"/>
                </a:lnTo>
                <a:lnTo>
                  <a:pt x="116085" y="258961"/>
                </a:lnTo>
                <a:lnTo>
                  <a:pt x="116085" y="214313"/>
                </a:lnTo>
                <a:lnTo>
                  <a:pt x="125015" y="178594"/>
                </a:lnTo>
                <a:lnTo>
                  <a:pt x="133945" y="151805"/>
                </a:lnTo>
                <a:lnTo>
                  <a:pt x="160734" y="142875"/>
                </a:lnTo>
                <a:lnTo>
                  <a:pt x="196452" y="133946"/>
                </a:lnTo>
                <a:lnTo>
                  <a:pt x="232171" y="125016"/>
                </a:lnTo>
                <a:lnTo>
                  <a:pt x="267890" y="125016"/>
                </a:lnTo>
                <a:lnTo>
                  <a:pt x="294679" y="125016"/>
                </a:lnTo>
                <a:lnTo>
                  <a:pt x="330398" y="116086"/>
                </a:lnTo>
                <a:lnTo>
                  <a:pt x="330398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652117" y="5322094"/>
            <a:ext cx="80368" cy="107157"/>
          </a:xfrm>
          <a:custGeom>
            <a:avLst/>
            <a:gdLst/>
            <a:ahLst/>
            <a:cxnLst/>
            <a:rect l="0" t="0" r="0" b="0"/>
            <a:pathLst>
              <a:path w="80368" h="107157">
                <a:moveTo>
                  <a:pt x="8930" y="26789"/>
                </a:moveTo>
                <a:lnTo>
                  <a:pt x="8930" y="26789"/>
                </a:lnTo>
                <a:lnTo>
                  <a:pt x="17860" y="26789"/>
                </a:lnTo>
                <a:lnTo>
                  <a:pt x="17860" y="26789"/>
                </a:lnTo>
                <a:lnTo>
                  <a:pt x="26789" y="35719"/>
                </a:lnTo>
                <a:lnTo>
                  <a:pt x="35719" y="35719"/>
                </a:lnTo>
                <a:lnTo>
                  <a:pt x="44649" y="35719"/>
                </a:lnTo>
                <a:lnTo>
                  <a:pt x="44649" y="35719"/>
                </a:lnTo>
                <a:lnTo>
                  <a:pt x="44649" y="35719"/>
                </a:lnTo>
                <a:lnTo>
                  <a:pt x="44649" y="26789"/>
                </a:lnTo>
                <a:lnTo>
                  <a:pt x="44649" y="26789"/>
                </a:lnTo>
                <a:lnTo>
                  <a:pt x="35719" y="17859"/>
                </a:lnTo>
                <a:lnTo>
                  <a:pt x="26789" y="8929"/>
                </a:lnTo>
                <a:lnTo>
                  <a:pt x="17860" y="8929"/>
                </a:lnTo>
                <a:lnTo>
                  <a:pt x="893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9"/>
                </a:lnTo>
                <a:lnTo>
                  <a:pt x="17860" y="62508"/>
                </a:lnTo>
                <a:lnTo>
                  <a:pt x="17860" y="80367"/>
                </a:lnTo>
                <a:lnTo>
                  <a:pt x="26789" y="98226"/>
                </a:lnTo>
                <a:lnTo>
                  <a:pt x="35719" y="107156"/>
                </a:lnTo>
                <a:lnTo>
                  <a:pt x="44649" y="107156"/>
                </a:lnTo>
                <a:lnTo>
                  <a:pt x="44649" y="107156"/>
                </a:lnTo>
                <a:lnTo>
                  <a:pt x="53578" y="107156"/>
                </a:lnTo>
                <a:lnTo>
                  <a:pt x="62508" y="98226"/>
                </a:lnTo>
                <a:lnTo>
                  <a:pt x="71438" y="98226"/>
                </a:lnTo>
                <a:lnTo>
                  <a:pt x="71438" y="89297"/>
                </a:lnTo>
                <a:lnTo>
                  <a:pt x="80367" y="89297"/>
                </a:lnTo>
                <a:lnTo>
                  <a:pt x="80367" y="89297"/>
                </a:lnTo>
                <a:lnTo>
                  <a:pt x="71438" y="89297"/>
                </a:lnTo>
                <a:lnTo>
                  <a:pt x="62508" y="80367"/>
                </a:lnTo>
                <a:lnTo>
                  <a:pt x="53578" y="71437"/>
                </a:lnTo>
                <a:lnTo>
                  <a:pt x="35719" y="62508"/>
                </a:lnTo>
                <a:lnTo>
                  <a:pt x="26789" y="62508"/>
                </a:lnTo>
                <a:lnTo>
                  <a:pt x="17860" y="53578"/>
                </a:lnTo>
                <a:lnTo>
                  <a:pt x="17860" y="53578"/>
                </a:lnTo>
                <a:lnTo>
                  <a:pt x="17860" y="53578"/>
                </a:lnTo>
                <a:lnTo>
                  <a:pt x="17860" y="62508"/>
                </a:lnTo>
                <a:lnTo>
                  <a:pt x="35719" y="71437"/>
                </a:lnTo>
                <a:lnTo>
                  <a:pt x="44649" y="80367"/>
                </a:lnTo>
                <a:lnTo>
                  <a:pt x="53578" y="89297"/>
                </a:lnTo>
                <a:lnTo>
                  <a:pt x="62508" y="89297"/>
                </a:lnTo>
                <a:lnTo>
                  <a:pt x="71438" y="89297"/>
                </a:lnTo>
                <a:lnTo>
                  <a:pt x="71438" y="89297"/>
                </a:lnTo>
                <a:lnTo>
                  <a:pt x="62508" y="71437"/>
                </a:lnTo>
                <a:lnTo>
                  <a:pt x="53578" y="53578"/>
                </a:lnTo>
                <a:lnTo>
                  <a:pt x="44649" y="26789"/>
                </a:lnTo>
                <a:lnTo>
                  <a:pt x="44649" y="0"/>
                </a:lnTo>
                <a:lnTo>
                  <a:pt x="4464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893219" y="5250656"/>
            <a:ext cx="71438" cy="187525"/>
          </a:xfrm>
          <a:custGeom>
            <a:avLst/>
            <a:gdLst/>
            <a:ahLst/>
            <a:cxnLst/>
            <a:rect l="0" t="0" r="0" b="0"/>
            <a:pathLst>
              <a:path w="71438" h="187525">
                <a:moveTo>
                  <a:pt x="0" y="0"/>
                </a:moveTo>
                <a:lnTo>
                  <a:pt x="0" y="0"/>
                </a:lnTo>
                <a:lnTo>
                  <a:pt x="8929" y="17860"/>
                </a:lnTo>
                <a:lnTo>
                  <a:pt x="17859" y="35719"/>
                </a:lnTo>
                <a:lnTo>
                  <a:pt x="26789" y="53578"/>
                </a:lnTo>
                <a:lnTo>
                  <a:pt x="35719" y="80367"/>
                </a:lnTo>
                <a:lnTo>
                  <a:pt x="53578" y="107157"/>
                </a:lnTo>
                <a:lnTo>
                  <a:pt x="62508" y="133946"/>
                </a:lnTo>
                <a:lnTo>
                  <a:pt x="62508" y="151805"/>
                </a:lnTo>
                <a:lnTo>
                  <a:pt x="71437" y="169664"/>
                </a:lnTo>
                <a:lnTo>
                  <a:pt x="71437" y="178594"/>
                </a:lnTo>
                <a:lnTo>
                  <a:pt x="62508" y="187524"/>
                </a:lnTo>
                <a:lnTo>
                  <a:pt x="62508" y="187524"/>
                </a:lnTo>
                <a:lnTo>
                  <a:pt x="53578" y="178594"/>
                </a:lnTo>
                <a:lnTo>
                  <a:pt x="44648" y="178594"/>
                </a:lnTo>
                <a:lnTo>
                  <a:pt x="35719" y="178594"/>
                </a:lnTo>
                <a:lnTo>
                  <a:pt x="35719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839641" y="5375672"/>
            <a:ext cx="214313" cy="89298"/>
          </a:xfrm>
          <a:custGeom>
            <a:avLst/>
            <a:gdLst/>
            <a:ahLst/>
            <a:cxnLst/>
            <a:rect l="0" t="0" r="0" b="0"/>
            <a:pathLst>
              <a:path w="214313" h="89298">
                <a:moveTo>
                  <a:pt x="8929" y="80367"/>
                </a:moveTo>
                <a:lnTo>
                  <a:pt x="8929" y="80367"/>
                </a:lnTo>
                <a:lnTo>
                  <a:pt x="0" y="8929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80367"/>
                </a:lnTo>
                <a:lnTo>
                  <a:pt x="44648" y="62508"/>
                </a:lnTo>
                <a:lnTo>
                  <a:pt x="71437" y="44648"/>
                </a:lnTo>
                <a:lnTo>
                  <a:pt x="107156" y="26789"/>
                </a:lnTo>
                <a:lnTo>
                  <a:pt x="142875" y="17859"/>
                </a:lnTo>
                <a:lnTo>
                  <a:pt x="169664" y="8930"/>
                </a:lnTo>
                <a:lnTo>
                  <a:pt x="187523" y="0"/>
                </a:lnTo>
                <a:lnTo>
                  <a:pt x="205382" y="8930"/>
                </a:lnTo>
                <a:lnTo>
                  <a:pt x="214312" y="8930"/>
                </a:lnTo>
                <a:lnTo>
                  <a:pt x="214312" y="17859"/>
                </a:lnTo>
                <a:lnTo>
                  <a:pt x="205382" y="17859"/>
                </a:lnTo>
                <a:lnTo>
                  <a:pt x="205382" y="1785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848570" y="5214938"/>
            <a:ext cx="160736" cy="62508"/>
          </a:xfrm>
          <a:custGeom>
            <a:avLst/>
            <a:gdLst/>
            <a:ahLst/>
            <a:cxnLst/>
            <a:rect l="0" t="0" r="0" b="0"/>
            <a:pathLst>
              <a:path w="160736" h="62508">
                <a:moveTo>
                  <a:pt x="0" y="53578"/>
                </a:moveTo>
                <a:lnTo>
                  <a:pt x="0" y="62507"/>
                </a:lnTo>
                <a:lnTo>
                  <a:pt x="8930" y="62507"/>
                </a:lnTo>
                <a:lnTo>
                  <a:pt x="17860" y="62507"/>
                </a:lnTo>
                <a:lnTo>
                  <a:pt x="35719" y="62507"/>
                </a:lnTo>
                <a:lnTo>
                  <a:pt x="53578" y="53578"/>
                </a:lnTo>
                <a:lnTo>
                  <a:pt x="71438" y="44648"/>
                </a:lnTo>
                <a:lnTo>
                  <a:pt x="89297" y="35718"/>
                </a:lnTo>
                <a:lnTo>
                  <a:pt x="107157" y="26789"/>
                </a:lnTo>
                <a:lnTo>
                  <a:pt x="125016" y="17859"/>
                </a:lnTo>
                <a:lnTo>
                  <a:pt x="142875" y="8929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062883" y="5295305"/>
            <a:ext cx="187524" cy="151805"/>
          </a:xfrm>
          <a:custGeom>
            <a:avLst/>
            <a:gdLst/>
            <a:ahLst/>
            <a:cxnLst/>
            <a:rect l="0" t="0" r="0" b="0"/>
            <a:pathLst>
              <a:path w="187524" h="151805">
                <a:moveTo>
                  <a:pt x="0" y="8929"/>
                </a:moveTo>
                <a:lnTo>
                  <a:pt x="8930" y="17859"/>
                </a:lnTo>
                <a:lnTo>
                  <a:pt x="8930" y="26789"/>
                </a:lnTo>
                <a:lnTo>
                  <a:pt x="17859" y="53578"/>
                </a:lnTo>
                <a:lnTo>
                  <a:pt x="35719" y="80367"/>
                </a:lnTo>
                <a:lnTo>
                  <a:pt x="44648" y="107156"/>
                </a:lnTo>
                <a:lnTo>
                  <a:pt x="53578" y="125015"/>
                </a:lnTo>
                <a:lnTo>
                  <a:pt x="62508" y="142875"/>
                </a:lnTo>
                <a:lnTo>
                  <a:pt x="71437" y="151804"/>
                </a:lnTo>
                <a:lnTo>
                  <a:pt x="80367" y="151804"/>
                </a:lnTo>
                <a:lnTo>
                  <a:pt x="80367" y="142875"/>
                </a:lnTo>
                <a:lnTo>
                  <a:pt x="80367" y="125015"/>
                </a:lnTo>
                <a:lnTo>
                  <a:pt x="71437" y="98226"/>
                </a:lnTo>
                <a:lnTo>
                  <a:pt x="71437" y="62508"/>
                </a:lnTo>
                <a:lnTo>
                  <a:pt x="62508" y="35718"/>
                </a:lnTo>
                <a:lnTo>
                  <a:pt x="62508" y="8929"/>
                </a:lnTo>
                <a:lnTo>
                  <a:pt x="71437" y="0"/>
                </a:lnTo>
                <a:lnTo>
                  <a:pt x="71437" y="8929"/>
                </a:lnTo>
                <a:lnTo>
                  <a:pt x="89297" y="26789"/>
                </a:lnTo>
                <a:lnTo>
                  <a:pt x="107156" y="53578"/>
                </a:lnTo>
                <a:lnTo>
                  <a:pt x="125015" y="80367"/>
                </a:lnTo>
                <a:lnTo>
                  <a:pt x="142875" y="107156"/>
                </a:lnTo>
                <a:lnTo>
                  <a:pt x="160734" y="133945"/>
                </a:lnTo>
                <a:lnTo>
                  <a:pt x="169664" y="142875"/>
                </a:lnTo>
                <a:lnTo>
                  <a:pt x="178594" y="142875"/>
                </a:lnTo>
                <a:lnTo>
                  <a:pt x="178594" y="133945"/>
                </a:lnTo>
                <a:lnTo>
                  <a:pt x="187523" y="116086"/>
                </a:lnTo>
                <a:lnTo>
                  <a:pt x="187523" y="98226"/>
                </a:lnTo>
                <a:lnTo>
                  <a:pt x="187523" y="9822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268266" y="5197078"/>
            <a:ext cx="178594" cy="276821"/>
          </a:xfrm>
          <a:custGeom>
            <a:avLst/>
            <a:gdLst/>
            <a:ahLst/>
            <a:cxnLst/>
            <a:rect l="0" t="0" r="0" b="0"/>
            <a:pathLst>
              <a:path w="178594" h="276821">
                <a:moveTo>
                  <a:pt x="0" y="125016"/>
                </a:moveTo>
                <a:lnTo>
                  <a:pt x="0" y="125016"/>
                </a:lnTo>
                <a:lnTo>
                  <a:pt x="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8929" y="160735"/>
                </a:lnTo>
                <a:lnTo>
                  <a:pt x="17859" y="178594"/>
                </a:lnTo>
                <a:lnTo>
                  <a:pt x="26789" y="205383"/>
                </a:lnTo>
                <a:lnTo>
                  <a:pt x="35718" y="223242"/>
                </a:lnTo>
                <a:lnTo>
                  <a:pt x="44648" y="250031"/>
                </a:lnTo>
                <a:lnTo>
                  <a:pt x="44648" y="258961"/>
                </a:lnTo>
                <a:lnTo>
                  <a:pt x="53578" y="267891"/>
                </a:lnTo>
                <a:lnTo>
                  <a:pt x="53578" y="267891"/>
                </a:lnTo>
                <a:lnTo>
                  <a:pt x="62507" y="250031"/>
                </a:lnTo>
                <a:lnTo>
                  <a:pt x="62507" y="223242"/>
                </a:lnTo>
                <a:lnTo>
                  <a:pt x="62507" y="196453"/>
                </a:lnTo>
                <a:lnTo>
                  <a:pt x="62507" y="160735"/>
                </a:lnTo>
                <a:lnTo>
                  <a:pt x="53578" y="125016"/>
                </a:lnTo>
                <a:lnTo>
                  <a:pt x="44648" y="89297"/>
                </a:lnTo>
                <a:lnTo>
                  <a:pt x="35718" y="53578"/>
                </a:lnTo>
                <a:lnTo>
                  <a:pt x="17859" y="26789"/>
                </a:lnTo>
                <a:lnTo>
                  <a:pt x="8929" y="8930"/>
                </a:lnTo>
                <a:lnTo>
                  <a:pt x="0" y="0"/>
                </a:lnTo>
                <a:lnTo>
                  <a:pt x="8929" y="17860"/>
                </a:lnTo>
                <a:lnTo>
                  <a:pt x="8929" y="44649"/>
                </a:lnTo>
                <a:lnTo>
                  <a:pt x="26789" y="80367"/>
                </a:lnTo>
                <a:lnTo>
                  <a:pt x="53578" y="133945"/>
                </a:lnTo>
                <a:lnTo>
                  <a:pt x="80367" y="178594"/>
                </a:lnTo>
                <a:lnTo>
                  <a:pt x="98226" y="214313"/>
                </a:lnTo>
                <a:lnTo>
                  <a:pt x="125015" y="241102"/>
                </a:lnTo>
                <a:lnTo>
                  <a:pt x="142875" y="267891"/>
                </a:lnTo>
                <a:lnTo>
                  <a:pt x="160734" y="276820"/>
                </a:lnTo>
                <a:lnTo>
                  <a:pt x="169664" y="267891"/>
                </a:lnTo>
                <a:lnTo>
                  <a:pt x="178593" y="258961"/>
                </a:lnTo>
                <a:lnTo>
                  <a:pt x="169664" y="232172"/>
                </a:lnTo>
                <a:lnTo>
                  <a:pt x="169664" y="205383"/>
                </a:lnTo>
                <a:lnTo>
                  <a:pt x="160734" y="160735"/>
                </a:lnTo>
                <a:lnTo>
                  <a:pt x="142875" y="125016"/>
                </a:lnTo>
                <a:lnTo>
                  <a:pt x="142875" y="12501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429000" y="5339953"/>
            <a:ext cx="44649" cy="89298"/>
          </a:xfrm>
          <a:custGeom>
            <a:avLst/>
            <a:gdLst/>
            <a:ahLst/>
            <a:cxnLst/>
            <a:rect l="0" t="0" r="0" b="0"/>
            <a:pathLst>
              <a:path w="44649" h="89298">
                <a:moveTo>
                  <a:pt x="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17859" y="53578"/>
                </a:lnTo>
                <a:lnTo>
                  <a:pt x="26789" y="71438"/>
                </a:lnTo>
                <a:lnTo>
                  <a:pt x="35719" y="80367"/>
                </a:lnTo>
                <a:lnTo>
                  <a:pt x="35719" y="89297"/>
                </a:lnTo>
                <a:lnTo>
                  <a:pt x="44648" y="89297"/>
                </a:lnTo>
                <a:lnTo>
                  <a:pt x="44648" y="80367"/>
                </a:lnTo>
                <a:lnTo>
                  <a:pt x="44648" y="71438"/>
                </a:lnTo>
                <a:lnTo>
                  <a:pt x="35719" y="53578"/>
                </a:lnTo>
                <a:lnTo>
                  <a:pt x="26789" y="26789"/>
                </a:lnTo>
                <a:lnTo>
                  <a:pt x="26789" y="2678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" name="Freeform 4095"/>
          <p:cNvSpPr/>
          <p:nvPr/>
        </p:nvSpPr>
        <p:spPr>
          <a:xfrm>
            <a:off x="3357563" y="5170289"/>
            <a:ext cx="44649" cy="44650"/>
          </a:xfrm>
          <a:custGeom>
            <a:avLst/>
            <a:gdLst/>
            <a:ahLst/>
            <a:cxnLst/>
            <a:rect l="0" t="0" r="0" b="0"/>
            <a:pathLst>
              <a:path w="44649" h="4465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8929" y="44649"/>
                </a:lnTo>
                <a:lnTo>
                  <a:pt x="8929" y="44649"/>
                </a:lnTo>
                <a:lnTo>
                  <a:pt x="8929" y="44649"/>
                </a:lnTo>
                <a:lnTo>
                  <a:pt x="17859" y="35719"/>
                </a:lnTo>
                <a:lnTo>
                  <a:pt x="26789" y="26789"/>
                </a:lnTo>
                <a:lnTo>
                  <a:pt x="26789" y="17859"/>
                </a:lnTo>
                <a:lnTo>
                  <a:pt x="35718" y="8930"/>
                </a:lnTo>
                <a:lnTo>
                  <a:pt x="35718" y="0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Freeform 4096"/>
          <p:cNvSpPr/>
          <p:nvPr/>
        </p:nvSpPr>
        <p:spPr>
          <a:xfrm>
            <a:off x="3509367" y="5322094"/>
            <a:ext cx="142876" cy="160735"/>
          </a:xfrm>
          <a:custGeom>
            <a:avLst/>
            <a:gdLst/>
            <a:ahLst/>
            <a:cxnLst/>
            <a:rect l="0" t="0" r="0" b="0"/>
            <a:pathLst>
              <a:path w="142876" h="160735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17860" y="71437"/>
                </a:lnTo>
                <a:lnTo>
                  <a:pt x="35719" y="89297"/>
                </a:lnTo>
                <a:lnTo>
                  <a:pt x="44649" y="107156"/>
                </a:lnTo>
                <a:lnTo>
                  <a:pt x="53578" y="116086"/>
                </a:lnTo>
                <a:lnTo>
                  <a:pt x="62508" y="116086"/>
                </a:lnTo>
                <a:lnTo>
                  <a:pt x="71438" y="116086"/>
                </a:lnTo>
                <a:lnTo>
                  <a:pt x="71438" y="107156"/>
                </a:lnTo>
                <a:lnTo>
                  <a:pt x="71438" y="89297"/>
                </a:lnTo>
                <a:lnTo>
                  <a:pt x="62508" y="71437"/>
                </a:lnTo>
                <a:lnTo>
                  <a:pt x="53578" y="53578"/>
                </a:lnTo>
                <a:lnTo>
                  <a:pt x="53578" y="35719"/>
                </a:lnTo>
                <a:lnTo>
                  <a:pt x="44649" y="26789"/>
                </a:lnTo>
                <a:lnTo>
                  <a:pt x="53578" y="35719"/>
                </a:lnTo>
                <a:lnTo>
                  <a:pt x="62508" y="53578"/>
                </a:lnTo>
                <a:lnTo>
                  <a:pt x="71438" y="71437"/>
                </a:lnTo>
                <a:lnTo>
                  <a:pt x="89297" y="107156"/>
                </a:lnTo>
                <a:lnTo>
                  <a:pt x="107156" y="133945"/>
                </a:lnTo>
                <a:lnTo>
                  <a:pt x="116086" y="151804"/>
                </a:lnTo>
                <a:lnTo>
                  <a:pt x="133946" y="160734"/>
                </a:lnTo>
                <a:lnTo>
                  <a:pt x="133946" y="160734"/>
                </a:lnTo>
                <a:lnTo>
                  <a:pt x="142875" y="160734"/>
                </a:lnTo>
                <a:lnTo>
                  <a:pt x="133946" y="142875"/>
                </a:lnTo>
                <a:lnTo>
                  <a:pt x="133946" y="133945"/>
                </a:lnTo>
                <a:lnTo>
                  <a:pt x="125016" y="125015"/>
                </a:lnTo>
                <a:lnTo>
                  <a:pt x="125016" y="116086"/>
                </a:lnTo>
                <a:lnTo>
                  <a:pt x="125016" y="11608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9" name="Freeform 4098"/>
          <p:cNvSpPr/>
          <p:nvPr/>
        </p:nvSpPr>
        <p:spPr>
          <a:xfrm>
            <a:off x="3518297" y="6081116"/>
            <a:ext cx="2482454" cy="767955"/>
          </a:xfrm>
          <a:custGeom>
            <a:avLst/>
            <a:gdLst/>
            <a:ahLst/>
            <a:cxnLst/>
            <a:rect l="0" t="0" r="0" b="0"/>
            <a:pathLst>
              <a:path w="2482454" h="767955">
                <a:moveTo>
                  <a:pt x="2196703" y="303610"/>
                </a:moveTo>
                <a:lnTo>
                  <a:pt x="2187773" y="294680"/>
                </a:lnTo>
                <a:lnTo>
                  <a:pt x="2187773" y="285750"/>
                </a:lnTo>
                <a:lnTo>
                  <a:pt x="2178844" y="258961"/>
                </a:lnTo>
                <a:lnTo>
                  <a:pt x="2169914" y="241102"/>
                </a:lnTo>
                <a:lnTo>
                  <a:pt x="2152055" y="214313"/>
                </a:lnTo>
                <a:lnTo>
                  <a:pt x="2125266" y="196454"/>
                </a:lnTo>
                <a:lnTo>
                  <a:pt x="2080617" y="178594"/>
                </a:lnTo>
                <a:lnTo>
                  <a:pt x="2035969" y="169664"/>
                </a:lnTo>
                <a:lnTo>
                  <a:pt x="1973461" y="160735"/>
                </a:lnTo>
                <a:lnTo>
                  <a:pt x="1910953" y="160735"/>
                </a:lnTo>
                <a:lnTo>
                  <a:pt x="1839516" y="160735"/>
                </a:lnTo>
                <a:lnTo>
                  <a:pt x="1759148" y="160735"/>
                </a:lnTo>
                <a:lnTo>
                  <a:pt x="1678781" y="160735"/>
                </a:lnTo>
                <a:lnTo>
                  <a:pt x="1589484" y="151805"/>
                </a:lnTo>
                <a:lnTo>
                  <a:pt x="1500187" y="151805"/>
                </a:lnTo>
                <a:lnTo>
                  <a:pt x="1401961" y="142875"/>
                </a:lnTo>
                <a:lnTo>
                  <a:pt x="1294805" y="133946"/>
                </a:lnTo>
                <a:lnTo>
                  <a:pt x="1187648" y="125016"/>
                </a:lnTo>
                <a:lnTo>
                  <a:pt x="1080492" y="116086"/>
                </a:lnTo>
                <a:lnTo>
                  <a:pt x="964406" y="107157"/>
                </a:lnTo>
                <a:lnTo>
                  <a:pt x="848320" y="107157"/>
                </a:lnTo>
                <a:lnTo>
                  <a:pt x="732234" y="116086"/>
                </a:lnTo>
                <a:lnTo>
                  <a:pt x="616148" y="133946"/>
                </a:lnTo>
                <a:lnTo>
                  <a:pt x="500062" y="160735"/>
                </a:lnTo>
                <a:lnTo>
                  <a:pt x="401836" y="187524"/>
                </a:lnTo>
                <a:lnTo>
                  <a:pt x="303609" y="223243"/>
                </a:lnTo>
                <a:lnTo>
                  <a:pt x="214312" y="250032"/>
                </a:lnTo>
                <a:lnTo>
                  <a:pt x="142875" y="276821"/>
                </a:lnTo>
                <a:lnTo>
                  <a:pt x="80367" y="312539"/>
                </a:lnTo>
                <a:lnTo>
                  <a:pt x="44648" y="339329"/>
                </a:lnTo>
                <a:lnTo>
                  <a:pt x="26789" y="375047"/>
                </a:lnTo>
                <a:lnTo>
                  <a:pt x="17859" y="401836"/>
                </a:lnTo>
                <a:lnTo>
                  <a:pt x="8930" y="428625"/>
                </a:lnTo>
                <a:lnTo>
                  <a:pt x="0" y="473274"/>
                </a:lnTo>
                <a:lnTo>
                  <a:pt x="0" y="526852"/>
                </a:lnTo>
                <a:lnTo>
                  <a:pt x="8930" y="589360"/>
                </a:lnTo>
                <a:lnTo>
                  <a:pt x="26789" y="634008"/>
                </a:lnTo>
                <a:lnTo>
                  <a:pt x="62508" y="678657"/>
                </a:lnTo>
                <a:lnTo>
                  <a:pt x="98226" y="723305"/>
                </a:lnTo>
                <a:lnTo>
                  <a:pt x="125016" y="741164"/>
                </a:lnTo>
                <a:lnTo>
                  <a:pt x="160734" y="750094"/>
                </a:lnTo>
                <a:lnTo>
                  <a:pt x="214312" y="767954"/>
                </a:lnTo>
                <a:lnTo>
                  <a:pt x="267891" y="767954"/>
                </a:lnTo>
                <a:lnTo>
                  <a:pt x="330398" y="767954"/>
                </a:lnTo>
                <a:lnTo>
                  <a:pt x="410766" y="767954"/>
                </a:lnTo>
                <a:lnTo>
                  <a:pt x="491133" y="767954"/>
                </a:lnTo>
                <a:lnTo>
                  <a:pt x="580430" y="767954"/>
                </a:lnTo>
                <a:lnTo>
                  <a:pt x="669726" y="767954"/>
                </a:lnTo>
                <a:lnTo>
                  <a:pt x="776883" y="767954"/>
                </a:lnTo>
                <a:lnTo>
                  <a:pt x="875109" y="767954"/>
                </a:lnTo>
                <a:lnTo>
                  <a:pt x="982266" y="767954"/>
                </a:lnTo>
                <a:lnTo>
                  <a:pt x="1089422" y="767954"/>
                </a:lnTo>
                <a:lnTo>
                  <a:pt x="1196578" y="767954"/>
                </a:lnTo>
                <a:lnTo>
                  <a:pt x="1303734" y="767954"/>
                </a:lnTo>
                <a:lnTo>
                  <a:pt x="1401961" y="767954"/>
                </a:lnTo>
                <a:lnTo>
                  <a:pt x="1500187" y="767954"/>
                </a:lnTo>
                <a:lnTo>
                  <a:pt x="1589484" y="767954"/>
                </a:lnTo>
                <a:lnTo>
                  <a:pt x="1678781" y="767954"/>
                </a:lnTo>
                <a:lnTo>
                  <a:pt x="1759148" y="767954"/>
                </a:lnTo>
                <a:lnTo>
                  <a:pt x="1830586" y="767954"/>
                </a:lnTo>
                <a:lnTo>
                  <a:pt x="1902023" y="767954"/>
                </a:lnTo>
                <a:lnTo>
                  <a:pt x="1973461" y="767954"/>
                </a:lnTo>
                <a:lnTo>
                  <a:pt x="2035969" y="767954"/>
                </a:lnTo>
                <a:lnTo>
                  <a:pt x="2098476" y="767954"/>
                </a:lnTo>
                <a:lnTo>
                  <a:pt x="2160984" y="767954"/>
                </a:lnTo>
                <a:lnTo>
                  <a:pt x="2214562" y="767954"/>
                </a:lnTo>
                <a:lnTo>
                  <a:pt x="2268141" y="759024"/>
                </a:lnTo>
                <a:lnTo>
                  <a:pt x="2366367" y="696516"/>
                </a:lnTo>
                <a:lnTo>
                  <a:pt x="2428875" y="607219"/>
                </a:lnTo>
                <a:lnTo>
                  <a:pt x="2473523" y="517922"/>
                </a:lnTo>
                <a:lnTo>
                  <a:pt x="2482453" y="428625"/>
                </a:lnTo>
                <a:lnTo>
                  <a:pt x="2482453" y="375047"/>
                </a:lnTo>
                <a:lnTo>
                  <a:pt x="2482453" y="348258"/>
                </a:lnTo>
                <a:lnTo>
                  <a:pt x="2464594" y="330399"/>
                </a:lnTo>
                <a:lnTo>
                  <a:pt x="2446734" y="321469"/>
                </a:lnTo>
                <a:lnTo>
                  <a:pt x="2428875" y="312539"/>
                </a:lnTo>
                <a:lnTo>
                  <a:pt x="2411016" y="285750"/>
                </a:lnTo>
                <a:lnTo>
                  <a:pt x="2384226" y="258961"/>
                </a:lnTo>
                <a:lnTo>
                  <a:pt x="2366367" y="205383"/>
                </a:lnTo>
                <a:lnTo>
                  <a:pt x="2339578" y="151805"/>
                </a:lnTo>
                <a:lnTo>
                  <a:pt x="2321719" y="89297"/>
                </a:lnTo>
                <a:lnTo>
                  <a:pt x="2303859" y="35719"/>
                </a:lnTo>
                <a:lnTo>
                  <a:pt x="2277070" y="0"/>
                </a:lnTo>
                <a:lnTo>
                  <a:pt x="227707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1056</Words>
  <Application>Microsoft Office PowerPoint</Application>
  <PresentationFormat>On-screen Show (4:3)</PresentationFormat>
  <Paragraphs>161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CSCE 747 Software Testing and Quality Assurance</vt:lpstr>
      <vt:lpstr>PowerPoint Presentation</vt:lpstr>
      <vt:lpstr>The NextDate Function</vt:lpstr>
      <vt:lpstr>The Commission Problem</vt:lpstr>
      <vt:lpstr>Simple ATM (SATM)</vt:lpstr>
      <vt:lpstr>PowerPoint Presentation</vt:lpstr>
      <vt:lpstr>PowerPoint Presentation</vt:lpstr>
      <vt:lpstr>PowerPoint Presentation</vt:lpstr>
      <vt:lpstr>Currency Converter</vt:lpstr>
      <vt:lpstr>Saturn Windshield Wiper Controller</vt:lpstr>
      <vt:lpstr>PowerPoint Presentation</vt:lpstr>
      <vt:lpstr>Functional Testing</vt:lpstr>
      <vt:lpstr>Boundary Value Testing</vt:lpstr>
      <vt:lpstr>Input domain</vt:lpstr>
      <vt:lpstr>T – Test case generator</vt:lpstr>
      <vt:lpstr>logical (versus physical) variables, </vt:lpstr>
      <vt:lpstr>Robustness Testing</vt:lpstr>
      <vt:lpstr>Worst-Case Testing</vt:lpstr>
      <vt:lpstr>Robust worst-case test cases</vt:lpstr>
      <vt:lpstr>Special value testing</vt:lpstr>
      <vt:lpstr>PowerPoint Presentation</vt:lpstr>
      <vt:lpstr>PowerPoint Presentation</vt:lpstr>
      <vt:lpstr>PowerPoint Presentation</vt:lpstr>
      <vt:lpstr>Input Space of Commission Problem</vt:lpstr>
      <vt:lpstr>PowerPoint Presentation</vt:lpstr>
      <vt:lpstr>Eclipse and Java Assignment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30</cp:revision>
  <cp:lastPrinted>2013-08-28T13:59:43Z</cp:lastPrinted>
  <dcterms:created xsi:type="dcterms:W3CDTF">2013-08-23T15:17:19Z</dcterms:created>
  <dcterms:modified xsi:type="dcterms:W3CDTF">2013-08-28T15:24:35Z</dcterms:modified>
</cp:coreProperties>
</file>