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50"/>
  </p:handoutMasterIdLst>
  <p:sldIdLst>
    <p:sldId id="256" r:id="rId2"/>
    <p:sldId id="305" r:id="rId3"/>
    <p:sldId id="268" r:id="rId4"/>
    <p:sldId id="270" r:id="rId5"/>
    <p:sldId id="283" r:id="rId6"/>
    <p:sldId id="284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69" r:id="rId19"/>
    <p:sldId id="282" r:id="rId20"/>
    <p:sldId id="287" r:id="rId21"/>
    <p:sldId id="288" r:id="rId22"/>
    <p:sldId id="289" r:id="rId23"/>
    <p:sldId id="290" r:id="rId24"/>
    <p:sldId id="292" r:id="rId25"/>
    <p:sldId id="291" r:id="rId26"/>
    <p:sldId id="304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210675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17251" y="0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16AC5FA6-ED13-4BCC-9FB0-5067BD6524BA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7251" y="6630015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5D06E423-DD24-44CA-A59A-4183932A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8-26T14:14:04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2431 7020,'0'25,"0"-1,0 1,0 25,0-25,0-1,0 1,0 0,0 0,0 0,-25 24,25 1,-25-25,25 24,0 1,0-25,0-1,-25 1,25 0,0 25,0-50,0 24,0 26,-24-25,24 0,0-1,0-24,-25 50,25-25,0 0,0-1,0 1,0 25,-25-25,25 0,0 24,-25-24,25 0,0 0,0-25,0 49,-25-24,25 0,0 0,0-25,0 24,0 1,0 25,0-50,0 25,0-1,0 1,0 25,0-25,25-1,0 26,-25-25,0 0,0 24,25-24,-25 0,25-25,-25 25,0-25,0 49,49-24,-49 0,25-25,-25 49,74 1,-49-25,0 0,-25 0,25-25,0 0,-1 24,1 1,25-25,-25 0,0 25,49 0,-49-25,24 0,1 25,0-1,-26 1,1-25,0 0,0 25,0-25,-1 0,1 25,0-25,25 0,-1 25,50-25,-49 0,24 24,1-24,-1 0,-24 25,0-25,-1 25,-24-25,0 0,0 0,-1 0,1 0,25 0,-25 0,74 25,-25-25,25 25,1-25,-1 0,50 24,-1 1,-48 0,-1-25,50 25,-50-25,75 25,-1-25,50 24,-49-24,49 0,-24 25,24 0,-49-25,24 0,-49 25,25 0,-75-25,25 0,25 24,24-24,1 25,-25-25,49 25,-24-25,24 0,1 0,24 0,-25 0,26 0,-51 0,75 0,-49-25,24 25,-25-25,-24 25,0 0,24-24,-24 24,-1 0,1 0,0-25,-1 25,1 0,-25 0,24 0,-24 0,0 0,-25 0,25 0,25 25,-50-25,49 0,26 0,-26 0,50 0,-74 0,75 0,-26-25,0 25,26-50,-26 50,1-25,49 1,0-1,-25 0,25 25,-50-25,50 0,-49 1,49-1,-50 0,50 25,0-25,-24 25,24-25,25 1,-75-1,50 0,-25-25,-49 26,49-1,-74 0,-25 25,0 0,-25-25,-24 25,24 0,-25-25,75 25,-25 0,25 0,25 0,-26 0,-24 0,25 0,-49 0,-26 0,-24 0,-26 0,26 0,-25 0,0 0,-1 0,1 0,0 0,-25 0,25 0,0 0,24 0,1 0,24 0,1 25,-1-25,0 0,1 0,-1 0,-24 0,0 0,-26 0,1 0,0 0,25 0,-26 0,-24 0,25-25,-25 25,25 0,-25-49,25 49,-25-25,25 25,-25-25,0 25,0-50,0 50,0-49,0 49,24-25,-24-25,0 50,0-49,0 24,0 0,0-24,0-1,0 25,0 0,0 1,0-1,0 0,0-25,0 50,-24-49,-1 24,25-25,-50 1,25 24,1-25,-26 1,25-1,-24 1,-1-1,0 0,-24-24,24 49,1-25,-1 1,0-1,-24 25,24-24,1 24,24 0,-49-24,49 49,-25-25,1 0,24 25,-25-25,1 0,-1-24,0 24,-24 0,24-24,-24 24,-1 0,26 0,-1 0,1 1,-26 24,1 0,49-25,-25 25,1-25,-26 25,26-25,-1 25,1 0,-1 0,-49 0,24 0,1 0,-1 0,1 0,-25-25,0 25,-1 0,-48 0,48 0,-48 0,-1 0,25 0,-25 0,25 0,-25 0,50 25,-50-25,50 25,-50-25,50 0,-1 0,-24 0,25 0,0 0,-50 25,50-25,-50 25,25-25,-25 0,25 0,0 24,0-24,-25 0,50 25,-50-25,50 0,-25 25,25-25,0 0,-1 0,26 0,-25 0,0 0,24 0,-24 0,0 0,24 0,-24 0,0 0,24 0,-49 0,50 0,0-25,-26 25,26 0,24 0,-49 0,25-25,-25 25,24 0,-24-24,0 24,-25-25,0 25,0-25,0 25,-25-25,0 25,25-25,0 1,0 24,0-25,25 0,-25 0,49 0,1 1,-1 24,26 0,-50-25,49 25,-25-25,1 25,-25-25,0 25,-25-25,0 25,-25-25,-25 25,0 0,1 0,-1-24,50 24,-49-25,24 25,0-25,25 25,-25-25,0 25,50 0,-50-25,50 25,-25 0,0 0,0 0,-25 0,0-24,25 24,-49-25,24 25,0-25,25 25,-25-25,50 25,-50 0,50-25,0 25,-25-24,49 24,-24 0,0 0,-50 0,25 0,-25 0,25 0,-25 0,0 0,50 0,0 0,0 0,24 24,1-24,24 0,1 0,24 25,-50-25,51 25,-26-25,0 25,-24 0,0-1,-26 1,-48-25,-1 25,25-25,-25 25,50-25,-25 0,49 0,1 0,24 25,1-25,-1 0,25 0,-24 24,-1-24,-74 25,25-25,-75 25,0-25,-24 25,24-25,1 0,24 25,74-25,1 25,24-25,26 0,-51 0,1 0,24 24,-24 1,-25-25,24 0,1 25,24-25,50 0,0 0</inkml:trace>
  <inkml:trace contextRef="#ctx0" brushRef="#br0" timeOffset="10046">16942 17438,'24'-25,"-24"25,50-50,-25 50,24-49,1 24,0-50,-1 26,1-1,-1 25,26-49,-1 49,26-49,-1-1,25 1,25 24,-25 1,49-50,-49 74,-49-50,49 26,-75-1,26 0,-50 26,-1-1,-24 0,0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8-28T14:16:54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11609 13767,'0'0,"49"0,1 0,24 0,25 0,25 0,0 0,25 24,-25-24,0 25,-24-25,-1 0,-25 0,1 0,-26 0,1 0,24 0,-49 0,49 0,-24 0,25 0,-26-25,1 25,-1-24,-24 24,0 0</inkml:trace>
  <inkml:trace contextRef="#ctx0" brushRef="#br0" timeOffset="1472">16222 13519,'50'0,"-25"0,-1 0,51 0,-25 0,24 24,-24-24,24 0,0 0,1 0,-1 0,-24 0,49 0,-49 0,-1 0,1 0,-1 0,26 0,-26 0,-24 0,0 0,25 0,-26 0,26 0,-25 0,25 0,-26 0,26 0,0 0,74 0,-25 50,50-25,-75-25,-24 0,-1 0</inkml:trace>
  <inkml:trace contextRef="#ctx0" brushRef="#br0" timeOffset="2834">21803 13618</inkml:trace>
  <inkml:trace contextRef="#ctx0" brushRef="#br0" timeOffset="4344">20290 13643,'0'0,"25"0,0 0,24 0,1 0,49 0,25 0,0 0,0 24,0-24,0 0,-49 0,-26 0,-49 0,25 0,0 0,0 0,0 0,-1 0,-24 0,25 0,0 0,0 0,0 0,-1 0,1 0,-25 0,25 0,0 0,0 0,24 0,-24 0,0 0,-25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/>
            </a:lvl2pPr>
            <a:lvl3pPr>
              <a:defRPr b="1">
                <a:solidFill>
                  <a:schemeClr val="accent1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E716-A228-4726-92ED-A6EB9B5793F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6324600"/>
            <a:ext cx="13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</a:t>
            </a:r>
            <a:fld id="{974D2DB4-B6AF-4364-8EF9-04B046B042B9}" type="slidenum">
              <a:rPr lang="en-US" baseline="0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400800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CSCE 747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" TargetMode="External"/><Relationship Id="rId2" Type="http://schemas.openxmlformats.org/officeDocument/2006/relationships/hyperlink" Target="http://eclipsetutorial.sourceforge.n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quote.org/wiki/BASIC" TargetMode="External"/><Relationship Id="rId2" Type="http://schemas.openxmlformats.org/officeDocument/2006/relationships/hyperlink" Target="http://en.wikiquote.org/wiki/FORTRA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CSCE 747 Software Testing and Quality Assurance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Lecture 01 – Overview</a:t>
            </a:r>
          </a:p>
          <a:p>
            <a:pPr algn="l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8331398" y="169664"/>
            <a:ext cx="196454" cy="98228"/>
          </a:xfrm>
          <a:custGeom>
            <a:avLst/>
            <a:gdLst/>
            <a:ahLst/>
            <a:cxnLst/>
            <a:rect l="0" t="0" r="0" b="0"/>
            <a:pathLst>
              <a:path w="196454" h="98228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7" y="35719"/>
                </a:lnTo>
                <a:lnTo>
                  <a:pt x="71437" y="44648"/>
                </a:lnTo>
                <a:lnTo>
                  <a:pt x="80367" y="53578"/>
                </a:lnTo>
                <a:lnTo>
                  <a:pt x="89297" y="62508"/>
                </a:lnTo>
                <a:lnTo>
                  <a:pt x="98226" y="71438"/>
                </a:lnTo>
                <a:lnTo>
                  <a:pt x="116086" y="80367"/>
                </a:lnTo>
                <a:lnTo>
                  <a:pt x="125015" y="89297"/>
                </a:lnTo>
                <a:lnTo>
                  <a:pt x="133945" y="98227"/>
                </a:lnTo>
                <a:lnTo>
                  <a:pt x="142875" y="89297"/>
                </a:lnTo>
                <a:lnTo>
                  <a:pt x="151804" y="89297"/>
                </a:lnTo>
                <a:lnTo>
                  <a:pt x="169664" y="80367"/>
                </a:lnTo>
                <a:lnTo>
                  <a:pt x="169664" y="71438"/>
                </a:lnTo>
                <a:lnTo>
                  <a:pt x="178593" y="71438"/>
                </a:lnTo>
                <a:lnTo>
                  <a:pt x="187523" y="62508"/>
                </a:lnTo>
                <a:lnTo>
                  <a:pt x="196453" y="53578"/>
                </a:lnTo>
                <a:lnTo>
                  <a:pt x="19645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4" y="1295400"/>
            <a:ext cx="8393195" cy="50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616523" y="6223991"/>
            <a:ext cx="2035970" cy="535783"/>
          </a:xfrm>
          <a:custGeom>
            <a:avLst/>
            <a:gdLst/>
            <a:ahLst/>
            <a:cxnLst/>
            <a:rect l="0" t="0" r="0" b="0"/>
            <a:pathLst>
              <a:path w="2035970" h="535783">
                <a:moveTo>
                  <a:pt x="1509118" y="80368"/>
                </a:moveTo>
                <a:lnTo>
                  <a:pt x="1491258" y="80368"/>
                </a:lnTo>
                <a:lnTo>
                  <a:pt x="1473399" y="80368"/>
                </a:lnTo>
                <a:lnTo>
                  <a:pt x="1446610" y="80368"/>
                </a:lnTo>
                <a:lnTo>
                  <a:pt x="1410891" y="80368"/>
                </a:lnTo>
                <a:lnTo>
                  <a:pt x="1375172" y="80368"/>
                </a:lnTo>
                <a:lnTo>
                  <a:pt x="1330524" y="71438"/>
                </a:lnTo>
                <a:lnTo>
                  <a:pt x="1294805" y="71438"/>
                </a:lnTo>
                <a:lnTo>
                  <a:pt x="1250157" y="62508"/>
                </a:lnTo>
                <a:lnTo>
                  <a:pt x="1223368" y="53579"/>
                </a:lnTo>
                <a:lnTo>
                  <a:pt x="1178719" y="44649"/>
                </a:lnTo>
                <a:lnTo>
                  <a:pt x="1143000" y="35719"/>
                </a:lnTo>
                <a:lnTo>
                  <a:pt x="1107282" y="26789"/>
                </a:lnTo>
                <a:lnTo>
                  <a:pt x="1071563" y="17860"/>
                </a:lnTo>
                <a:lnTo>
                  <a:pt x="1035844" y="8930"/>
                </a:lnTo>
                <a:lnTo>
                  <a:pt x="991196" y="8930"/>
                </a:lnTo>
                <a:lnTo>
                  <a:pt x="946547" y="0"/>
                </a:lnTo>
                <a:lnTo>
                  <a:pt x="901899" y="0"/>
                </a:lnTo>
                <a:lnTo>
                  <a:pt x="857250" y="8930"/>
                </a:lnTo>
                <a:lnTo>
                  <a:pt x="803672" y="8930"/>
                </a:lnTo>
                <a:lnTo>
                  <a:pt x="750094" y="17860"/>
                </a:lnTo>
                <a:lnTo>
                  <a:pt x="705446" y="17860"/>
                </a:lnTo>
                <a:lnTo>
                  <a:pt x="651868" y="26789"/>
                </a:lnTo>
                <a:lnTo>
                  <a:pt x="598290" y="44649"/>
                </a:lnTo>
                <a:lnTo>
                  <a:pt x="544711" y="53579"/>
                </a:lnTo>
                <a:lnTo>
                  <a:pt x="491133" y="62508"/>
                </a:lnTo>
                <a:lnTo>
                  <a:pt x="446485" y="80368"/>
                </a:lnTo>
                <a:lnTo>
                  <a:pt x="392907" y="89297"/>
                </a:lnTo>
                <a:lnTo>
                  <a:pt x="339329" y="98227"/>
                </a:lnTo>
                <a:lnTo>
                  <a:pt x="294680" y="107157"/>
                </a:lnTo>
                <a:lnTo>
                  <a:pt x="250032" y="116086"/>
                </a:lnTo>
                <a:lnTo>
                  <a:pt x="205383" y="125016"/>
                </a:lnTo>
                <a:lnTo>
                  <a:pt x="169665" y="142875"/>
                </a:lnTo>
                <a:lnTo>
                  <a:pt x="133946" y="151805"/>
                </a:lnTo>
                <a:lnTo>
                  <a:pt x="107157" y="160735"/>
                </a:lnTo>
                <a:lnTo>
                  <a:pt x="80368" y="178594"/>
                </a:lnTo>
                <a:lnTo>
                  <a:pt x="53579" y="187524"/>
                </a:lnTo>
                <a:lnTo>
                  <a:pt x="35719" y="205383"/>
                </a:lnTo>
                <a:lnTo>
                  <a:pt x="17860" y="223243"/>
                </a:lnTo>
                <a:lnTo>
                  <a:pt x="8930" y="250032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8930" y="312539"/>
                </a:lnTo>
                <a:lnTo>
                  <a:pt x="17860" y="321469"/>
                </a:lnTo>
                <a:lnTo>
                  <a:pt x="26790" y="330399"/>
                </a:lnTo>
                <a:lnTo>
                  <a:pt x="35719" y="339329"/>
                </a:lnTo>
                <a:lnTo>
                  <a:pt x="53579" y="357188"/>
                </a:lnTo>
                <a:lnTo>
                  <a:pt x="71438" y="375047"/>
                </a:lnTo>
                <a:lnTo>
                  <a:pt x="98227" y="392907"/>
                </a:lnTo>
                <a:lnTo>
                  <a:pt x="116086" y="410766"/>
                </a:lnTo>
                <a:lnTo>
                  <a:pt x="142875" y="428625"/>
                </a:lnTo>
                <a:lnTo>
                  <a:pt x="160735" y="437555"/>
                </a:lnTo>
                <a:lnTo>
                  <a:pt x="178594" y="446485"/>
                </a:lnTo>
                <a:lnTo>
                  <a:pt x="205383" y="455414"/>
                </a:lnTo>
                <a:lnTo>
                  <a:pt x="232172" y="473274"/>
                </a:lnTo>
                <a:lnTo>
                  <a:pt x="267891" y="482204"/>
                </a:lnTo>
                <a:lnTo>
                  <a:pt x="303610" y="491133"/>
                </a:lnTo>
                <a:lnTo>
                  <a:pt x="348258" y="500063"/>
                </a:lnTo>
                <a:lnTo>
                  <a:pt x="383977" y="508993"/>
                </a:lnTo>
                <a:lnTo>
                  <a:pt x="428625" y="517922"/>
                </a:lnTo>
                <a:lnTo>
                  <a:pt x="482204" y="517922"/>
                </a:lnTo>
                <a:lnTo>
                  <a:pt x="526852" y="526852"/>
                </a:lnTo>
                <a:lnTo>
                  <a:pt x="580430" y="526852"/>
                </a:lnTo>
                <a:lnTo>
                  <a:pt x="634008" y="535782"/>
                </a:lnTo>
                <a:lnTo>
                  <a:pt x="696516" y="535782"/>
                </a:lnTo>
                <a:lnTo>
                  <a:pt x="750094" y="535782"/>
                </a:lnTo>
                <a:lnTo>
                  <a:pt x="812602" y="535782"/>
                </a:lnTo>
                <a:lnTo>
                  <a:pt x="875110" y="535782"/>
                </a:lnTo>
                <a:lnTo>
                  <a:pt x="928688" y="535782"/>
                </a:lnTo>
                <a:lnTo>
                  <a:pt x="991196" y="535782"/>
                </a:lnTo>
                <a:lnTo>
                  <a:pt x="1053704" y="535782"/>
                </a:lnTo>
                <a:lnTo>
                  <a:pt x="1107282" y="526852"/>
                </a:lnTo>
                <a:lnTo>
                  <a:pt x="1169790" y="526852"/>
                </a:lnTo>
                <a:lnTo>
                  <a:pt x="1232297" y="517922"/>
                </a:lnTo>
                <a:lnTo>
                  <a:pt x="1285875" y="508993"/>
                </a:lnTo>
                <a:lnTo>
                  <a:pt x="1339454" y="508993"/>
                </a:lnTo>
                <a:lnTo>
                  <a:pt x="1393032" y="500063"/>
                </a:lnTo>
                <a:lnTo>
                  <a:pt x="1446610" y="491133"/>
                </a:lnTo>
                <a:lnTo>
                  <a:pt x="1500188" y="473274"/>
                </a:lnTo>
                <a:lnTo>
                  <a:pt x="1544836" y="473274"/>
                </a:lnTo>
                <a:lnTo>
                  <a:pt x="1589485" y="464344"/>
                </a:lnTo>
                <a:lnTo>
                  <a:pt x="1634133" y="455414"/>
                </a:lnTo>
                <a:lnTo>
                  <a:pt x="1678782" y="446485"/>
                </a:lnTo>
                <a:lnTo>
                  <a:pt x="1723430" y="428625"/>
                </a:lnTo>
                <a:lnTo>
                  <a:pt x="1759149" y="419696"/>
                </a:lnTo>
                <a:lnTo>
                  <a:pt x="1794868" y="410766"/>
                </a:lnTo>
                <a:lnTo>
                  <a:pt x="1875235" y="383977"/>
                </a:lnTo>
                <a:lnTo>
                  <a:pt x="1928813" y="366118"/>
                </a:lnTo>
                <a:lnTo>
                  <a:pt x="1973461" y="339329"/>
                </a:lnTo>
                <a:lnTo>
                  <a:pt x="2000250" y="312539"/>
                </a:lnTo>
                <a:lnTo>
                  <a:pt x="2018110" y="285750"/>
                </a:lnTo>
                <a:lnTo>
                  <a:pt x="2035969" y="258961"/>
                </a:lnTo>
                <a:lnTo>
                  <a:pt x="2035969" y="232172"/>
                </a:lnTo>
                <a:lnTo>
                  <a:pt x="2035969" y="205383"/>
                </a:lnTo>
                <a:lnTo>
                  <a:pt x="2035969" y="178594"/>
                </a:lnTo>
                <a:lnTo>
                  <a:pt x="2018110" y="151805"/>
                </a:lnTo>
                <a:lnTo>
                  <a:pt x="2009180" y="133946"/>
                </a:lnTo>
                <a:lnTo>
                  <a:pt x="1991321" y="116086"/>
                </a:lnTo>
                <a:lnTo>
                  <a:pt x="1973461" y="98227"/>
                </a:lnTo>
                <a:lnTo>
                  <a:pt x="1946672" y="80368"/>
                </a:lnTo>
                <a:lnTo>
                  <a:pt x="1910954" y="62508"/>
                </a:lnTo>
                <a:lnTo>
                  <a:pt x="1875235" y="44649"/>
                </a:lnTo>
                <a:lnTo>
                  <a:pt x="1821657" y="35719"/>
                </a:lnTo>
                <a:lnTo>
                  <a:pt x="1768079" y="26789"/>
                </a:lnTo>
                <a:lnTo>
                  <a:pt x="1705571" y="17860"/>
                </a:lnTo>
                <a:lnTo>
                  <a:pt x="1643063" y="17860"/>
                </a:lnTo>
                <a:lnTo>
                  <a:pt x="1571625" y="17860"/>
                </a:lnTo>
                <a:lnTo>
                  <a:pt x="1500188" y="17860"/>
                </a:lnTo>
                <a:lnTo>
                  <a:pt x="1419821" y="17860"/>
                </a:lnTo>
                <a:lnTo>
                  <a:pt x="1339454" y="17860"/>
                </a:lnTo>
                <a:lnTo>
                  <a:pt x="1268016" y="17860"/>
                </a:lnTo>
                <a:lnTo>
                  <a:pt x="1196579" y="17860"/>
                </a:lnTo>
                <a:lnTo>
                  <a:pt x="1134071" y="26789"/>
                </a:lnTo>
                <a:lnTo>
                  <a:pt x="1071563" y="35719"/>
                </a:lnTo>
                <a:lnTo>
                  <a:pt x="1071563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39828" y="6393655"/>
            <a:ext cx="714376" cy="285751"/>
          </a:xfrm>
          <a:custGeom>
            <a:avLst/>
            <a:gdLst/>
            <a:ahLst/>
            <a:cxnLst/>
            <a:rect l="0" t="0" r="0" b="0"/>
            <a:pathLst>
              <a:path w="714376" h="285751">
                <a:moveTo>
                  <a:pt x="17860" y="17860"/>
                </a:moveTo>
                <a:lnTo>
                  <a:pt x="1786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17860" y="8930"/>
                </a:lnTo>
                <a:lnTo>
                  <a:pt x="35719" y="17860"/>
                </a:lnTo>
                <a:lnTo>
                  <a:pt x="80367" y="44649"/>
                </a:lnTo>
                <a:lnTo>
                  <a:pt x="116086" y="80368"/>
                </a:lnTo>
                <a:lnTo>
                  <a:pt x="151805" y="107157"/>
                </a:lnTo>
                <a:lnTo>
                  <a:pt x="187524" y="142875"/>
                </a:lnTo>
                <a:lnTo>
                  <a:pt x="214313" y="160735"/>
                </a:lnTo>
                <a:lnTo>
                  <a:pt x="258961" y="196454"/>
                </a:lnTo>
                <a:lnTo>
                  <a:pt x="312539" y="232172"/>
                </a:lnTo>
                <a:lnTo>
                  <a:pt x="375047" y="258961"/>
                </a:lnTo>
                <a:lnTo>
                  <a:pt x="437555" y="276821"/>
                </a:lnTo>
                <a:lnTo>
                  <a:pt x="491133" y="285750"/>
                </a:lnTo>
                <a:lnTo>
                  <a:pt x="562570" y="276821"/>
                </a:lnTo>
                <a:lnTo>
                  <a:pt x="625078" y="232172"/>
                </a:lnTo>
                <a:lnTo>
                  <a:pt x="678656" y="178594"/>
                </a:lnTo>
                <a:lnTo>
                  <a:pt x="714375" y="116086"/>
                </a:lnTo>
                <a:lnTo>
                  <a:pt x="71437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82703" y="6643687"/>
            <a:ext cx="89298" cy="80368"/>
          </a:xfrm>
          <a:custGeom>
            <a:avLst/>
            <a:gdLst/>
            <a:ahLst/>
            <a:cxnLst/>
            <a:rect l="0" t="0" r="0" b="0"/>
            <a:pathLst>
              <a:path w="89298" h="80368">
                <a:moveTo>
                  <a:pt x="89297" y="0"/>
                </a:moveTo>
                <a:lnTo>
                  <a:pt x="80367" y="8929"/>
                </a:lnTo>
                <a:lnTo>
                  <a:pt x="62508" y="26789"/>
                </a:lnTo>
                <a:lnTo>
                  <a:pt x="44649" y="44648"/>
                </a:lnTo>
                <a:lnTo>
                  <a:pt x="1786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679156" y="794742"/>
            <a:ext cx="2205634" cy="2232423"/>
          </a:xfrm>
          <a:custGeom>
            <a:avLst/>
            <a:gdLst/>
            <a:ahLst/>
            <a:cxnLst/>
            <a:rect l="0" t="0" r="0" b="0"/>
            <a:pathLst>
              <a:path w="2205634" h="2232423">
                <a:moveTo>
                  <a:pt x="2205633" y="35719"/>
                </a:moveTo>
                <a:lnTo>
                  <a:pt x="2205633" y="35719"/>
                </a:lnTo>
                <a:lnTo>
                  <a:pt x="2196703" y="26789"/>
                </a:lnTo>
                <a:lnTo>
                  <a:pt x="2196703" y="17859"/>
                </a:lnTo>
                <a:lnTo>
                  <a:pt x="2187774" y="8930"/>
                </a:lnTo>
                <a:lnTo>
                  <a:pt x="2169914" y="8930"/>
                </a:lnTo>
                <a:lnTo>
                  <a:pt x="2152055" y="0"/>
                </a:lnTo>
                <a:lnTo>
                  <a:pt x="2125266" y="0"/>
                </a:lnTo>
                <a:lnTo>
                  <a:pt x="2089547" y="8930"/>
                </a:lnTo>
                <a:lnTo>
                  <a:pt x="2053828" y="17859"/>
                </a:lnTo>
                <a:lnTo>
                  <a:pt x="2018110" y="35719"/>
                </a:lnTo>
                <a:lnTo>
                  <a:pt x="1982391" y="53578"/>
                </a:lnTo>
                <a:lnTo>
                  <a:pt x="1946672" y="80367"/>
                </a:lnTo>
                <a:lnTo>
                  <a:pt x="1910953" y="98227"/>
                </a:lnTo>
                <a:lnTo>
                  <a:pt x="1875235" y="125016"/>
                </a:lnTo>
                <a:lnTo>
                  <a:pt x="1839516" y="151805"/>
                </a:lnTo>
                <a:lnTo>
                  <a:pt x="1803797" y="187524"/>
                </a:lnTo>
                <a:lnTo>
                  <a:pt x="1768078" y="214313"/>
                </a:lnTo>
                <a:lnTo>
                  <a:pt x="1723430" y="250031"/>
                </a:lnTo>
                <a:lnTo>
                  <a:pt x="1687711" y="294680"/>
                </a:lnTo>
                <a:lnTo>
                  <a:pt x="1634133" y="330399"/>
                </a:lnTo>
                <a:lnTo>
                  <a:pt x="1589485" y="375047"/>
                </a:lnTo>
                <a:lnTo>
                  <a:pt x="1535907" y="410766"/>
                </a:lnTo>
                <a:lnTo>
                  <a:pt x="1482328" y="464344"/>
                </a:lnTo>
                <a:lnTo>
                  <a:pt x="1428750" y="508992"/>
                </a:lnTo>
                <a:lnTo>
                  <a:pt x="1375172" y="562571"/>
                </a:lnTo>
                <a:lnTo>
                  <a:pt x="1312664" y="607219"/>
                </a:lnTo>
                <a:lnTo>
                  <a:pt x="1259086" y="660797"/>
                </a:lnTo>
                <a:lnTo>
                  <a:pt x="1196578" y="714375"/>
                </a:lnTo>
                <a:lnTo>
                  <a:pt x="1143000" y="767953"/>
                </a:lnTo>
                <a:lnTo>
                  <a:pt x="1080492" y="821531"/>
                </a:lnTo>
                <a:lnTo>
                  <a:pt x="1026914" y="875109"/>
                </a:lnTo>
                <a:lnTo>
                  <a:pt x="964407" y="928687"/>
                </a:lnTo>
                <a:lnTo>
                  <a:pt x="901899" y="991195"/>
                </a:lnTo>
                <a:lnTo>
                  <a:pt x="839391" y="1044773"/>
                </a:lnTo>
                <a:lnTo>
                  <a:pt x="785813" y="1098352"/>
                </a:lnTo>
                <a:lnTo>
                  <a:pt x="732235" y="1160859"/>
                </a:lnTo>
                <a:lnTo>
                  <a:pt x="678657" y="1214437"/>
                </a:lnTo>
                <a:lnTo>
                  <a:pt x="625078" y="1268016"/>
                </a:lnTo>
                <a:lnTo>
                  <a:pt x="571500" y="1312664"/>
                </a:lnTo>
                <a:lnTo>
                  <a:pt x="526852" y="1366242"/>
                </a:lnTo>
                <a:lnTo>
                  <a:pt x="473274" y="1419820"/>
                </a:lnTo>
                <a:lnTo>
                  <a:pt x="428625" y="1464469"/>
                </a:lnTo>
                <a:lnTo>
                  <a:pt x="383977" y="1518047"/>
                </a:lnTo>
                <a:lnTo>
                  <a:pt x="339328" y="1571625"/>
                </a:lnTo>
                <a:lnTo>
                  <a:pt x="294680" y="1616273"/>
                </a:lnTo>
                <a:lnTo>
                  <a:pt x="250032" y="1669852"/>
                </a:lnTo>
                <a:lnTo>
                  <a:pt x="223242" y="1714500"/>
                </a:lnTo>
                <a:lnTo>
                  <a:pt x="187524" y="1759149"/>
                </a:lnTo>
                <a:lnTo>
                  <a:pt x="160735" y="1803797"/>
                </a:lnTo>
                <a:lnTo>
                  <a:pt x="133946" y="1857375"/>
                </a:lnTo>
                <a:lnTo>
                  <a:pt x="107157" y="1902024"/>
                </a:lnTo>
                <a:lnTo>
                  <a:pt x="89297" y="1946672"/>
                </a:lnTo>
                <a:lnTo>
                  <a:pt x="71438" y="1991321"/>
                </a:lnTo>
                <a:lnTo>
                  <a:pt x="53578" y="2044898"/>
                </a:lnTo>
                <a:lnTo>
                  <a:pt x="35719" y="2089547"/>
                </a:lnTo>
                <a:lnTo>
                  <a:pt x="26789" y="2125265"/>
                </a:lnTo>
                <a:lnTo>
                  <a:pt x="17860" y="2169914"/>
                </a:lnTo>
                <a:lnTo>
                  <a:pt x="8930" y="2205633"/>
                </a:lnTo>
                <a:lnTo>
                  <a:pt x="0" y="2232422"/>
                </a:lnTo>
                <a:lnTo>
                  <a:pt x="0" y="22324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69789" y="660797"/>
            <a:ext cx="4947048" cy="5598914"/>
          </a:xfrm>
          <a:custGeom>
            <a:avLst/>
            <a:gdLst/>
            <a:ahLst/>
            <a:cxnLst/>
            <a:rect l="0" t="0" r="0" b="0"/>
            <a:pathLst>
              <a:path w="4947048" h="5598914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26789" y="169664"/>
                </a:lnTo>
                <a:lnTo>
                  <a:pt x="44649" y="196453"/>
                </a:lnTo>
                <a:lnTo>
                  <a:pt x="80367" y="214312"/>
                </a:lnTo>
                <a:lnTo>
                  <a:pt x="125016" y="241101"/>
                </a:lnTo>
                <a:lnTo>
                  <a:pt x="169664" y="258961"/>
                </a:lnTo>
                <a:lnTo>
                  <a:pt x="214313" y="285750"/>
                </a:lnTo>
                <a:lnTo>
                  <a:pt x="267891" y="312539"/>
                </a:lnTo>
                <a:lnTo>
                  <a:pt x="321469" y="348258"/>
                </a:lnTo>
                <a:lnTo>
                  <a:pt x="375047" y="383976"/>
                </a:lnTo>
                <a:lnTo>
                  <a:pt x="428625" y="428625"/>
                </a:lnTo>
                <a:lnTo>
                  <a:pt x="491133" y="482203"/>
                </a:lnTo>
                <a:lnTo>
                  <a:pt x="553641" y="535781"/>
                </a:lnTo>
                <a:lnTo>
                  <a:pt x="616149" y="589359"/>
                </a:lnTo>
                <a:lnTo>
                  <a:pt x="687586" y="634008"/>
                </a:lnTo>
                <a:lnTo>
                  <a:pt x="750094" y="687586"/>
                </a:lnTo>
                <a:lnTo>
                  <a:pt x="821531" y="741164"/>
                </a:lnTo>
                <a:lnTo>
                  <a:pt x="884039" y="803672"/>
                </a:lnTo>
                <a:lnTo>
                  <a:pt x="955477" y="866179"/>
                </a:lnTo>
                <a:lnTo>
                  <a:pt x="1017984" y="928687"/>
                </a:lnTo>
                <a:lnTo>
                  <a:pt x="1080492" y="1000125"/>
                </a:lnTo>
                <a:lnTo>
                  <a:pt x="1143000" y="1080492"/>
                </a:lnTo>
                <a:lnTo>
                  <a:pt x="1205508" y="1151929"/>
                </a:lnTo>
                <a:lnTo>
                  <a:pt x="1268016" y="1232297"/>
                </a:lnTo>
                <a:lnTo>
                  <a:pt x="1339453" y="1312664"/>
                </a:lnTo>
                <a:lnTo>
                  <a:pt x="1401961" y="1384101"/>
                </a:lnTo>
                <a:lnTo>
                  <a:pt x="1482328" y="1464468"/>
                </a:lnTo>
                <a:lnTo>
                  <a:pt x="1544836" y="1535906"/>
                </a:lnTo>
                <a:lnTo>
                  <a:pt x="1616274" y="1616273"/>
                </a:lnTo>
                <a:lnTo>
                  <a:pt x="1687711" y="1696640"/>
                </a:lnTo>
                <a:lnTo>
                  <a:pt x="1759149" y="1768078"/>
                </a:lnTo>
                <a:lnTo>
                  <a:pt x="1830586" y="1848445"/>
                </a:lnTo>
                <a:lnTo>
                  <a:pt x="1893094" y="1928812"/>
                </a:lnTo>
                <a:lnTo>
                  <a:pt x="1973461" y="2009180"/>
                </a:lnTo>
                <a:lnTo>
                  <a:pt x="2044899" y="2080617"/>
                </a:lnTo>
                <a:lnTo>
                  <a:pt x="2107406" y="2160984"/>
                </a:lnTo>
                <a:lnTo>
                  <a:pt x="2178844" y="2241351"/>
                </a:lnTo>
                <a:lnTo>
                  <a:pt x="2250281" y="2312789"/>
                </a:lnTo>
                <a:lnTo>
                  <a:pt x="2321719" y="2393156"/>
                </a:lnTo>
                <a:lnTo>
                  <a:pt x="2393156" y="2473523"/>
                </a:lnTo>
                <a:lnTo>
                  <a:pt x="2464594" y="2553890"/>
                </a:lnTo>
                <a:lnTo>
                  <a:pt x="2536031" y="2643187"/>
                </a:lnTo>
                <a:lnTo>
                  <a:pt x="2598539" y="2723554"/>
                </a:lnTo>
                <a:lnTo>
                  <a:pt x="2669977" y="2812851"/>
                </a:lnTo>
                <a:lnTo>
                  <a:pt x="2723555" y="2902148"/>
                </a:lnTo>
                <a:lnTo>
                  <a:pt x="2786063" y="2991445"/>
                </a:lnTo>
                <a:lnTo>
                  <a:pt x="2848570" y="3080742"/>
                </a:lnTo>
                <a:lnTo>
                  <a:pt x="2902149" y="3170039"/>
                </a:lnTo>
                <a:lnTo>
                  <a:pt x="2955727" y="3250406"/>
                </a:lnTo>
                <a:lnTo>
                  <a:pt x="3018234" y="3339703"/>
                </a:lnTo>
                <a:lnTo>
                  <a:pt x="3071813" y="3428999"/>
                </a:lnTo>
                <a:lnTo>
                  <a:pt x="3125391" y="3509367"/>
                </a:lnTo>
                <a:lnTo>
                  <a:pt x="3187899" y="3598664"/>
                </a:lnTo>
                <a:lnTo>
                  <a:pt x="3241477" y="3679031"/>
                </a:lnTo>
                <a:lnTo>
                  <a:pt x="3303984" y="3768328"/>
                </a:lnTo>
                <a:lnTo>
                  <a:pt x="3366492" y="3848695"/>
                </a:lnTo>
                <a:lnTo>
                  <a:pt x="3420070" y="3937992"/>
                </a:lnTo>
                <a:lnTo>
                  <a:pt x="3473649" y="4018359"/>
                </a:lnTo>
                <a:lnTo>
                  <a:pt x="3527227" y="4098726"/>
                </a:lnTo>
                <a:lnTo>
                  <a:pt x="3580805" y="4170164"/>
                </a:lnTo>
                <a:lnTo>
                  <a:pt x="3625453" y="4241601"/>
                </a:lnTo>
                <a:lnTo>
                  <a:pt x="3679031" y="4313039"/>
                </a:lnTo>
                <a:lnTo>
                  <a:pt x="3732609" y="4375547"/>
                </a:lnTo>
                <a:lnTo>
                  <a:pt x="3786188" y="4438055"/>
                </a:lnTo>
                <a:lnTo>
                  <a:pt x="3839766" y="4509492"/>
                </a:lnTo>
                <a:lnTo>
                  <a:pt x="3902274" y="4589859"/>
                </a:lnTo>
                <a:lnTo>
                  <a:pt x="3955852" y="4661297"/>
                </a:lnTo>
                <a:lnTo>
                  <a:pt x="4018359" y="4732734"/>
                </a:lnTo>
                <a:lnTo>
                  <a:pt x="4071938" y="4804172"/>
                </a:lnTo>
                <a:lnTo>
                  <a:pt x="4125516" y="4866680"/>
                </a:lnTo>
                <a:lnTo>
                  <a:pt x="4179094" y="4920257"/>
                </a:lnTo>
                <a:lnTo>
                  <a:pt x="4241602" y="4973835"/>
                </a:lnTo>
                <a:lnTo>
                  <a:pt x="4304109" y="5018483"/>
                </a:lnTo>
                <a:lnTo>
                  <a:pt x="4366617" y="5063132"/>
                </a:lnTo>
                <a:lnTo>
                  <a:pt x="4429125" y="5107780"/>
                </a:lnTo>
                <a:lnTo>
                  <a:pt x="4491633" y="5152429"/>
                </a:lnTo>
                <a:lnTo>
                  <a:pt x="4545211" y="5197077"/>
                </a:lnTo>
                <a:lnTo>
                  <a:pt x="4607719" y="5241726"/>
                </a:lnTo>
                <a:lnTo>
                  <a:pt x="4661297" y="5286374"/>
                </a:lnTo>
                <a:lnTo>
                  <a:pt x="4723805" y="5331023"/>
                </a:lnTo>
                <a:lnTo>
                  <a:pt x="4777383" y="5375671"/>
                </a:lnTo>
                <a:lnTo>
                  <a:pt x="4822031" y="5429249"/>
                </a:lnTo>
                <a:lnTo>
                  <a:pt x="4875609" y="5482827"/>
                </a:lnTo>
                <a:lnTo>
                  <a:pt x="4911328" y="5545335"/>
                </a:lnTo>
                <a:lnTo>
                  <a:pt x="4947047" y="5598913"/>
                </a:lnTo>
                <a:lnTo>
                  <a:pt x="4947047" y="55989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3609" y="383977"/>
            <a:ext cx="223244" cy="232172"/>
          </a:xfrm>
          <a:custGeom>
            <a:avLst/>
            <a:gdLst/>
            <a:ahLst/>
            <a:cxnLst/>
            <a:rect l="0" t="0" r="0" b="0"/>
            <a:pathLst>
              <a:path w="223244" h="23217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107156"/>
                </a:lnTo>
                <a:lnTo>
                  <a:pt x="17860" y="160734"/>
                </a:lnTo>
                <a:lnTo>
                  <a:pt x="26790" y="187523"/>
                </a:lnTo>
                <a:lnTo>
                  <a:pt x="44649" y="196453"/>
                </a:lnTo>
                <a:lnTo>
                  <a:pt x="53579" y="187523"/>
                </a:lnTo>
                <a:lnTo>
                  <a:pt x="62508" y="169664"/>
                </a:lnTo>
                <a:lnTo>
                  <a:pt x="71438" y="142875"/>
                </a:lnTo>
                <a:lnTo>
                  <a:pt x="80368" y="116085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7" y="107156"/>
                </a:lnTo>
                <a:lnTo>
                  <a:pt x="116086" y="133945"/>
                </a:lnTo>
                <a:lnTo>
                  <a:pt x="125016" y="160734"/>
                </a:lnTo>
                <a:lnTo>
                  <a:pt x="133946" y="187523"/>
                </a:lnTo>
                <a:lnTo>
                  <a:pt x="142875" y="214312"/>
                </a:lnTo>
                <a:lnTo>
                  <a:pt x="160735" y="232171"/>
                </a:lnTo>
                <a:lnTo>
                  <a:pt x="178594" y="232171"/>
                </a:lnTo>
                <a:lnTo>
                  <a:pt x="187524" y="223242"/>
                </a:lnTo>
                <a:lnTo>
                  <a:pt x="205383" y="205382"/>
                </a:lnTo>
                <a:lnTo>
                  <a:pt x="214313" y="178593"/>
                </a:lnTo>
                <a:lnTo>
                  <a:pt x="223243" y="151804"/>
                </a:lnTo>
                <a:lnTo>
                  <a:pt x="223243" y="116085"/>
                </a:lnTo>
                <a:lnTo>
                  <a:pt x="214313" y="80367"/>
                </a:lnTo>
                <a:lnTo>
                  <a:pt x="196454" y="44648"/>
                </a:lnTo>
                <a:lnTo>
                  <a:pt x="187524" y="26789"/>
                </a:lnTo>
                <a:lnTo>
                  <a:pt x="178594" y="17859"/>
                </a:lnTo>
                <a:lnTo>
                  <a:pt x="169665" y="17859"/>
                </a:lnTo>
                <a:lnTo>
                  <a:pt x="169665" y="17859"/>
                </a:lnTo>
                <a:lnTo>
                  <a:pt x="169665" y="26789"/>
                </a:lnTo>
                <a:lnTo>
                  <a:pt x="187524" y="35718"/>
                </a:lnTo>
                <a:lnTo>
                  <a:pt x="205383" y="44648"/>
                </a:lnTo>
                <a:lnTo>
                  <a:pt x="223243" y="44648"/>
                </a:lnTo>
                <a:lnTo>
                  <a:pt x="22324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7219" y="267891"/>
            <a:ext cx="241102" cy="348258"/>
          </a:xfrm>
          <a:custGeom>
            <a:avLst/>
            <a:gdLst/>
            <a:ahLst/>
            <a:cxnLst/>
            <a:rect l="0" t="0" r="0" b="0"/>
            <a:pathLst>
              <a:path w="241102" h="348258">
                <a:moveTo>
                  <a:pt x="53578" y="125015"/>
                </a:moveTo>
                <a:lnTo>
                  <a:pt x="44648" y="125015"/>
                </a:lnTo>
                <a:lnTo>
                  <a:pt x="35719" y="125015"/>
                </a:lnTo>
                <a:lnTo>
                  <a:pt x="26789" y="133945"/>
                </a:lnTo>
                <a:lnTo>
                  <a:pt x="17859" y="142875"/>
                </a:lnTo>
                <a:lnTo>
                  <a:pt x="893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0" y="276820"/>
                </a:lnTo>
                <a:lnTo>
                  <a:pt x="8930" y="303609"/>
                </a:lnTo>
                <a:lnTo>
                  <a:pt x="17859" y="312539"/>
                </a:lnTo>
                <a:lnTo>
                  <a:pt x="26789" y="312539"/>
                </a:lnTo>
                <a:lnTo>
                  <a:pt x="35719" y="303609"/>
                </a:lnTo>
                <a:lnTo>
                  <a:pt x="44648" y="276820"/>
                </a:lnTo>
                <a:lnTo>
                  <a:pt x="44648" y="258961"/>
                </a:lnTo>
                <a:lnTo>
                  <a:pt x="53578" y="232171"/>
                </a:lnTo>
                <a:lnTo>
                  <a:pt x="53578" y="214312"/>
                </a:lnTo>
                <a:lnTo>
                  <a:pt x="62508" y="214312"/>
                </a:lnTo>
                <a:lnTo>
                  <a:pt x="62508" y="214312"/>
                </a:lnTo>
                <a:lnTo>
                  <a:pt x="62508" y="232171"/>
                </a:lnTo>
                <a:lnTo>
                  <a:pt x="71437" y="258961"/>
                </a:lnTo>
                <a:lnTo>
                  <a:pt x="80367" y="285750"/>
                </a:lnTo>
                <a:lnTo>
                  <a:pt x="89297" y="312539"/>
                </a:lnTo>
                <a:lnTo>
                  <a:pt x="107156" y="330398"/>
                </a:lnTo>
                <a:lnTo>
                  <a:pt x="116086" y="339328"/>
                </a:lnTo>
                <a:lnTo>
                  <a:pt x="125015" y="330398"/>
                </a:lnTo>
                <a:lnTo>
                  <a:pt x="142875" y="321468"/>
                </a:lnTo>
                <a:lnTo>
                  <a:pt x="151805" y="294679"/>
                </a:lnTo>
                <a:lnTo>
                  <a:pt x="160734" y="267890"/>
                </a:lnTo>
                <a:lnTo>
                  <a:pt x="160734" y="223242"/>
                </a:lnTo>
                <a:lnTo>
                  <a:pt x="160734" y="178593"/>
                </a:lnTo>
                <a:lnTo>
                  <a:pt x="160734" y="151804"/>
                </a:lnTo>
                <a:lnTo>
                  <a:pt x="160734" y="125015"/>
                </a:lnTo>
                <a:lnTo>
                  <a:pt x="160734" y="98226"/>
                </a:lnTo>
                <a:lnTo>
                  <a:pt x="160734" y="8036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5180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33945" y="35718"/>
                </a:lnTo>
                <a:lnTo>
                  <a:pt x="133945" y="80367"/>
                </a:lnTo>
                <a:lnTo>
                  <a:pt x="142875" y="142875"/>
                </a:lnTo>
                <a:lnTo>
                  <a:pt x="160734" y="205382"/>
                </a:lnTo>
                <a:lnTo>
                  <a:pt x="187523" y="258961"/>
                </a:lnTo>
                <a:lnTo>
                  <a:pt x="205383" y="294679"/>
                </a:lnTo>
                <a:lnTo>
                  <a:pt x="223242" y="330398"/>
                </a:lnTo>
                <a:lnTo>
                  <a:pt x="232172" y="348257"/>
                </a:lnTo>
                <a:lnTo>
                  <a:pt x="241101" y="348257"/>
                </a:lnTo>
                <a:lnTo>
                  <a:pt x="241101" y="348257"/>
                </a:lnTo>
                <a:lnTo>
                  <a:pt x="232172" y="330398"/>
                </a:lnTo>
                <a:lnTo>
                  <a:pt x="205383" y="303609"/>
                </a:lnTo>
                <a:lnTo>
                  <a:pt x="178594" y="267890"/>
                </a:lnTo>
                <a:lnTo>
                  <a:pt x="133945" y="232171"/>
                </a:lnTo>
                <a:lnTo>
                  <a:pt x="98226" y="196453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9359" y="366117"/>
            <a:ext cx="312541" cy="44650"/>
          </a:xfrm>
          <a:custGeom>
            <a:avLst/>
            <a:gdLst/>
            <a:ahLst/>
            <a:cxnLst/>
            <a:rect l="0" t="0" r="0" b="0"/>
            <a:pathLst>
              <a:path w="312541" h="44650">
                <a:moveTo>
                  <a:pt x="0" y="35719"/>
                </a:moveTo>
                <a:lnTo>
                  <a:pt x="8930" y="44649"/>
                </a:lnTo>
                <a:lnTo>
                  <a:pt x="17860" y="44649"/>
                </a:lnTo>
                <a:lnTo>
                  <a:pt x="35719" y="44649"/>
                </a:lnTo>
                <a:lnTo>
                  <a:pt x="71438" y="44649"/>
                </a:lnTo>
                <a:lnTo>
                  <a:pt x="107157" y="44649"/>
                </a:lnTo>
                <a:lnTo>
                  <a:pt x="151805" y="35719"/>
                </a:lnTo>
                <a:lnTo>
                  <a:pt x="196454" y="35719"/>
                </a:lnTo>
                <a:lnTo>
                  <a:pt x="232172" y="26789"/>
                </a:lnTo>
                <a:lnTo>
                  <a:pt x="267891" y="17860"/>
                </a:lnTo>
                <a:lnTo>
                  <a:pt x="294680" y="8930"/>
                </a:lnTo>
                <a:lnTo>
                  <a:pt x="312540" y="0"/>
                </a:lnTo>
                <a:lnTo>
                  <a:pt x="3125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0461" y="392906"/>
            <a:ext cx="214314" cy="187525"/>
          </a:xfrm>
          <a:custGeom>
            <a:avLst/>
            <a:gdLst/>
            <a:ahLst/>
            <a:cxnLst/>
            <a:rect l="0" t="0" r="0" b="0"/>
            <a:pathLst>
              <a:path w="214314" h="187525">
                <a:moveTo>
                  <a:pt x="0" y="89297"/>
                </a:move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35719" y="133946"/>
                </a:lnTo>
                <a:lnTo>
                  <a:pt x="44648" y="125016"/>
                </a:lnTo>
                <a:lnTo>
                  <a:pt x="62508" y="116086"/>
                </a:lnTo>
                <a:lnTo>
                  <a:pt x="80367" y="98227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4464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26789"/>
                </a:lnTo>
                <a:lnTo>
                  <a:pt x="62508" y="53578"/>
                </a:lnTo>
                <a:lnTo>
                  <a:pt x="62508" y="80367"/>
                </a:lnTo>
                <a:lnTo>
                  <a:pt x="62508" y="116086"/>
                </a:lnTo>
                <a:lnTo>
                  <a:pt x="71438" y="151805"/>
                </a:lnTo>
                <a:lnTo>
                  <a:pt x="89297" y="169664"/>
                </a:lnTo>
                <a:lnTo>
                  <a:pt x="107156" y="187524"/>
                </a:lnTo>
                <a:lnTo>
                  <a:pt x="133945" y="187524"/>
                </a:lnTo>
                <a:lnTo>
                  <a:pt x="160734" y="169664"/>
                </a:lnTo>
                <a:lnTo>
                  <a:pt x="178594" y="151805"/>
                </a:lnTo>
                <a:lnTo>
                  <a:pt x="196453" y="125016"/>
                </a:lnTo>
                <a:lnTo>
                  <a:pt x="205383" y="89297"/>
                </a:lnTo>
                <a:lnTo>
                  <a:pt x="214313" y="44649"/>
                </a:lnTo>
                <a:lnTo>
                  <a:pt x="214313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00125" y="392906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9" y="125016"/>
                </a:lnTo>
                <a:lnTo>
                  <a:pt x="44649" y="142875"/>
                </a:lnTo>
                <a:lnTo>
                  <a:pt x="53578" y="160735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69664"/>
                </a:lnTo>
                <a:lnTo>
                  <a:pt x="53578" y="160735"/>
                </a:lnTo>
                <a:lnTo>
                  <a:pt x="44649" y="133946"/>
                </a:lnTo>
                <a:lnTo>
                  <a:pt x="44649" y="107156"/>
                </a:lnTo>
                <a:lnTo>
                  <a:pt x="53578" y="71438"/>
                </a:lnTo>
                <a:lnTo>
                  <a:pt x="62508" y="44649"/>
                </a:lnTo>
                <a:lnTo>
                  <a:pt x="71438" y="26789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53703" y="232172"/>
            <a:ext cx="330400" cy="401837"/>
          </a:xfrm>
          <a:custGeom>
            <a:avLst/>
            <a:gdLst/>
            <a:ahLst/>
            <a:cxnLst/>
            <a:rect l="0" t="0" r="0" b="0"/>
            <a:pathLst>
              <a:path w="330400" h="401837">
                <a:moveTo>
                  <a:pt x="160735" y="17859"/>
                </a:moveTo>
                <a:lnTo>
                  <a:pt x="160735" y="893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17859"/>
                </a:lnTo>
                <a:lnTo>
                  <a:pt x="142875" y="44648"/>
                </a:lnTo>
                <a:lnTo>
                  <a:pt x="142875" y="80367"/>
                </a:lnTo>
                <a:lnTo>
                  <a:pt x="133946" y="133945"/>
                </a:lnTo>
                <a:lnTo>
                  <a:pt x="142875" y="187523"/>
                </a:lnTo>
                <a:lnTo>
                  <a:pt x="151805" y="232172"/>
                </a:lnTo>
                <a:lnTo>
                  <a:pt x="169664" y="285750"/>
                </a:lnTo>
                <a:lnTo>
                  <a:pt x="178594" y="321469"/>
                </a:lnTo>
                <a:lnTo>
                  <a:pt x="196453" y="357187"/>
                </a:lnTo>
                <a:lnTo>
                  <a:pt x="196453" y="383976"/>
                </a:lnTo>
                <a:lnTo>
                  <a:pt x="196453" y="392906"/>
                </a:lnTo>
                <a:lnTo>
                  <a:pt x="178594" y="401836"/>
                </a:lnTo>
                <a:lnTo>
                  <a:pt x="160735" y="401836"/>
                </a:lnTo>
                <a:lnTo>
                  <a:pt x="125016" y="383976"/>
                </a:lnTo>
                <a:lnTo>
                  <a:pt x="89297" y="366117"/>
                </a:lnTo>
                <a:lnTo>
                  <a:pt x="53578" y="348258"/>
                </a:lnTo>
                <a:lnTo>
                  <a:pt x="26789" y="321469"/>
                </a:lnTo>
                <a:lnTo>
                  <a:pt x="8930" y="303609"/>
                </a:lnTo>
                <a:lnTo>
                  <a:pt x="0" y="285750"/>
                </a:lnTo>
                <a:lnTo>
                  <a:pt x="8930" y="276820"/>
                </a:lnTo>
                <a:lnTo>
                  <a:pt x="35719" y="258961"/>
                </a:lnTo>
                <a:lnTo>
                  <a:pt x="71438" y="241101"/>
                </a:lnTo>
                <a:lnTo>
                  <a:pt x="125016" y="223242"/>
                </a:lnTo>
                <a:lnTo>
                  <a:pt x="178594" y="214312"/>
                </a:lnTo>
                <a:lnTo>
                  <a:pt x="232172" y="196453"/>
                </a:lnTo>
                <a:lnTo>
                  <a:pt x="285750" y="187523"/>
                </a:lnTo>
                <a:lnTo>
                  <a:pt x="330399" y="178594"/>
                </a:lnTo>
                <a:lnTo>
                  <a:pt x="33039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12664" y="142875"/>
            <a:ext cx="410767" cy="446485"/>
          </a:xfrm>
          <a:custGeom>
            <a:avLst/>
            <a:gdLst/>
            <a:ahLst/>
            <a:cxnLst/>
            <a:rect l="0" t="0" r="0" b="0"/>
            <a:pathLst>
              <a:path w="410767" h="446485">
                <a:moveTo>
                  <a:pt x="44649" y="258961"/>
                </a:moveTo>
                <a:lnTo>
                  <a:pt x="44649" y="258961"/>
                </a:lnTo>
                <a:lnTo>
                  <a:pt x="35719" y="258961"/>
                </a:lnTo>
                <a:lnTo>
                  <a:pt x="35719" y="267891"/>
                </a:lnTo>
                <a:lnTo>
                  <a:pt x="26789" y="285750"/>
                </a:lnTo>
                <a:lnTo>
                  <a:pt x="17859" y="303609"/>
                </a:lnTo>
                <a:lnTo>
                  <a:pt x="8930" y="330398"/>
                </a:lnTo>
                <a:lnTo>
                  <a:pt x="0" y="357187"/>
                </a:lnTo>
                <a:lnTo>
                  <a:pt x="0" y="383977"/>
                </a:lnTo>
                <a:lnTo>
                  <a:pt x="0" y="401836"/>
                </a:lnTo>
                <a:lnTo>
                  <a:pt x="8930" y="410766"/>
                </a:lnTo>
                <a:lnTo>
                  <a:pt x="17859" y="410766"/>
                </a:lnTo>
                <a:lnTo>
                  <a:pt x="26789" y="410766"/>
                </a:lnTo>
                <a:lnTo>
                  <a:pt x="44649" y="392906"/>
                </a:lnTo>
                <a:lnTo>
                  <a:pt x="53578" y="366117"/>
                </a:lnTo>
                <a:lnTo>
                  <a:pt x="62508" y="330398"/>
                </a:lnTo>
                <a:lnTo>
                  <a:pt x="71438" y="294680"/>
                </a:lnTo>
                <a:lnTo>
                  <a:pt x="80367" y="258961"/>
                </a:lnTo>
                <a:lnTo>
                  <a:pt x="89297" y="241102"/>
                </a:lnTo>
                <a:lnTo>
                  <a:pt x="89297" y="241102"/>
                </a:lnTo>
                <a:lnTo>
                  <a:pt x="89297" y="250031"/>
                </a:lnTo>
                <a:lnTo>
                  <a:pt x="89297" y="276820"/>
                </a:lnTo>
                <a:lnTo>
                  <a:pt x="89297" y="312539"/>
                </a:lnTo>
                <a:lnTo>
                  <a:pt x="89297" y="348258"/>
                </a:lnTo>
                <a:lnTo>
                  <a:pt x="98227" y="383977"/>
                </a:lnTo>
                <a:lnTo>
                  <a:pt x="98227" y="419695"/>
                </a:lnTo>
                <a:lnTo>
                  <a:pt x="116086" y="437555"/>
                </a:lnTo>
                <a:lnTo>
                  <a:pt x="133945" y="446484"/>
                </a:lnTo>
                <a:lnTo>
                  <a:pt x="151805" y="437555"/>
                </a:lnTo>
                <a:lnTo>
                  <a:pt x="169664" y="419695"/>
                </a:lnTo>
                <a:lnTo>
                  <a:pt x="196453" y="383977"/>
                </a:lnTo>
                <a:lnTo>
                  <a:pt x="214313" y="339328"/>
                </a:lnTo>
                <a:lnTo>
                  <a:pt x="223242" y="303609"/>
                </a:lnTo>
                <a:lnTo>
                  <a:pt x="232172" y="267891"/>
                </a:lnTo>
                <a:lnTo>
                  <a:pt x="241102" y="232172"/>
                </a:lnTo>
                <a:lnTo>
                  <a:pt x="241102" y="205383"/>
                </a:lnTo>
                <a:lnTo>
                  <a:pt x="250031" y="169664"/>
                </a:lnTo>
                <a:lnTo>
                  <a:pt x="258961" y="133945"/>
                </a:lnTo>
                <a:lnTo>
                  <a:pt x="258961" y="107156"/>
                </a:lnTo>
                <a:lnTo>
                  <a:pt x="258961" y="89297"/>
                </a:lnTo>
                <a:lnTo>
                  <a:pt x="241102" y="89297"/>
                </a:lnTo>
                <a:lnTo>
                  <a:pt x="223242" y="107156"/>
                </a:lnTo>
                <a:lnTo>
                  <a:pt x="205383" y="160734"/>
                </a:lnTo>
                <a:lnTo>
                  <a:pt x="187524" y="223242"/>
                </a:lnTo>
                <a:lnTo>
                  <a:pt x="178594" y="285750"/>
                </a:lnTo>
                <a:lnTo>
                  <a:pt x="187524" y="339328"/>
                </a:lnTo>
                <a:lnTo>
                  <a:pt x="196453" y="375047"/>
                </a:lnTo>
                <a:lnTo>
                  <a:pt x="214313" y="410766"/>
                </a:lnTo>
                <a:lnTo>
                  <a:pt x="241102" y="419695"/>
                </a:lnTo>
                <a:lnTo>
                  <a:pt x="258961" y="428625"/>
                </a:lnTo>
                <a:lnTo>
                  <a:pt x="285750" y="410766"/>
                </a:lnTo>
                <a:lnTo>
                  <a:pt x="303609" y="392906"/>
                </a:lnTo>
                <a:lnTo>
                  <a:pt x="321469" y="357187"/>
                </a:lnTo>
                <a:lnTo>
                  <a:pt x="339328" y="321469"/>
                </a:lnTo>
                <a:lnTo>
                  <a:pt x="348258" y="285750"/>
                </a:lnTo>
                <a:lnTo>
                  <a:pt x="348258" y="258961"/>
                </a:lnTo>
                <a:lnTo>
                  <a:pt x="357188" y="223242"/>
                </a:lnTo>
                <a:lnTo>
                  <a:pt x="366117" y="178594"/>
                </a:lnTo>
                <a:lnTo>
                  <a:pt x="366117" y="125016"/>
                </a:lnTo>
                <a:lnTo>
                  <a:pt x="366117" y="80367"/>
                </a:lnTo>
                <a:lnTo>
                  <a:pt x="366117" y="35719"/>
                </a:lnTo>
                <a:lnTo>
                  <a:pt x="366117" y="8930"/>
                </a:lnTo>
                <a:lnTo>
                  <a:pt x="357188" y="0"/>
                </a:lnTo>
                <a:lnTo>
                  <a:pt x="348258" y="17859"/>
                </a:lnTo>
                <a:lnTo>
                  <a:pt x="330399" y="62508"/>
                </a:lnTo>
                <a:lnTo>
                  <a:pt x="321469" y="133945"/>
                </a:lnTo>
                <a:lnTo>
                  <a:pt x="312539" y="214312"/>
                </a:lnTo>
                <a:lnTo>
                  <a:pt x="312539" y="276820"/>
                </a:lnTo>
                <a:lnTo>
                  <a:pt x="321469" y="321469"/>
                </a:lnTo>
                <a:lnTo>
                  <a:pt x="339328" y="357187"/>
                </a:lnTo>
                <a:lnTo>
                  <a:pt x="357188" y="375047"/>
                </a:lnTo>
                <a:lnTo>
                  <a:pt x="375047" y="383977"/>
                </a:lnTo>
                <a:lnTo>
                  <a:pt x="392906" y="383977"/>
                </a:lnTo>
                <a:lnTo>
                  <a:pt x="410766" y="383977"/>
                </a:lnTo>
                <a:lnTo>
                  <a:pt x="410766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8258" y="607219"/>
            <a:ext cx="1482329" cy="294680"/>
          </a:xfrm>
          <a:custGeom>
            <a:avLst/>
            <a:gdLst/>
            <a:ahLst/>
            <a:cxnLst/>
            <a:rect l="0" t="0" r="0" b="0"/>
            <a:pathLst>
              <a:path w="1482329" h="294680">
                <a:moveTo>
                  <a:pt x="35719" y="276820"/>
                </a:moveTo>
                <a:lnTo>
                  <a:pt x="26789" y="276820"/>
                </a:lnTo>
                <a:lnTo>
                  <a:pt x="17859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94679"/>
                </a:lnTo>
                <a:lnTo>
                  <a:pt x="0" y="294679"/>
                </a:lnTo>
                <a:lnTo>
                  <a:pt x="8930" y="294679"/>
                </a:lnTo>
                <a:lnTo>
                  <a:pt x="35719" y="294679"/>
                </a:lnTo>
                <a:lnTo>
                  <a:pt x="80367" y="285750"/>
                </a:lnTo>
                <a:lnTo>
                  <a:pt x="142875" y="276820"/>
                </a:lnTo>
                <a:lnTo>
                  <a:pt x="214312" y="267890"/>
                </a:lnTo>
                <a:lnTo>
                  <a:pt x="312539" y="258961"/>
                </a:lnTo>
                <a:lnTo>
                  <a:pt x="410766" y="232172"/>
                </a:lnTo>
                <a:lnTo>
                  <a:pt x="526851" y="214312"/>
                </a:lnTo>
                <a:lnTo>
                  <a:pt x="642937" y="178593"/>
                </a:lnTo>
                <a:lnTo>
                  <a:pt x="767953" y="142875"/>
                </a:lnTo>
                <a:lnTo>
                  <a:pt x="892969" y="116086"/>
                </a:lnTo>
                <a:lnTo>
                  <a:pt x="1017984" y="80367"/>
                </a:lnTo>
                <a:lnTo>
                  <a:pt x="1143000" y="44648"/>
                </a:lnTo>
                <a:lnTo>
                  <a:pt x="1250156" y="17859"/>
                </a:lnTo>
                <a:lnTo>
                  <a:pt x="1348383" y="8929"/>
                </a:lnTo>
                <a:lnTo>
                  <a:pt x="1419820" y="0"/>
                </a:lnTo>
                <a:lnTo>
                  <a:pt x="1464469" y="8929"/>
                </a:lnTo>
                <a:lnTo>
                  <a:pt x="1482328" y="17859"/>
                </a:lnTo>
                <a:lnTo>
                  <a:pt x="1473398" y="26789"/>
                </a:lnTo>
                <a:lnTo>
                  <a:pt x="1446609" y="26789"/>
                </a:lnTo>
                <a:lnTo>
                  <a:pt x="1410890" y="8929"/>
                </a:lnTo>
                <a:lnTo>
                  <a:pt x="141089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73461" y="330398"/>
            <a:ext cx="383978" cy="35720"/>
          </a:xfrm>
          <a:custGeom>
            <a:avLst/>
            <a:gdLst/>
            <a:ahLst/>
            <a:cxnLst/>
            <a:rect l="0" t="0" r="0" b="0"/>
            <a:pathLst>
              <a:path w="383978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62508" y="35719"/>
                </a:lnTo>
                <a:lnTo>
                  <a:pt x="89297" y="35719"/>
                </a:lnTo>
                <a:lnTo>
                  <a:pt x="125016" y="26789"/>
                </a:lnTo>
                <a:lnTo>
                  <a:pt x="160734" y="26789"/>
                </a:lnTo>
                <a:lnTo>
                  <a:pt x="196453" y="17860"/>
                </a:lnTo>
                <a:lnTo>
                  <a:pt x="232172" y="17860"/>
                </a:lnTo>
                <a:lnTo>
                  <a:pt x="250031" y="8930"/>
                </a:lnTo>
                <a:lnTo>
                  <a:pt x="294680" y="0"/>
                </a:lnTo>
                <a:lnTo>
                  <a:pt x="321469" y="0"/>
                </a:lnTo>
                <a:lnTo>
                  <a:pt x="348258" y="0"/>
                </a:lnTo>
                <a:lnTo>
                  <a:pt x="366117" y="0"/>
                </a:lnTo>
                <a:lnTo>
                  <a:pt x="375047" y="8930"/>
                </a:lnTo>
                <a:lnTo>
                  <a:pt x="383977" y="17860"/>
                </a:lnTo>
                <a:lnTo>
                  <a:pt x="383977" y="17860"/>
                </a:lnTo>
                <a:lnTo>
                  <a:pt x="38397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973461" y="419695"/>
            <a:ext cx="464345" cy="53579"/>
          </a:xfrm>
          <a:custGeom>
            <a:avLst/>
            <a:gdLst/>
            <a:ahLst/>
            <a:cxnLst/>
            <a:rect l="0" t="0" r="0" b="0"/>
            <a:pathLst>
              <a:path w="464345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35719" y="44649"/>
                </a:lnTo>
                <a:lnTo>
                  <a:pt x="62508" y="35719"/>
                </a:lnTo>
                <a:lnTo>
                  <a:pt x="89297" y="35719"/>
                </a:lnTo>
                <a:lnTo>
                  <a:pt x="125016" y="3571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50031" y="26789"/>
                </a:lnTo>
                <a:lnTo>
                  <a:pt x="285750" y="17860"/>
                </a:lnTo>
                <a:lnTo>
                  <a:pt x="330398" y="17860"/>
                </a:lnTo>
                <a:lnTo>
                  <a:pt x="366117" y="8930"/>
                </a:lnTo>
                <a:lnTo>
                  <a:pt x="392906" y="8930"/>
                </a:lnTo>
                <a:lnTo>
                  <a:pt x="428625" y="0"/>
                </a:lnTo>
                <a:lnTo>
                  <a:pt x="446484" y="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286000" y="223242"/>
            <a:ext cx="285751" cy="294681"/>
          </a:xfrm>
          <a:custGeom>
            <a:avLst/>
            <a:gdLst/>
            <a:ahLst/>
            <a:cxnLst/>
            <a:rect l="0" t="0" r="0" b="0"/>
            <a:pathLst>
              <a:path w="285751" h="294681">
                <a:moveTo>
                  <a:pt x="53578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53578" y="17860"/>
                </a:lnTo>
                <a:lnTo>
                  <a:pt x="71438" y="26789"/>
                </a:lnTo>
                <a:lnTo>
                  <a:pt x="107156" y="35719"/>
                </a:lnTo>
                <a:lnTo>
                  <a:pt x="133945" y="35719"/>
                </a:lnTo>
                <a:lnTo>
                  <a:pt x="205383" y="53578"/>
                </a:lnTo>
                <a:lnTo>
                  <a:pt x="250031" y="71438"/>
                </a:lnTo>
                <a:lnTo>
                  <a:pt x="285750" y="98227"/>
                </a:lnTo>
                <a:lnTo>
                  <a:pt x="276820" y="142875"/>
                </a:lnTo>
                <a:lnTo>
                  <a:pt x="267891" y="187524"/>
                </a:lnTo>
                <a:lnTo>
                  <a:pt x="241102" y="223242"/>
                </a:lnTo>
                <a:lnTo>
                  <a:pt x="205383" y="258961"/>
                </a:lnTo>
                <a:lnTo>
                  <a:pt x="187523" y="285750"/>
                </a:lnTo>
                <a:lnTo>
                  <a:pt x="178594" y="294680"/>
                </a:lnTo>
                <a:lnTo>
                  <a:pt x="178594" y="294680"/>
                </a:lnTo>
                <a:lnTo>
                  <a:pt x="205383" y="276820"/>
                </a:lnTo>
                <a:lnTo>
                  <a:pt x="232172" y="250031"/>
                </a:lnTo>
                <a:lnTo>
                  <a:pt x="276820" y="205383"/>
                </a:lnTo>
                <a:lnTo>
                  <a:pt x="27682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77133" y="214312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142875" y="26790"/>
                </a:moveTo>
                <a:lnTo>
                  <a:pt x="151805" y="26790"/>
                </a:lnTo>
                <a:lnTo>
                  <a:pt x="160734" y="17860"/>
                </a:lnTo>
                <a:lnTo>
                  <a:pt x="160734" y="17860"/>
                </a:lnTo>
                <a:lnTo>
                  <a:pt x="16073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80367" y="17860"/>
                </a:lnTo>
                <a:lnTo>
                  <a:pt x="44648" y="44649"/>
                </a:lnTo>
                <a:lnTo>
                  <a:pt x="17859" y="80368"/>
                </a:lnTo>
                <a:lnTo>
                  <a:pt x="0" y="107157"/>
                </a:lnTo>
                <a:lnTo>
                  <a:pt x="8930" y="125016"/>
                </a:lnTo>
                <a:lnTo>
                  <a:pt x="26789" y="125016"/>
                </a:lnTo>
                <a:lnTo>
                  <a:pt x="53578" y="133946"/>
                </a:lnTo>
                <a:lnTo>
                  <a:pt x="89297" y="133946"/>
                </a:lnTo>
                <a:lnTo>
                  <a:pt x="125015" y="125016"/>
                </a:lnTo>
                <a:lnTo>
                  <a:pt x="151805" y="133946"/>
                </a:lnTo>
                <a:lnTo>
                  <a:pt x="178594" y="133946"/>
                </a:lnTo>
                <a:lnTo>
                  <a:pt x="187523" y="142875"/>
                </a:lnTo>
                <a:lnTo>
                  <a:pt x="187523" y="160735"/>
                </a:lnTo>
                <a:lnTo>
                  <a:pt x="169664" y="187524"/>
                </a:lnTo>
                <a:lnTo>
                  <a:pt x="142875" y="205383"/>
                </a:lnTo>
                <a:lnTo>
                  <a:pt x="98226" y="223243"/>
                </a:lnTo>
                <a:lnTo>
                  <a:pt x="62508" y="232172"/>
                </a:lnTo>
                <a:lnTo>
                  <a:pt x="35719" y="241102"/>
                </a:lnTo>
                <a:lnTo>
                  <a:pt x="17859" y="241102"/>
                </a:lnTo>
                <a:lnTo>
                  <a:pt x="8930" y="241102"/>
                </a:lnTo>
                <a:lnTo>
                  <a:pt x="17859" y="223243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45023" y="178594"/>
            <a:ext cx="169666" cy="428626"/>
          </a:xfrm>
          <a:custGeom>
            <a:avLst/>
            <a:gdLst/>
            <a:ahLst/>
            <a:cxnLst/>
            <a:rect l="0" t="0" r="0" b="0"/>
            <a:pathLst>
              <a:path w="169666" h="428626">
                <a:moveTo>
                  <a:pt x="44649" y="107156"/>
                </a:moveTo>
                <a:lnTo>
                  <a:pt x="53579" y="107156"/>
                </a:lnTo>
                <a:lnTo>
                  <a:pt x="53579" y="107156"/>
                </a:lnTo>
                <a:lnTo>
                  <a:pt x="44649" y="116086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205383"/>
                </a:lnTo>
                <a:lnTo>
                  <a:pt x="35719" y="250031"/>
                </a:lnTo>
                <a:lnTo>
                  <a:pt x="44649" y="294679"/>
                </a:lnTo>
                <a:lnTo>
                  <a:pt x="44649" y="339328"/>
                </a:lnTo>
                <a:lnTo>
                  <a:pt x="44649" y="375047"/>
                </a:lnTo>
                <a:lnTo>
                  <a:pt x="44649" y="410765"/>
                </a:lnTo>
                <a:lnTo>
                  <a:pt x="44649" y="428625"/>
                </a:lnTo>
                <a:lnTo>
                  <a:pt x="35719" y="428625"/>
                </a:lnTo>
                <a:lnTo>
                  <a:pt x="26790" y="419695"/>
                </a:lnTo>
                <a:lnTo>
                  <a:pt x="17860" y="392906"/>
                </a:lnTo>
                <a:lnTo>
                  <a:pt x="8930" y="357187"/>
                </a:lnTo>
                <a:lnTo>
                  <a:pt x="0" y="303609"/>
                </a:lnTo>
                <a:lnTo>
                  <a:pt x="0" y="258961"/>
                </a:lnTo>
                <a:lnTo>
                  <a:pt x="0" y="223242"/>
                </a:lnTo>
                <a:lnTo>
                  <a:pt x="8930" y="196453"/>
                </a:lnTo>
                <a:lnTo>
                  <a:pt x="17860" y="169664"/>
                </a:lnTo>
                <a:lnTo>
                  <a:pt x="35719" y="125015"/>
                </a:lnTo>
                <a:lnTo>
                  <a:pt x="53579" y="89297"/>
                </a:lnTo>
                <a:lnTo>
                  <a:pt x="80368" y="53578"/>
                </a:lnTo>
                <a:lnTo>
                  <a:pt x="107157" y="26789"/>
                </a:lnTo>
                <a:lnTo>
                  <a:pt x="133946" y="8929"/>
                </a:lnTo>
                <a:lnTo>
                  <a:pt x="151805" y="0"/>
                </a:lnTo>
                <a:lnTo>
                  <a:pt x="160735" y="8929"/>
                </a:lnTo>
                <a:lnTo>
                  <a:pt x="169665" y="26789"/>
                </a:lnTo>
                <a:lnTo>
                  <a:pt x="160735" y="62508"/>
                </a:lnTo>
                <a:lnTo>
                  <a:pt x="133946" y="98226"/>
                </a:lnTo>
                <a:lnTo>
                  <a:pt x="98227" y="151804"/>
                </a:lnTo>
                <a:lnTo>
                  <a:pt x="62508" y="178593"/>
                </a:lnTo>
                <a:lnTo>
                  <a:pt x="44649" y="205383"/>
                </a:lnTo>
                <a:lnTo>
                  <a:pt x="26790" y="214312"/>
                </a:lnTo>
                <a:lnTo>
                  <a:pt x="35719" y="205383"/>
                </a:lnTo>
                <a:lnTo>
                  <a:pt x="44649" y="187523"/>
                </a:lnTo>
                <a:lnTo>
                  <a:pt x="4464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21844" y="187523"/>
            <a:ext cx="26790" cy="160736"/>
          </a:xfrm>
          <a:custGeom>
            <a:avLst/>
            <a:gdLst/>
            <a:ahLst/>
            <a:cxnLst/>
            <a:rect l="0" t="0" r="0" b="0"/>
            <a:pathLst>
              <a:path w="26790" h="160736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44649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107157"/>
                </a:lnTo>
                <a:lnTo>
                  <a:pt x="26789" y="80368"/>
                </a:lnTo>
                <a:lnTo>
                  <a:pt x="26789" y="53579"/>
                </a:lnTo>
                <a:lnTo>
                  <a:pt x="26789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75422" y="44648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0" y="35719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437930" y="205383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0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35718" y="98226"/>
                </a:lnTo>
                <a:lnTo>
                  <a:pt x="35718" y="12501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116086"/>
                </a:lnTo>
                <a:lnTo>
                  <a:pt x="62508" y="98226"/>
                </a:lnTo>
                <a:lnTo>
                  <a:pt x="62508" y="80367"/>
                </a:lnTo>
                <a:lnTo>
                  <a:pt x="71437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8929"/>
                </a:lnTo>
                <a:lnTo>
                  <a:pt x="13394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52242" y="44648"/>
            <a:ext cx="321470" cy="339330"/>
          </a:xfrm>
          <a:custGeom>
            <a:avLst/>
            <a:gdLst/>
            <a:ahLst/>
            <a:cxnLst/>
            <a:rect l="0" t="0" r="0" b="0"/>
            <a:pathLst>
              <a:path w="321470" h="339330">
                <a:moveTo>
                  <a:pt x="44649" y="160735"/>
                </a:moveTo>
                <a:lnTo>
                  <a:pt x="53578" y="151805"/>
                </a:lnTo>
                <a:lnTo>
                  <a:pt x="6250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62508" y="142875"/>
                </a:lnTo>
                <a:lnTo>
                  <a:pt x="44649" y="169664"/>
                </a:lnTo>
                <a:lnTo>
                  <a:pt x="26789" y="205383"/>
                </a:lnTo>
                <a:lnTo>
                  <a:pt x="8930" y="241102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9"/>
                </a:lnTo>
                <a:lnTo>
                  <a:pt x="8930" y="339329"/>
                </a:lnTo>
                <a:lnTo>
                  <a:pt x="26789" y="339329"/>
                </a:lnTo>
                <a:lnTo>
                  <a:pt x="53578" y="330399"/>
                </a:lnTo>
                <a:lnTo>
                  <a:pt x="62508" y="312539"/>
                </a:lnTo>
                <a:lnTo>
                  <a:pt x="80367" y="303610"/>
                </a:lnTo>
                <a:lnTo>
                  <a:pt x="89297" y="285750"/>
                </a:lnTo>
                <a:lnTo>
                  <a:pt x="98227" y="276821"/>
                </a:lnTo>
                <a:lnTo>
                  <a:pt x="116086" y="267891"/>
                </a:lnTo>
                <a:lnTo>
                  <a:pt x="125016" y="250032"/>
                </a:lnTo>
                <a:lnTo>
                  <a:pt x="133946" y="241102"/>
                </a:lnTo>
                <a:lnTo>
                  <a:pt x="142875" y="241102"/>
                </a:lnTo>
                <a:lnTo>
                  <a:pt x="133946" y="250032"/>
                </a:lnTo>
                <a:lnTo>
                  <a:pt x="133946" y="276821"/>
                </a:lnTo>
                <a:lnTo>
                  <a:pt x="125016" y="294680"/>
                </a:lnTo>
                <a:lnTo>
                  <a:pt x="116086" y="312539"/>
                </a:lnTo>
                <a:lnTo>
                  <a:pt x="125016" y="330399"/>
                </a:lnTo>
                <a:lnTo>
                  <a:pt x="133946" y="330399"/>
                </a:lnTo>
                <a:lnTo>
                  <a:pt x="142875" y="330399"/>
                </a:lnTo>
                <a:lnTo>
                  <a:pt x="169664" y="321469"/>
                </a:lnTo>
                <a:lnTo>
                  <a:pt x="187524" y="312539"/>
                </a:lnTo>
                <a:lnTo>
                  <a:pt x="205383" y="294680"/>
                </a:lnTo>
                <a:lnTo>
                  <a:pt x="214313" y="276821"/>
                </a:lnTo>
                <a:lnTo>
                  <a:pt x="232172" y="258961"/>
                </a:lnTo>
                <a:lnTo>
                  <a:pt x="250031" y="232172"/>
                </a:lnTo>
                <a:lnTo>
                  <a:pt x="267891" y="196454"/>
                </a:lnTo>
                <a:lnTo>
                  <a:pt x="285750" y="151805"/>
                </a:lnTo>
                <a:lnTo>
                  <a:pt x="303610" y="107157"/>
                </a:lnTo>
                <a:lnTo>
                  <a:pt x="312539" y="62508"/>
                </a:lnTo>
                <a:lnTo>
                  <a:pt x="321469" y="35719"/>
                </a:lnTo>
                <a:lnTo>
                  <a:pt x="321469" y="17860"/>
                </a:lnTo>
                <a:lnTo>
                  <a:pt x="321469" y="8930"/>
                </a:lnTo>
                <a:lnTo>
                  <a:pt x="312539" y="0"/>
                </a:lnTo>
                <a:lnTo>
                  <a:pt x="303610" y="0"/>
                </a:lnTo>
                <a:lnTo>
                  <a:pt x="294680" y="17860"/>
                </a:lnTo>
                <a:lnTo>
                  <a:pt x="267891" y="71438"/>
                </a:lnTo>
                <a:lnTo>
                  <a:pt x="250031" y="133946"/>
                </a:lnTo>
                <a:lnTo>
                  <a:pt x="241102" y="205383"/>
                </a:lnTo>
                <a:lnTo>
                  <a:pt x="241102" y="258961"/>
                </a:lnTo>
                <a:lnTo>
                  <a:pt x="250031" y="285750"/>
                </a:lnTo>
                <a:lnTo>
                  <a:pt x="267891" y="303610"/>
                </a:lnTo>
                <a:lnTo>
                  <a:pt x="285750" y="303610"/>
                </a:lnTo>
                <a:lnTo>
                  <a:pt x="312539" y="303610"/>
                </a:lnTo>
                <a:lnTo>
                  <a:pt x="321469" y="294680"/>
                </a:lnTo>
                <a:lnTo>
                  <a:pt x="32146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68391" y="196453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35718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9664" y="8930"/>
                </a:lnTo>
                <a:lnTo>
                  <a:pt x="205382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5896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68391" y="276820"/>
            <a:ext cx="250032" cy="26790"/>
          </a:xfrm>
          <a:custGeom>
            <a:avLst/>
            <a:gdLst/>
            <a:ahLst/>
            <a:cxnLst/>
            <a:rect l="0" t="0" r="0" b="0"/>
            <a:pathLst>
              <a:path w="250032" h="26790">
                <a:moveTo>
                  <a:pt x="35718" y="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98226" y="26789"/>
                </a:lnTo>
                <a:lnTo>
                  <a:pt x="133945" y="26789"/>
                </a:lnTo>
                <a:lnTo>
                  <a:pt x="169664" y="26789"/>
                </a:lnTo>
                <a:lnTo>
                  <a:pt x="205382" y="17860"/>
                </a:lnTo>
                <a:lnTo>
                  <a:pt x="250031" y="17860"/>
                </a:lnTo>
                <a:lnTo>
                  <a:pt x="25003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02336" y="125016"/>
            <a:ext cx="214313" cy="178594"/>
          </a:xfrm>
          <a:custGeom>
            <a:avLst/>
            <a:gdLst/>
            <a:ahLst/>
            <a:cxnLst/>
            <a:rect l="0" t="0" r="0" b="0"/>
            <a:pathLst>
              <a:path w="214313" h="178594">
                <a:moveTo>
                  <a:pt x="98227" y="44648"/>
                </a:moveTo>
                <a:lnTo>
                  <a:pt x="71437" y="35718"/>
                </a:lnTo>
                <a:lnTo>
                  <a:pt x="53578" y="26789"/>
                </a:lnTo>
                <a:lnTo>
                  <a:pt x="35719" y="17859"/>
                </a:lnTo>
                <a:lnTo>
                  <a:pt x="26789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29"/>
                </a:lnTo>
                <a:lnTo>
                  <a:pt x="62508" y="17859"/>
                </a:lnTo>
                <a:lnTo>
                  <a:pt x="89297" y="26789"/>
                </a:lnTo>
                <a:lnTo>
                  <a:pt x="116086" y="35718"/>
                </a:lnTo>
                <a:lnTo>
                  <a:pt x="142875" y="44648"/>
                </a:lnTo>
                <a:lnTo>
                  <a:pt x="169664" y="62507"/>
                </a:lnTo>
                <a:lnTo>
                  <a:pt x="196453" y="80367"/>
                </a:lnTo>
                <a:lnTo>
                  <a:pt x="205383" y="89296"/>
                </a:lnTo>
                <a:lnTo>
                  <a:pt x="214312" y="107156"/>
                </a:lnTo>
                <a:lnTo>
                  <a:pt x="214312" y="142875"/>
                </a:lnTo>
                <a:lnTo>
                  <a:pt x="205383" y="160734"/>
                </a:lnTo>
                <a:lnTo>
                  <a:pt x="196453" y="169664"/>
                </a:lnTo>
                <a:lnTo>
                  <a:pt x="187523" y="178593"/>
                </a:lnTo>
                <a:lnTo>
                  <a:pt x="187523" y="178593"/>
                </a:lnTo>
                <a:lnTo>
                  <a:pt x="196453" y="178593"/>
                </a:lnTo>
                <a:lnTo>
                  <a:pt x="196453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830961" y="35719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8930" y="26789"/>
                </a:move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17859" y="169664"/>
                </a:lnTo>
                <a:lnTo>
                  <a:pt x="35719" y="205383"/>
                </a:lnTo>
                <a:lnTo>
                  <a:pt x="44648" y="232172"/>
                </a:lnTo>
                <a:lnTo>
                  <a:pt x="71437" y="250031"/>
                </a:lnTo>
                <a:lnTo>
                  <a:pt x="89297" y="258961"/>
                </a:lnTo>
                <a:lnTo>
                  <a:pt x="116086" y="258961"/>
                </a:lnTo>
                <a:lnTo>
                  <a:pt x="133945" y="258961"/>
                </a:lnTo>
                <a:lnTo>
                  <a:pt x="160734" y="250031"/>
                </a:lnTo>
                <a:lnTo>
                  <a:pt x="169664" y="241101"/>
                </a:lnTo>
                <a:lnTo>
                  <a:pt x="169664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4866680" y="160734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44648" y="35719"/>
                </a:moveTo>
                <a:lnTo>
                  <a:pt x="2678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8929" y="44649"/>
                </a:lnTo>
                <a:lnTo>
                  <a:pt x="26789" y="35719"/>
                </a:lnTo>
                <a:lnTo>
                  <a:pt x="35718" y="26789"/>
                </a:lnTo>
                <a:lnTo>
                  <a:pt x="53578" y="26789"/>
                </a:lnTo>
                <a:lnTo>
                  <a:pt x="7143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4804172" y="0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17859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5045273" y="133945"/>
            <a:ext cx="241103" cy="196454"/>
          </a:xfrm>
          <a:custGeom>
            <a:avLst/>
            <a:gdLst/>
            <a:ahLst/>
            <a:cxnLst/>
            <a:rect l="0" t="0" r="0" b="0"/>
            <a:pathLst>
              <a:path w="241103" h="196454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26790" y="26789"/>
                </a:lnTo>
                <a:lnTo>
                  <a:pt x="35719" y="35719"/>
                </a:lnTo>
                <a:lnTo>
                  <a:pt x="35719" y="44649"/>
                </a:lnTo>
                <a:lnTo>
                  <a:pt x="44649" y="53578"/>
                </a:lnTo>
                <a:lnTo>
                  <a:pt x="62508" y="62508"/>
                </a:lnTo>
                <a:lnTo>
                  <a:pt x="89297" y="98227"/>
                </a:lnTo>
                <a:lnTo>
                  <a:pt x="116086" y="133946"/>
                </a:lnTo>
                <a:lnTo>
                  <a:pt x="151805" y="160735"/>
                </a:lnTo>
                <a:lnTo>
                  <a:pt x="178594" y="187524"/>
                </a:lnTo>
                <a:lnTo>
                  <a:pt x="214313" y="196453"/>
                </a:lnTo>
                <a:lnTo>
                  <a:pt x="223243" y="196453"/>
                </a:lnTo>
                <a:lnTo>
                  <a:pt x="232172" y="187524"/>
                </a:lnTo>
                <a:lnTo>
                  <a:pt x="232172" y="187524"/>
                </a:lnTo>
                <a:lnTo>
                  <a:pt x="241102" y="169664"/>
                </a:lnTo>
                <a:lnTo>
                  <a:pt x="241102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5107781" y="267891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53578" y="0"/>
                </a:moveTo>
                <a:lnTo>
                  <a:pt x="35719" y="26789"/>
                </a:lnTo>
                <a:lnTo>
                  <a:pt x="26789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26789" y="98226"/>
                </a:lnTo>
                <a:lnTo>
                  <a:pt x="35719" y="80367"/>
                </a:lnTo>
                <a:lnTo>
                  <a:pt x="53578" y="71437"/>
                </a:lnTo>
                <a:lnTo>
                  <a:pt x="62508" y="53578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5313164" y="26789"/>
            <a:ext cx="53579" cy="321470"/>
          </a:xfrm>
          <a:custGeom>
            <a:avLst/>
            <a:gdLst/>
            <a:ahLst/>
            <a:cxnLst/>
            <a:rect l="0" t="0" r="0" b="0"/>
            <a:pathLst>
              <a:path w="53579" h="321470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98227"/>
                </a:lnTo>
                <a:lnTo>
                  <a:pt x="17859" y="169664"/>
                </a:lnTo>
                <a:lnTo>
                  <a:pt x="26789" y="223242"/>
                </a:lnTo>
                <a:lnTo>
                  <a:pt x="35719" y="276820"/>
                </a:lnTo>
                <a:lnTo>
                  <a:pt x="44649" y="303609"/>
                </a:lnTo>
                <a:lnTo>
                  <a:pt x="53578" y="321469"/>
                </a:lnTo>
                <a:lnTo>
                  <a:pt x="53578" y="321469"/>
                </a:lnTo>
                <a:lnTo>
                  <a:pt x="53578" y="321469"/>
                </a:lnTo>
                <a:lnTo>
                  <a:pt x="44649" y="312539"/>
                </a:lnTo>
                <a:lnTo>
                  <a:pt x="35719" y="29468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5206008" y="160734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5456039" y="187523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60735"/>
                </a:lnTo>
                <a:lnTo>
                  <a:pt x="17859" y="169664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80368"/>
                </a:lnTo>
                <a:lnTo>
                  <a:pt x="35719" y="62508"/>
                </a:lnTo>
                <a:lnTo>
                  <a:pt x="44649" y="35719"/>
                </a:lnTo>
                <a:lnTo>
                  <a:pt x="53578" y="17860"/>
                </a:lnTo>
                <a:lnTo>
                  <a:pt x="71438" y="893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5554266" y="214312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35718" y="26790"/>
                </a:moveTo>
                <a:lnTo>
                  <a:pt x="26789" y="35719"/>
                </a:lnTo>
                <a:lnTo>
                  <a:pt x="17859" y="44649"/>
                </a:lnTo>
                <a:lnTo>
                  <a:pt x="8929" y="44649"/>
                </a:lnTo>
                <a:lnTo>
                  <a:pt x="8929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26789" y="71438"/>
                </a:lnTo>
                <a:lnTo>
                  <a:pt x="35718" y="62508"/>
                </a:lnTo>
                <a:lnTo>
                  <a:pt x="53578" y="62508"/>
                </a:lnTo>
                <a:lnTo>
                  <a:pt x="71437" y="53579"/>
                </a:lnTo>
                <a:lnTo>
                  <a:pt x="80367" y="44649"/>
                </a:lnTo>
                <a:lnTo>
                  <a:pt x="89297" y="26790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7" y="26790"/>
                </a:lnTo>
                <a:lnTo>
                  <a:pt x="44648" y="53579"/>
                </a:lnTo>
                <a:lnTo>
                  <a:pt x="44648" y="80368"/>
                </a:lnTo>
                <a:lnTo>
                  <a:pt x="62507" y="107157"/>
                </a:lnTo>
                <a:lnTo>
                  <a:pt x="80367" y="116086"/>
                </a:lnTo>
                <a:lnTo>
                  <a:pt x="98226" y="116086"/>
                </a:lnTo>
                <a:lnTo>
                  <a:pt x="107156" y="107157"/>
                </a:lnTo>
                <a:lnTo>
                  <a:pt x="125015" y="107157"/>
                </a:lnTo>
                <a:lnTo>
                  <a:pt x="133945" y="98227"/>
                </a:lnTo>
                <a:lnTo>
                  <a:pt x="151804" y="80368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5706070" y="223242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7860" y="35719"/>
                </a:move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44649" y="53578"/>
                </a:lnTo>
                <a:lnTo>
                  <a:pt x="53578" y="44649"/>
                </a:lnTo>
                <a:lnTo>
                  <a:pt x="62508" y="26789"/>
                </a:lnTo>
                <a:lnTo>
                  <a:pt x="71438" y="1786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62508" y="8930"/>
                </a:lnTo>
                <a:lnTo>
                  <a:pt x="44649" y="26789"/>
                </a:lnTo>
                <a:lnTo>
                  <a:pt x="35719" y="62508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8" y="11608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07157" y="98227"/>
                </a:lnTo>
                <a:lnTo>
                  <a:pt x="116086" y="98227"/>
                </a:lnTo>
                <a:lnTo>
                  <a:pt x="11608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5848945" y="241102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5848945" y="24110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5822156" y="223242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17860" y="71438"/>
                </a:lnTo>
                <a:lnTo>
                  <a:pt x="26789" y="53578"/>
                </a:lnTo>
                <a:lnTo>
                  <a:pt x="35719" y="35719"/>
                </a:lnTo>
                <a:lnTo>
                  <a:pt x="35719" y="1786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17860"/>
                </a:lnTo>
                <a:lnTo>
                  <a:pt x="44649" y="44649"/>
                </a:lnTo>
                <a:lnTo>
                  <a:pt x="44649" y="71438"/>
                </a:lnTo>
                <a:lnTo>
                  <a:pt x="44649" y="98227"/>
                </a:lnTo>
                <a:lnTo>
                  <a:pt x="44649" y="10715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53578" y="107156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89297"/>
                </a:lnTo>
                <a:lnTo>
                  <a:pt x="5357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5697141" y="214312"/>
            <a:ext cx="276821" cy="160736"/>
          </a:xfrm>
          <a:custGeom>
            <a:avLst/>
            <a:gdLst/>
            <a:ahLst/>
            <a:cxnLst/>
            <a:rect l="0" t="0" r="0" b="0"/>
            <a:pathLst>
              <a:path w="276821" h="160736">
                <a:moveTo>
                  <a:pt x="17859" y="44649"/>
                </a:moveTo>
                <a:lnTo>
                  <a:pt x="8929" y="35719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8929" y="44649"/>
                </a:lnTo>
                <a:lnTo>
                  <a:pt x="17859" y="62508"/>
                </a:lnTo>
                <a:lnTo>
                  <a:pt x="26789" y="89297"/>
                </a:lnTo>
                <a:lnTo>
                  <a:pt x="35718" y="116086"/>
                </a:lnTo>
                <a:lnTo>
                  <a:pt x="44648" y="133946"/>
                </a:lnTo>
                <a:lnTo>
                  <a:pt x="53578" y="151805"/>
                </a:lnTo>
                <a:lnTo>
                  <a:pt x="53578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53578" y="151805"/>
                </a:lnTo>
                <a:lnTo>
                  <a:pt x="53578" y="142875"/>
                </a:lnTo>
                <a:lnTo>
                  <a:pt x="53578" y="133946"/>
                </a:lnTo>
                <a:lnTo>
                  <a:pt x="62507" y="116086"/>
                </a:lnTo>
                <a:lnTo>
                  <a:pt x="62507" y="98227"/>
                </a:lnTo>
                <a:lnTo>
                  <a:pt x="71437" y="80368"/>
                </a:lnTo>
                <a:lnTo>
                  <a:pt x="71437" y="53579"/>
                </a:lnTo>
                <a:lnTo>
                  <a:pt x="89297" y="35719"/>
                </a:lnTo>
                <a:lnTo>
                  <a:pt x="98226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17860"/>
                </a:lnTo>
                <a:lnTo>
                  <a:pt x="125015" y="53579"/>
                </a:lnTo>
                <a:lnTo>
                  <a:pt x="125015" y="80368"/>
                </a:lnTo>
                <a:lnTo>
                  <a:pt x="125015" y="107157"/>
                </a:lnTo>
                <a:lnTo>
                  <a:pt x="125015" y="125016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42875" y="133946"/>
                </a:lnTo>
                <a:lnTo>
                  <a:pt x="142875" y="125016"/>
                </a:lnTo>
                <a:lnTo>
                  <a:pt x="151804" y="107157"/>
                </a:lnTo>
                <a:lnTo>
                  <a:pt x="151804" y="98227"/>
                </a:lnTo>
                <a:lnTo>
                  <a:pt x="160734" y="80368"/>
                </a:lnTo>
                <a:lnTo>
                  <a:pt x="169664" y="62508"/>
                </a:lnTo>
                <a:lnTo>
                  <a:pt x="178593" y="35719"/>
                </a:lnTo>
                <a:lnTo>
                  <a:pt x="187523" y="26790"/>
                </a:lnTo>
                <a:lnTo>
                  <a:pt x="196453" y="17860"/>
                </a:lnTo>
                <a:lnTo>
                  <a:pt x="205382" y="8930"/>
                </a:lnTo>
                <a:lnTo>
                  <a:pt x="205382" y="8930"/>
                </a:lnTo>
                <a:lnTo>
                  <a:pt x="214312" y="35719"/>
                </a:lnTo>
                <a:lnTo>
                  <a:pt x="214312" y="62508"/>
                </a:lnTo>
                <a:lnTo>
                  <a:pt x="214312" y="89297"/>
                </a:lnTo>
                <a:lnTo>
                  <a:pt x="214312" y="116086"/>
                </a:lnTo>
                <a:lnTo>
                  <a:pt x="223242" y="125016"/>
                </a:lnTo>
                <a:lnTo>
                  <a:pt x="232172" y="133946"/>
                </a:lnTo>
                <a:lnTo>
                  <a:pt x="241101" y="142875"/>
                </a:lnTo>
                <a:lnTo>
                  <a:pt x="258961" y="133946"/>
                </a:lnTo>
                <a:lnTo>
                  <a:pt x="267890" y="125016"/>
                </a:lnTo>
                <a:lnTo>
                  <a:pt x="276820" y="125016"/>
                </a:lnTo>
                <a:lnTo>
                  <a:pt x="27682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5947172" y="241102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71437" y="44648"/>
                </a:moveTo>
                <a:lnTo>
                  <a:pt x="44648" y="53578"/>
                </a:lnTo>
                <a:lnTo>
                  <a:pt x="26789" y="62507"/>
                </a:lnTo>
                <a:lnTo>
                  <a:pt x="17859" y="71437"/>
                </a:lnTo>
                <a:lnTo>
                  <a:pt x="8930" y="89296"/>
                </a:lnTo>
                <a:lnTo>
                  <a:pt x="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89296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71437"/>
                </a:lnTo>
                <a:lnTo>
                  <a:pt x="80367" y="53578"/>
                </a:lnTo>
                <a:lnTo>
                  <a:pt x="89297" y="35718"/>
                </a:lnTo>
                <a:lnTo>
                  <a:pt x="107156" y="26789"/>
                </a:lnTo>
                <a:lnTo>
                  <a:pt x="10715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29"/>
                </a:lnTo>
                <a:lnTo>
                  <a:pt x="62508" y="35718"/>
                </a:lnTo>
                <a:lnTo>
                  <a:pt x="44648" y="62507"/>
                </a:lnTo>
                <a:lnTo>
                  <a:pt x="35719" y="98226"/>
                </a:lnTo>
                <a:lnTo>
                  <a:pt x="35719" y="116085"/>
                </a:lnTo>
                <a:lnTo>
                  <a:pt x="53578" y="133945"/>
                </a:lnTo>
                <a:lnTo>
                  <a:pt x="71437" y="133945"/>
                </a:lnTo>
                <a:lnTo>
                  <a:pt x="98226" y="133945"/>
                </a:lnTo>
                <a:lnTo>
                  <a:pt x="125016" y="125015"/>
                </a:lnTo>
                <a:lnTo>
                  <a:pt x="133945" y="107156"/>
                </a:lnTo>
                <a:lnTo>
                  <a:pt x="151805" y="98226"/>
                </a:lnTo>
                <a:lnTo>
                  <a:pt x="15180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6366867" y="133945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6384727" y="196453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44648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6402586" y="258961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17859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7143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6607969" y="80367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35719" y="44649"/>
                </a:moveTo>
                <a:lnTo>
                  <a:pt x="3571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133945"/>
                </a:lnTo>
                <a:lnTo>
                  <a:pt x="17859" y="178594"/>
                </a:lnTo>
                <a:lnTo>
                  <a:pt x="8929" y="214313"/>
                </a:lnTo>
                <a:lnTo>
                  <a:pt x="8929" y="223242"/>
                </a:lnTo>
                <a:lnTo>
                  <a:pt x="8929" y="232172"/>
                </a:lnTo>
                <a:lnTo>
                  <a:pt x="8929" y="232172"/>
                </a:lnTo>
                <a:lnTo>
                  <a:pt x="8929" y="232172"/>
                </a:lnTo>
                <a:lnTo>
                  <a:pt x="8929" y="214313"/>
                </a:lnTo>
                <a:lnTo>
                  <a:pt x="0" y="187524"/>
                </a:lnTo>
                <a:lnTo>
                  <a:pt x="0" y="160735"/>
                </a:lnTo>
                <a:lnTo>
                  <a:pt x="0" y="125016"/>
                </a:lnTo>
                <a:lnTo>
                  <a:pt x="0" y="89297"/>
                </a:lnTo>
                <a:lnTo>
                  <a:pt x="0" y="71438"/>
                </a:lnTo>
                <a:lnTo>
                  <a:pt x="0" y="53578"/>
                </a:lnTo>
                <a:lnTo>
                  <a:pt x="0" y="26789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53578" y="53578"/>
                </a:lnTo>
                <a:lnTo>
                  <a:pt x="62508" y="80367"/>
                </a:lnTo>
                <a:lnTo>
                  <a:pt x="98226" y="133945"/>
                </a:lnTo>
                <a:lnTo>
                  <a:pt x="125015" y="178594"/>
                </a:lnTo>
                <a:lnTo>
                  <a:pt x="142875" y="214313"/>
                </a:lnTo>
                <a:lnTo>
                  <a:pt x="142875" y="232172"/>
                </a:lnTo>
                <a:lnTo>
                  <a:pt x="142875" y="232172"/>
                </a:lnTo>
                <a:lnTo>
                  <a:pt x="142875" y="232172"/>
                </a:lnTo>
                <a:lnTo>
                  <a:pt x="133945" y="232172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6581180" y="223242"/>
            <a:ext cx="133946" cy="17861"/>
          </a:xfrm>
          <a:custGeom>
            <a:avLst/>
            <a:gdLst/>
            <a:ahLst/>
            <a:cxnLst/>
            <a:rect l="0" t="0" r="0" b="0"/>
            <a:pathLst>
              <a:path w="133946" h="1786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8" y="17860"/>
                </a:lnTo>
                <a:lnTo>
                  <a:pt x="89297" y="17860"/>
                </a:lnTo>
                <a:lnTo>
                  <a:pt x="107156" y="17860"/>
                </a:lnTo>
                <a:lnTo>
                  <a:pt x="133945" y="17860"/>
                </a:lnTo>
                <a:lnTo>
                  <a:pt x="13394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6786563" y="187523"/>
            <a:ext cx="116086" cy="267892"/>
          </a:xfrm>
          <a:custGeom>
            <a:avLst/>
            <a:gdLst/>
            <a:ahLst/>
            <a:cxnLst/>
            <a:rect l="0" t="0" r="0" b="0"/>
            <a:pathLst>
              <a:path w="116086" h="267892">
                <a:moveTo>
                  <a:pt x="53578" y="35719"/>
                </a:moveTo>
                <a:lnTo>
                  <a:pt x="53578" y="35719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17859" y="3571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8" y="125016"/>
                </a:lnTo>
                <a:lnTo>
                  <a:pt x="44648" y="116086"/>
                </a:lnTo>
                <a:lnTo>
                  <a:pt x="53578" y="107157"/>
                </a:lnTo>
                <a:lnTo>
                  <a:pt x="62507" y="89297"/>
                </a:lnTo>
                <a:lnTo>
                  <a:pt x="71437" y="71438"/>
                </a:lnTo>
                <a:lnTo>
                  <a:pt x="80367" y="53579"/>
                </a:lnTo>
                <a:lnTo>
                  <a:pt x="9822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53579"/>
                </a:lnTo>
                <a:lnTo>
                  <a:pt x="116085" y="80368"/>
                </a:lnTo>
                <a:lnTo>
                  <a:pt x="116085" y="116086"/>
                </a:lnTo>
                <a:lnTo>
                  <a:pt x="107156" y="160735"/>
                </a:lnTo>
                <a:lnTo>
                  <a:pt x="107156" y="187524"/>
                </a:lnTo>
                <a:lnTo>
                  <a:pt x="89296" y="223243"/>
                </a:lnTo>
                <a:lnTo>
                  <a:pt x="71437" y="241102"/>
                </a:lnTo>
                <a:lnTo>
                  <a:pt x="53578" y="258961"/>
                </a:lnTo>
                <a:lnTo>
                  <a:pt x="35718" y="267891"/>
                </a:lnTo>
                <a:lnTo>
                  <a:pt x="17859" y="258961"/>
                </a:lnTo>
                <a:lnTo>
                  <a:pt x="8929" y="241102"/>
                </a:lnTo>
                <a:lnTo>
                  <a:pt x="0" y="223243"/>
                </a:lnTo>
                <a:lnTo>
                  <a:pt x="0" y="205383"/>
                </a:lnTo>
                <a:lnTo>
                  <a:pt x="0" y="187524"/>
                </a:lnTo>
                <a:lnTo>
                  <a:pt x="8929" y="178594"/>
                </a:lnTo>
                <a:lnTo>
                  <a:pt x="892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6938367" y="196453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44649"/>
                </a:lnTo>
                <a:lnTo>
                  <a:pt x="35719" y="62508"/>
                </a:lnTo>
                <a:lnTo>
                  <a:pt x="44649" y="71438"/>
                </a:lnTo>
                <a:lnTo>
                  <a:pt x="4464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6929438" y="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29" y="1785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7045523" y="0"/>
            <a:ext cx="53580" cy="339329"/>
          </a:xfrm>
          <a:custGeom>
            <a:avLst/>
            <a:gdLst/>
            <a:ahLst/>
            <a:cxnLst/>
            <a:rect l="0" t="0" r="0" b="0"/>
            <a:pathLst>
              <a:path w="53580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62508"/>
                </a:lnTo>
                <a:lnTo>
                  <a:pt x="17860" y="142875"/>
                </a:lnTo>
                <a:lnTo>
                  <a:pt x="26790" y="214312"/>
                </a:lnTo>
                <a:lnTo>
                  <a:pt x="35719" y="267891"/>
                </a:lnTo>
                <a:lnTo>
                  <a:pt x="44649" y="312539"/>
                </a:lnTo>
                <a:lnTo>
                  <a:pt x="44649" y="339328"/>
                </a:lnTo>
                <a:lnTo>
                  <a:pt x="44649" y="339328"/>
                </a:lnTo>
                <a:lnTo>
                  <a:pt x="44649" y="339328"/>
                </a:lnTo>
                <a:lnTo>
                  <a:pt x="44649" y="321469"/>
                </a:lnTo>
                <a:lnTo>
                  <a:pt x="44649" y="312539"/>
                </a:lnTo>
                <a:lnTo>
                  <a:pt x="53579" y="294680"/>
                </a:lnTo>
                <a:lnTo>
                  <a:pt x="5357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7099102" y="196453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26789" y="17859"/>
                </a:moveTo>
                <a:lnTo>
                  <a:pt x="17859" y="26789"/>
                </a:lnTo>
                <a:lnTo>
                  <a:pt x="17859" y="44649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8" y="44649"/>
                </a:lnTo>
                <a:lnTo>
                  <a:pt x="53578" y="44649"/>
                </a:lnTo>
                <a:lnTo>
                  <a:pt x="62507" y="26789"/>
                </a:lnTo>
                <a:lnTo>
                  <a:pt x="80367" y="17859"/>
                </a:lnTo>
                <a:lnTo>
                  <a:pt x="8929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80367" y="35719"/>
                </a:lnTo>
                <a:lnTo>
                  <a:pt x="71437" y="62508"/>
                </a:lnTo>
                <a:lnTo>
                  <a:pt x="71437" y="89297"/>
                </a:lnTo>
                <a:lnTo>
                  <a:pt x="89296" y="116086"/>
                </a:lnTo>
                <a:lnTo>
                  <a:pt x="107156" y="116086"/>
                </a:lnTo>
                <a:lnTo>
                  <a:pt x="125015" y="116086"/>
                </a:lnTo>
                <a:lnTo>
                  <a:pt x="142875" y="116086"/>
                </a:lnTo>
                <a:lnTo>
                  <a:pt x="151804" y="116086"/>
                </a:lnTo>
                <a:lnTo>
                  <a:pt x="169664" y="107156"/>
                </a:lnTo>
                <a:lnTo>
                  <a:pt x="16966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lack-Box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11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43125" y="2500313"/>
            <a:ext cx="62509" cy="794742"/>
          </a:xfrm>
          <a:custGeom>
            <a:avLst/>
            <a:gdLst/>
            <a:ahLst/>
            <a:cxnLst/>
            <a:rect l="0" t="0" r="0" b="0"/>
            <a:pathLst>
              <a:path w="62509" h="794742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80367"/>
                </a:lnTo>
                <a:lnTo>
                  <a:pt x="26789" y="125015"/>
                </a:lnTo>
                <a:lnTo>
                  <a:pt x="26789" y="187523"/>
                </a:lnTo>
                <a:lnTo>
                  <a:pt x="35719" y="258960"/>
                </a:lnTo>
                <a:lnTo>
                  <a:pt x="35719" y="339327"/>
                </a:lnTo>
                <a:lnTo>
                  <a:pt x="35719" y="419694"/>
                </a:lnTo>
                <a:lnTo>
                  <a:pt x="44648" y="500062"/>
                </a:lnTo>
                <a:lnTo>
                  <a:pt x="44648" y="580429"/>
                </a:lnTo>
                <a:lnTo>
                  <a:pt x="44648" y="642937"/>
                </a:lnTo>
                <a:lnTo>
                  <a:pt x="44648" y="696515"/>
                </a:lnTo>
                <a:lnTo>
                  <a:pt x="44648" y="741163"/>
                </a:lnTo>
                <a:lnTo>
                  <a:pt x="35719" y="776882"/>
                </a:lnTo>
                <a:lnTo>
                  <a:pt x="35719" y="794741"/>
                </a:lnTo>
                <a:lnTo>
                  <a:pt x="26789" y="794741"/>
                </a:lnTo>
                <a:lnTo>
                  <a:pt x="17859" y="785812"/>
                </a:lnTo>
                <a:lnTo>
                  <a:pt x="8930" y="759023"/>
                </a:lnTo>
                <a:lnTo>
                  <a:pt x="0" y="714374"/>
                </a:lnTo>
                <a:lnTo>
                  <a:pt x="0" y="7143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78844" y="2384226"/>
            <a:ext cx="1312665" cy="901900"/>
          </a:xfrm>
          <a:custGeom>
            <a:avLst/>
            <a:gdLst/>
            <a:ahLst/>
            <a:cxnLst/>
            <a:rect l="0" t="0" r="0" b="0"/>
            <a:pathLst>
              <a:path w="1312665" h="901900">
                <a:moveTo>
                  <a:pt x="8929" y="62508"/>
                </a:moveTo>
                <a:lnTo>
                  <a:pt x="8929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62508"/>
                </a:lnTo>
                <a:lnTo>
                  <a:pt x="53578" y="62508"/>
                </a:lnTo>
                <a:lnTo>
                  <a:pt x="89297" y="71438"/>
                </a:lnTo>
                <a:lnTo>
                  <a:pt x="125015" y="71438"/>
                </a:lnTo>
                <a:lnTo>
                  <a:pt x="169664" y="62508"/>
                </a:lnTo>
                <a:lnTo>
                  <a:pt x="223242" y="53578"/>
                </a:lnTo>
                <a:lnTo>
                  <a:pt x="285750" y="44649"/>
                </a:lnTo>
                <a:lnTo>
                  <a:pt x="348258" y="35719"/>
                </a:lnTo>
                <a:lnTo>
                  <a:pt x="419695" y="26789"/>
                </a:lnTo>
                <a:lnTo>
                  <a:pt x="500062" y="17860"/>
                </a:lnTo>
                <a:lnTo>
                  <a:pt x="571500" y="8930"/>
                </a:lnTo>
                <a:lnTo>
                  <a:pt x="651867" y="8930"/>
                </a:lnTo>
                <a:lnTo>
                  <a:pt x="732234" y="0"/>
                </a:lnTo>
                <a:lnTo>
                  <a:pt x="812601" y="0"/>
                </a:lnTo>
                <a:lnTo>
                  <a:pt x="875109" y="0"/>
                </a:lnTo>
                <a:lnTo>
                  <a:pt x="946547" y="0"/>
                </a:lnTo>
                <a:lnTo>
                  <a:pt x="1009054" y="0"/>
                </a:lnTo>
                <a:lnTo>
                  <a:pt x="1053703" y="0"/>
                </a:lnTo>
                <a:lnTo>
                  <a:pt x="1098351" y="0"/>
                </a:lnTo>
                <a:lnTo>
                  <a:pt x="1134070" y="0"/>
                </a:lnTo>
                <a:lnTo>
                  <a:pt x="1160859" y="0"/>
                </a:lnTo>
                <a:lnTo>
                  <a:pt x="1178719" y="0"/>
                </a:lnTo>
                <a:lnTo>
                  <a:pt x="1196578" y="0"/>
                </a:lnTo>
                <a:lnTo>
                  <a:pt x="1205508" y="0"/>
                </a:lnTo>
                <a:lnTo>
                  <a:pt x="1205508" y="8930"/>
                </a:lnTo>
                <a:lnTo>
                  <a:pt x="1214437" y="17860"/>
                </a:lnTo>
                <a:lnTo>
                  <a:pt x="1214437" y="44649"/>
                </a:lnTo>
                <a:lnTo>
                  <a:pt x="1205508" y="71438"/>
                </a:lnTo>
                <a:lnTo>
                  <a:pt x="1205508" y="107157"/>
                </a:lnTo>
                <a:lnTo>
                  <a:pt x="1196578" y="151805"/>
                </a:lnTo>
                <a:lnTo>
                  <a:pt x="1196578" y="205383"/>
                </a:lnTo>
                <a:lnTo>
                  <a:pt x="1196578" y="267891"/>
                </a:lnTo>
                <a:lnTo>
                  <a:pt x="1205508" y="321469"/>
                </a:lnTo>
                <a:lnTo>
                  <a:pt x="1214437" y="375047"/>
                </a:lnTo>
                <a:lnTo>
                  <a:pt x="1223367" y="428625"/>
                </a:lnTo>
                <a:lnTo>
                  <a:pt x="1232297" y="482203"/>
                </a:lnTo>
                <a:lnTo>
                  <a:pt x="1250156" y="526852"/>
                </a:lnTo>
                <a:lnTo>
                  <a:pt x="1259086" y="571500"/>
                </a:lnTo>
                <a:lnTo>
                  <a:pt x="1276945" y="625078"/>
                </a:lnTo>
                <a:lnTo>
                  <a:pt x="1285875" y="669727"/>
                </a:lnTo>
                <a:lnTo>
                  <a:pt x="1294804" y="714375"/>
                </a:lnTo>
                <a:lnTo>
                  <a:pt x="1303734" y="750094"/>
                </a:lnTo>
                <a:lnTo>
                  <a:pt x="1312664" y="776883"/>
                </a:lnTo>
                <a:lnTo>
                  <a:pt x="1312664" y="803672"/>
                </a:lnTo>
                <a:lnTo>
                  <a:pt x="1312664" y="830461"/>
                </a:lnTo>
                <a:lnTo>
                  <a:pt x="1312664" y="839391"/>
                </a:lnTo>
                <a:lnTo>
                  <a:pt x="1312664" y="848320"/>
                </a:lnTo>
                <a:lnTo>
                  <a:pt x="1303734" y="857250"/>
                </a:lnTo>
                <a:lnTo>
                  <a:pt x="1294804" y="857250"/>
                </a:lnTo>
                <a:lnTo>
                  <a:pt x="1285875" y="857250"/>
                </a:lnTo>
                <a:lnTo>
                  <a:pt x="1276945" y="857250"/>
                </a:lnTo>
                <a:lnTo>
                  <a:pt x="1259086" y="866180"/>
                </a:lnTo>
                <a:lnTo>
                  <a:pt x="1232297" y="866180"/>
                </a:lnTo>
                <a:lnTo>
                  <a:pt x="1205508" y="866180"/>
                </a:lnTo>
                <a:lnTo>
                  <a:pt x="1178719" y="866180"/>
                </a:lnTo>
                <a:lnTo>
                  <a:pt x="1134070" y="866180"/>
                </a:lnTo>
                <a:lnTo>
                  <a:pt x="1089422" y="875110"/>
                </a:lnTo>
                <a:lnTo>
                  <a:pt x="1035844" y="866180"/>
                </a:lnTo>
                <a:lnTo>
                  <a:pt x="982265" y="866180"/>
                </a:lnTo>
                <a:lnTo>
                  <a:pt x="910828" y="866180"/>
                </a:lnTo>
                <a:lnTo>
                  <a:pt x="839390" y="857250"/>
                </a:lnTo>
                <a:lnTo>
                  <a:pt x="750094" y="857250"/>
                </a:lnTo>
                <a:lnTo>
                  <a:pt x="669726" y="866180"/>
                </a:lnTo>
                <a:lnTo>
                  <a:pt x="580429" y="875110"/>
                </a:lnTo>
                <a:lnTo>
                  <a:pt x="500062" y="875110"/>
                </a:lnTo>
                <a:lnTo>
                  <a:pt x="410765" y="884039"/>
                </a:lnTo>
                <a:lnTo>
                  <a:pt x="339328" y="892969"/>
                </a:lnTo>
                <a:lnTo>
                  <a:pt x="267890" y="901899"/>
                </a:lnTo>
                <a:lnTo>
                  <a:pt x="205383" y="901899"/>
                </a:lnTo>
                <a:lnTo>
                  <a:pt x="151804" y="901899"/>
                </a:lnTo>
                <a:lnTo>
                  <a:pt x="107156" y="901899"/>
                </a:lnTo>
                <a:lnTo>
                  <a:pt x="71437" y="892969"/>
                </a:lnTo>
                <a:lnTo>
                  <a:pt x="35719" y="892969"/>
                </a:lnTo>
                <a:lnTo>
                  <a:pt x="17859" y="884039"/>
                </a:lnTo>
                <a:lnTo>
                  <a:pt x="8929" y="884039"/>
                </a:lnTo>
                <a:lnTo>
                  <a:pt x="8929" y="884039"/>
                </a:lnTo>
                <a:lnTo>
                  <a:pt x="17859" y="875110"/>
                </a:lnTo>
                <a:lnTo>
                  <a:pt x="17859" y="8751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26977" y="2821781"/>
            <a:ext cx="696516" cy="53579"/>
          </a:xfrm>
          <a:custGeom>
            <a:avLst/>
            <a:gdLst/>
            <a:ahLst/>
            <a:cxnLst/>
            <a:rect l="0" t="0" r="0" b="0"/>
            <a:pathLst>
              <a:path w="696516" h="53579">
                <a:moveTo>
                  <a:pt x="35718" y="17859"/>
                </a:moveTo>
                <a:lnTo>
                  <a:pt x="35718" y="17859"/>
                </a:lnTo>
                <a:lnTo>
                  <a:pt x="35718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44648"/>
                </a:lnTo>
                <a:lnTo>
                  <a:pt x="53578" y="53578"/>
                </a:lnTo>
                <a:lnTo>
                  <a:pt x="89296" y="53578"/>
                </a:lnTo>
                <a:lnTo>
                  <a:pt x="133945" y="53578"/>
                </a:lnTo>
                <a:lnTo>
                  <a:pt x="178593" y="53578"/>
                </a:lnTo>
                <a:lnTo>
                  <a:pt x="241101" y="53578"/>
                </a:lnTo>
                <a:lnTo>
                  <a:pt x="294679" y="44648"/>
                </a:lnTo>
                <a:lnTo>
                  <a:pt x="366117" y="44648"/>
                </a:lnTo>
                <a:lnTo>
                  <a:pt x="428625" y="35719"/>
                </a:lnTo>
                <a:lnTo>
                  <a:pt x="491132" y="26789"/>
                </a:lnTo>
                <a:lnTo>
                  <a:pt x="544711" y="17859"/>
                </a:lnTo>
                <a:lnTo>
                  <a:pt x="598289" y="17859"/>
                </a:lnTo>
                <a:lnTo>
                  <a:pt x="642937" y="8930"/>
                </a:lnTo>
                <a:lnTo>
                  <a:pt x="669726" y="8930"/>
                </a:lnTo>
                <a:lnTo>
                  <a:pt x="687586" y="8930"/>
                </a:lnTo>
                <a:lnTo>
                  <a:pt x="696515" y="0"/>
                </a:lnTo>
                <a:lnTo>
                  <a:pt x="6965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46547" y="2687836"/>
            <a:ext cx="17860" cy="214313"/>
          </a:xfrm>
          <a:custGeom>
            <a:avLst/>
            <a:gdLst/>
            <a:ahLst/>
            <a:cxnLst/>
            <a:rect l="0" t="0" r="0" b="0"/>
            <a:pathLst>
              <a:path w="17860" h="214313">
                <a:moveTo>
                  <a:pt x="8930" y="2678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62508"/>
                </a:lnTo>
                <a:lnTo>
                  <a:pt x="8930" y="98227"/>
                </a:lnTo>
                <a:lnTo>
                  <a:pt x="8930" y="12501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14312"/>
                </a:lnTo>
                <a:lnTo>
                  <a:pt x="17859" y="214312"/>
                </a:lnTo>
                <a:lnTo>
                  <a:pt x="17859" y="205382"/>
                </a:lnTo>
                <a:lnTo>
                  <a:pt x="17859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75109" y="2384226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26789"/>
                </a:moveTo>
                <a:lnTo>
                  <a:pt x="17860" y="17860"/>
                </a:lnTo>
                <a:lnTo>
                  <a:pt x="1786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62633" y="2678906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9297"/>
                </a:lnTo>
                <a:lnTo>
                  <a:pt x="8930" y="107157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33945"/>
                </a:lnTo>
                <a:lnTo>
                  <a:pt x="17859" y="116086"/>
                </a:lnTo>
                <a:lnTo>
                  <a:pt x="17859" y="80367"/>
                </a:lnTo>
                <a:lnTo>
                  <a:pt x="26789" y="53578"/>
                </a:lnTo>
                <a:lnTo>
                  <a:pt x="35719" y="26789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0367" y="26789"/>
                </a:lnTo>
                <a:lnTo>
                  <a:pt x="89297" y="53578"/>
                </a:lnTo>
                <a:lnTo>
                  <a:pt x="89297" y="80367"/>
                </a:lnTo>
                <a:lnTo>
                  <a:pt x="89297" y="116086"/>
                </a:lnTo>
                <a:lnTo>
                  <a:pt x="89297" y="142875"/>
                </a:lnTo>
                <a:lnTo>
                  <a:pt x="89297" y="160734"/>
                </a:lnTo>
                <a:lnTo>
                  <a:pt x="98226" y="160734"/>
                </a:lnTo>
                <a:lnTo>
                  <a:pt x="98226" y="151805"/>
                </a:lnTo>
                <a:lnTo>
                  <a:pt x="107156" y="133945"/>
                </a:lnTo>
                <a:lnTo>
                  <a:pt x="116086" y="98227"/>
                </a:lnTo>
                <a:lnTo>
                  <a:pt x="125016" y="53578"/>
                </a:lnTo>
                <a:lnTo>
                  <a:pt x="12501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69789" y="2607469"/>
            <a:ext cx="107157" cy="339328"/>
          </a:xfrm>
          <a:custGeom>
            <a:avLst/>
            <a:gdLst/>
            <a:ahLst/>
            <a:cxnLst/>
            <a:rect l="0" t="0" r="0" b="0"/>
            <a:pathLst>
              <a:path w="107157" h="339328">
                <a:moveTo>
                  <a:pt x="80367" y="71437"/>
                </a:moveTo>
                <a:lnTo>
                  <a:pt x="8036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42875"/>
                </a:lnTo>
                <a:lnTo>
                  <a:pt x="80367" y="178594"/>
                </a:lnTo>
                <a:lnTo>
                  <a:pt x="80367" y="214312"/>
                </a:lnTo>
                <a:lnTo>
                  <a:pt x="80367" y="250031"/>
                </a:lnTo>
                <a:lnTo>
                  <a:pt x="80367" y="285749"/>
                </a:lnTo>
                <a:lnTo>
                  <a:pt x="80367" y="312538"/>
                </a:lnTo>
                <a:lnTo>
                  <a:pt x="71438" y="330398"/>
                </a:lnTo>
                <a:lnTo>
                  <a:pt x="71438" y="339327"/>
                </a:lnTo>
                <a:lnTo>
                  <a:pt x="62508" y="330398"/>
                </a:lnTo>
                <a:lnTo>
                  <a:pt x="44649" y="312538"/>
                </a:lnTo>
                <a:lnTo>
                  <a:pt x="35719" y="285749"/>
                </a:lnTo>
                <a:lnTo>
                  <a:pt x="17860" y="241101"/>
                </a:lnTo>
                <a:lnTo>
                  <a:pt x="8930" y="187523"/>
                </a:lnTo>
                <a:lnTo>
                  <a:pt x="0" y="133945"/>
                </a:lnTo>
                <a:lnTo>
                  <a:pt x="8930" y="80367"/>
                </a:lnTo>
                <a:lnTo>
                  <a:pt x="17860" y="44648"/>
                </a:lnTo>
                <a:lnTo>
                  <a:pt x="26789" y="17859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17859"/>
                </a:lnTo>
                <a:lnTo>
                  <a:pt x="107156" y="35719"/>
                </a:lnTo>
                <a:lnTo>
                  <a:pt x="107156" y="62508"/>
                </a:lnTo>
                <a:lnTo>
                  <a:pt x="107156" y="98226"/>
                </a:lnTo>
                <a:lnTo>
                  <a:pt x="89297" y="125015"/>
                </a:lnTo>
                <a:lnTo>
                  <a:pt x="80367" y="151804"/>
                </a:lnTo>
                <a:lnTo>
                  <a:pt x="80367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12664" y="2464594"/>
            <a:ext cx="214314" cy="312540"/>
          </a:xfrm>
          <a:custGeom>
            <a:avLst/>
            <a:gdLst/>
            <a:ahLst/>
            <a:cxnLst/>
            <a:rect l="0" t="0" r="0" b="0"/>
            <a:pathLst>
              <a:path w="214314" h="312540">
                <a:moveTo>
                  <a:pt x="35719" y="151804"/>
                </a:moveTo>
                <a:lnTo>
                  <a:pt x="26789" y="160734"/>
                </a:lnTo>
                <a:lnTo>
                  <a:pt x="26789" y="169664"/>
                </a:lnTo>
                <a:lnTo>
                  <a:pt x="17859" y="187523"/>
                </a:lnTo>
                <a:lnTo>
                  <a:pt x="8930" y="214312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8930" y="294679"/>
                </a:lnTo>
                <a:lnTo>
                  <a:pt x="8930" y="285750"/>
                </a:lnTo>
                <a:lnTo>
                  <a:pt x="26789" y="285750"/>
                </a:lnTo>
                <a:lnTo>
                  <a:pt x="35719" y="276820"/>
                </a:lnTo>
                <a:lnTo>
                  <a:pt x="44649" y="267890"/>
                </a:lnTo>
                <a:lnTo>
                  <a:pt x="53578" y="267890"/>
                </a:lnTo>
                <a:lnTo>
                  <a:pt x="53578" y="276820"/>
                </a:lnTo>
                <a:lnTo>
                  <a:pt x="62508" y="285750"/>
                </a:lnTo>
                <a:lnTo>
                  <a:pt x="71438" y="303609"/>
                </a:lnTo>
                <a:lnTo>
                  <a:pt x="71438" y="312539"/>
                </a:lnTo>
                <a:lnTo>
                  <a:pt x="80367" y="312539"/>
                </a:lnTo>
                <a:lnTo>
                  <a:pt x="80367" y="312539"/>
                </a:lnTo>
                <a:lnTo>
                  <a:pt x="89297" y="294679"/>
                </a:lnTo>
                <a:lnTo>
                  <a:pt x="98227" y="276820"/>
                </a:lnTo>
                <a:lnTo>
                  <a:pt x="98227" y="250031"/>
                </a:lnTo>
                <a:lnTo>
                  <a:pt x="107156" y="214312"/>
                </a:lnTo>
                <a:lnTo>
                  <a:pt x="116086" y="160734"/>
                </a:lnTo>
                <a:lnTo>
                  <a:pt x="116086" y="116086"/>
                </a:lnTo>
                <a:lnTo>
                  <a:pt x="125016" y="71437"/>
                </a:lnTo>
                <a:lnTo>
                  <a:pt x="125016" y="3571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8929"/>
                </a:lnTo>
                <a:lnTo>
                  <a:pt x="116086" y="35719"/>
                </a:lnTo>
                <a:lnTo>
                  <a:pt x="107156" y="62508"/>
                </a:lnTo>
                <a:lnTo>
                  <a:pt x="98227" y="98226"/>
                </a:lnTo>
                <a:lnTo>
                  <a:pt x="89297" y="133945"/>
                </a:lnTo>
                <a:lnTo>
                  <a:pt x="89297" y="169664"/>
                </a:lnTo>
                <a:lnTo>
                  <a:pt x="89297" y="196453"/>
                </a:lnTo>
                <a:lnTo>
                  <a:pt x="98227" y="214312"/>
                </a:lnTo>
                <a:lnTo>
                  <a:pt x="107156" y="223242"/>
                </a:lnTo>
                <a:lnTo>
                  <a:pt x="125016" y="214312"/>
                </a:lnTo>
                <a:lnTo>
                  <a:pt x="142875" y="205383"/>
                </a:lnTo>
                <a:lnTo>
                  <a:pt x="160734" y="187523"/>
                </a:lnTo>
                <a:lnTo>
                  <a:pt x="178594" y="178594"/>
                </a:lnTo>
                <a:lnTo>
                  <a:pt x="196453" y="169664"/>
                </a:lnTo>
                <a:lnTo>
                  <a:pt x="205383" y="169664"/>
                </a:lnTo>
                <a:lnTo>
                  <a:pt x="214313" y="178594"/>
                </a:lnTo>
                <a:lnTo>
                  <a:pt x="214313" y="187523"/>
                </a:lnTo>
                <a:lnTo>
                  <a:pt x="205383" y="205383"/>
                </a:lnTo>
                <a:lnTo>
                  <a:pt x="196453" y="223242"/>
                </a:lnTo>
                <a:lnTo>
                  <a:pt x="178594" y="232172"/>
                </a:lnTo>
                <a:lnTo>
                  <a:pt x="160734" y="241101"/>
                </a:lnTo>
                <a:lnTo>
                  <a:pt x="142875" y="241101"/>
                </a:lnTo>
                <a:lnTo>
                  <a:pt x="133945" y="241101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50156" y="2446734"/>
            <a:ext cx="348259" cy="116087"/>
          </a:xfrm>
          <a:custGeom>
            <a:avLst/>
            <a:gdLst/>
            <a:ahLst/>
            <a:cxnLst/>
            <a:rect l="0" t="0" r="0" b="0"/>
            <a:pathLst>
              <a:path w="348259" h="116087">
                <a:moveTo>
                  <a:pt x="0" y="116086"/>
                </a:moveTo>
                <a:lnTo>
                  <a:pt x="8930" y="116086"/>
                </a:lnTo>
                <a:lnTo>
                  <a:pt x="17860" y="116086"/>
                </a:lnTo>
                <a:lnTo>
                  <a:pt x="35719" y="107157"/>
                </a:lnTo>
                <a:lnTo>
                  <a:pt x="71438" y="98227"/>
                </a:lnTo>
                <a:lnTo>
                  <a:pt x="107157" y="80368"/>
                </a:lnTo>
                <a:lnTo>
                  <a:pt x="160735" y="62508"/>
                </a:lnTo>
                <a:lnTo>
                  <a:pt x="214313" y="35719"/>
                </a:lnTo>
                <a:lnTo>
                  <a:pt x="276821" y="1786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02211" y="2750344"/>
            <a:ext cx="1017985" cy="44649"/>
          </a:xfrm>
          <a:custGeom>
            <a:avLst/>
            <a:gdLst/>
            <a:ahLst/>
            <a:cxnLst/>
            <a:rect l="0" t="0" r="0" b="0"/>
            <a:pathLst>
              <a:path w="1017985" h="4464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107156" y="8929"/>
                </a:lnTo>
                <a:lnTo>
                  <a:pt x="125016" y="8929"/>
                </a:lnTo>
                <a:lnTo>
                  <a:pt x="151805" y="8929"/>
                </a:lnTo>
                <a:lnTo>
                  <a:pt x="187523" y="8929"/>
                </a:lnTo>
                <a:lnTo>
                  <a:pt x="223242" y="17859"/>
                </a:lnTo>
                <a:lnTo>
                  <a:pt x="258961" y="17859"/>
                </a:lnTo>
                <a:lnTo>
                  <a:pt x="303609" y="26789"/>
                </a:lnTo>
                <a:lnTo>
                  <a:pt x="357187" y="26789"/>
                </a:lnTo>
                <a:lnTo>
                  <a:pt x="401836" y="26789"/>
                </a:lnTo>
                <a:lnTo>
                  <a:pt x="455414" y="26789"/>
                </a:lnTo>
                <a:lnTo>
                  <a:pt x="517922" y="26789"/>
                </a:lnTo>
                <a:lnTo>
                  <a:pt x="580430" y="26789"/>
                </a:lnTo>
                <a:lnTo>
                  <a:pt x="634008" y="26789"/>
                </a:lnTo>
                <a:lnTo>
                  <a:pt x="696516" y="26789"/>
                </a:lnTo>
                <a:lnTo>
                  <a:pt x="759023" y="26789"/>
                </a:lnTo>
                <a:lnTo>
                  <a:pt x="812602" y="26789"/>
                </a:lnTo>
                <a:lnTo>
                  <a:pt x="866180" y="26789"/>
                </a:lnTo>
                <a:lnTo>
                  <a:pt x="910828" y="35719"/>
                </a:lnTo>
                <a:lnTo>
                  <a:pt x="946547" y="35719"/>
                </a:lnTo>
                <a:lnTo>
                  <a:pt x="973336" y="35719"/>
                </a:lnTo>
                <a:lnTo>
                  <a:pt x="1000125" y="44648"/>
                </a:lnTo>
                <a:lnTo>
                  <a:pt x="1009055" y="44648"/>
                </a:lnTo>
                <a:lnTo>
                  <a:pt x="1017984" y="44648"/>
                </a:lnTo>
                <a:lnTo>
                  <a:pt x="1017984" y="35719"/>
                </a:lnTo>
                <a:lnTo>
                  <a:pt x="101798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839766" y="2428875"/>
            <a:ext cx="62508" cy="142876"/>
          </a:xfrm>
          <a:custGeom>
            <a:avLst/>
            <a:gdLst/>
            <a:ahLst/>
            <a:cxnLst/>
            <a:rect l="0" t="0" r="0" b="0"/>
            <a:pathLst>
              <a:path w="62508" h="142876">
                <a:moveTo>
                  <a:pt x="26789" y="44648"/>
                </a:moveTo>
                <a:lnTo>
                  <a:pt x="26789" y="4464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42875"/>
                </a:lnTo>
                <a:lnTo>
                  <a:pt x="35718" y="133945"/>
                </a:lnTo>
                <a:lnTo>
                  <a:pt x="44648" y="116086"/>
                </a:lnTo>
                <a:lnTo>
                  <a:pt x="53578" y="98227"/>
                </a:lnTo>
                <a:lnTo>
                  <a:pt x="62507" y="80367"/>
                </a:lnTo>
                <a:lnTo>
                  <a:pt x="53578" y="62508"/>
                </a:lnTo>
                <a:lnTo>
                  <a:pt x="53578" y="35719"/>
                </a:lnTo>
                <a:lnTo>
                  <a:pt x="44648" y="17859"/>
                </a:lnTo>
                <a:lnTo>
                  <a:pt x="35718" y="8929"/>
                </a:lnTo>
                <a:lnTo>
                  <a:pt x="2678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59"/>
                </a:lnTo>
                <a:lnTo>
                  <a:pt x="3571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46922" y="2241351"/>
            <a:ext cx="294681" cy="339330"/>
          </a:xfrm>
          <a:custGeom>
            <a:avLst/>
            <a:gdLst/>
            <a:ahLst/>
            <a:cxnLst/>
            <a:rect l="0" t="0" r="0" b="0"/>
            <a:pathLst>
              <a:path w="294681" h="339330">
                <a:moveTo>
                  <a:pt x="0" y="223243"/>
                </a:moveTo>
                <a:lnTo>
                  <a:pt x="0" y="223243"/>
                </a:lnTo>
                <a:lnTo>
                  <a:pt x="0" y="223243"/>
                </a:lnTo>
                <a:lnTo>
                  <a:pt x="0" y="223243"/>
                </a:lnTo>
                <a:lnTo>
                  <a:pt x="8930" y="223243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58962"/>
                </a:lnTo>
                <a:lnTo>
                  <a:pt x="8930" y="276821"/>
                </a:lnTo>
                <a:lnTo>
                  <a:pt x="8930" y="294680"/>
                </a:lnTo>
                <a:lnTo>
                  <a:pt x="8930" y="303610"/>
                </a:lnTo>
                <a:lnTo>
                  <a:pt x="17859" y="303610"/>
                </a:lnTo>
                <a:lnTo>
                  <a:pt x="26789" y="303610"/>
                </a:lnTo>
                <a:lnTo>
                  <a:pt x="44648" y="285751"/>
                </a:lnTo>
                <a:lnTo>
                  <a:pt x="62508" y="258962"/>
                </a:lnTo>
                <a:lnTo>
                  <a:pt x="89297" y="223243"/>
                </a:lnTo>
                <a:lnTo>
                  <a:pt x="107156" y="187524"/>
                </a:lnTo>
                <a:lnTo>
                  <a:pt x="125016" y="142875"/>
                </a:lnTo>
                <a:lnTo>
                  <a:pt x="142875" y="107157"/>
                </a:lnTo>
                <a:lnTo>
                  <a:pt x="169664" y="62508"/>
                </a:lnTo>
                <a:lnTo>
                  <a:pt x="178594" y="35719"/>
                </a:lnTo>
                <a:lnTo>
                  <a:pt x="187523" y="8930"/>
                </a:lnTo>
                <a:lnTo>
                  <a:pt x="196453" y="0"/>
                </a:lnTo>
                <a:lnTo>
                  <a:pt x="196453" y="8930"/>
                </a:lnTo>
                <a:lnTo>
                  <a:pt x="187523" y="17860"/>
                </a:lnTo>
                <a:lnTo>
                  <a:pt x="178594" y="44649"/>
                </a:lnTo>
                <a:lnTo>
                  <a:pt x="169664" y="71438"/>
                </a:lnTo>
                <a:lnTo>
                  <a:pt x="160734" y="107157"/>
                </a:lnTo>
                <a:lnTo>
                  <a:pt x="151805" y="151805"/>
                </a:lnTo>
                <a:lnTo>
                  <a:pt x="151805" y="187524"/>
                </a:lnTo>
                <a:lnTo>
                  <a:pt x="160734" y="232172"/>
                </a:lnTo>
                <a:lnTo>
                  <a:pt x="178594" y="276821"/>
                </a:lnTo>
                <a:lnTo>
                  <a:pt x="196453" y="303610"/>
                </a:lnTo>
                <a:lnTo>
                  <a:pt x="223242" y="330399"/>
                </a:lnTo>
                <a:lnTo>
                  <a:pt x="250031" y="339329"/>
                </a:lnTo>
                <a:lnTo>
                  <a:pt x="267891" y="339329"/>
                </a:lnTo>
                <a:lnTo>
                  <a:pt x="285750" y="339329"/>
                </a:lnTo>
                <a:lnTo>
                  <a:pt x="294680" y="321469"/>
                </a:lnTo>
                <a:lnTo>
                  <a:pt x="294680" y="294680"/>
                </a:lnTo>
                <a:lnTo>
                  <a:pt x="276820" y="267891"/>
                </a:lnTo>
                <a:lnTo>
                  <a:pt x="250031" y="223243"/>
                </a:lnTo>
                <a:lnTo>
                  <a:pt x="223242" y="178594"/>
                </a:lnTo>
                <a:lnTo>
                  <a:pt x="223242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46922" y="2286000"/>
            <a:ext cx="348259" cy="62509"/>
          </a:xfrm>
          <a:custGeom>
            <a:avLst/>
            <a:gdLst/>
            <a:ahLst/>
            <a:cxnLst/>
            <a:rect l="0" t="0" r="0" b="0"/>
            <a:pathLst>
              <a:path w="348259" h="62509">
                <a:moveTo>
                  <a:pt x="0" y="53578"/>
                </a:moveTo>
                <a:lnTo>
                  <a:pt x="0" y="53578"/>
                </a:lnTo>
                <a:lnTo>
                  <a:pt x="8930" y="62508"/>
                </a:lnTo>
                <a:lnTo>
                  <a:pt x="26789" y="62508"/>
                </a:lnTo>
                <a:lnTo>
                  <a:pt x="62508" y="53578"/>
                </a:lnTo>
                <a:lnTo>
                  <a:pt x="116086" y="44648"/>
                </a:lnTo>
                <a:lnTo>
                  <a:pt x="178594" y="35719"/>
                </a:lnTo>
                <a:lnTo>
                  <a:pt x="241101" y="17859"/>
                </a:lnTo>
                <a:lnTo>
                  <a:pt x="303609" y="8929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70164" y="2357437"/>
            <a:ext cx="223243" cy="348259"/>
          </a:xfrm>
          <a:custGeom>
            <a:avLst/>
            <a:gdLst/>
            <a:ahLst/>
            <a:cxnLst/>
            <a:rect l="0" t="0" r="0" b="0"/>
            <a:pathLst>
              <a:path w="223243" h="348259">
                <a:moveTo>
                  <a:pt x="133945" y="26789"/>
                </a:moveTo>
                <a:lnTo>
                  <a:pt x="133945" y="26789"/>
                </a:lnTo>
                <a:lnTo>
                  <a:pt x="133945" y="2678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16086" y="44649"/>
                </a:lnTo>
                <a:lnTo>
                  <a:pt x="107156" y="62508"/>
                </a:lnTo>
                <a:lnTo>
                  <a:pt x="107156" y="89297"/>
                </a:lnTo>
                <a:lnTo>
                  <a:pt x="98227" y="116086"/>
                </a:lnTo>
                <a:lnTo>
                  <a:pt x="89297" y="160735"/>
                </a:lnTo>
                <a:lnTo>
                  <a:pt x="80367" y="205383"/>
                </a:lnTo>
                <a:lnTo>
                  <a:pt x="71438" y="250032"/>
                </a:lnTo>
                <a:lnTo>
                  <a:pt x="71438" y="285751"/>
                </a:lnTo>
                <a:lnTo>
                  <a:pt x="53578" y="312540"/>
                </a:lnTo>
                <a:lnTo>
                  <a:pt x="44649" y="339329"/>
                </a:lnTo>
                <a:lnTo>
                  <a:pt x="35719" y="348258"/>
                </a:lnTo>
                <a:lnTo>
                  <a:pt x="17859" y="339329"/>
                </a:lnTo>
                <a:lnTo>
                  <a:pt x="8930" y="321469"/>
                </a:lnTo>
                <a:lnTo>
                  <a:pt x="8930" y="294680"/>
                </a:lnTo>
                <a:lnTo>
                  <a:pt x="0" y="250032"/>
                </a:lnTo>
                <a:lnTo>
                  <a:pt x="8930" y="205383"/>
                </a:lnTo>
                <a:lnTo>
                  <a:pt x="17859" y="151805"/>
                </a:lnTo>
                <a:lnTo>
                  <a:pt x="26789" y="98227"/>
                </a:lnTo>
                <a:lnTo>
                  <a:pt x="53578" y="53578"/>
                </a:lnTo>
                <a:lnTo>
                  <a:pt x="89297" y="17860"/>
                </a:lnTo>
                <a:lnTo>
                  <a:pt x="125016" y="0"/>
                </a:lnTo>
                <a:lnTo>
                  <a:pt x="160734" y="0"/>
                </a:lnTo>
                <a:lnTo>
                  <a:pt x="196453" y="0"/>
                </a:lnTo>
                <a:lnTo>
                  <a:pt x="214313" y="26789"/>
                </a:lnTo>
                <a:lnTo>
                  <a:pt x="223242" y="44649"/>
                </a:lnTo>
                <a:lnTo>
                  <a:pt x="223242" y="80367"/>
                </a:lnTo>
                <a:lnTo>
                  <a:pt x="205383" y="107157"/>
                </a:lnTo>
                <a:lnTo>
                  <a:pt x="178594" y="133946"/>
                </a:lnTo>
                <a:lnTo>
                  <a:pt x="142875" y="151805"/>
                </a:lnTo>
                <a:lnTo>
                  <a:pt x="116086" y="169665"/>
                </a:lnTo>
                <a:lnTo>
                  <a:pt x="98227" y="160735"/>
                </a:lnTo>
                <a:lnTo>
                  <a:pt x="89297" y="151805"/>
                </a:lnTo>
                <a:lnTo>
                  <a:pt x="89297" y="133946"/>
                </a:lnTo>
                <a:lnTo>
                  <a:pt x="8929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38055" y="2080617"/>
            <a:ext cx="250032" cy="428626"/>
          </a:xfrm>
          <a:custGeom>
            <a:avLst/>
            <a:gdLst/>
            <a:ahLst/>
            <a:cxnLst/>
            <a:rect l="0" t="0" r="0" b="0"/>
            <a:pathLst>
              <a:path w="250032" h="428626">
                <a:moveTo>
                  <a:pt x="26789" y="294680"/>
                </a:moveTo>
                <a:lnTo>
                  <a:pt x="17859" y="303609"/>
                </a:lnTo>
                <a:lnTo>
                  <a:pt x="17859" y="312539"/>
                </a:lnTo>
                <a:lnTo>
                  <a:pt x="8929" y="330398"/>
                </a:lnTo>
                <a:lnTo>
                  <a:pt x="8929" y="339328"/>
                </a:lnTo>
                <a:lnTo>
                  <a:pt x="8929" y="357187"/>
                </a:lnTo>
                <a:lnTo>
                  <a:pt x="0" y="375047"/>
                </a:lnTo>
                <a:lnTo>
                  <a:pt x="8929" y="383977"/>
                </a:lnTo>
                <a:lnTo>
                  <a:pt x="8929" y="383977"/>
                </a:lnTo>
                <a:lnTo>
                  <a:pt x="17859" y="383977"/>
                </a:lnTo>
                <a:lnTo>
                  <a:pt x="26789" y="366117"/>
                </a:lnTo>
                <a:lnTo>
                  <a:pt x="35718" y="357187"/>
                </a:lnTo>
                <a:lnTo>
                  <a:pt x="44648" y="330398"/>
                </a:lnTo>
                <a:lnTo>
                  <a:pt x="53578" y="312539"/>
                </a:lnTo>
                <a:lnTo>
                  <a:pt x="71437" y="303609"/>
                </a:lnTo>
                <a:lnTo>
                  <a:pt x="71437" y="303609"/>
                </a:lnTo>
                <a:lnTo>
                  <a:pt x="71437" y="303609"/>
                </a:lnTo>
                <a:lnTo>
                  <a:pt x="80367" y="321469"/>
                </a:lnTo>
                <a:lnTo>
                  <a:pt x="80367" y="348258"/>
                </a:lnTo>
                <a:lnTo>
                  <a:pt x="80367" y="366117"/>
                </a:lnTo>
                <a:lnTo>
                  <a:pt x="89297" y="383977"/>
                </a:lnTo>
                <a:lnTo>
                  <a:pt x="98226" y="383977"/>
                </a:lnTo>
                <a:lnTo>
                  <a:pt x="107156" y="383977"/>
                </a:lnTo>
                <a:lnTo>
                  <a:pt x="125015" y="366117"/>
                </a:lnTo>
                <a:lnTo>
                  <a:pt x="133945" y="348258"/>
                </a:lnTo>
                <a:lnTo>
                  <a:pt x="151804" y="312539"/>
                </a:lnTo>
                <a:lnTo>
                  <a:pt x="169664" y="276820"/>
                </a:lnTo>
                <a:lnTo>
                  <a:pt x="187523" y="232172"/>
                </a:lnTo>
                <a:lnTo>
                  <a:pt x="205383" y="178594"/>
                </a:lnTo>
                <a:lnTo>
                  <a:pt x="223242" y="125016"/>
                </a:lnTo>
                <a:lnTo>
                  <a:pt x="241101" y="71437"/>
                </a:lnTo>
                <a:lnTo>
                  <a:pt x="250031" y="35719"/>
                </a:lnTo>
                <a:lnTo>
                  <a:pt x="250031" y="8930"/>
                </a:lnTo>
                <a:lnTo>
                  <a:pt x="241101" y="0"/>
                </a:lnTo>
                <a:lnTo>
                  <a:pt x="223242" y="17859"/>
                </a:lnTo>
                <a:lnTo>
                  <a:pt x="205383" y="35719"/>
                </a:lnTo>
                <a:lnTo>
                  <a:pt x="187523" y="80367"/>
                </a:lnTo>
                <a:lnTo>
                  <a:pt x="169664" y="125016"/>
                </a:lnTo>
                <a:lnTo>
                  <a:pt x="151804" y="178594"/>
                </a:lnTo>
                <a:lnTo>
                  <a:pt x="142875" y="241102"/>
                </a:lnTo>
                <a:lnTo>
                  <a:pt x="142875" y="294680"/>
                </a:lnTo>
                <a:lnTo>
                  <a:pt x="151804" y="339328"/>
                </a:lnTo>
                <a:lnTo>
                  <a:pt x="160734" y="383977"/>
                </a:lnTo>
                <a:lnTo>
                  <a:pt x="178593" y="410766"/>
                </a:lnTo>
                <a:lnTo>
                  <a:pt x="196453" y="419696"/>
                </a:lnTo>
                <a:lnTo>
                  <a:pt x="205383" y="428625"/>
                </a:lnTo>
                <a:lnTo>
                  <a:pt x="214312" y="419696"/>
                </a:lnTo>
                <a:lnTo>
                  <a:pt x="214312" y="392906"/>
                </a:lnTo>
                <a:lnTo>
                  <a:pt x="196453" y="357187"/>
                </a:lnTo>
                <a:lnTo>
                  <a:pt x="169664" y="312539"/>
                </a:lnTo>
                <a:lnTo>
                  <a:pt x="169664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09492" y="2205633"/>
            <a:ext cx="357189" cy="26790"/>
          </a:xfrm>
          <a:custGeom>
            <a:avLst/>
            <a:gdLst/>
            <a:ahLst/>
            <a:cxnLst/>
            <a:rect l="0" t="0" r="0" b="0"/>
            <a:pathLst>
              <a:path w="357189" h="26790">
                <a:moveTo>
                  <a:pt x="0" y="26789"/>
                </a:moveTo>
                <a:lnTo>
                  <a:pt x="8930" y="26789"/>
                </a:lnTo>
                <a:lnTo>
                  <a:pt x="44649" y="26789"/>
                </a:lnTo>
                <a:lnTo>
                  <a:pt x="98227" y="26789"/>
                </a:lnTo>
                <a:lnTo>
                  <a:pt x="160735" y="26789"/>
                </a:lnTo>
                <a:lnTo>
                  <a:pt x="223242" y="17859"/>
                </a:lnTo>
                <a:lnTo>
                  <a:pt x="285750" y="17859"/>
                </a:lnTo>
                <a:lnTo>
                  <a:pt x="330399" y="8929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57438" y="2500313"/>
            <a:ext cx="80368" cy="366117"/>
          </a:xfrm>
          <a:custGeom>
            <a:avLst/>
            <a:gdLst/>
            <a:ahLst/>
            <a:cxnLst/>
            <a:rect l="0" t="0" r="0" b="0"/>
            <a:pathLst>
              <a:path w="80368" h="366117">
                <a:moveTo>
                  <a:pt x="35718" y="35718"/>
                </a:moveTo>
                <a:lnTo>
                  <a:pt x="35718" y="26789"/>
                </a:lnTo>
                <a:lnTo>
                  <a:pt x="35718" y="1785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116085"/>
                </a:lnTo>
                <a:lnTo>
                  <a:pt x="8929" y="160734"/>
                </a:lnTo>
                <a:lnTo>
                  <a:pt x="17859" y="205382"/>
                </a:lnTo>
                <a:lnTo>
                  <a:pt x="35718" y="241101"/>
                </a:lnTo>
                <a:lnTo>
                  <a:pt x="53578" y="276820"/>
                </a:lnTo>
                <a:lnTo>
                  <a:pt x="71437" y="303608"/>
                </a:lnTo>
                <a:lnTo>
                  <a:pt x="80367" y="330398"/>
                </a:lnTo>
                <a:lnTo>
                  <a:pt x="80367" y="348257"/>
                </a:lnTo>
                <a:lnTo>
                  <a:pt x="80367" y="357187"/>
                </a:lnTo>
                <a:lnTo>
                  <a:pt x="62507" y="366116"/>
                </a:lnTo>
                <a:lnTo>
                  <a:pt x="44648" y="366116"/>
                </a:lnTo>
                <a:lnTo>
                  <a:pt x="44648" y="3661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205633" y="2714625"/>
            <a:ext cx="250032" cy="44649"/>
          </a:xfrm>
          <a:custGeom>
            <a:avLst/>
            <a:gdLst/>
            <a:ahLst/>
            <a:cxnLst/>
            <a:rect l="0" t="0" r="0" b="0"/>
            <a:pathLst>
              <a:path w="250032" h="44649">
                <a:moveTo>
                  <a:pt x="0" y="35719"/>
                </a:moveTo>
                <a:lnTo>
                  <a:pt x="8930" y="35719"/>
                </a:lnTo>
                <a:lnTo>
                  <a:pt x="26789" y="44648"/>
                </a:lnTo>
                <a:lnTo>
                  <a:pt x="62508" y="44648"/>
                </a:lnTo>
                <a:lnTo>
                  <a:pt x="98226" y="44648"/>
                </a:lnTo>
                <a:lnTo>
                  <a:pt x="142875" y="44648"/>
                </a:lnTo>
                <a:lnTo>
                  <a:pt x="178594" y="35719"/>
                </a:lnTo>
                <a:lnTo>
                  <a:pt x="205383" y="26789"/>
                </a:lnTo>
                <a:lnTo>
                  <a:pt x="232172" y="1785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8172" y="2625328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0" y="44649"/>
                </a:move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11608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78593"/>
                </a:lnTo>
                <a:lnTo>
                  <a:pt x="35719" y="187523"/>
                </a:lnTo>
                <a:lnTo>
                  <a:pt x="35719" y="187523"/>
                </a:lnTo>
                <a:lnTo>
                  <a:pt x="35719" y="178593"/>
                </a:lnTo>
                <a:lnTo>
                  <a:pt x="35719" y="160735"/>
                </a:lnTo>
                <a:lnTo>
                  <a:pt x="35719" y="125016"/>
                </a:lnTo>
                <a:lnTo>
                  <a:pt x="44648" y="98227"/>
                </a:lnTo>
                <a:lnTo>
                  <a:pt x="44648" y="62508"/>
                </a:lnTo>
                <a:lnTo>
                  <a:pt x="53578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17860"/>
                </a:lnTo>
                <a:lnTo>
                  <a:pt x="71437" y="35719"/>
                </a:lnTo>
                <a:lnTo>
                  <a:pt x="80367" y="71438"/>
                </a:lnTo>
                <a:lnTo>
                  <a:pt x="80367" y="107156"/>
                </a:lnTo>
                <a:lnTo>
                  <a:pt x="89297" y="142875"/>
                </a:lnTo>
                <a:lnTo>
                  <a:pt x="98226" y="169664"/>
                </a:lnTo>
                <a:lnTo>
                  <a:pt x="107156" y="187523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33945" y="187523"/>
                </a:lnTo>
                <a:lnTo>
                  <a:pt x="142875" y="169664"/>
                </a:lnTo>
                <a:lnTo>
                  <a:pt x="160734" y="133945"/>
                </a:lnTo>
                <a:lnTo>
                  <a:pt x="169664" y="98227"/>
                </a:lnTo>
                <a:lnTo>
                  <a:pt x="178594" y="53578"/>
                </a:lnTo>
                <a:lnTo>
                  <a:pt x="17859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723555" y="2616398"/>
            <a:ext cx="178594" cy="187524"/>
          </a:xfrm>
          <a:custGeom>
            <a:avLst/>
            <a:gdLst/>
            <a:ahLst/>
            <a:cxnLst/>
            <a:rect l="0" t="0" r="0" b="0"/>
            <a:pathLst>
              <a:path w="178594" h="187524">
                <a:moveTo>
                  <a:pt x="8929" y="71438"/>
                </a:moveTo>
                <a:lnTo>
                  <a:pt x="8929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60735"/>
                </a:lnTo>
                <a:lnTo>
                  <a:pt x="35718" y="169665"/>
                </a:lnTo>
                <a:lnTo>
                  <a:pt x="4464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8" y="178594"/>
                </a:lnTo>
                <a:lnTo>
                  <a:pt x="62508" y="160735"/>
                </a:lnTo>
                <a:lnTo>
                  <a:pt x="62508" y="133946"/>
                </a:lnTo>
                <a:lnTo>
                  <a:pt x="62508" y="98227"/>
                </a:lnTo>
                <a:lnTo>
                  <a:pt x="62508" y="62508"/>
                </a:lnTo>
                <a:lnTo>
                  <a:pt x="71437" y="35719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26790"/>
                </a:lnTo>
                <a:lnTo>
                  <a:pt x="107156" y="53579"/>
                </a:lnTo>
                <a:lnTo>
                  <a:pt x="116086" y="80368"/>
                </a:lnTo>
                <a:lnTo>
                  <a:pt x="125015" y="107157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51804" y="151805"/>
                </a:lnTo>
                <a:lnTo>
                  <a:pt x="160734" y="142875"/>
                </a:lnTo>
                <a:lnTo>
                  <a:pt x="169664" y="133946"/>
                </a:lnTo>
                <a:lnTo>
                  <a:pt x="178593" y="116086"/>
                </a:lnTo>
                <a:lnTo>
                  <a:pt x="178593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902148" y="2607469"/>
            <a:ext cx="98228" cy="214313"/>
          </a:xfrm>
          <a:custGeom>
            <a:avLst/>
            <a:gdLst/>
            <a:ahLst/>
            <a:cxnLst/>
            <a:rect l="0" t="0" r="0" b="0"/>
            <a:pathLst>
              <a:path w="98228" h="214313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80367"/>
                </a:lnTo>
                <a:lnTo>
                  <a:pt x="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14312"/>
                </a:lnTo>
                <a:lnTo>
                  <a:pt x="17860" y="205382"/>
                </a:lnTo>
                <a:lnTo>
                  <a:pt x="35719" y="178594"/>
                </a:lnTo>
                <a:lnTo>
                  <a:pt x="53579" y="151804"/>
                </a:lnTo>
                <a:lnTo>
                  <a:pt x="71438" y="107156"/>
                </a:lnTo>
                <a:lnTo>
                  <a:pt x="80368" y="53578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937867" y="2500313"/>
            <a:ext cx="133947" cy="312539"/>
          </a:xfrm>
          <a:custGeom>
            <a:avLst/>
            <a:gdLst/>
            <a:ahLst/>
            <a:cxnLst/>
            <a:rect l="0" t="0" r="0" b="0"/>
            <a:pathLst>
              <a:path w="133947" h="312539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71437"/>
                </a:lnTo>
                <a:lnTo>
                  <a:pt x="44649" y="107156"/>
                </a:lnTo>
                <a:lnTo>
                  <a:pt x="62508" y="142875"/>
                </a:lnTo>
                <a:lnTo>
                  <a:pt x="80367" y="178593"/>
                </a:lnTo>
                <a:lnTo>
                  <a:pt x="98227" y="223242"/>
                </a:lnTo>
                <a:lnTo>
                  <a:pt x="116086" y="258960"/>
                </a:lnTo>
                <a:lnTo>
                  <a:pt x="125016" y="285750"/>
                </a:lnTo>
                <a:lnTo>
                  <a:pt x="133946" y="303608"/>
                </a:lnTo>
                <a:lnTo>
                  <a:pt x="133946" y="312538"/>
                </a:lnTo>
                <a:lnTo>
                  <a:pt x="125016" y="303608"/>
                </a:lnTo>
                <a:lnTo>
                  <a:pt x="116086" y="285750"/>
                </a:lnTo>
                <a:lnTo>
                  <a:pt x="89297" y="258960"/>
                </a:lnTo>
                <a:lnTo>
                  <a:pt x="62508" y="223242"/>
                </a:lnTo>
                <a:lnTo>
                  <a:pt x="35719" y="178593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866430" y="2571750"/>
            <a:ext cx="241102" cy="62509"/>
          </a:xfrm>
          <a:custGeom>
            <a:avLst/>
            <a:gdLst/>
            <a:ahLst/>
            <a:cxnLst/>
            <a:rect l="0" t="0" r="0" b="0"/>
            <a:pathLst>
              <a:path w="241102" h="62509">
                <a:moveTo>
                  <a:pt x="0" y="8930"/>
                </a:moveTo>
                <a:lnTo>
                  <a:pt x="0" y="17859"/>
                </a:lnTo>
                <a:lnTo>
                  <a:pt x="8929" y="26789"/>
                </a:lnTo>
                <a:lnTo>
                  <a:pt x="26789" y="44648"/>
                </a:lnTo>
                <a:lnTo>
                  <a:pt x="44648" y="53578"/>
                </a:lnTo>
                <a:lnTo>
                  <a:pt x="80367" y="62508"/>
                </a:lnTo>
                <a:lnTo>
                  <a:pt x="116086" y="62508"/>
                </a:lnTo>
                <a:lnTo>
                  <a:pt x="142875" y="53578"/>
                </a:lnTo>
                <a:lnTo>
                  <a:pt x="178593" y="44648"/>
                </a:lnTo>
                <a:lnTo>
                  <a:pt x="205383" y="26789"/>
                </a:lnTo>
                <a:lnTo>
                  <a:pt x="223242" y="1785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107531" y="2625328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98227"/>
                </a:lnTo>
                <a:lnTo>
                  <a:pt x="0" y="80367"/>
                </a:lnTo>
                <a:lnTo>
                  <a:pt x="0" y="53578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071813" y="2518172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43250" y="2607469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0" y="62508"/>
                </a:move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8" y="80367"/>
                </a:lnTo>
                <a:lnTo>
                  <a:pt x="44648" y="62508"/>
                </a:lnTo>
                <a:lnTo>
                  <a:pt x="53578" y="44648"/>
                </a:lnTo>
                <a:lnTo>
                  <a:pt x="53578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17859"/>
                </a:lnTo>
                <a:lnTo>
                  <a:pt x="53578" y="35719"/>
                </a:lnTo>
                <a:lnTo>
                  <a:pt x="62508" y="53578"/>
                </a:lnTo>
                <a:lnTo>
                  <a:pt x="62508" y="71437"/>
                </a:lnTo>
                <a:lnTo>
                  <a:pt x="62508" y="89297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8" y="89297"/>
                </a:lnTo>
                <a:lnTo>
                  <a:pt x="71438" y="71437"/>
                </a:lnTo>
                <a:lnTo>
                  <a:pt x="80367" y="53578"/>
                </a:lnTo>
                <a:lnTo>
                  <a:pt x="89297" y="35719"/>
                </a:lnTo>
                <a:lnTo>
                  <a:pt x="98227" y="1785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125766" y="1902023"/>
            <a:ext cx="160735" cy="562572"/>
          </a:xfrm>
          <a:custGeom>
            <a:avLst/>
            <a:gdLst/>
            <a:ahLst/>
            <a:cxnLst/>
            <a:rect l="0" t="0" r="0" b="0"/>
            <a:pathLst>
              <a:path w="160735" h="562572">
                <a:moveTo>
                  <a:pt x="151804" y="214313"/>
                </a:moveTo>
                <a:lnTo>
                  <a:pt x="151804" y="214313"/>
                </a:lnTo>
                <a:lnTo>
                  <a:pt x="151804" y="205383"/>
                </a:lnTo>
                <a:lnTo>
                  <a:pt x="151804" y="187524"/>
                </a:lnTo>
                <a:lnTo>
                  <a:pt x="160734" y="169664"/>
                </a:lnTo>
                <a:lnTo>
                  <a:pt x="160734" y="151805"/>
                </a:lnTo>
                <a:lnTo>
                  <a:pt x="160734" y="125016"/>
                </a:lnTo>
                <a:lnTo>
                  <a:pt x="160734" y="98227"/>
                </a:lnTo>
                <a:lnTo>
                  <a:pt x="160734" y="71438"/>
                </a:lnTo>
                <a:lnTo>
                  <a:pt x="151804" y="44649"/>
                </a:lnTo>
                <a:lnTo>
                  <a:pt x="142875" y="26789"/>
                </a:lnTo>
                <a:lnTo>
                  <a:pt x="14287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17860"/>
                </a:lnTo>
                <a:lnTo>
                  <a:pt x="80367" y="44649"/>
                </a:lnTo>
                <a:lnTo>
                  <a:pt x="62507" y="71438"/>
                </a:lnTo>
                <a:lnTo>
                  <a:pt x="62507" y="107156"/>
                </a:lnTo>
                <a:lnTo>
                  <a:pt x="53578" y="151805"/>
                </a:lnTo>
                <a:lnTo>
                  <a:pt x="62507" y="196453"/>
                </a:lnTo>
                <a:lnTo>
                  <a:pt x="71437" y="250031"/>
                </a:lnTo>
                <a:lnTo>
                  <a:pt x="89297" y="303610"/>
                </a:lnTo>
                <a:lnTo>
                  <a:pt x="116086" y="357188"/>
                </a:lnTo>
                <a:lnTo>
                  <a:pt x="133945" y="419696"/>
                </a:lnTo>
                <a:lnTo>
                  <a:pt x="151804" y="473274"/>
                </a:lnTo>
                <a:lnTo>
                  <a:pt x="160734" y="508992"/>
                </a:lnTo>
                <a:lnTo>
                  <a:pt x="160734" y="544711"/>
                </a:lnTo>
                <a:lnTo>
                  <a:pt x="151804" y="562571"/>
                </a:lnTo>
                <a:lnTo>
                  <a:pt x="133945" y="562571"/>
                </a:lnTo>
                <a:lnTo>
                  <a:pt x="107156" y="553641"/>
                </a:lnTo>
                <a:lnTo>
                  <a:pt x="71437" y="526852"/>
                </a:lnTo>
                <a:lnTo>
                  <a:pt x="35718" y="491133"/>
                </a:lnTo>
                <a:lnTo>
                  <a:pt x="0" y="446485"/>
                </a:lnTo>
                <a:lnTo>
                  <a:pt x="0" y="446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045398" y="2205633"/>
            <a:ext cx="321470" cy="53579"/>
          </a:xfrm>
          <a:custGeom>
            <a:avLst/>
            <a:gdLst/>
            <a:ahLst/>
            <a:cxnLst/>
            <a:rect l="0" t="0" r="0" b="0"/>
            <a:pathLst>
              <a:path w="321470" h="53579">
                <a:moveTo>
                  <a:pt x="0" y="0"/>
                </a:moveTo>
                <a:lnTo>
                  <a:pt x="8930" y="0"/>
                </a:lnTo>
                <a:lnTo>
                  <a:pt x="17860" y="8929"/>
                </a:lnTo>
                <a:lnTo>
                  <a:pt x="26790" y="26789"/>
                </a:lnTo>
                <a:lnTo>
                  <a:pt x="53579" y="44648"/>
                </a:lnTo>
                <a:lnTo>
                  <a:pt x="98227" y="53578"/>
                </a:lnTo>
                <a:lnTo>
                  <a:pt x="142875" y="53578"/>
                </a:lnTo>
                <a:lnTo>
                  <a:pt x="196454" y="53578"/>
                </a:lnTo>
                <a:lnTo>
                  <a:pt x="241102" y="44648"/>
                </a:lnTo>
                <a:lnTo>
                  <a:pt x="276821" y="35718"/>
                </a:lnTo>
                <a:lnTo>
                  <a:pt x="303610" y="26789"/>
                </a:lnTo>
                <a:lnTo>
                  <a:pt x="321469" y="17859"/>
                </a:lnTo>
                <a:lnTo>
                  <a:pt x="32146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482953" y="1866304"/>
            <a:ext cx="187525" cy="723306"/>
          </a:xfrm>
          <a:custGeom>
            <a:avLst/>
            <a:gdLst/>
            <a:ahLst/>
            <a:cxnLst/>
            <a:rect l="0" t="0" r="0" b="0"/>
            <a:pathLst>
              <a:path w="187525" h="723306">
                <a:moveTo>
                  <a:pt x="98227" y="0"/>
                </a:moveTo>
                <a:lnTo>
                  <a:pt x="89297" y="17860"/>
                </a:lnTo>
                <a:lnTo>
                  <a:pt x="80367" y="35719"/>
                </a:lnTo>
                <a:lnTo>
                  <a:pt x="62508" y="71438"/>
                </a:lnTo>
                <a:lnTo>
                  <a:pt x="44649" y="125016"/>
                </a:lnTo>
                <a:lnTo>
                  <a:pt x="26789" y="196454"/>
                </a:lnTo>
                <a:lnTo>
                  <a:pt x="8930" y="276821"/>
                </a:lnTo>
                <a:lnTo>
                  <a:pt x="0" y="366118"/>
                </a:lnTo>
                <a:lnTo>
                  <a:pt x="0" y="464344"/>
                </a:lnTo>
                <a:lnTo>
                  <a:pt x="8930" y="544711"/>
                </a:lnTo>
                <a:lnTo>
                  <a:pt x="26789" y="616149"/>
                </a:lnTo>
                <a:lnTo>
                  <a:pt x="53578" y="669727"/>
                </a:lnTo>
                <a:lnTo>
                  <a:pt x="89297" y="705446"/>
                </a:lnTo>
                <a:lnTo>
                  <a:pt x="125016" y="723305"/>
                </a:lnTo>
                <a:lnTo>
                  <a:pt x="160735" y="723305"/>
                </a:lnTo>
                <a:lnTo>
                  <a:pt x="187524" y="705446"/>
                </a:lnTo>
                <a:lnTo>
                  <a:pt x="187524" y="7054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706195" y="2116336"/>
            <a:ext cx="169665" cy="348259"/>
          </a:xfrm>
          <a:custGeom>
            <a:avLst/>
            <a:gdLst/>
            <a:ahLst/>
            <a:cxnLst/>
            <a:rect l="0" t="0" r="0" b="0"/>
            <a:pathLst>
              <a:path w="169665" h="348259">
                <a:moveTo>
                  <a:pt x="116086" y="133945"/>
                </a:moveTo>
                <a:lnTo>
                  <a:pt x="107157" y="133945"/>
                </a:lnTo>
                <a:lnTo>
                  <a:pt x="98227" y="125015"/>
                </a:lnTo>
                <a:lnTo>
                  <a:pt x="89297" y="107156"/>
                </a:lnTo>
                <a:lnTo>
                  <a:pt x="80368" y="89297"/>
                </a:lnTo>
                <a:lnTo>
                  <a:pt x="62508" y="71437"/>
                </a:lnTo>
                <a:lnTo>
                  <a:pt x="53578" y="53578"/>
                </a:lnTo>
                <a:lnTo>
                  <a:pt x="44649" y="26789"/>
                </a:lnTo>
                <a:lnTo>
                  <a:pt x="35719" y="8929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8930" y="62508"/>
                </a:lnTo>
                <a:lnTo>
                  <a:pt x="0" y="116086"/>
                </a:lnTo>
                <a:lnTo>
                  <a:pt x="0" y="160734"/>
                </a:lnTo>
                <a:lnTo>
                  <a:pt x="8930" y="214312"/>
                </a:lnTo>
                <a:lnTo>
                  <a:pt x="8930" y="250031"/>
                </a:lnTo>
                <a:lnTo>
                  <a:pt x="17860" y="285750"/>
                </a:lnTo>
                <a:lnTo>
                  <a:pt x="26789" y="294679"/>
                </a:lnTo>
                <a:lnTo>
                  <a:pt x="35719" y="303609"/>
                </a:lnTo>
                <a:lnTo>
                  <a:pt x="44649" y="285750"/>
                </a:lnTo>
                <a:lnTo>
                  <a:pt x="53578" y="258961"/>
                </a:lnTo>
                <a:lnTo>
                  <a:pt x="71438" y="223242"/>
                </a:lnTo>
                <a:lnTo>
                  <a:pt x="80368" y="178593"/>
                </a:lnTo>
                <a:lnTo>
                  <a:pt x="89297" y="133945"/>
                </a:lnTo>
                <a:lnTo>
                  <a:pt x="107157" y="107156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25016" y="142875"/>
                </a:lnTo>
                <a:lnTo>
                  <a:pt x="125016" y="187523"/>
                </a:lnTo>
                <a:lnTo>
                  <a:pt x="125016" y="232172"/>
                </a:lnTo>
                <a:lnTo>
                  <a:pt x="133946" y="276820"/>
                </a:lnTo>
                <a:lnTo>
                  <a:pt x="133946" y="312539"/>
                </a:lnTo>
                <a:lnTo>
                  <a:pt x="142875" y="330398"/>
                </a:lnTo>
                <a:lnTo>
                  <a:pt x="151805" y="348258"/>
                </a:lnTo>
                <a:lnTo>
                  <a:pt x="169664" y="348258"/>
                </a:lnTo>
                <a:lnTo>
                  <a:pt x="169664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902648" y="2357437"/>
            <a:ext cx="98228" cy="276822"/>
          </a:xfrm>
          <a:custGeom>
            <a:avLst/>
            <a:gdLst/>
            <a:ahLst/>
            <a:cxnLst/>
            <a:rect l="0" t="0" r="0" b="0"/>
            <a:pathLst>
              <a:path w="98228" h="276822">
                <a:moveTo>
                  <a:pt x="98227" y="0"/>
                </a:moveTo>
                <a:lnTo>
                  <a:pt x="98227" y="17860"/>
                </a:lnTo>
                <a:lnTo>
                  <a:pt x="98227" y="53578"/>
                </a:lnTo>
                <a:lnTo>
                  <a:pt x="98227" y="89297"/>
                </a:lnTo>
                <a:lnTo>
                  <a:pt x="89297" y="133946"/>
                </a:lnTo>
                <a:lnTo>
                  <a:pt x="80368" y="178594"/>
                </a:lnTo>
                <a:lnTo>
                  <a:pt x="62508" y="223243"/>
                </a:lnTo>
                <a:lnTo>
                  <a:pt x="44649" y="250032"/>
                </a:lnTo>
                <a:lnTo>
                  <a:pt x="26790" y="267891"/>
                </a:lnTo>
                <a:lnTo>
                  <a:pt x="17860" y="276821"/>
                </a:lnTo>
                <a:lnTo>
                  <a:pt x="0" y="26789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072313" y="1991320"/>
            <a:ext cx="187524" cy="437556"/>
          </a:xfrm>
          <a:custGeom>
            <a:avLst/>
            <a:gdLst/>
            <a:ahLst/>
            <a:cxnLst/>
            <a:rect l="0" t="0" r="0" b="0"/>
            <a:pathLst>
              <a:path w="187524" h="43755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17859" y="107156"/>
                </a:lnTo>
                <a:lnTo>
                  <a:pt x="26789" y="151805"/>
                </a:lnTo>
                <a:lnTo>
                  <a:pt x="35718" y="205383"/>
                </a:lnTo>
                <a:lnTo>
                  <a:pt x="44648" y="250031"/>
                </a:lnTo>
                <a:lnTo>
                  <a:pt x="53578" y="294680"/>
                </a:lnTo>
                <a:lnTo>
                  <a:pt x="62507" y="330399"/>
                </a:lnTo>
                <a:lnTo>
                  <a:pt x="62507" y="357188"/>
                </a:lnTo>
                <a:lnTo>
                  <a:pt x="62507" y="366117"/>
                </a:lnTo>
                <a:lnTo>
                  <a:pt x="62507" y="366117"/>
                </a:lnTo>
                <a:lnTo>
                  <a:pt x="53578" y="348258"/>
                </a:lnTo>
                <a:lnTo>
                  <a:pt x="53578" y="321469"/>
                </a:lnTo>
                <a:lnTo>
                  <a:pt x="53578" y="276820"/>
                </a:lnTo>
                <a:lnTo>
                  <a:pt x="62507" y="241102"/>
                </a:lnTo>
                <a:lnTo>
                  <a:pt x="80367" y="205383"/>
                </a:lnTo>
                <a:lnTo>
                  <a:pt x="98226" y="187524"/>
                </a:lnTo>
                <a:lnTo>
                  <a:pt x="125015" y="187524"/>
                </a:lnTo>
                <a:lnTo>
                  <a:pt x="142875" y="196453"/>
                </a:lnTo>
                <a:lnTo>
                  <a:pt x="169664" y="232172"/>
                </a:lnTo>
                <a:lnTo>
                  <a:pt x="178593" y="267891"/>
                </a:lnTo>
                <a:lnTo>
                  <a:pt x="187523" y="303609"/>
                </a:lnTo>
                <a:lnTo>
                  <a:pt x="187523" y="348258"/>
                </a:lnTo>
                <a:lnTo>
                  <a:pt x="178593" y="383977"/>
                </a:lnTo>
                <a:lnTo>
                  <a:pt x="160734" y="410766"/>
                </a:lnTo>
                <a:lnTo>
                  <a:pt x="151804" y="428625"/>
                </a:lnTo>
                <a:lnTo>
                  <a:pt x="133945" y="437555"/>
                </a:lnTo>
                <a:lnTo>
                  <a:pt x="133945" y="419695"/>
                </a:lnTo>
                <a:lnTo>
                  <a:pt x="133945" y="401836"/>
                </a:lnTo>
                <a:lnTo>
                  <a:pt x="133945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349133" y="2366367"/>
            <a:ext cx="71438" cy="241103"/>
          </a:xfrm>
          <a:custGeom>
            <a:avLst/>
            <a:gdLst/>
            <a:ahLst/>
            <a:cxnLst/>
            <a:rect l="0" t="0" r="0" b="0"/>
            <a:pathLst>
              <a:path w="71438" h="241103">
                <a:moveTo>
                  <a:pt x="71437" y="0"/>
                </a:moveTo>
                <a:lnTo>
                  <a:pt x="62508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35719" y="62508"/>
                </a:lnTo>
                <a:lnTo>
                  <a:pt x="26789" y="98227"/>
                </a:lnTo>
                <a:lnTo>
                  <a:pt x="8930" y="142875"/>
                </a:lnTo>
                <a:lnTo>
                  <a:pt x="0" y="178594"/>
                </a:lnTo>
                <a:lnTo>
                  <a:pt x="0" y="22324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38430" y="2143125"/>
            <a:ext cx="250032" cy="214313"/>
          </a:xfrm>
          <a:custGeom>
            <a:avLst/>
            <a:gdLst/>
            <a:ahLst/>
            <a:cxnLst/>
            <a:rect l="0" t="0" r="0" b="0"/>
            <a:pathLst>
              <a:path w="250032" h="214313">
                <a:moveTo>
                  <a:pt x="107156" y="0"/>
                </a:moveTo>
                <a:lnTo>
                  <a:pt x="98226" y="8929"/>
                </a:lnTo>
                <a:lnTo>
                  <a:pt x="89297" y="8929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53578"/>
                </a:lnTo>
                <a:lnTo>
                  <a:pt x="8929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17859" y="169664"/>
                </a:lnTo>
                <a:lnTo>
                  <a:pt x="44648" y="196453"/>
                </a:lnTo>
                <a:lnTo>
                  <a:pt x="80367" y="214312"/>
                </a:lnTo>
                <a:lnTo>
                  <a:pt x="116086" y="214312"/>
                </a:lnTo>
                <a:lnTo>
                  <a:pt x="151804" y="205383"/>
                </a:lnTo>
                <a:lnTo>
                  <a:pt x="196453" y="187523"/>
                </a:lnTo>
                <a:lnTo>
                  <a:pt x="223242" y="151804"/>
                </a:lnTo>
                <a:lnTo>
                  <a:pt x="250031" y="107156"/>
                </a:lnTo>
                <a:lnTo>
                  <a:pt x="250031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643813" y="1910953"/>
            <a:ext cx="205383" cy="625079"/>
          </a:xfrm>
          <a:custGeom>
            <a:avLst/>
            <a:gdLst/>
            <a:ahLst/>
            <a:cxnLst/>
            <a:rect l="0" t="0" r="0" b="0"/>
            <a:pathLst>
              <a:path w="205383" h="625079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53578" y="44648"/>
                </a:lnTo>
                <a:lnTo>
                  <a:pt x="80367" y="80367"/>
                </a:lnTo>
                <a:lnTo>
                  <a:pt x="107156" y="133945"/>
                </a:lnTo>
                <a:lnTo>
                  <a:pt x="142875" y="205383"/>
                </a:lnTo>
                <a:lnTo>
                  <a:pt x="178593" y="285750"/>
                </a:lnTo>
                <a:lnTo>
                  <a:pt x="196453" y="383976"/>
                </a:lnTo>
                <a:lnTo>
                  <a:pt x="205382" y="464344"/>
                </a:lnTo>
                <a:lnTo>
                  <a:pt x="205382" y="535781"/>
                </a:lnTo>
                <a:lnTo>
                  <a:pt x="196453" y="589360"/>
                </a:lnTo>
                <a:lnTo>
                  <a:pt x="169664" y="616149"/>
                </a:lnTo>
                <a:lnTo>
                  <a:pt x="151804" y="625078"/>
                </a:lnTo>
                <a:lnTo>
                  <a:pt x="125015" y="616149"/>
                </a:lnTo>
                <a:lnTo>
                  <a:pt x="98226" y="580430"/>
                </a:lnTo>
                <a:lnTo>
                  <a:pt x="98226" y="580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303734" y="3205757"/>
            <a:ext cx="1116212" cy="1250158"/>
          </a:xfrm>
          <a:custGeom>
            <a:avLst/>
            <a:gdLst/>
            <a:ahLst/>
            <a:cxnLst/>
            <a:rect l="0" t="0" r="0" b="0"/>
            <a:pathLst>
              <a:path w="1116212" h="125015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44649" y="35719"/>
                </a:lnTo>
                <a:lnTo>
                  <a:pt x="62508" y="53579"/>
                </a:lnTo>
                <a:lnTo>
                  <a:pt x="80368" y="71438"/>
                </a:lnTo>
                <a:lnTo>
                  <a:pt x="98227" y="98227"/>
                </a:lnTo>
                <a:lnTo>
                  <a:pt x="125016" y="125016"/>
                </a:lnTo>
                <a:lnTo>
                  <a:pt x="151805" y="160735"/>
                </a:lnTo>
                <a:lnTo>
                  <a:pt x="178594" y="196454"/>
                </a:lnTo>
                <a:lnTo>
                  <a:pt x="214313" y="232172"/>
                </a:lnTo>
                <a:lnTo>
                  <a:pt x="250032" y="276821"/>
                </a:lnTo>
                <a:lnTo>
                  <a:pt x="294680" y="312539"/>
                </a:lnTo>
                <a:lnTo>
                  <a:pt x="330399" y="357188"/>
                </a:lnTo>
                <a:lnTo>
                  <a:pt x="375047" y="392907"/>
                </a:lnTo>
                <a:lnTo>
                  <a:pt x="419696" y="437555"/>
                </a:lnTo>
                <a:lnTo>
                  <a:pt x="473274" y="491133"/>
                </a:lnTo>
                <a:lnTo>
                  <a:pt x="517922" y="544711"/>
                </a:lnTo>
                <a:lnTo>
                  <a:pt x="571500" y="598289"/>
                </a:lnTo>
                <a:lnTo>
                  <a:pt x="625079" y="669727"/>
                </a:lnTo>
                <a:lnTo>
                  <a:pt x="678657" y="732235"/>
                </a:lnTo>
                <a:lnTo>
                  <a:pt x="732235" y="794743"/>
                </a:lnTo>
                <a:lnTo>
                  <a:pt x="776883" y="866180"/>
                </a:lnTo>
                <a:lnTo>
                  <a:pt x="830461" y="928688"/>
                </a:lnTo>
                <a:lnTo>
                  <a:pt x="875110" y="982266"/>
                </a:lnTo>
                <a:lnTo>
                  <a:pt x="919758" y="1035844"/>
                </a:lnTo>
                <a:lnTo>
                  <a:pt x="955477" y="1080493"/>
                </a:lnTo>
                <a:lnTo>
                  <a:pt x="991196" y="1116211"/>
                </a:lnTo>
                <a:lnTo>
                  <a:pt x="1026914" y="1151930"/>
                </a:lnTo>
                <a:lnTo>
                  <a:pt x="1053704" y="1187649"/>
                </a:lnTo>
                <a:lnTo>
                  <a:pt x="1080493" y="1214438"/>
                </a:lnTo>
                <a:lnTo>
                  <a:pt x="1098352" y="1241227"/>
                </a:lnTo>
                <a:lnTo>
                  <a:pt x="1116211" y="1250157"/>
                </a:lnTo>
                <a:lnTo>
                  <a:pt x="1116211" y="1250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437805" y="4563070"/>
            <a:ext cx="44649" cy="410767"/>
          </a:xfrm>
          <a:custGeom>
            <a:avLst/>
            <a:gdLst/>
            <a:ahLst/>
            <a:cxnLst/>
            <a:rect l="0" t="0" r="0" b="0"/>
            <a:pathLst>
              <a:path w="44649" h="410767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44648" y="44648"/>
                </a:lnTo>
                <a:lnTo>
                  <a:pt x="44648" y="89297"/>
                </a:lnTo>
                <a:lnTo>
                  <a:pt x="44648" y="142875"/>
                </a:lnTo>
                <a:lnTo>
                  <a:pt x="44648" y="214312"/>
                </a:lnTo>
                <a:lnTo>
                  <a:pt x="44648" y="285750"/>
                </a:lnTo>
                <a:lnTo>
                  <a:pt x="35718" y="348258"/>
                </a:lnTo>
                <a:lnTo>
                  <a:pt x="35718" y="392907"/>
                </a:lnTo>
                <a:lnTo>
                  <a:pt x="35718" y="410766"/>
                </a:lnTo>
                <a:lnTo>
                  <a:pt x="26789" y="401836"/>
                </a:lnTo>
                <a:lnTo>
                  <a:pt x="8929" y="366118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250281" y="4518421"/>
            <a:ext cx="401837" cy="133947"/>
          </a:xfrm>
          <a:custGeom>
            <a:avLst/>
            <a:gdLst/>
            <a:ahLst/>
            <a:cxnLst/>
            <a:rect l="0" t="0" r="0" b="0"/>
            <a:pathLst>
              <a:path w="401837" h="133947">
                <a:moveTo>
                  <a:pt x="0" y="133946"/>
                </a:moveTo>
                <a:lnTo>
                  <a:pt x="0" y="133946"/>
                </a:lnTo>
                <a:lnTo>
                  <a:pt x="8930" y="133946"/>
                </a:lnTo>
                <a:lnTo>
                  <a:pt x="17860" y="133946"/>
                </a:lnTo>
                <a:lnTo>
                  <a:pt x="35719" y="125016"/>
                </a:lnTo>
                <a:lnTo>
                  <a:pt x="71438" y="116086"/>
                </a:lnTo>
                <a:lnTo>
                  <a:pt x="107157" y="98227"/>
                </a:lnTo>
                <a:lnTo>
                  <a:pt x="151805" y="80368"/>
                </a:lnTo>
                <a:lnTo>
                  <a:pt x="196453" y="62508"/>
                </a:lnTo>
                <a:lnTo>
                  <a:pt x="241102" y="44649"/>
                </a:lnTo>
                <a:lnTo>
                  <a:pt x="294680" y="26790"/>
                </a:lnTo>
                <a:lnTo>
                  <a:pt x="330399" y="17860"/>
                </a:lnTo>
                <a:lnTo>
                  <a:pt x="375047" y="8930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580680" y="4607718"/>
            <a:ext cx="133946" cy="330400"/>
          </a:xfrm>
          <a:custGeom>
            <a:avLst/>
            <a:gdLst/>
            <a:ahLst/>
            <a:cxnLst/>
            <a:rect l="0" t="0" r="0" b="0"/>
            <a:pathLst>
              <a:path w="133946" h="330400">
                <a:moveTo>
                  <a:pt x="0" y="223243"/>
                </a:moveTo>
                <a:lnTo>
                  <a:pt x="0" y="214313"/>
                </a:lnTo>
                <a:lnTo>
                  <a:pt x="17859" y="214313"/>
                </a:lnTo>
                <a:lnTo>
                  <a:pt x="35718" y="205383"/>
                </a:lnTo>
                <a:lnTo>
                  <a:pt x="53578" y="187524"/>
                </a:lnTo>
                <a:lnTo>
                  <a:pt x="71437" y="169664"/>
                </a:lnTo>
                <a:lnTo>
                  <a:pt x="89297" y="151805"/>
                </a:lnTo>
                <a:lnTo>
                  <a:pt x="107156" y="125016"/>
                </a:lnTo>
                <a:lnTo>
                  <a:pt x="116086" y="98227"/>
                </a:lnTo>
                <a:lnTo>
                  <a:pt x="116086" y="71438"/>
                </a:lnTo>
                <a:lnTo>
                  <a:pt x="116086" y="44649"/>
                </a:lnTo>
                <a:lnTo>
                  <a:pt x="116086" y="1786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44649"/>
                </a:lnTo>
                <a:lnTo>
                  <a:pt x="53578" y="98227"/>
                </a:lnTo>
                <a:lnTo>
                  <a:pt x="44648" y="160735"/>
                </a:lnTo>
                <a:lnTo>
                  <a:pt x="35718" y="232172"/>
                </a:lnTo>
                <a:lnTo>
                  <a:pt x="35718" y="285751"/>
                </a:lnTo>
                <a:lnTo>
                  <a:pt x="44648" y="321470"/>
                </a:lnTo>
                <a:lnTo>
                  <a:pt x="53578" y="330399"/>
                </a:lnTo>
                <a:lnTo>
                  <a:pt x="71437" y="321470"/>
                </a:lnTo>
                <a:lnTo>
                  <a:pt x="98226" y="285751"/>
                </a:lnTo>
                <a:lnTo>
                  <a:pt x="116086" y="241102"/>
                </a:lnTo>
                <a:lnTo>
                  <a:pt x="133945" y="178594"/>
                </a:lnTo>
                <a:lnTo>
                  <a:pt x="13394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750344" y="4643437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17859"/>
                </a:lnTo>
                <a:lnTo>
                  <a:pt x="53578" y="44649"/>
                </a:lnTo>
                <a:lnTo>
                  <a:pt x="80367" y="71438"/>
                </a:lnTo>
                <a:lnTo>
                  <a:pt x="107156" y="107156"/>
                </a:lnTo>
                <a:lnTo>
                  <a:pt x="125015" y="142875"/>
                </a:lnTo>
                <a:lnTo>
                  <a:pt x="142875" y="169664"/>
                </a:lnTo>
                <a:lnTo>
                  <a:pt x="142875" y="205383"/>
                </a:lnTo>
                <a:lnTo>
                  <a:pt x="142875" y="223242"/>
                </a:lnTo>
                <a:lnTo>
                  <a:pt x="133945" y="232172"/>
                </a:lnTo>
                <a:lnTo>
                  <a:pt x="107156" y="232172"/>
                </a:lnTo>
                <a:lnTo>
                  <a:pt x="80367" y="232172"/>
                </a:lnTo>
                <a:lnTo>
                  <a:pt x="53578" y="223242"/>
                </a:lnTo>
                <a:lnTo>
                  <a:pt x="26789" y="205383"/>
                </a:lnTo>
                <a:lnTo>
                  <a:pt x="8929" y="187524"/>
                </a:lnTo>
                <a:lnTo>
                  <a:pt x="0" y="160734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973586" y="4438054"/>
            <a:ext cx="160735" cy="446486"/>
          </a:xfrm>
          <a:custGeom>
            <a:avLst/>
            <a:gdLst/>
            <a:ahLst/>
            <a:cxnLst/>
            <a:rect l="0" t="0" r="0" b="0"/>
            <a:pathLst>
              <a:path w="160735" h="446486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30" y="71438"/>
                </a:lnTo>
                <a:lnTo>
                  <a:pt x="26789" y="116086"/>
                </a:lnTo>
                <a:lnTo>
                  <a:pt x="35719" y="169664"/>
                </a:lnTo>
                <a:lnTo>
                  <a:pt x="53578" y="232172"/>
                </a:lnTo>
                <a:lnTo>
                  <a:pt x="71437" y="294680"/>
                </a:lnTo>
                <a:lnTo>
                  <a:pt x="80367" y="348258"/>
                </a:lnTo>
                <a:lnTo>
                  <a:pt x="98227" y="392907"/>
                </a:lnTo>
                <a:lnTo>
                  <a:pt x="116086" y="419696"/>
                </a:lnTo>
                <a:lnTo>
                  <a:pt x="125016" y="446485"/>
                </a:lnTo>
                <a:lnTo>
                  <a:pt x="142875" y="446485"/>
                </a:lnTo>
                <a:lnTo>
                  <a:pt x="151805" y="437555"/>
                </a:lnTo>
                <a:lnTo>
                  <a:pt x="160734" y="419696"/>
                </a:lnTo>
                <a:lnTo>
                  <a:pt x="160734" y="383977"/>
                </a:lnTo>
                <a:lnTo>
                  <a:pt x="142875" y="339328"/>
                </a:lnTo>
                <a:lnTo>
                  <a:pt x="125016" y="294680"/>
                </a:lnTo>
                <a:lnTo>
                  <a:pt x="107156" y="241102"/>
                </a:lnTo>
                <a:lnTo>
                  <a:pt x="107156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884289" y="4536281"/>
            <a:ext cx="303610" cy="98227"/>
          </a:xfrm>
          <a:custGeom>
            <a:avLst/>
            <a:gdLst/>
            <a:ahLst/>
            <a:cxnLst/>
            <a:rect l="0" t="0" r="0" b="0"/>
            <a:pathLst>
              <a:path w="303610" h="98227">
                <a:moveTo>
                  <a:pt x="0" y="98226"/>
                </a:moveTo>
                <a:lnTo>
                  <a:pt x="0" y="98226"/>
                </a:lnTo>
                <a:lnTo>
                  <a:pt x="26789" y="98226"/>
                </a:lnTo>
                <a:lnTo>
                  <a:pt x="53578" y="98226"/>
                </a:lnTo>
                <a:lnTo>
                  <a:pt x="107156" y="89297"/>
                </a:lnTo>
                <a:lnTo>
                  <a:pt x="160734" y="71437"/>
                </a:lnTo>
                <a:lnTo>
                  <a:pt x="214313" y="53578"/>
                </a:lnTo>
                <a:lnTo>
                  <a:pt x="258961" y="35719"/>
                </a:lnTo>
                <a:lnTo>
                  <a:pt x="285750" y="1785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286125" y="4563070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89297" y="71437"/>
                </a:moveTo>
                <a:lnTo>
                  <a:pt x="8929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71438" y="26789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35719"/>
                </a:lnTo>
                <a:lnTo>
                  <a:pt x="8930" y="80367"/>
                </a:lnTo>
                <a:lnTo>
                  <a:pt x="0" y="125016"/>
                </a:lnTo>
                <a:lnTo>
                  <a:pt x="0" y="178594"/>
                </a:lnTo>
                <a:lnTo>
                  <a:pt x="0" y="232172"/>
                </a:lnTo>
                <a:lnTo>
                  <a:pt x="0" y="267891"/>
                </a:lnTo>
                <a:lnTo>
                  <a:pt x="8930" y="285750"/>
                </a:lnTo>
                <a:lnTo>
                  <a:pt x="26789" y="294680"/>
                </a:lnTo>
                <a:lnTo>
                  <a:pt x="44648" y="285750"/>
                </a:lnTo>
                <a:lnTo>
                  <a:pt x="62508" y="258961"/>
                </a:lnTo>
                <a:lnTo>
                  <a:pt x="89297" y="232172"/>
                </a:lnTo>
                <a:lnTo>
                  <a:pt x="107156" y="196453"/>
                </a:lnTo>
                <a:lnTo>
                  <a:pt x="10715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464719" y="4446984"/>
            <a:ext cx="616149" cy="410767"/>
          </a:xfrm>
          <a:custGeom>
            <a:avLst/>
            <a:gdLst/>
            <a:ahLst/>
            <a:cxnLst/>
            <a:rect l="0" t="0" r="0" b="0"/>
            <a:pathLst>
              <a:path w="616149" h="410767">
                <a:moveTo>
                  <a:pt x="8929" y="107156"/>
                </a:move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41102"/>
                </a:lnTo>
                <a:lnTo>
                  <a:pt x="0" y="285750"/>
                </a:lnTo>
                <a:lnTo>
                  <a:pt x="0" y="321469"/>
                </a:lnTo>
                <a:lnTo>
                  <a:pt x="0" y="357187"/>
                </a:lnTo>
                <a:lnTo>
                  <a:pt x="0" y="383977"/>
                </a:lnTo>
                <a:lnTo>
                  <a:pt x="8929" y="383977"/>
                </a:lnTo>
                <a:lnTo>
                  <a:pt x="17859" y="375047"/>
                </a:lnTo>
                <a:lnTo>
                  <a:pt x="17859" y="339328"/>
                </a:lnTo>
                <a:lnTo>
                  <a:pt x="26789" y="303609"/>
                </a:lnTo>
                <a:lnTo>
                  <a:pt x="35719" y="258961"/>
                </a:lnTo>
                <a:lnTo>
                  <a:pt x="35719" y="214312"/>
                </a:lnTo>
                <a:lnTo>
                  <a:pt x="44648" y="178594"/>
                </a:lnTo>
                <a:lnTo>
                  <a:pt x="53578" y="15180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60734"/>
                </a:lnTo>
                <a:lnTo>
                  <a:pt x="53578" y="196453"/>
                </a:lnTo>
                <a:lnTo>
                  <a:pt x="62508" y="223242"/>
                </a:lnTo>
                <a:lnTo>
                  <a:pt x="71437" y="258961"/>
                </a:lnTo>
                <a:lnTo>
                  <a:pt x="80367" y="285750"/>
                </a:lnTo>
                <a:lnTo>
                  <a:pt x="98226" y="312539"/>
                </a:lnTo>
                <a:lnTo>
                  <a:pt x="107156" y="330398"/>
                </a:lnTo>
                <a:lnTo>
                  <a:pt x="125015" y="348258"/>
                </a:lnTo>
                <a:lnTo>
                  <a:pt x="133945" y="357187"/>
                </a:lnTo>
                <a:lnTo>
                  <a:pt x="142875" y="357187"/>
                </a:lnTo>
                <a:lnTo>
                  <a:pt x="133945" y="357187"/>
                </a:lnTo>
                <a:lnTo>
                  <a:pt x="116086" y="348258"/>
                </a:lnTo>
                <a:lnTo>
                  <a:pt x="98226" y="348258"/>
                </a:lnTo>
                <a:lnTo>
                  <a:pt x="71437" y="339328"/>
                </a:lnTo>
                <a:lnTo>
                  <a:pt x="53578" y="348258"/>
                </a:lnTo>
                <a:lnTo>
                  <a:pt x="35719" y="357187"/>
                </a:lnTo>
                <a:lnTo>
                  <a:pt x="26789" y="375047"/>
                </a:lnTo>
                <a:lnTo>
                  <a:pt x="26789" y="392906"/>
                </a:lnTo>
                <a:lnTo>
                  <a:pt x="35719" y="401836"/>
                </a:lnTo>
                <a:lnTo>
                  <a:pt x="53578" y="401836"/>
                </a:lnTo>
                <a:lnTo>
                  <a:pt x="71437" y="401836"/>
                </a:lnTo>
                <a:lnTo>
                  <a:pt x="98226" y="375047"/>
                </a:lnTo>
                <a:lnTo>
                  <a:pt x="133945" y="348258"/>
                </a:lnTo>
                <a:lnTo>
                  <a:pt x="160734" y="312539"/>
                </a:lnTo>
                <a:lnTo>
                  <a:pt x="187523" y="267891"/>
                </a:lnTo>
                <a:lnTo>
                  <a:pt x="205383" y="232172"/>
                </a:lnTo>
                <a:lnTo>
                  <a:pt x="223242" y="187523"/>
                </a:lnTo>
                <a:lnTo>
                  <a:pt x="232172" y="151805"/>
                </a:lnTo>
                <a:lnTo>
                  <a:pt x="232172" y="125016"/>
                </a:lnTo>
                <a:lnTo>
                  <a:pt x="241101" y="107156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98227"/>
                </a:lnTo>
                <a:lnTo>
                  <a:pt x="250031" y="107156"/>
                </a:lnTo>
                <a:lnTo>
                  <a:pt x="250031" y="116086"/>
                </a:lnTo>
                <a:lnTo>
                  <a:pt x="250031" y="133945"/>
                </a:lnTo>
                <a:lnTo>
                  <a:pt x="258961" y="142875"/>
                </a:lnTo>
                <a:lnTo>
                  <a:pt x="258961" y="151805"/>
                </a:lnTo>
                <a:lnTo>
                  <a:pt x="267890" y="142875"/>
                </a:lnTo>
                <a:lnTo>
                  <a:pt x="267890" y="142875"/>
                </a:lnTo>
                <a:lnTo>
                  <a:pt x="267890" y="133945"/>
                </a:lnTo>
                <a:lnTo>
                  <a:pt x="276820" y="116086"/>
                </a:lnTo>
                <a:lnTo>
                  <a:pt x="276820" y="107156"/>
                </a:lnTo>
                <a:lnTo>
                  <a:pt x="276820" y="98227"/>
                </a:lnTo>
                <a:lnTo>
                  <a:pt x="285750" y="98227"/>
                </a:lnTo>
                <a:lnTo>
                  <a:pt x="285750" y="107156"/>
                </a:lnTo>
                <a:lnTo>
                  <a:pt x="303609" y="133945"/>
                </a:lnTo>
                <a:lnTo>
                  <a:pt x="321469" y="169664"/>
                </a:lnTo>
                <a:lnTo>
                  <a:pt x="330398" y="214312"/>
                </a:lnTo>
                <a:lnTo>
                  <a:pt x="339328" y="276820"/>
                </a:lnTo>
                <a:lnTo>
                  <a:pt x="348258" y="330398"/>
                </a:lnTo>
                <a:lnTo>
                  <a:pt x="348258" y="375047"/>
                </a:lnTo>
                <a:lnTo>
                  <a:pt x="339328" y="401836"/>
                </a:lnTo>
                <a:lnTo>
                  <a:pt x="321469" y="410766"/>
                </a:lnTo>
                <a:lnTo>
                  <a:pt x="312539" y="401836"/>
                </a:lnTo>
                <a:lnTo>
                  <a:pt x="294679" y="366117"/>
                </a:lnTo>
                <a:lnTo>
                  <a:pt x="285750" y="321469"/>
                </a:lnTo>
                <a:lnTo>
                  <a:pt x="285750" y="276820"/>
                </a:lnTo>
                <a:lnTo>
                  <a:pt x="285750" y="232172"/>
                </a:lnTo>
                <a:lnTo>
                  <a:pt x="294679" y="214312"/>
                </a:lnTo>
                <a:lnTo>
                  <a:pt x="312539" y="205383"/>
                </a:lnTo>
                <a:lnTo>
                  <a:pt x="339328" y="214312"/>
                </a:lnTo>
                <a:lnTo>
                  <a:pt x="366117" y="223242"/>
                </a:lnTo>
                <a:lnTo>
                  <a:pt x="392906" y="241102"/>
                </a:lnTo>
                <a:lnTo>
                  <a:pt x="428625" y="258961"/>
                </a:lnTo>
                <a:lnTo>
                  <a:pt x="455414" y="267891"/>
                </a:lnTo>
                <a:lnTo>
                  <a:pt x="473273" y="267891"/>
                </a:lnTo>
                <a:lnTo>
                  <a:pt x="500062" y="250031"/>
                </a:lnTo>
                <a:lnTo>
                  <a:pt x="508992" y="232172"/>
                </a:lnTo>
                <a:lnTo>
                  <a:pt x="526851" y="196453"/>
                </a:lnTo>
                <a:lnTo>
                  <a:pt x="526851" y="151805"/>
                </a:lnTo>
                <a:lnTo>
                  <a:pt x="535781" y="98227"/>
                </a:lnTo>
                <a:lnTo>
                  <a:pt x="535781" y="53578"/>
                </a:lnTo>
                <a:lnTo>
                  <a:pt x="526851" y="17859"/>
                </a:lnTo>
                <a:lnTo>
                  <a:pt x="526851" y="0"/>
                </a:lnTo>
                <a:lnTo>
                  <a:pt x="517922" y="8930"/>
                </a:lnTo>
                <a:lnTo>
                  <a:pt x="517922" y="35719"/>
                </a:lnTo>
                <a:lnTo>
                  <a:pt x="517922" y="80367"/>
                </a:lnTo>
                <a:lnTo>
                  <a:pt x="535781" y="125016"/>
                </a:lnTo>
                <a:lnTo>
                  <a:pt x="544711" y="160734"/>
                </a:lnTo>
                <a:lnTo>
                  <a:pt x="571500" y="178594"/>
                </a:lnTo>
                <a:lnTo>
                  <a:pt x="589359" y="187523"/>
                </a:lnTo>
                <a:lnTo>
                  <a:pt x="607219" y="178594"/>
                </a:lnTo>
                <a:lnTo>
                  <a:pt x="616148" y="160734"/>
                </a:lnTo>
                <a:lnTo>
                  <a:pt x="61614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73586" y="5116711"/>
            <a:ext cx="107157" cy="214313"/>
          </a:xfrm>
          <a:custGeom>
            <a:avLst/>
            <a:gdLst/>
            <a:ahLst/>
            <a:cxnLst/>
            <a:rect l="0" t="0" r="0" b="0"/>
            <a:pathLst>
              <a:path w="107157" h="214313">
                <a:moveTo>
                  <a:pt x="0" y="17859"/>
                </a:move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44648" y="62508"/>
                </a:lnTo>
                <a:lnTo>
                  <a:pt x="62508" y="107156"/>
                </a:lnTo>
                <a:lnTo>
                  <a:pt x="80367" y="151805"/>
                </a:lnTo>
                <a:lnTo>
                  <a:pt x="89297" y="187523"/>
                </a:lnTo>
                <a:lnTo>
                  <a:pt x="98227" y="205383"/>
                </a:lnTo>
                <a:lnTo>
                  <a:pt x="107156" y="214312"/>
                </a:lnTo>
                <a:lnTo>
                  <a:pt x="98227" y="205383"/>
                </a:lnTo>
                <a:lnTo>
                  <a:pt x="89297" y="178594"/>
                </a:lnTo>
                <a:lnTo>
                  <a:pt x="71437" y="142875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946797" y="4991695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8930" y="17860"/>
                </a:moveTo>
                <a:lnTo>
                  <a:pt x="8930" y="1786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134320" y="5116711"/>
            <a:ext cx="250033" cy="187524"/>
          </a:xfrm>
          <a:custGeom>
            <a:avLst/>
            <a:gdLst/>
            <a:ahLst/>
            <a:cxnLst/>
            <a:rect l="0" t="0" r="0" b="0"/>
            <a:pathLst>
              <a:path w="250033" h="18752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17860" y="17859"/>
                </a:lnTo>
                <a:lnTo>
                  <a:pt x="26789" y="35719"/>
                </a:lnTo>
                <a:lnTo>
                  <a:pt x="35719" y="62508"/>
                </a:lnTo>
                <a:lnTo>
                  <a:pt x="44649" y="98227"/>
                </a:lnTo>
                <a:lnTo>
                  <a:pt x="53578" y="125016"/>
                </a:lnTo>
                <a:lnTo>
                  <a:pt x="62508" y="160734"/>
                </a:lnTo>
                <a:lnTo>
                  <a:pt x="62508" y="178594"/>
                </a:lnTo>
                <a:lnTo>
                  <a:pt x="62508" y="187523"/>
                </a:lnTo>
                <a:lnTo>
                  <a:pt x="62508" y="187523"/>
                </a:lnTo>
                <a:lnTo>
                  <a:pt x="53578" y="169664"/>
                </a:lnTo>
                <a:lnTo>
                  <a:pt x="53578" y="151805"/>
                </a:lnTo>
                <a:lnTo>
                  <a:pt x="62508" y="116086"/>
                </a:lnTo>
                <a:lnTo>
                  <a:pt x="62508" y="80367"/>
                </a:lnTo>
                <a:lnTo>
                  <a:pt x="71438" y="53578"/>
                </a:lnTo>
                <a:lnTo>
                  <a:pt x="80368" y="26789"/>
                </a:lnTo>
                <a:lnTo>
                  <a:pt x="89297" y="8930"/>
                </a:lnTo>
                <a:lnTo>
                  <a:pt x="107157" y="8930"/>
                </a:lnTo>
                <a:lnTo>
                  <a:pt x="125016" y="26789"/>
                </a:lnTo>
                <a:lnTo>
                  <a:pt x="142875" y="44648"/>
                </a:lnTo>
                <a:lnTo>
                  <a:pt x="160735" y="71437"/>
                </a:lnTo>
                <a:lnTo>
                  <a:pt x="178594" y="89297"/>
                </a:lnTo>
                <a:lnTo>
                  <a:pt x="196453" y="116086"/>
                </a:lnTo>
                <a:lnTo>
                  <a:pt x="205383" y="125016"/>
                </a:lnTo>
                <a:lnTo>
                  <a:pt x="223243" y="125016"/>
                </a:lnTo>
                <a:lnTo>
                  <a:pt x="232172" y="125016"/>
                </a:lnTo>
                <a:lnTo>
                  <a:pt x="241102" y="107156"/>
                </a:lnTo>
                <a:lnTo>
                  <a:pt x="250032" y="80367"/>
                </a:lnTo>
                <a:lnTo>
                  <a:pt x="250032" y="53578"/>
                </a:lnTo>
                <a:lnTo>
                  <a:pt x="250032" y="35719"/>
                </a:lnTo>
                <a:lnTo>
                  <a:pt x="25003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420070" y="5107781"/>
            <a:ext cx="178595" cy="401837"/>
          </a:xfrm>
          <a:custGeom>
            <a:avLst/>
            <a:gdLst/>
            <a:ahLst/>
            <a:cxnLst/>
            <a:rect l="0" t="0" r="0" b="0"/>
            <a:pathLst>
              <a:path w="178595" h="401837">
                <a:moveTo>
                  <a:pt x="0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80367"/>
                </a:lnTo>
                <a:lnTo>
                  <a:pt x="35719" y="98227"/>
                </a:lnTo>
                <a:lnTo>
                  <a:pt x="53578" y="125016"/>
                </a:lnTo>
                <a:lnTo>
                  <a:pt x="71438" y="169664"/>
                </a:lnTo>
                <a:lnTo>
                  <a:pt x="89297" y="214313"/>
                </a:lnTo>
                <a:lnTo>
                  <a:pt x="98227" y="267891"/>
                </a:lnTo>
                <a:lnTo>
                  <a:pt x="116086" y="312539"/>
                </a:lnTo>
                <a:lnTo>
                  <a:pt x="125016" y="348258"/>
                </a:lnTo>
                <a:lnTo>
                  <a:pt x="133946" y="383977"/>
                </a:lnTo>
                <a:lnTo>
                  <a:pt x="133946" y="401836"/>
                </a:lnTo>
                <a:lnTo>
                  <a:pt x="133946" y="401836"/>
                </a:lnTo>
                <a:lnTo>
                  <a:pt x="125016" y="383977"/>
                </a:lnTo>
                <a:lnTo>
                  <a:pt x="116086" y="348258"/>
                </a:lnTo>
                <a:lnTo>
                  <a:pt x="98227" y="303610"/>
                </a:lnTo>
                <a:lnTo>
                  <a:pt x="71438" y="250032"/>
                </a:lnTo>
                <a:lnTo>
                  <a:pt x="53578" y="196453"/>
                </a:lnTo>
                <a:lnTo>
                  <a:pt x="35719" y="133946"/>
                </a:lnTo>
                <a:lnTo>
                  <a:pt x="35719" y="89297"/>
                </a:lnTo>
                <a:lnTo>
                  <a:pt x="35719" y="44649"/>
                </a:lnTo>
                <a:lnTo>
                  <a:pt x="35719" y="17860"/>
                </a:lnTo>
                <a:lnTo>
                  <a:pt x="53578" y="0"/>
                </a:lnTo>
                <a:lnTo>
                  <a:pt x="80368" y="0"/>
                </a:lnTo>
                <a:lnTo>
                  <a:pt x="98227" y="0"/>
                </a:lnTo>
                <a:lnTo>
                  <a:pt x="125016" y="8930"/>
                </a:lnTo>
                <a:lnTo>
                  <a:pt x="151805" y="26789"/>
                </a:lnTo>
                <a:lnTo>
                  <a:pt x="169664" y="53578"/>
                </a:lnTo>
                <a:lnTo>
                  <a:pt x="178594" y="71438"/>
                </a:lnTo>
                <a:lnTo>
                  <a:pt x="178594" y="107157"/>
                </a:lnTo>
                <a:lnTo>
                  <a:pt x="178594" y="125016"/>
                </a:lnTo>
                <a:lnTo>
                  <a:pt x="160735" y="142875"/>
                </a:lnTo>
                <a:lnTo>
                  <a:pt x="142875" y="142875"/>
                </a:lnTo>
                <a:lnTo>
                  <a:pt x="125016" y="133946"/>
                </a:lnTo>
                <a:lnTo>
                  <a:pt x="116086" y="116086"/>
                </a:lnTo>
                <a:lnTo>
                  <a:pt x="107157" y="89297"/>
                </a:lnTo>
                <a:lnTo>
                  <a:pt x="10715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696891" y="4866679"/>
            <a:ext cx="383977" cy="366119"/>
          </a:xfrm>
          <a:custGeom>
            <a:avLst/>
            <a:gdLst/>
            <a:ahLst/>
            <a:cxnLst/>
            <a:rect l="0" t="0" r="0" b="0"/>
            <a:pathLst>
              <a:path w="383977" h="366119">
                <a:moveTo>
                  <a:pt x="0" y="258962"/>
                </a:moveTo>
                <a:lnTo>
                  <a:pt x="0" y="267891"/>
                </a:lnTo>
                <a:lnTo>
                  <a:pt x="0" y="276821"/>
                </a:lnTo>
                <a:lnTo>
                  <a:pt x="8929" y="294680"/>
                </a:lnTo>
                <a:lnTo>
                  <a:pt x="8929" y="303610"/>
                </a:lnTo>
                <a:lnTo>
                  <a:pt x="8929" y="312540"/>
                </a:lnTo>
                <a:lnTo>
                  <a:pt x="8929" y="321469"/>
                </a:lnTo>
                <a:lnTo>
                  <a:pt x="8929" y="312540"/>
                </a:lnTo>
                <a:lnTo>
                  <a:pt x="17859" y="303610"/>
                </a:lnTo>
                <a:lnTo>
                  <a:pt x="17859" y="285751"/>
                </a:lnTo>
                <a:lnTo>
                  <a:pt x="17859" y="267891"/>
                </a:lnTo>
                <a:lnTo>
                  <a:pt x="17859" y="250032"/>
                </a:lnTo>
                <a:lnTo>
                  <a:pt x="17859" y="241102"/>
                </a:lnTo>
                <a:lnTo>
                  <a:pt x="26789" y="241102"/>
                </a:lnTo>
                <a:lnTo>
                  <a:pt x="35718" y="258962"/>
                </a:lnTo>
                <a:lnTo>
                  <a:pt x="44648" y="285751"/>
                </a:lnTo>
                <a:lnTo>
                  <a:pt x="62507" y="321469"/>
                </a:lnTo>
                <a:lnTo>
                  <a:pt x="80367" y="348259"/>
                </a:lnTo>
                <a:lnTo>
                  <a:pt x="107156" y="366118"/>
                </a:lnTo>
                <a:lnTo>
                  <a:pt x="125015" y="366118"/>
                </a:lnTo>
                <a:lnTo>
                  <a:pt x="142875" y="357188"/>
                </a:lnTo>
                <a:lnTo>
                  <a:pt x="151804" y="339329"/>
                </a:lnTo>
                <a:lnTo>
                  <a:pt x="169664" y="303610"/>
                </a:lnTo>
                <a:lnTo>
                  <a:pt x="169664" y="258962"/>
                </a:lnTo>
                <a:lnTo>
                  <a:pt x="169664" y="214313"/>
                </a:lnTo>
                <a:lnTo>
                  <a:pt x="178593" y="160735"/>
                </a:lnTo>
                <a:lnTo>
                  <a:pt x="178593" y="107157"/>
                </a:lnTo>
                <a:lnTo>
                  <a:pt x="169664" y="62509"/>
                </a:lnTo>
                <a:lnTo>
                  <a:pt x="169664" y="26790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17860"/>
                </a:lnTo>
                <a:lnTo>
                  <a:pt x="178593" y="44649"/>
                </a:lnTo>
                <a:lnTo>
                  <a:pt x="187523" y="80368"/>
                </a:lnTo>
                <a:lnTo>
                  <a:pt x="187523" y="116087"/>
                </a:lnTo>
                <a:lnTo>
                  <a:pt x="196453" y="160735"/>
                </a:lnTo>
                <a:lnTo>
                  <a:pt x="205382" y="196454"/>
                </a:lnTo>
                <a:lnTo>
                  <a:pt x="223242" y="223243"/>
                </a:lnTo>
                <a:lnTo>
                  <a:pt x="232172" y="250032"/>
                </a:lnTo>
                <a:lnTo>
                  <a:pt x="250031" y="258962"/>
                </a:lnTo>
                <a:lnTo>
                  <a:pt x="267890" y="267891"/>
                </a:lnTo>
                <a:lnTo>
                  <a:pt x="285750" y="258962"/>
                </a:lnTo>
                <a:lnTo>
                  <a:pt x="303609" y="241102"/>
                </a:lnTo>
                <a:lnTo>
                  <a:pt x="321468" y="223243"/>
                </a:lnTo>
                <a:lnTo>
                  <a:pt x="339328" y="196454"/>
                </a:lnTo>
                <a:lnTo>
                  <a:pt x="348257" y="178594"/>
                </a:lnTo>
                <a:lnTo>
                  <a:pt x="357187" y="178594"/>
                </a:lnTo>
                <a:lnTo>
                  <a:pt x="366117" y="187524"/>
                </a:lnTo>
                <a:lnTo>
                  <a:pt x="375047" y="205384"/>
                </a:lnTo>
                <a:lnTo>
                  <a:pt x="375047" y="232173"/>
                </a:lnTo>
                <a:lnTo>
                  <a:pt x="375047" y="258962"/>
                </a:lnTo>
                <a:lnTo>
                  <a:pt x="383976" y="285751"/>
                </a:lnTo>
                <a:lnTo>
                  <a:pt x="383976" y="294680"/>
                </a:lnTo>
                <a:lnTo>
                  <a:pt x="383976" y="303610"/>
                </a:lnTo>
                <a:lnTo>
                  <a:pt x="375047" y="285751"/>
                </a:lnTo>
                <a:lnTo>
                  <a:pt x="366117" y="258962"/>
                </a:lnTo>
                <a:lnTo>
                  <a:pt x="357187" y="223243"/>
                </a:lnTo>
                <a:lnTo>
                  <a:pt x="339328" y="178594"/>
                </a:lnTo>
                <a:lnTo>
                  <a:pt x="312539" y="133946"/>
                </a:lnTo>
                <a:lnTo>
                  <a:pt x="31253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696891" y="4929188"/>
            <a:ext cx="276821" cy="80368"/>
          </a:xfrm>
          <a:custGeom>
            <a:avLst/>
            <a:gdLst/>
            <a:ahLst/>
            <a:cxnLst/>
            <a:rect l="0" t="0" r="0" b="0"/>
            <a:pathLst>
              <a:path w="276821" h="80368">
                <a:moveTo>
                  <a:pt x="0" y="80367"/>
                </a:moveTo>
                <a:lnTo>
                  <a:pt x="8929" y="80367"/>
                </a:lnTo>
                <a:lnTo>
                  <a:pt x="17859" y="80367"/>
                </a:lnTo>
                <a:lnTo>
                  <a:pt x="44648" y="71437"/>
                </a:lnTo>
                <a:lnTo>
                  <a:pt x="89297" y="62507"/>
                </a:lnTo>
                <a:lnTo>
                  <a:pt x="133945" y="53578"/>
                </a:lnTo>
                <a:lnTo>
                  <a:pt x="187523" y="44648"/>
                </a:lnTo>
                <a:lnTo>
                  <a:pt x="232172" y="35718"/>
                </a:lnTo>
                <a:lnTo>
                  <a:pt x="258961" y="1785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259336" y="5241727"/>
            <a:ext cx="651868" cy="598289"/>
          </a:xfrm>
          <a:custGeom>
            <a:avLst/>
            <a:gdLst/>
            <a:ahLst/>
            <a:cxnLst/>
            <a:rect l="0" t="0" r="0" b="0"/>
            <a:pathLst>
              <a:path w="651868" h="598289">
                <a:moveTo>
                  <a:pt x="53578" y="312539"/>
                </a:moveTo>
                <a:lnTo>
                  <a:pt x="44648" y="303609"/>
                </a:lnTo>
                <a:lnTo>
                  <a:pt x="44648" y="294679"/>
                </a:lnTo>
                <a:lnTo>
                  <a:pt x="26789" y="276820"/>
                </a:lnTo>
                <a:lnTo>
                  <a:pt x="17859" y="267890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85750"/>
                </a:lnTo>
                <a:lnTo>
                  <a:pt x="0" y="330398"/>
                </a:lnTo>
                <a:lnTo>
                  <a:pt x="8930" y="375046"/>
                </a:lnTo>
                <a:lnTo>
                  <a:pt x="17859" y="428624"/>
                </a:lnTo>
                <a:lnTo>
                  <a:pt x="26789" y="482202"/>
                </a:lnTo>
                <a:lnTo>
                  <a:pt x="44648" y="526850"/>
                </a:lnTo>
                <a:lnTo>
                  <a:pt x="62508" y="553639"/>
                </a:lnTo>
                <a:lnTo>
                  <a:pt x="80367" y="571499"/>
                </a:lnTo>
                <a:lnTo>
                  <a:pt x="98227" y="562569"/>
                </a:lnTo>
                <a:lnTo>
                  <a:pt x="116086" y="544710"/>
                </a:lnTo>
                <a:lnTo>
                  <a:pt x="125016" y="517921"/>
                </a:lnTo>
                <a:lnTo>
                  <a:pt x="125016" y="482202"/>
                </a:lnTo>
                <a:lnTo>
                  <a:pt x="116086" y="437553"/>
                </a:lnTo>
                <a:lnTo>
                  <a:pt x="98227" y="401835"/>
                </a:lnTo>
                <a:lnTo>
                  <a:pt x="71437" y="375046"/>
                </a:lnTo>
                <a:lnTo>
                  <a:pt x="53578" y="348257"/>
                </a:lnTo>
                <a:lnTo>
                  <a:pt x="26789" y="348257"/>
                </a:lnTo>
                <a:lnTo>
                  <a:pt x="8930" y="348257"/>
                </a:lnTo>
                <a:lnTo>
                  <a:pt x="0" y="357186"/>
                </a:lnTo>
                <a:lnTo>
                  <a:pt x="0" y="357186"/>
                </a:lnTo>
                <a:lnTo>
                  <a:pt x="0" y="366116"/>
                </a:lnTo>
                <a:lnTo>
                  <a:pt x="8930" y="357186"/>
                </a:lnTo>
                <a:lnTo>
                  <a:pt x="26789" y="348257"/>
                </a:lnTo>
                <a:lnTo>
                  <a:pt x="44648" y="330398"/>
                </a:lnTo>
                <a:lnTo>
                  <a:pt x="71437" y="312539"/>
                </a:lnTo>
                <a:lnTo>
                  <a:pt x="98227" y="303609"/>
                </a:lnTo>
                <a:lnTo>
                  <a:pt x="133945" y="303609"/>
                </a:lnTo>
                <a:lnTo>
                  <a:pt x="160734" y="321468"/>
                </a:lnTo>
                <a:lnTo>
                  <a:pt x="196453" y="357186"/>
                </a:lnTo>
                <a:lnTo>
                  <a:pt x="232172" y="410764"/>
                </a:lnTo>
                <a:lnTo>
                  <a:pt x="258961" y="473272"/>
                </a:lnTo>
                <a:lnTo>
                  <a:pt x="276820" y="517921"/>
                </a:lnTo>
                <a:lnTo>
                  <a:pt x="294680" y="562569"/>
                </a:lnTo>
                <a:lnTo>
                  <a:pt x="312539" y="589358"/>
                </a:lnTo>
                <a:lnTo>
                  <a:pt x="321469" y="598288"/>
                </a:lnTo>
                <a:lnTo>
                  <a:pt x="321469" y="580428"/>
                </a:lnTo>
                <a:lnTo>
                  <a:pt x="330398" y="544710"/>
                </a:lnTo>
                <a:lnTo>
                  <a:pt x="330398" y="491132"/>
                </a:lnTo>
                <a:lnTo>
                  <a:pt x="339328" y="428624"/>
                </a:lnTo>
                <a:lnTo>
                  <a:pt x="339328" y="366116"/>
                </a:lnTo>
                <a:lnTo>
                  <a:pt x="339328" y="321468"/>
                </a:lnTo>
                <a:lnTo>
                  <a:pt x="357187" y="294679"/>
                </a:lnTo>
                <a:lnTo>
                  <a:pt x="366117" y="294679"/>
                </a:lnTo>
                <a:lnTo>
                  <a:pt x="392906" y="330398"/>
                </a:lnTo>
                <a:lnTo>
                  <a:pt x="410766" y="375046"/>
                </a:lnTo>
                <a:lnTo>
                  <a:pt x="446484" y="437553"/>
                </a:lnTo>
                <a:lnTo>
                  <a:pt x="473273" y="491132"/>
                </a:lnTo>
                <a:lnTo>
                  <a:pt x="500062" y="535780"/>
                </a:lnTo>
                <a:lnTo>
                  <a:pt x="517922" y="562569"/>
                </a:lnTo>
                <a:lnTo>
                  <a:pt x="535781" y="571499"/>
                </a:lnTo>
                <a:lnTo>
                  <a:pt x="553641" y="553639"/>
                </a:lnTo>
                <a:lnTo>
                  <a:pt x="562570" y="517921"/>
                </a:lnTo>
                <a:lnTo>
                  <a:pt x="562570" y="473272"/>
                </a:lnTo>
                <a:lnTo>
                  <a:pt x="553641" y="410764"/>
                </a:lnTo>
                <a:lnTo>
                  <a:pt x="544711" y="330398"/>
                </a:lnTo>
                <a:lnTo>
                  <a:pt x="535781" y="241101"/>
                </a:lnTo>
                <a:lnTo>
                  <a:pt x="526852" y="160734"/>
                </a:lnTo>
                <a:lnTo>
                  <a:pt x="517922" y="89296"/>
                </a:lnTo>
                <a:lnTo>
                  <a:pt x="508992" y="35718"/>
                </a:lnTo>
                <a:lnTo>
                  <a:pt x="508992" y="0"/>
                </a:lnTo>
                <a:lnTo>
                  <a:pt x="508992" y="0"/>
                </a:lnTo>
                <a:lnTo>
                  <a:pt x="517922" y="8929"/>
                </a:lnTo>
                <a:lnTo>
                  <a:pt x="526852" y="44648"/>
                </a:lnTo>
                <a:lnTo>
                  <a:pt x="544711" y="89296"/>
                </a:lnTo>
                <a:lnTo>
                  <a:pt x="553641" y="151804"/>
                </a:lnTo>
                <a:lnTo>
                  <a:pt x="571500" y="214312"/>
                </a:lnTo>
                <a:lnTo>
                  <a:pt x="598289" y="285750"/>
                </a:lnTo>
                <a:lnTo>
                  <a:pt x="616148" y="357186"/>
                </a:lnTo>
                <a:lnTo>
                  <a:pt x="634008" y="410764"/>
                </a:lnTo>
                <a:lnTo>
                  <a:pt x="651867" y="446483"/>
                </a:lnTo>
                <a:lnTo>
                  <a:pt x="651867" y="464343"/>
                </a:lnTo>
                <a:lnTo>
                  <a:pt x="651867" y="473272"/>
                </a:lnTo>
                <a:lnTo>
                  <a:pt x="634008" y="464343"/>
                </a:lnTo>
                <a:lnTo>
                  <a:pt x="607219" y="437553"/>
                </a:lnTo>
                <a:lnTo>
                  <a:pt x="571500" y="401835"/>
                </a:lnTo>
                <a:lnTo>
                  <a:pt x="571500" y="4018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152055" y="5679280"/>
            <a:ext cx="526852" cy="348259"/>
          </a:xfrm>
          <a:custGeom>
            <a:avLst/>
            <a:gdLst/>
            <a:ahLst/>
            <a:cxnLst/>
            <a:rect l="0" t="0" r="0" b="0"/>
            <a:pathLst>
              <a:path w="526852" h="348259">
                <a:moveTo>
                  <a:pt x="26789" y="223243"/>
                </a:moveTo>
                <a:lnTo>
                  <a:pt x="17859" y="232172"/>
                </a:lnTo>
                <a:lnTo>
                  <a:pt x="8929" y="232172"/>
                </a:lnTo>
                <a:lnTo>
                  <a:pt x="0" y="241102"/>
                </a:lnTo>
                <a:lnTo>
                  <a:pt x="0" y="250032"/>
                </a:lnTo>
                <a:lnTo>
                  <a:pt x="0" y="267891"/>
                </a:lnTo>
                <a:lnTo>
                  <a:pt x="0" y="285750"/>
                </a:lnTo>
                <a:lnTo>
                  <a:pt x="17859" y="303610"/>
                </a:lnTo>
                <a:lnTo>
                  <a:pt x="26789" y="321469"/>
                </a:lnTo>
                <a:lnTo>
                  <a:pt x="44648" y="330399"/>
                </a:lnTo>
                <a:lnTo>
                  <a:pt x="62508" y="339329"/>
                </a:lnTo>
                <a:lnTo>
                  <a:pt x="80367" y="330399"/>
                </a:lnTo>
                <a:lnTo>
                  <a:pt x="107156" y="312540"/>
                </a:lnTo>
                <a:lnTo>
                  <a:pt x="125015" y="294680"/>
                </a:lnTo>
                <a:lnTo>
                  <a:pt x="142875" y="267891"/>
                </a:lnTo>
                <a:lnTo>
                  <a:pt x="160734" y="241102"/>
                </a:lnTo>
                <a:lnTo>
                  <a:pt x="169664" y="214313"/>
                </a:lnTo>
                <a:lnTo>
                  <a:pt x="178593" y="187524"/>
                </a:lnTo>
                <a:lnTo>
                  <a:pt x="178593" y="160735"/>
                </a:lnTo>
                <a:lnTo>
                  <a:pt x="178593" y="116086"/>
                </a:lnTo>
                <a:lnTo>
                  <a:pt x="169664" y="80368"/>
                </a:lnTo>
                <a:lnTo>
                  <a:pt x="160734" y="44649"/>
                </a:lnTo>
                <a:lnTo>
                  <a:pt x="160734" y="17860"/>
                </a:lnTo>
                <a:lnTo>
                  <a:pt x="151804" y="0"/>
                </a:lnTo>
                <a:lnTo>
                  <a:pt x="151804" y="8930"/>
                </a:lnTo>
                <a:lnTo>
                  <a:pt x="151804" y="26790"/>
                </a:lnTo>
                <a:lnTo>
                  <a:pt x="160734" y="71438"/>
                </a:lnTo>
                <a:lnTo>
                  <a:pt x="169664" y="133946"/>
                </a:lnTo>
                <a:lnTo>
                  <a:pt x="187523" y="196454"/>
                </a:lnTo>
                <a:lnTo>
                  <a:pt x="214312" y="258961"/>
                </a:lnTo>
                <a:lnTo>
                  <a:pt x="232172" y="303610"/>
                </a:lnTo>
                <a:lnTo>
                  <a:pt x="258961" y="330399"/>
                </a:lnTo>
                <a:lnTo>
                  <a:pt x="276820" y="348258"/>
                </a:lnTo>
                <a:lnTo>
                  <a:pt x="294679" y="339329"/>
                </a:lnTo>
                <a:lnTo>
                  <a:pt x="303609" y="312540"/>
                </a:lnTo>
                <a:lnTo>
                  <a:pt x="312539" y="276821"/>
                </a:lnTo>
                <a:lnTo>
                  <a:pt x="321468" y="223243"/>
                </a:lnTo>
                <a:lnTo>
                  <a:pt x="321468" y="169665"/>
                </a:lnTo>
                <a:lnTo>
                  <a:pt x="321468" y="116086"/>
                </a:lnTo>
                <a:lnTo>
                  <a:pt x="312539" y="80368"/>
                </a:lnTo>
                <a:lnTo>
                  <a:pt x="321468" y="62508"/>
                </a:lnTo>
                <a:lnTo>
                  <a:pt x="330398" y="71438"/>
                </a:lnTo>
                <a:lnTo>
                  <a:pt x="348258" y="98227"/>
                </a:lnTo>
                <a:lnTo>
                  <a:pt x="375047" y="151805"/>
                </a:lnTo>
                <a:lnTo>
                  <a:pt x="392906" y="205383"/>
                </a:lnTo>
                <a:lnTo>
                  <a:pt x="428625" y="250032"/>
                </a:lnTo>
                <a:lnTo>
                  <a:pt x="455414" y="285750"/>
                </a:lnTo>
                <a:lnTo>
                  <a:pt x="482203" y="303610"/>
                </a:lnTo>
                <a:lnTo>
                  <a:pt x="500062" y="312540"/>
                </a:lnTo>
                <a:lnTo>
                  <a:pt x="517922" y="294680"/>
                </a:lnTo>
                <a:lnTo>
                  <a:pt x="526851" y="267891"/>
                </a:lnTo>
                <a:lnTo>
                  <a:pt x="526851" y="223243"/>
                </a:lnTo>
                <a:lnTo>
                  <a:pt x="517922" y="160735"/>
                </a:lnTo>
                <a:lnTo>
                  <a:pt x="500062" y="98227"/>
                </a:lnTo>
                <a:lnTo>
                  <a:pt x="500062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571750" y="5732859"/>
            <a:ext cx="17860" cy="357188"/>
          </a:xfrm>
          <a:custGeom>
            <a:avLst/>
            <a:gdLst/>
            <a:ahLst/>
            <a:cxnLst/>
            <a:rect l="0" t="0" r="0" b="0"/>
            <a:pathLst>
              <a:path w="17860" h="357188">
                <a:moveTo>
                  <a:pt x="17859" y="0"/>
                </a:moveTo>
                <a:lnTo>
                  <a:pt x="17859" y="26789"/>
                </a:lnTo>
                <a:lnTo>
                  <a:pt x="8930" y="80367"/>
                </a:lnTo>
                <a:lnTo>
                  <a:pt x="8930" y="142875"/>
                </a:lnTo>
                <a:lnTo>
                  <a:pt x="0" y="205382"/>
                </a:lnTo>
                <a:lnTo>
                  <a:pt x="0" y="267890"/>
                </a:lnTo>
                <a:lnTo>
                  <a:pt x="0" y="321468"/>
                </a:lnTo>
                <a:lnTo>
                  <a:pt x="0" y="348257"/>
                </a:lnTo>
                <a:lnTo>
                  <a:pt x="8930" y="357187"/>
                </a:lnTo>
                <a:lnTo>
                  <a:pt x="8930" y="339328"/>
                </a:lnTo>
                <a:lnTo>
                  <a:pt x="8930" y="303609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723555" y="5634632"/>
            <a:ext cx="223243" cy="660798"/>
          </a:xfrm>
          <a:custGeom>
            <a:avLst/>
            <a:gdLst/>
            <a:ahLst/>
            <a:cxnLst/>
            <a:rect l="0" t="0" r="0" b="0"/>
            <a:pathLst>
              <a:path w="223243" h="660798">
                <a:moveTo>
                  <a:pt x="0" y="8930"/>
                </a:moveTo>
                <a:lnTo>
                  <a:pt x="0" y="17859"/>
                </a:lnTo>
                <a:lnTo>
                  <a:pt x="8929" y="62508"/>
                </a:lnTo>
                <a:lnTo>
                  <a:pt x="26789" y="116086"/>
                </a:lnTo>
                <a:lnTo>
                  <a:pt x="53578" y="196453"/>
                </a:lnTo>
                <a:lnTo>
                  <a:pt x="80367" y="285750"/>
                </a:lnTo>
                <a:lnTo>
                  <a:pt x="116086" y="375047"/>
                </a:lnTo>
                <a:lnTo>
                  <a:pt x="151804" y="473273"/>
                </a:lnTo>
                <a:lnTo>
                  <a:pt x="178593" y="553641"/>
                </a:lnTo>
                <a:lnTo>
                  <a:pt x="205383" y="607219"/>
                </a:lnTo>
                <a:lnTo>
                  <a:pt x="214312" y="651867"/>
                </a:lnTo>
                <a:lnTo>
                  <a:pt x="223242" y="660797"/>
                </a:lnTo>
                <a:lnTo>
                  <a:pt x="214312" y="660797"/>
                </a:lnTo>
                <a:lnTo>
                  <a:pt x="205383" y="634008"/>
                </a:lnTo>
                <a:lnTo>
                  <a:pt x="169664" y="580430"/>
                </a:lnTo>
                <a:lnTo>
                  <a:pt x="142875" y="508992"/>
                </a:lnTo>
                <a:lnTo>
                  <a:pt x="98226" y="428625"/>
                </a:lnTo>
                <a:lnTo>
                  <a:pt x="62508" y="339328"/>
                </a:lnTo>
                <a:lnTo>
                  <a:pt x="35718" y="250031"/>
                </a:lnTo>
                <a:lnTo>
                  <a:pt x="17859" y="169664"/>
                </a:lnTo>
                <a:lnTo>
                  <a:pt x="17859" y="107156"/>
                </a:lnTo>
                <a:lnTo>
                  <a:pt x="35718" y="62508"/>
                </a:lnTo>
                <a:lnTo>
                  <a:pt x="62508" y="26789"/>
                </a:lnTo>
                <a:lnTo>
                  <a:pt x="89297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69664" y="17859"/>
                </a:lnTo>
                <a:lnTo>
                  <a:pt x="178593" y="44648"/>
                </a:lnTo>
                <a:lnTo>
                  <a:pt x="160734" y="80367"/>
                </a:lnTo>
                <a:lnTo>
                  <a:pt x="142875" y="133945"/>
                </a:lnTo>
                <a:lnTo>
                  <a:pt x="116086" y="187523"/>
                </a:lnTo>
                <a:lnTo>
                  <a:pt x="89297" y="241102"/>
                </a:lnTo>
                <a:lnTo>
                  <a:pt x="71437" y="276820"/>
                </a:lnTo>
                <a:lnTo>
                  <a:pt x="62508" y="303609"/>
                </a:lnTo>
                <a:lnTo>
                  <a:pt x="62508" y="312539"/>
                </a:lnTo>
                <a:lnTo>
                  <a:pt x="80367" y="303609"/>
                </a:lnTo>
                <a:lnTo>
                  <a:pt x="80367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18234" y="5831085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26789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625453" y="5384602"/>
            <a:ext cx="250032" cy="71438"/>
          </a:xfrm>
          <a:custGeom>
            <a:avLst/>
            <a:gdLst/>
            <a:ahLst/>
            <a:cxnLst/>
            <a:rect l="0" t="0" r="0" b="0"/>
            <a:pathLst>
              <a:path w="250032" h="71438">
                <a:moveTo>
                  <a:pt x="0" y="53578"/>
                </a:moveTo>
                <a:lnTo>
                  <a:pt x="0" y="53578"/>
                </a:lnTo>
                <a:lnTo>
                  <a:pt x="8930" y="62507"/>
                </a:lnTo>
                <a:lnTo>
                  <a:pt x="26789" y="62507"/>
                </a:lnTo>
                <a:lnTo>
                  <a:pt x="53578" y="71437"/>
                </a:lnTo>
                <a:lnTo>
                  <a:pt x="98227" y="71437"/>
                </a:lnTo>
                <a:lnTo>
                  <a:pt x="133945" y="62507"/>
                </a:lnTo>
                <a:lnTo>
                  <a:pt x="187524" y="44648"/>
                </a:lnTo>
                <a:lnTo>
                  <a:pt x="223242" y="2678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054078" y="5375672"/>
            <a:ext cx="169665" cy="455414"/>
          </a:xfrm>
          <a:custGeom>
            <a:avLst/>
            <a:gdLst/>
            <a:ahLst/>
            <a:cxnLst/>
            <a:rect l="0" t="0" r="0" b="0"/>
            <a:pathLst>
              <a:path w="169665" h="455414">
                <a:moveTo>
                  <a:pt x="35719" y="125016"/>
                </a:moveTo>
                <a:lnTo>
                  <a:pt x="35719" y="142875"/>
                </a:lnTo>
                <a:lnTo>
                  <a:pt x="44649" y="160734"/>
                </a:lnTo>
                <a:lnTo>
                  <a:pt x="44649" y="196453"/>
                </a:lnTo>
                <a:lnTo>
                  <a:pt x="71438" y="241101"/>
                </a:lnTo>
                <a:lnTo>
                  <a:pt x="89297" y="294679"/>
                </a:lnTo>
                <a:lnTo>
                  <a:pt x="116086" y="348257"/>
                </a:lnTo>
                <a:lnTo>
                  <a:pt x="142875" y="392905"/>
                </a:lnTo>
                <a:lnTo>
                  <a:pt x="151805" y="437554"/>
                </a:lnTo>
                <a:lnTo>
                  <a:pt x="169664" y="455413"/>
                </a:lnTo>
                <a:lnTo>
                  <a:pt x="169664" y="446483"/>
                </a:lnTo>
                <a:lnTo>
                  <a:pt x="160735" y="428624"/>
                </a:lnTo>
                <a:lnTo>
                  <a:pt x="142875" y="392905"/>
                </a:lnTo>
                <a:lnTo>
                  <a:pt x="116086" y="339327"/>
                </a:lnTo>
                <a:lnTo>
                  <a:pt x="89297" y="276819"/>
                </a:lnTo>
                <a:lnTo>
                  <a:pt x="62508" y="214312"/>
                </a:lnTo>
                <a:lnTo>
                  <a:pt x="35719" y="142875"/>
                </a:lnTo>
                <a:lnTo>
                  <a:pt x="17860" y="80367"/>
                </a:lnTo>
                <a:lnTo>
                  <a:pt x="8930" y="35719"/>
                </a:lnTo>
                <a:lnTo>
                  <a:pt x="8930" y="8930"/>
                </a:lnTo>
                <a:lnTo>
                  <a:pt x="17860" y="0"/>
                </a:lnTo>
                <a:lnTo>
                  <a:pt x="35719" y="0"/>
                </a:lnTo>
                <a:lnTo>
                  <a:pt x="53578" y="8930"/>
                </a:lnTo>
                <a:lnTo>
                  <a:pt x="80367" y="26789"/>
                </a:lnTo>
                <a:lnTo>
                  <a:pt x="98227" y="53578"/>
                </a:lnTo>
                <a:lnTo>
                  <a:pt x="107156" y="80367"/>
                </a:lnTo>
                <a:lnTo>
                  <a:pt x="107156" y="107156"/>
                </a:lnTo>
                <a:lnTo>
                  <a:pt x="98227" y="142875"/>
                </a:lnTo>
                <a:lnTo>
                  <a:pt x="89297" y="178594"/>
                </a:lnTo>
                <a:lnTo>
                  <a:pt x="62508" y="205382"/>
                </a:lnTo>
                <a:lnTo>
                  <a:pt x="44649" y="223241"/>
                </a:lnTo>
                <a:lnTo>
                  <a:pt x="26789" y="232171"/>
                </a:lnTo>
                <a:lnTo>
                  <a:pt x="8930" y="223241"/>
                </a:lnTo>
                <a:lnTo>
                  <a:pt x="8930" y="205382"/>
                </a:lnTo>
                <a:lnTo>
                  <a:pt x="0" y="178594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223742" y="5063133"/>
            <a:ext cx="464345" cy="580430"/>
          </a:xfrm>
          <a:custGeom>
            <a:avLst/>
            <a:gdLst/>
            <a:ahLst/>
            <a:cxnLst/>
            <a:rect l="0" t="0" r="0" b="0"/>
            <a:pathLst>
              <a:path w="464345" h="580430">
                <a:moveTo>
                  <a:pt x="0" y="437555"/>
                </a:moveTo>
                <a:lnTo>
                  <a:pt x="0" y="464344"/>
                </a:lnTo>
                <a:lnTo>
                  <a:pt x="8930" y="491133"/>
                </a:lnTo>
                <a:lnTo>
                  <a:pt x="8930" y="535780"/>
                </a:lnTo>
                <a:lnTo>
                  <a:pt x="17860" y="562569"/>
                </a:lnTo>
                <a:lnTo>
                  <a:pt x="26789" y="580429"/>
                </a:lnTo>
                <a:lnTo>
                  <a:pt x="35719" y="580429"/>
                </a:lnTo>
                <a:lnTo>
                  <a:pt x="35719" y="571499"/>
                </a:lnTo>
                <a:lnTo>
                  <a:pt x="35719" y="544710"/>
                </a:lnTo>
                <a:lnTo>
                  <a:pt x="26789" y="508992"/>
                </a:lnTo>
                <a:lnTo>
                  <a:pt x="26789" y="464344"/>
                </a:lnTo>
                <a:lnTo>
                  <a:pt x="17860" y="419695"/>
                </a:lnTo>
                <a:lnTo>
                  <a:pt x="17860" y="375047"/>
                </a:lnTo>
                <a:lnTo>
                  <a:pt x="17860" y="348258"/>
                </a:lnTo>
                <a:lnTo>
                  <a:pt x="26789" y="348258"/>
                </a:lnTo>
                <a:lnTo>
                  <a:pt x="35719" y="357187"/>
                </a:lnTo>
                <a:lnTo>
                  <a:pt x="53578" y="383976"/>
                </a:lnTo>
                <a:lnTo>
                  <a:pt x="71438" y="419695"/>
                </a:lnTo>
                <a:lnTo>
                  <a:pt x="98227" y="455414"/>
                </a:lnTo>
                <a:lnTo>
                  <a:pt x="116086" y="482203"/>
                </a:lnTo>
                <a:lnTo>
                  <a:pt x="133946" y="491133"/>
                </a:lnTo>
                <a:lnTo>
                  <a:pt x="151805" y="491133"/>
                </a:lnTo>
                <a:lnTo>
                  <a:pt x="169664" y="473273"/>
                </a:lnTo>
                <a:lnTo>
                  <a:pt x="178594" y="446484"/>
                </a:lnTo>
                <a:lnTo>
                  <a:pt x="178594" y="401836"/>
                </a:lnTo>
                <a:lnTo>
                  <a:pt x="178594" y="339328"/>
                </a:lnTo>
                <a:lnTo>
                  <a:pt x="169664" y="276820"/>
                </a:lnTo>
                <a:lnTo>
                  <a:pt x="160735" y="205383"/>
                </a:lnTo>
                <a:lnTo>
                  <a:pt x="142875" y="133945"/>
                </a:lnTo>
                <a:lnTo>
                  <a:pt x="125016" y="71437"/>
                </a:lnTo>
                <a:lnTo>
                  <a:pt x="116086" y="26789"/>
                </a:lnTo>
                <a:lnTo>
                  <a:pt x="107156" y="0"/>
                </a:lnTo>
                <a:lnTo>
                  <a:pt x="107156" y="8930"/>
                </a:lnTo>
                <a:lnTo>
                  <a:pt x="116086" y="44648"/>
                </a:lnTo>
                <a:lnTo>
                  <a:pt x="125016" y="89297"/>
                </a:lnTo>
                <a:lnTo>
                  <a:pt x="133946" y="160734"/>
                </a:lnTo>
                <a:lnTo>
                  <a:pt x="151805" y="223242"/>
                </a:lnTo>
                <a:lnTo>
                  <a:pt x="169664" y="294680"/>
                </a:lnTo>
                <a:lnTo>
                  <a:pt x="187524" y="348258"/>
                </a:lnTo>
                <a:lnTo>
                  <a:pt x="205383" y="383976"/>
                </a:lnTo>
                <a:lnTo>
                  <a:pt x="223242" y="401836"/>
                </a:lnTo>
                <a:lnTo>
                  <a:pt x="241102" y="401836"/>
                </a:lnTo>
                <a:lnTo>
                  <a:pt x="258961" y="375047"/>
                </a:lnTo>
                <a:lnTo>
                  <a:pt x="276821" y="339328"/>
                </a:lnTo>
                <a:lnTo>
                  <a:pt x="294680" y="285750"/>
                </a:lnTo>
                <a:lnTo>
                  <a:pt x="321469" y="241101"/>
                </a:lnTo>
                <a:lnTo>
                  <a:pt x="348258" y="196453"/>
                </a:lnTo>
                <a:lnTo>
                  <a:pt x="375047" y="178594"/>
                </a:lnTo>
                <a:lnTo>
                  <a:pt x="410766" y="178594"/>
                </a:lnTo>
                <a:lnTo>
                  <a:pt x="437555" y="196453"/>
                </a:lnTo>
                <a:lnTo>
                  <a:pt x="455414" y="232172"/>
                </a:lnTo>
                <a:lnTo>
                  <a:pt x="464344" y="267890"/>
                </a:lnTo>
                <a:lnTo>
                  <a:pt x="464344" y="312539"/>
                </a:lnTo>
                <a:lnTo>
                  <a:pt x="446485" y="339328"/>
                </a:lnTo>
                <a:lnTo>
                  <a:pt x="410766" y="357187"/>
                </a:lnTo>
                <a:lnTo>
                  <a:pt x="375047" y="357187"/>
                </a:lnTo>
                <a:lnTo>
                  <a:pt x="330399" y="348258"/>
                </a:lnTo>
                <a:lnTo>
                  <a:pt x="276821" y="330398"/>
                </a:lnTo>
                <a:lnTo>
                  <a:pt x="214313" y="303609"/>
                </a:lnTo>
                <a:lnTo>
                  <a:pt x="142875" y="267890"/>
                </a:lnTo>
                <a:lnTo>
                  <a:pt x="142875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170164" y="5063133"/>
            <a:ext cx="366118" cy="187524"/>
          </a:xfrm>
          <a:custGeom>
            <a:avLst/>
            <a:gdLst/>
            <a:ahLst/>
            <a:cxnLst/>
            <a:rect l="0" t="0" r="0" b="0"/>
            <a:pathLst>
              <a:path w="366118" h="187524">
                <a:moveTo>
                  <a:pt x="0" y="187523"/>
                </a:moveTo>
                <a:lnTo>
                  <a:pt x="17859" y="178594"/>
                </a:lnTo>
                <a:lnTo>
                  <a:pt x="62508" y="160734"/>
                </a:lnTo>
                <a:lnTo>
                  <a:pt x="125016" y="142875"/>
                </a:lnTo>
                <a:lnTo>
                  <a:pt x="196453" y="116086"/>
                </a:lnTo>
                <a:lnTo>
                  <a:pt x="267891" y="98226"/>
                </a:lnTo>
                <a:lnTo>
                  <a:pt x="321469" y="62508"/>
                </a:lnTo>
                <a:lnTo>
                  <a:pt x="357188" y="35719"/>
                </a:lnTo>
                <a:lnTo>
                  <a:pt x="366117" y="17859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741539" y="6107905"/>
            <a:ext cx="178595" cy="276822"/>
          </a:xfrm>
          <a:custGeom>
            <a:avLst/>
            <a:gdLst/>
            <a:ahLst/>
            <a:cxnLst/>
            <a:rect l="0" t="0" r="0" b="0"/>
            <a:pathLst>
              <a:path w="178595" h="276822">
                <a:moveTo>
                  <a:pt x="53578" y="0"/>
                </a:move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893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80368"/>
                </a:lnTo>
                <a:lnTo>
                  <a:pt x="8930" y="116086"/>
                </a:lnTo>
                <a:lnTo>
                  <a:pt x="26789" y="160735"/>
                </a:lnTo>
                <a:lnTo>
                  <a:pt x="44649" y="196454"/>
                </a:lnTo>
                <a:lnTo>
                  <a:pt x="62508" y="232172"/>
                </a:lnTo>
                <a:lnTo>
                  <a:pt x="89297" y="258961"/>
                </a:lnTo>
                <a:lnTo>
                  <a:pt x="125016" y="276821"/>
                </a:lnTo>
                <a:lnTo>
                  <a:pt x="142875" y="267891"/>
                </a:lnTo>
                <a:lnTo>
                  <a:pt x="160734" y="250032"/>
                </a:lnTo>
                <a:lnTo>
                  <a:pt x="178594" y="223243"/>
                </a:lnTo>
                <a:lnTo>
                  <a:pt x="178594" y="187524"/>
                </a:lnTo>
                <a:lnTo>
                  <a:pt x="169664" y="142875"/>
                </a:lnTo>
                <a:lnTo>
                  <a:pt x="151805" y="98227"/>
                </a:lnTo>
                <a:lnTo>
                  <a:pt x="125016" y="62508"/>
                </a:lnTo>
                <a:lnTo>
                  <a:pt x="89297" y="26790"/>
                </a:lnTo>
                <a:lnTo>
                  <a:pt x="62508" y="8930"/>
                </a:lnTo>
                <a:lnTo>
                  <a:pt x="35719" y="0"/>
                </a:lnTo>
                <a:lnTo>
                  <a:pt x="17859" y="17860"/>
                </a:lnTo>
                <a:lnTo>
                  <a:pt x="8930" y="35719"/>
                </a:lnTo>
                <a:lnTo>
                  <a:pt x="17859" y="62508"/>
                </a:lnTo>
                <a:lnTo>
                  <a:pt x="26789" y="80368"/>
                </a:lnTo>
                <a:lnTo>
                  <a:pt x="44649" y="80368"/>
                </a:lnTo>
                <a:lnTo>
                  <a:pt x="80367" y="71438"/>
                </a:lnTo>
                <a:lnTo>
                  <a:pt x="107156" y="44649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982641" y="5759648"/>
            <a:ext cx="321469" cy="526852"/>
          </a:xfrm>
          <a:custGeom>
            <a:avLst/>
            <a:gdLst/>
            <a:ahLst/>
            <a:cxnLst/>
            <a:rect l="0" t="0" r="0" b="0"/>
            <a:pathLst>
              <a:path w="321469" h="526852">
                <a:moveTo>
                  <a:pt x="0" y="526851"/>
                </a:moveTo>
                <a:lnTo>
                  <a:pt x="8929" y="526851"/>
                </a:lnTo>
                <a:lnTo>
                  <a:pt x="8929" y="526851"/>
                </a:lnTo>
                <a:lnTo>
                  <a:pt x="8929" y="517922"/>
                </a:lnTo>
                <a:lnTo>
                  <a:pt x="17859" y="500062"/>
                </a:lnTo>
                <a:lnTo>
                  <a:pt x="26789" y="473273"/>
                </a:lnTo>
                <a:lnTo>
                  <a:pt x="26789" y="446484"/>
                </a:lnTo>
                <a:lnTo>
                  <a:pt x="26789" y="410765"/>
                </a:lnTo>
                <a:lnTo>
                  <a:pt x="26789" y="392906"/>
                </a:lnTo>
                <a:lnTo>
                  <a:pt x="35718" y="375047"/>
                </a:lnTo>
                <a:lnTo>
                  <a:pt x="35718" y="375047"/>
                </a:lnTo>
                <a:lnTo>
                  <a:pt x="44648" y="392906"/>
                </a:lnTo>
                <a:lnTo>
                  <a:pt x="53578" y="410765"/>
                </a:lnTo>
                <a:lnTo>
                  <a:pt x="71437" y="437554"/>
                </a:lnTo>
                <a:lnTo>
                  <a:pt x="89297" y="455414"/>
                </a:lnTo>
                <a:lnTo>
                  <a:pt x="107156" y="473273"/>
                </a:lnTo>
                <a:lnTo>
                  <a:pt x="125015" y="473273"/>
                </a:lnTo>
                <a:lnTo>
                  <a:pt x="142875" y="464343"/>
                </a:lnTo>
                <a:lnTo>
                  <a:pt x="160734" y="446484"/>
                </a:lnTo>
                <a:lnTo>
                  <a:pt x="169664" y="410765"/>
                </a:lnTo>
                <a:lnTo>
                  <a:pt x="178593" y="375047"/>
                </a:lnTo>
                <a:lnTo>
                  <a:pt x="187523" y="330398"/>
                </a:lnTo>
                <a:lnTo>
                  <a:pt x="187523" y="285750"/>
                </a:lnTo>
                <a:lnTo>
                  <a:pt x="178593" y="241101"/>
                </a:lnTo>
                <a:lnTo>
                  <a:pt x="160734" y="196453"/>
                </a:lnTo>
                <a:lnTo>
                  <a:pt x="142875" y="151804"/>
                </a:lnTo>
                <a:lnTo>
                  <a:pt x="125015" y="98226"/>
                </a:lnTo>
                <a:lnTo>
                  <a:pt x="89297" y="53578"/>
                </a:lnTo>
                <a:lnTo>
                  <a:pt x="71437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17859"/>
                </a:lnTo>
                <a:lnTo>
                  <a:pt x="62507" y="53578"/>
                </a:lnTo>
                <a:lnTo>
                  <a:pt x="80367" y="98226"/>
                </a:lnTo>
                <a:lnTo>
                  <a:pt x="107156" y="160734"/>
                </a:lnTo>
                <a:lnTo>
                  <a:pt x="133945" y="232172"/>
                </a:lnTo>
                <a:lnTo>
                  <a:pt x="169664" y="303609"/>
                </a:lnTo>
                <a:lnTo>
                  <a:pt x="205382" y="375047"/>
                </a:lnTo>
                <a:lnTo>
                  <a:pt x="241101" y="428625"/>
                </a:lnTo>
                <a:lnTo>
                  <a:pt x="276820" y="455414"/>
                </a:lnTo>
                <a:lnTo>
                  <a:pt x="303609" y="473273"/>
                </a:lnTo>
                <a:lnTo>
                  <a:pt x="321468" y="473273"/>
                </a:lnTo>
                <a:lnTo>
                  <a:pt x="321468" y="455414"/>
                </a:lnTo>
                <a:lnTo>
                  <a:pt x="312539" y="428625"/>
                </a:lnTo>
                <a:lnTo>
                  <a:pt x="276820" y="383976"/>
                </a:lnTo>
                <a:lnTo>
                  <a:pt x="232172" y="339328"/>
                </a:lnTo>
                <a:lnTo>
                  <a:pt x="178593" y="285750"/>
                </a:lnTo>
                <a:lnTo>
                  <a:pt x="116086" y="241101"/>
                </a:lnTo>
                <a:lnTo>
                  <a:pt x="116086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893344" y="5965030"/>
            <a:ext cx="303610" cy="98228"/>
          </a:xfrm>
          <a:custGeom>
            <a:avLst/>
            <a:gdLst/>
            <a:ahLst/>
            <a:cxnLst/>
            <a:rect l="0" t="0" r="0" b="0"/>
            <a:pathLst>
              <a:path w="303610" h="98228">
                <a:moveTo>
                  <a:pt x="0" y="8930"/>
                </a:moveTo>
                <a:lnTo>
                  <a:pt x="0" y="17860"/>
                </a:lnTo>
                <a:lnTo>
                  <a:pt x="8929" y="44649"/>
                </a:lnTo>
                <a:lnTo>
                  <a:pt x="17859" y="71438"/>
                </a:lnTo>
                <a:lnTo>
                  <a:pt x="44648" y="89297"/>
                </a:lnTo>
                <a:lnTo>
                  <a:pt x="71437" y="98227"/>
                </a:lnTo>
                <a:lnTo>
                  <a:pt x="116086" y="98227"/>
                </a:lnTo>
                <a:lnTo>
                  <a:pt x="160734" y="89297"/>
                </a:lnTo>
                <a:lnTo>
                  <a:pt x="205383" y="62508"/>
                </a:lnTo>
                <a:lnTo>
                  <a:pt x="250031" y="44649"/>
                </a:lnTo>
                <a:lnTo>
                  <a:pt x="285750" y="1786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39828" y="5777507"/>
            <a:ext cx="178595" cy="571501"/>
          </a:xfrm>
          <a:custGeom>
            <a:avLst/>
            <a:gdLst/>
            <a:ahLst/>
            <a:cxnLst/>
            <a:rect l="0" t="0" r="0" b="0"/>
            <a:pathLst>
              <a:path w="178595" h="571501">
                <a:moveTo>
                  <a:pt x="62508" y="169664"/>
                </a:moveTo>
                <a:lnTo>
                  <a:pt x="62508" y="178594"/>
                </a:lnTo>
                <a:lnTo>
                  <a:pt x="80367" y="214313"/>
                </a:lnTo>
                <a:lnTo>
                  <a:pt x="98227" y="258961"/>
                </a:lnTo>
                <a:lnTo>
                  <a:pt x="116086" y="312539"/>
                </a:lnTo>
                <a:lnTo>
                  <a:pt x="133945" y="375047"/>
                </a:lnTo>
                <a:lnTo>
                  <a:pt x="151805" y="437555"/>
                </a:lnTo>
                <a:lnTo>
                  <a:pt x="169664" y="491133"/>
                </a:lnTo>
                <a:lnTo>
                  <a:pt x="178594" y="535781"/>
                </a:lnTo>
                <a:lnTo>
                  <a:pt x="178594" y="562570"/>
                </a:lnTo>
                <a:lnTo>
                  <a:pt x="160735" y="571500"/>
                </a:lnTo>
                <a:lnTo>
                  <a:pt x="151805" y="553641"/>
                </a:lnTo>
                <a:lnTo>
                  <a:pt x="125016" y="517922"/>
                </a:lnTo>
                <a:lnTo>
                  <a:pt x="89297" y="464344"/>
                </a:lnTo>
                <a:lnTo>
                  <a:pt x="62508" y="401836"/>
                </a:lnTo>
                <a:lnTo>
                  <a:pt x="35719" y="321469"/>
                </a:lnTo>
                <a:lnTo>
                  <a:pt x="8930" y="241102"/>
                </a:lnTo>
                <a:lnTo>
                  <a:pt x="0" y="169664"/>
                </a:lnTo>
                <a:lnTo>
                  <a:pt x="8930" y="107156"/>
                </a:lnTo>
                <a:lnTo>
                  <a:pt x="26789" y="71438"/>
                </a:lnTo>
                <a:lnTo>
                  <a:pt x="62508" y="35719"/>
                </a:lnTo>
                <a:lnTo>
                  <a:pt x="89297" y="17859"/>
                </a:lnTo>
                <a:lnTo>
                  <a:pt x="125016" y="8930"/>
                </a:lnTo>
                <a:lnTo>
                  <a:pt x="151805" y="0"/>
                </a:lnTo>
                <a:lnTo>
                  <a:pt x="169664" y="8930"/>
                </a:lnTo>
                <a:lnTo>
                  <a:pt x="169664" y="26789"/>
                </a:lnTo>
                <a:lnTo>
                  <a:pt x="151805" y="53578"/>
                </a:lnTo>
                <a:lnTo>
                  <a:pt x="133945" y="89297"/>
                </a:lnTo>
                <a:lnTo>
                  <a:pt x="107156" y="116086"/>
                </a:lnTo>
                <a:lnTo>
                  <a:pt x="71438" y="151805"/>
                </a:lnTo>
                <a:lnTo>
                  <a:pt x="44649" y="178594"/>
                </a:lnTo>
                <a:lnTo>
                  <a:pt x="26789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527352" y="5456039"/>
            <a:ext cx="517922" cy="580430"/>
          </a:xfrm>
          <a:custGeom>
            <a:avLst/>
            <a:gdLst/>
            <a:ahLst/>
            <a:cxnLst/>
            <a:rect l="0" t="0" r="0" b="0"/>
            <a:pathLst>
              <a:path w="517922" h="580430">
                <a:moveTo>
                  <a:pt x="0" y="383976"/>
                </a:moveTo>
                <a:lnTo>
                  <a:pt x="8929" y="401835"/>
                </a:lnTo>
                <a:lnTo>
                  <a:pt x="17859" y="428624"/>
                </a:lnTo>
                <a:lnTo>
                  <a:pt x="35718" y="473273"/>
                </a:lnTo>
                <a:lnTo>
                  <a:pt x="53578" y="517921"/>
                </a:lnTo>
                <a:lnTo>
                  <a:pt x="62507" y="544710"/>
                </a:lnTo>
                <a:lnTo>
                  <a:pt x="80367" y="571499"/>
                </a:lnTo>
                <a:lnTo>
                  <a:pt x="80367" y="580429"/>
                </a:lnTo>
                <a:lnTo>
                  <a:pt x="80367" y="571499"/>
                </a:lnTo>
                <a:lnTo>
                  <a:pt x="80367" y="535781"/>
                </a:lnTo>
                <a:lnTo>
                  <a:pt x="71437" y="491132"/>
                </a:lnTo>
                <a:lnTo>
                  <a:pt x="62507" y="437554"/>
                </a:lnTo>
                <a:lnTo>
                  <a:pt x="44648" y="383976"/>
                </a:lnTo>
                <a:lnTo>
                  <a:pt x="35718" y="339327"/>
                </a:lnTo>
                <a:lnTo>
                  <a:pt x="35718" y="303609"/>
                </a:lnTo>
                <a:lnTo>
                  <a:pt x="35718" y="285749"/>
                </a:lnTo>
                <a:lnTo>
                  <a:pt x="44648" y="303609"/>
                </a:lnTo>
                <a:lnTo>
                  <a:pt x="71437" y="339327"/>
                </a:lnTo>
                <a:lnTo>
                  <a:pt x="89296" y="392906"/>
                </a:lnTo>
                <a:lnTo>
                  <a:pt x="116086" y="437554"/>
                </a:lnTo>
                <a:lnTo>
                  <a:pt x="142875" y="482202"/>
                </a:lnTo>
                <a:lnTo>
                  <a:pt x="160734" y="508991"/>
                </a:lnTo>
                <a:lnTo>
                  <a:pt x="178593" y="526851"/>
                </a:lnTo>
                <a:lnTo>
                  <a:pt x="187523" y="526851"/>
                </a:lnTo>
                <a:lnTo>
                  <a:pt x="196453" y="508991"/>
                </a:lnTo>
                <a:lnTo>
                  <a:pt x="196453" y="482202"/>
                </a:lnTo>
                <a:lnTo>
                  <a:pt x="196453" y="428624"/>
                </a:lnTo>
                <a:lnTo>
                  <a:pt x="196453" y="366116"/>
                </a:lnTo>
                <a:lnTo>
                  <a:pt x="187523" y="294679"/>
                </a:lnTo>
                <a:lnTo>
                  <a:pt x="169664" y="223241"/>
                </a:lnTo>
                <a:lnTo>
                  <a:pt x="160734" y="142874"/>
                </a:lnTo>
                <a:lnTo>
                  <a:pt x="142875" y="71438"/>
                </a:lnTo>
                <a:lnTo>
                  <a:pt x="133945" y="26789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35719"/>
                </a:lnTo>
                <a:lnTo>
                  <a:pt x="151804" y="98227"/>
                </a:lnTo>
                <a:lnTo>
                  <a:pt x="160734" y="160734"/>
                </a:lnTo>
                <a:lnTo>
                  <a:pt x="178593" y="241101"/>
                </a:lnTo>
                <a:lnTo>
                  <a:pt x="196453" y="321468"/>
                </a:lnTo>
                <a:lnTo>
                  <a:pt x="214312" y="392906"/>
                </a:lnTo>
                <a:lnTo>
                  <a:pt x="232171" y="446484"/>
                </a:lnTo>
                <a:lnTo>
                  <a:pt x="250031" y="482202"/>
                </a:lnTo>
                <a:lnTo>
                  <a:pt x="258961" y="500062"/>
                </a:lnTo>
                <a:lnTo>
                  <a:pt x="276820" y="500062"/>
                </a:lnTo>
                <a:lnTo>
                  <a:pt x="285750" y="473273"/>
                </a:lnTo>
                <a:lnTo>
                  <a:pt x="294679" y="419695"/>
                </a:lnTo>
                <a:lnTo>
                  <a:pt x="303609" y="357187"/>
                </a:lnTo>
                <a:lnTo>
                  <a:pt x="312539" y="276820"/>
                </a:lnTo>
                <a:lnTo>
                  <a:pt x="330398" y="214312"/>
                </a:lnTo>
                <a:lnTo>
                  <a:pt x="348257" y="169663"/>
                </a:lnTo>
                <a:lnTo>
                  <a:pt x="375046" y="160734"/>
                </a:lnTo>
                <a:lnTo>
                  <a:pt x="410765" y="169663"/>
                </a:lnTo>
                <a:lnTo>
                  <a:pt x="446484" y="205382"/>
                </a:lnTo>
                <a:lnTo>
                  <a:pt x="482203" y="250031"/>
                </a:lnTo>
                <a:lnTo>
                  <a:pt x="508992" y="294679"/>
                </a:lnTo>
                <a:lnTo>
                  <a:pt x="517921" y="339327"/>
                </a:lnTo>
                <a:lnTo>
                  <a:pt x="508992" y="366116"/>
                </a:lnTo>
                <a:lnTo>
                  <a:pt x="491132" y="383976"/>
                </a:lnTo>
                <a:lnTo>
                  <a:pt x="455414" y="375046"/>
                </a:lnTo>
                <a:lnTo>
                  <a:pt x="410765" y="357187"/>
                </a:lnTo>
                <a:lnTo>
                  <a:pt x="348257" y="330398"/>
                </a:lnTo>
                <a:lnTo>
                  <a:pt x="276820" y="303609"/>
                </a:lnTo>
                <a:lnTo>
                  <a:pt x="196453" y="258960"/>
                </a:lnTo>
                <a:lnTo>
                  <a:pt x="107156" y="223241"/>
                </a:lnTo>
                <a:lnTo>
                  <a:pt x="17859" y="196452"/>
                </a:lnTo>
                <a:lnTo>
                  <a:pt x="17859" y="1964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500563" y="5429250"/>
            <a:ext cx="321469" cy="285750"/>
          </a:xfrm>
          <a:custGeom>
            <a:avLst/>
            <a:gdLst/>
            <a:ahLst/>
            <a:cxnLst/>
            <a:rect l="0" t="0" r="0" b="0"/>
            <a:pathLst>
              <a:path w="321469" h="285750">
                <a:moveTo>
                  <a:pt x="0" y="285749"/>
                </a:moveTo>
                <a:lnTo>
                  <a:pt x="17859" y="276820"/>
                </a:lnTo>
                <a:lnTo>
                  <a:pt x="62507" y="267890"/>
                </a:lnTo>
                <a:lnTo>
                  <a:pt x="125015" y="232171"/>
                </a:lnTo>
                <a:lnTo>
                  <a:pt x="187523" y="196452"/>
                </a:lnTo>
                <a:lnTo>
                  <a:pt x="250031" y="142875"/>
                </a:lnTo>
                <a:lnTo>
                  <a:pt x="294679" y="89297"/>
                </a:lnTo>
                <a:lnTo>
                  <a:pt x="321468" y="53578"/>
                </a:lnTo>
                <a:lnTo>
                  <a:pt x="321468" y="1785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830711" y="6366866"/>
            <a:ext cx="160735" cy="330400"/>
          </a:xfrm>
          <a:custGeom>
            <a:avLst/>
            <a:gdLst/>
            <a:ahLst/>
            <a:cxnLst/>
            <a:rect l="0" t="0" r="0" b="0"/>
            <a:pathLst>
              <a:path w="160735" h="33040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116086"/>
                </a:lnTo>
                <a:lnTo>
                  <a:pt x="44648" y="142875"/>
                </a:lnTo>
                <a:lnTo>
                  <a:pt x="62508" y="160735"/>
                </a:lnTo>
                <a:lnTo>
                  <a:pt x="80367" y="196454"/>
                </a:lnTo>
                <a:lnTo>
                  <a:pt x="98227" y="232172"/>
                </a:lnTo>
                <a:lnTo>
                  <a:pt x="125016" y="267891"/>
                </a:lnTo>
                <a:lnTo>
                  <a:pt x="142875" y="303610"/>
                </a:lnTo>
                <a:lnTo>
                  <a:pt x="151805" y="321469"/>
                </a:lnTo>
                <a:lnTo>
                  <a:pt x="160734" y="330399"/>
                </a:lnTo>
                <a:lnTo>
                  <a:pt x="151805" y="312539"/>
                </a:lnTo>
                <a:lnTo>
                  <a:pt x="125016" y="276821"/>
                </a:lnTo>
                <a:lnTo>
                  <a:pt x="89297" y="214313"/>
                </a:lnTo>
                <a:lnTo>
                  <a:pt x="62508" y="142875"/>
                </a:lnTo>
                <a:lnTo>
                  <a:pt x="44648" y="89297"/>
                </a:lnTo>
                <a:lnTo>
                  <a:pt x="44648" y="44649"/>
                </a:lnTo>
                <a:lnTo>
                  <a:pt x="44648" y="17860"/>
                </a:lnTo>
                <a:lnTo>
                  <a:pt x="6250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062883" y="6375796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0" y="169664"/>
                </a:moveTo>
                <a:lnTo>
                  <a:pt x="0" y="169664"/>
                </a:lnTo>
                <a:lnTo>
                  <a:pt x="8930" y="169664"/>
                </a:lnTo>
                <a:lnTo>
                  <a:pt x="17859" y="160734"/>
                </a:lnTo>
                <a:lnTo>
                  <a:pt x="35719" y="151805"/>
                </a:lnTo>
                <a:lnTo>
                  <a:pt x="53578" y="125016"/>
                </a:lnTo>
                <a:lnTo>
                  <a:pt x="71437" y="98227"/>
                </a:lnTo>
                <a:lnTo>
                  <a:pt x="80367" y="62508"/>
                </a:lnTo>
                <a:lnTo>
                  <a:pt x="89297" y="3571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089672" y="6286499"/>
            <a:ext cx="107157" cy="339329"/>
          </a:xfrm>
          <a:custGeom>
            <a:avLst/>
            <a:gdLst/>
            <a:ahLst/>
            <a:cxnLst/>
            <a:rect l="0" t="0" r="0" b="0"/>
            <a:pathLst>
              <a:path w="107157" h="339329">
                <a:moveTo>
                  <a:pt x="893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62508"/>
                </a:lnTo>
                <a:lnTo>
                  <a:pt x="17859" y="98227"/>
                </a:lnTo>
                <a:lnTo>
                  <a:pt x="26789" y="133946"/>
                </a:lnTo>
                <a:lnTo>
                  <a:pt x="35719" y="169664"/>
                </a:lnTo>
                <a:lnTo>
                  <a:pt x="35719" y="196453"/>
                </a:lnTo>
                <a:lnTo>
                  <a:pt x="53578" y="232172"/>
                </a:lnTo>
                <a:lnTo>
                  <a:pt x="62508" y="276821"/>
                </a:lnTo>
                <a:lnTo>
                  <a:pt x="80367" y="312539"/>
                </a:lnTo>
                <a:lnTo>
                  <a:pt x="89297" y="330399"/>
                </a:lnTo>
                <a:lnTo>
                  <a:pt x="107156" y="339328"/>
                </a:lnTo>
                <a:lnTo>
                  <a:pt x="107156" y="321469"/>
                </a:lnTo>
                <a:lnTo>
                  <a:pt x="107156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250406" y="5991820"/>
            <a:ext cx="401837" cy="571501"/>
          </a:xfrm>
          <a:custGeom>
            <a:avLst/>
            <a:gdLst/>
            <a:ahLst/>
            <a:cxnLst/>
            <a:rect l="0" t="0" r="0" b="0"/>
            <a:pathLst>
              <a:path w="401837" h="571501">
                <a:moveTo>
                  <a:pt x="0" y="357187"/>
                </a:moveTo>
                <a:lnTo>
                  <a:pt x="0" y="357187"/>
                </a:lnTo>
                <a:lnTo>
                  <a:pt x="0" y="357187"/>
                </a:lnTo>
                <a:lnTo>
                  <a:pt x="0" y="375046"/>
                </a:lnTo>
                <a:lnTo>
                  <a:pt x="8930" y="401835"/>
                </a:lnTo>
                <a:lnTo>
                  <a:pt x="17860" y="437554"/>
                </a:lnTo>
                <a:lnTo>
                  <a:pt x="26789" y="464343"/>
                </a:lnTo>
                <a:lnTo>
                  <a:pt x="35719" y="491132"/>
                </a:lnTo>
                <a:lnTo>
                  <a:pt x="44649" y="508992"/>
                </a:lnTo>
                <a:lnTo>
                  <a:pt x="62508" y="535781"/>
                </a:lnTo>
                <a:lnTo>
                  <a:pt x="71438" y="553640"/>
                </a:lnTo>
                <a:lnTo>
                  <a:pt x="89297" y="571500"/>
                </a:lnTo>
                <a:lnTo>
                  <a:pt x="107157" y="571500"/>
                </a:lnTo>
                <a:lnTo>
                  <a:pt x="116086" y="535781"/>
                </a:lnTo>
                <a:lnTo>
                  <a:pt x="116086" y="482203"/>
                </a:lnTo>
                <a:lnTo>
                  <a:pt x="107157" y="419695"/>
                </a:lnTo>
                <a:lnTo>
                  <a:pt x="107157" y="375046"/>
                </a:lnTo>
                <a:lnTo>
                  <a:pt x="98227" y="330398"/>
                </a:lnTo>
                <a:lnTo>
                  <a:pt x="98227" y="312539"/>
                </a:lnTo>
                <a:lnTo>
                  <a:pt x="107157" y="312539"/>
                </a:lnTo>
                <a:lnTo>
                  <a:pt x="125016" y="330398"/>
                </a:lnTo>
                <a:lnTo>
                  <a:pt x="142875" y="357187"/>
                </a:lnTo>
                <a:lnTo>
                  <a:pt x="169664" y="392906"/>
                </a:lnTo>
                <a:lnTo>
                  <a:pt x="196453" y="428625"/>
                </a:lnTo>
                <a:lnTo>
                  <a:pt x="223242" y="455414"/>
                </a:lnTo>
                <a:lnTo>
                  <a:pt x="241102" y="473273"/>
                </a:lnTo>
                <a:lnTo>
                  <a:pt x="258961" y="482203"/>
                </a:lnTo>
                <a:lnTo>
                  <a:pt x="276821" y="473273"/>
                </a:lnTo>
                <a:lnTo>
                  <a:pt x="294680" y="446484"/>
                </a:lnTo>
                <a:lnTo>
                  <a:pt x="303610" y="410765"/>
                </a:lnTo>
                <a:lnTo>
                  <a:pt x="303610" y="375046"/>
                </a:lnTo>
                <a:lnTo>
                  <a:pt x="294680" y="321468"/>
                </a:lnTo>
                <a:lnTo>
                  <a:pt x="276821" y="258960"/>
                </a:lnTo>
                <a:lnTo>
                  <a:pt x="250032" y="187523"/>
                </a:lnTo>
                <a:lnTo>
                  <a:pt x="214313" y="116085"/>
                </a:lnTo>
                <a:lnTo>
                  <a:pt x="187524" y="53578"/>
                </a:lnTo>
                <a:lnTo>
                  <a:pt x="160735" y="8929"/>
                </a:lnTo>
                <a:lnTo>
                  <a:pt x="142875" y="0"/>
                </a:lnTo>
                <a:lnTo>
                  <a:pt x="142875" y="17859"/>
                </a:lnTo>
                <a:lnTo>
                  <a:pt x="160735" y="80367"/>
                </a:lnTo>
                <a:lnTo>
                  <a:pt x="196453" y="160734"/>
                </a:lnTo>
                <a:lnTo>
                  <a:pt x="241102" y="258960"/>
                </a:lnTo>
                <a:lnTo>
                  <a:pt x="276821" y="330398"/>
                </a:lnTo>
                <a:lnTo>
                  <a:pt x="303610" y="375046"/>
                </a:lnTo>
                <a:lnTo>
                  <a:pt x="330399" y="410765"/>
                </a:lnTo>
                <a:lnTo>
                  <a:pt x="366117" y="455414"/>
                </a:lnTo>
                <a:lnTo>
                  <a:pt x="392907" y="491132"/>
                </a:lnTo>
                <a:lnTo>
                  <a:pt x="401836" y="491132"/>
                </a:lnTo>
                <a:lnTo>
                  <a:pt x="401836" y="4911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786188" y="3018234"/>
            <a:ext cx="553641" cy="1009056"/>
          </a:xfrm>
          <a:custGeom>
            <a:avLst/>
            <a:gdLst/>
            <a:ahLst/>
            <a:cxnLst/>
            <a:rect l="0" t="0" r="0" b="0"/>
            <a:pathLst>
              <a:path w="553641" h="1009056">
                <a:moveTo>
                  <a:pt x="0" y="1009055"/>
                </a:moveTo>
                <a:lnTo>
                  <a:pt x="0" y="1000125"/>
                </a:lnTo>
                <a:lnTo>
                  <a:pt x="8929" y="991195"/>
                </a:lnTo>
                <a:lnTo>
                  <a:pt x="17859" y="973336"/>
                </a:lnTo>
                <a:lnTo>
                  <a:pt x="35718" y="955477"/>
                </a:lnTo>
                <a:lnTo>
                  <a:pt x="53578" y="919758"/>
                </a:lnTo>
                <a:lnTo>
                  <a:pt x="80367" y="884039"/>
                </a:lnTo>
                <a:lnTo>
                  <a:pt x="107156" y="830461"/>
                </a:lnTo>
                <a:lnTo>
                  <a:pt x="133945" y="776883"/>
                </a:lnTo>
                <a:lnTo>
                  <a:pt x="160734" y="714375"/>
                </a:lnTo>
                <a:lnTo>
                  <a:pt x="196453" y="634008"/>
                </a:lnTo>
                <a:lnTo>
                  <a:pt x="241101" y="553641"/>
                </a:lnTo>
                <a:lnTo>
                  <a:pt x="285750" y="464344"/>
                </a:lnTo>
                <a:lnTo>
                  <a:pt x="330398" y="375047"/>
                </a:lnTo>
                <a:lnTo>
                  <a:pt x="383976" y="276820"/>
                </a:lnTo>
                <a:lnTo>
                  <a:pt x="446484" y="178594"/>
                </a:lnTo>
                <a:lnTo>
                  <a:pt x="500062" y="89297"/>
                </a:lnTo>
                <a:lnTo>
                  <a:pt x="553640" y="0"/>
                </a:lnTo>
                <a:lnTo>
                  <a:pt x="5536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116836" y="3062882"/>
            <a:ext cx="455415" cy="508994"/>
          </a:xfrm>
          <a:custGeom>
            <a:avLst/>
            <a:gdLst/>
            <a:ahLst/>
            <a:cxnLst/>
            <a:rect l="0" t="0" r="0" b="0"/>
            <a:pathLst>
              <a:path w="455415" h="508994">
                <a:moveTo>
                  <a:pt x="330398" y="107157"/>
                </a:moveTo>
                <a:lnTo>
                  <a:pt x="330398" y="98227"/>
                </a:lnTo>
                <a:lnTo>
                  <a:pt x="330398" y="89297"/>
                </a:lnTo>
                <a:lnTo>
                  <a:pt x="321469" y="71438"/>
                </a:lnTo>
                <a:lnTo>
                  <a:pt x="312539" y="53579"/>
                </a:lnTo>
                <a:lnTo>
                  <a:pt x="312539" y="35719"/>
                </a:lnTo>
                <a:lnTo>
                  <a:pt x="303609" y="17860"/>
                </a:lnTo>
                <a:lnTo>
                  <a:pt x="285750" y="0"/>
                </a:lnTo>
                <a:lnTo>
                  <a:pt x="276820" y="0"/>
                </a:lnTo>
                <a:lnTo>
                  <a:pt x="258961" y="0"/>
                </a:lnTo>
                <a:lnTo>
                  <a:pt x="241102" y="8930"/>
                </a:lnTo>
                <a:lnTo>
                  <a:pt x="223242" y="26789"/>
                </a:lnTo>
                <a:lnTo>
                  <a:pt x="205383" y="53579"/>
                </a:lnTo>
                <a:lnTo>
                  <a:pt x="187523" y="89297"/>
                </a:lnTo>
                <a:lnTo>
                  <a:pt x="187523" y="142875"/>
                </a:lnTo>
                <a:lnTo>
                  <a:pt x="187523" y="187524"/>
                </a:lnTo>
                <a:lnTo>
                  <a:pt x="196453" y="250032"/>
                </a:lnTo>
                <a:lnTo>
                  <a:pt x="214312" y="303610"/>
                </a:lnTo>
                <a:lnTo>
                  <a:pt x="223242" y="348258"/>
                </a:lnTo>
                <a:lnTo>
                  <a:pt x="241102" y="401836"/>
                </a:lnTo>
                <a:lnTo>
                  <a:pt x="250031" y="446485"/>
                </a:lnTo>
                <a:lnTo>
                  <a:pt x="250031" y="473274"/>
                </a:lnTo>
                <a:lnTo>
                  <a:pt x="250031" y="500063"/>
                </a:lnTo>
                <a:lnTo>
                  <a:pt x="232172" y="508993"/>
                </a:lnTo>
                <a:lnTo>
                  <a:pt x="214312" y="508993"/>
                </a:lnTo>
                <a:lnTo>
                  <a:pt x="178594" y="500063"/>
                </a:lnTo>
                <a:lnTo>
                  <a:pt x="142875" y="473274"/>
                </a:lnTo>
                <a:lnTo>
                  <a:pt x="107156" y="437555"/>
                </a:lnTo>
                <a:lnTo>
                  <a:pt x="71437" y="392907"/>
                </a:lnTo>
                <a:lnTo>
                  <a:pt x="35719" y="357188"/>
                </a:lnTo>
                <a:lnTo>
                  <a:pt x="8930" y="339329"/>
                </a:lnTo>
                <a:lnTo>
                  <a:pt x="0" y="321469"/>
                </a:lnTo>
                <a:lnTo>
                  <a:pt x="0" y="330399"/>
                </a:lnTo>
                <a:lnTo>
                  <a:pt x="8930" y="339329"/>
                </a:lnTo>
                <a:lnTo>
                  <a:pt x="35719" y="339329"/>
                </a:lnTo>
                <a:lnTo>
                  <a:pt x="80367" y="348258"/>
                </a:lnTo>
                <a:lnTo>
                  <a:pt x="133945" y="348258"/>
                </a:lnTo>
                <a:lnTo>
                  <a:pt x="196453" y="348258"/>
                </a:lnTo>
                <a:lnTo>
                  <a:pt x="258961" y="339329"/>
                </a:lnTo>
                <a:lnTo>
                  <a:pt x="312539" y="330399"/>
                </a:lnTo>
                <a:lnTo>
                  <a:pt x="366117" y="321469"/>
                </a:lnTo>
                <a:lnTo>
                  <a:pt x="401836" y="321469"/>
                </a:lnTo>
                <a:lnTo>
                  <a:pt x="428625" y="339329"/>
                </a:lnTo>
                <a:lnTo>
                  <a:pt x="455414" y="357188"/>
                </a:lnTo>
                <a:lnTo>
                  <a:pt x="455414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643688" y="3036093"/>
            <a:ext cx="187524" cy="660798"/>
          </a:xfrm>
          <a:custGeom>
            <a:avLst/>
            <a:gdLst/>
            <a:ahLst/>
            <a:cxnLst/>
            <a:rect l="0" t="0" r="0" b="0"/>
            <a:pathLst>
              <a:path w="187524" h="660798">
                <a:moveTo>
                  <a:pt x="98226" y="8930"/>
                </a:moveTo>
                <a:lnTo>
                  <a:pt x="98226" y="8930"/>
                </a:lnTo>
                <a:lnTo>
                  <a:pt x="98226" y="0"/>
                </a:lnTo>
                <a:lnTo>
                  <a:pt x="98226" y="8930"/>
                </a:lnTo>
                <a:lnTo>
                  <a:pt x="89296" y="17860"/>
                </a:lnTo>
                <a:lnTo>
                  <a:pt x="71437" y="35719"/>
                </a:lnTo>
                <a:lnTo>
                  <a:pt x="53578" y="89297"/>
                </a:lnTo>
                <a:lnTo>
                  <a:pt x="35718" y="160735"/>
                </a:lnTo>
                <a:lnTo>
                  <a:pt x="8929" y="250032"/>
                </a:lnTo>
                <a:lnTo>
                  <a:pt x="0" y="348258"/>
                </a:lnTo>
                <a:lnTo>
                  <a:pt x="0" y="446485"/>
                </a:lnTo>
                <a:lnTo>
                  <a:pt x="8929" y="526852"/>
                </a:lnTo>
                <a:lnTo>
                  <a:pt x="44648" y="598289"/>
                </a:lnTo>
                <a:lnTo>
                  <a:pt x="80367" y="634008"/>
                </a:lnTo>
                <a:lnTo>
                  <a:pt x="133945" y="660797"/>
                </a:lnTo>
                <a:lnTo>
                  <a:pt x="187523" y="660797"/>
                </a:lnTo>
                <a:lnTo>
                  <a:pt x="187523" y="660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786563" y="3241476"/>
            <a:ext cx="276821" cy="258962"/>
          </a:xfrm>
          <a:custGeom>
            <a:avLst/>
            <a:gdLst/>
            <a:ahLst/>
            <a:cxnLst/>
            <a:rect l="0" t="0" r="0" b="0"/>
            <a:pathLst>
              <a:path w="276821" h="258962">
                <a:moveTo>
                  <a:pt x="0" y="89297"/>
                </a:moveTo>
                <a:lnTo>
                  <a:pt x="8929" y="80367"/>
                </a:lnTo>
                <a:lnTo>
                  <a:pt x="8929" y="71438"/>
                </a:lnTo>
                <a:lnTo>
                  <a:pt x="26789" y="53578"/>
                </a:lnTo>
                <a:lnTo>
                  <a:pt x="44648" y="35719"/>
                </a:lnTo>
                <a:lnTo>
                  <a:pt x="62507" y="17860"/>
                </a:lnTo>
                <a:lnTo>
                  <a:pt x="80367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17860"/>
                </a:lnTo>
                <a:lnTo>
                  <a:pt x="142875" y="44649"/>
                </a:lnTo>
                <a:lnTo>
                  <a:pt x="142875" y="80367"/>
                </a:lnTo>
                <a:lnTo>
                  <a:pt x="133945" y="116086"/>
                </a:lnTo>
                <a:lnTo>
                  <a:pt x="116085" y="151805"/>
                </a:lnTo>
                <a:lnTo>
                  <a:pt x="98226" y="196453"/>
                </a:lnTo>
                <a:lnTo>
                  <a:pt x="80367" y="232172"/>
                </a:lnTo>
                <a:lnTo>
                  <a:pt x="71437" y="250031"/>
                </a:lnTo>
                <a:lnTo>
                  <a:pt x="71437" y="258961"/>
                </a:lnTo>
                <a:lnTo>
                  <a:pt x="71437" y="258961"/>
                </a:lnTo>
                <a:lnTo>
                  <a:pt x="80367" y="250031"/>
                </a:lnTo>
                <a:lnTo>
                  <a:pt x="107156" y="232172"/>
                </a:lnTo>
                <a:lnTo>
                  <a:pt x="133945" y="214313"/>
                </a:lnTo>
                <a:lnTo>
                  <a:pt x="169664" y="196453"/>
                </a:lnTo>
                <a:lnTo>
                  <a:pt x="196453" y="187524"/>
                </a:lnTo>
                <a:lnTo>
                  <a:pt x="232171" y="187524"/>
                </a:lnTo>
                <a:lnTo>
                  <a:pt x="258960" y="187524"/>
                </a:lnTo>
                <a:lnTo>
                  <a:pt x="267890" y="187524"/>
                </a:lnTo>
                <a:lnTo>
                  <a:pt x="276820" y="187524"/>
                </a:lnTo>
                <a:lnTo>
                  <a:pt x="27682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054453" y="3446859"/>
            <a:ext cx="71439" cy="214313"/>
          </a:xfrm>
          <a:custGeom>
            <a:avLst/>
            <a:gdLst/>
            <a:ahLst/>
            <a:cxnLst/>
            <a:rect l="0" t="0" r="0" b="0"/>
            <a:pathLst>
              <a:path w="71439" h="214313">
                <a:moveTo>
                  <a:pt x="71438" y="0"/>
                </a:moveTo>
                <a:lnTo>
                  <a:pt x="71438" y="8930"/>
                </a:lnTo>
                <a:lnTo>
                  <a:pt x="62508" y="17859"/>
                </a:lnTo>
                <a:lnTo>
                  <a:pt x="62508" y="44648"/>
                </a:lnTo>
                <a:lnTo>
                  <a:pt x="53578" y="71437"/>
                </a:lnTo>
                <a:lnTo>
                  <a:pt x="44649" y="107156"/>
                </a:lnTo>
                <a:lnTo>
                  <a:pt x="26789" y="142875"/>
                </a:lnTo>
                <a:lnTo>
                  <a:pt x="17860" y="169664"/>
                </a:lnTo>
                <a:lnTo>
                  <a:pt x="8930" y="205383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322344" y="3187898"/>
            <a:ext cx="241102" cy="133946"/>
          </a:xfrm>
          <a:custGeom>
            <a:avLst/>
            <a:gdLst/>
            <a:ahLst/>
            <a:cxnLst/>
            <a:rect l="0" t="0" r="0" b="0"/>
            <a:pathLst>
              <a:path w="241102" h="133946">
                <a:moveTo>
                  <a:pt x="8929" y="8930"/>
                </a:move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80367"/>
                </a:lnTo>
                <a:lnTo>
                  <a:pt x="17859" y="98227"/>
                </a:lnTo>
                <a:lnTo>
                  <a:pt x="26789" y="116086"/>
                </a:lnTo>
                <a:lnTo>
                  <a:pt x="44648" y="133945"/>
                </a:lnTo>
                <a:lnTo>
                  <a:pt x="71437" y="133945"/>
                </a:lnTo>
                <a:lnTo>
                  <a:pt x="89297" y="133945"/>
                </a:lnTo>
                <a:lnTo>
                  <a:pt x="116086" y="133945"/>
                </a:lnTo>
                <a:lnTo>
                  <a:pt x="133945" y="116086"/>
                </a:lnTo>
                <a:lnTo>
                  <a:pt x="160734" y="98227"/>
                </a:lnTo>
                <a:lnTo>
                  <a:pt x="187523" y="80367"/>
                </a:lnTo>
                <a:lnTo>
                  <a:pt x="205383" y="53578"/>
                </a:lnTo>
                <a:lnTo>
                  <a:pt x="223242" y="2678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456289" y="3143250"/>
            <a:ext cx="17860" cy="401837"/>
          </a:xfrm>
          <a:custGeom>
            <a:avLst/>
            <a:gdLst/>
            <a:ahLst/>
            <a:cxnLst/>
            <a:rect l="0" t="0" r="0" b="0"/>
            <a:pathLst>
              <a:path w="17860" h="401837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62507"/>
                </a:lnTo>
                <a:lnTo>
                  <a:pt x="0" y="107156"/>
                </a:lnTo>
                <a:lnTo>
                  <a:pt x="0" y="169664"/>
                </a:lnTo>
                <a:lnTo>
                  <a:pt x="0" y="223242"/>
                </a:lnTo>
                <a:lnTo>
                  <a:pt x="0" y="285750"/>
                </a:lnTo>
                <a:lnTo>
                  <a:pt x="8930" y="339328"/>
                </a:lnTo>
                <a:lnTo>
                  <a:pt x="8930" y="375046"/>
                </a:lnTo>
                <a:lnTo>
                  <a:pt x="8930" y="392906"/>
                </a:lnTo>
                <a:lnTo>
                  <a:pt x="17859" y="401836"/>
                </a:lnTo>
                <a:lnTo>
                  <a:pt x="17859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608094" y="3500437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53578" y="0"/>
                </a:moveTo>
                <a:lnTo>
                  <a:pt x="44648" y="8930"/>
                </a:lnTo>
                <a:lnTo>
                  <a:pt x="44648" y="17859"/>
                </a:lnTo>
                <a:lnTo>
                  <a:pt x="44648" y="44649"/>
                </a:lnTo>
                <a:lnTo>
                  <a:pt x="44648" y="80367"/>
                </a:lnTo>
                <a:lnTo>
                  <a:pt x="44648" y="116086"/>
                </a:lnTo>
                <a:lnTo>
                  <a:pt x="44648" y="160734"/>
                </a:lnTo>
                <a:lnTo>
                  <a:pt x="35719" y="196453"/>
                </a:lnTo>
                <a:lnTo>
                  <a:pt x="26789" y="223242"/>
                </a:lnTo>
                <a:lnTo>
                  <a:pt x="17859" y="232172"/>
                </a:lnTo>
                <a:lnTo>
                  <a:pt x="8929" y="232172"/>
                </a:lnTo>
                <a:lnTo>
                  <a:pt x="0" y="205383"/>
                </a:lnTo>
                <a:lnTo>
                  <a:pt x="0" y="169664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742039" y="3170039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0" y="62507"/>
                </a:moveTo>
                <a:lnTo>
                  <a:pt x="0" y="62507"/>
                </a:lnTo>
                <a:lnTo>
                  <a:pt x="8930" y="62507"/>
                </a:lnTo>
                <a:lnTo>
                  <a:pt x="17859" y="62507"/>
                </a:lnTo>
                <a:lnTo>
                  <a:pt x="35719" y="44648"/>
                </a:lnTo>
                <a:lnTo>
                  <a:pt x="44649" y="35718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29"/>
                </a:lnTo>
                <a:lnTo>
                  <a:pt x="89297" y="26789"/>
                </a:lnTo>
                <a:lnTo>
                  <a:pt x="80367" y="53578"/>
                </a:lnTo>
                <a:lnTo>
                  <a:pt x="62508" y="89297"/>
                </a:lnTo>
                <a:lnTo>
                  <a:pt x="53578" y="116086"/>
                </a:lnTo>
                <a:lnTo>
                  <a:pt x="53578" y="133945"/>
                </a:lnTo>
                <a:lnTo>
                  <a:pt x="53578" y="151804"/>
                </a:lnTo>
                <a:lnTo>
                  <a:pt x="62508" y="151804"/>
                </a:lnTo>
                <a:lnTo>
                  <a:pt x="80367" y="151804"/>
                </a:lnTo>
                <a:lnTo>
                  <a:pt x="107156" y="142875"/>
                </a:lnTo>
                <a:lnTo>
                  <a:pt x="133945" y="133945"/>
                </a:lnTo>
                <a:lnTo>
                  <a:pt x="160734" y="125015"/>
                </a:lnTo>
                <a:lnTo>
                  <a:pt x="178594" y="125015"/>
                </a:lnTo>
                <a:lnTo>
                  <a:pt x="187524" y="125015"/>
                </a:lnTo>
                <a:lnTo>
                  <a:pt x="178594" y="151804"/>
                </a:lnTo>
                <a:lnTo>
                  <a:pt x="160734" y="169664"/>
                </a:lnTo>
                <a:lnTo>
                  <a:pt x="133945" y="205382"/>
                </a:lnTo>
                <a:lnTo>
                  <a:pt x="107156" y="232172"/>
                </a:lnTo>
                <a:lnTo>
                  <a:pt x="71438" y="258961"/>
                </a:lnTo>
                <a:lnTo>
                  <a:pt x="44649" y="276820"/>
                </a:lnTo>
                <a:lnTo>
                  <a:pt x="35719" y="285750"/>
                </a:lnTo>
                <a:lnTo>
                  <a:pt x="35719" y="276820"/>
                </a:lnTo>
                <a:lnTo>
                  <a:pt x="53578" y="267890"/>
                </a:lnTo>
                <a:lnTo>
                  <a:pt x="80367" y="241101"/>
                </a:lnTo>
                <a:lnTo>
                  <a:pt x="125016" y="223242"/>
                </a:lnTo>
                <a:lnTo>
                  <a:pt x="160734" y="196453"/>
                </a:lnTo>
                <a:lnTo>
                  <a:pt x="16073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902773" y="3178968"/>
            <a:ext cx="241103" cy="232173"/>
          </a:xfrm>
          <a:custGeom>
            <a:avLst/>
            <a:gdLst/>
            <a:ahLst/>
            <a:cxnLst/>
            <a:rect l="0" t="0" r="0" b="0"/>
            <a:pathLst>
              <a:path w="241103" h="232173">
                <a:moveTo>
                  <a:pt x="0" y="44649"/>
                </a:moveTo>
                <a:lnTo>
                  <a:pt x="8930" y="44649"/>
                </a:lnTo>
                <a:lnTo>
                  <a:pt x="8930" y="53578"/>
                </a:lnTo>
                <a:lnTo>
                  <a:pt x="26790" y="53578"/>
                </a:lnTo>
                <a:lnTo>
                  <a:pt x="44649" y="62508"/>
                </a:lnTo>
                <a:lnTo>
                  <a:pt x="71438" y="53578"/>
                </a:lnTo>
                <a:lnTo>
                  <a:pt x="98227" y="44649"/>
                </a:lnTo>
                <a:lnTo>
                  <a:pt x="133946" y="26789"/>
                </a:lnTo>
                <a:lnTo>
                  <a:pt x="169665" y="8930"/>
                </a:lnTo>
                <a:lnTo>
                  <a:pt x="196454" y="0"/>
                </a:lnTo>
                <a:lnTo>
                  <a:pt x="223243" y="0"/>
                </a:lnTo>
                <a:lnTo>
                  <a:pt x="241102" y="8930"/>
                </a:lnTo>
                <a:lnTo>
                  <a:pt x="241102" y="26789"/>
                </a:lnTo>
                <a:lnTo>
                  <a:pt x="232172" y="53578"/>
                </a:lnTo>
                <a:lnTo>
                  <a:pt x="223243" y="80368"/>
                </a:lnTo>
                <a:lnTo>
                  <a:pt x="205383" y="116086"/>
                </a:lnTo>
                <a:lnTo>
                  <a:pt x="187524" y="142875"/>
                </a:lnTo>
                <a:lnTo>
                  <a:pt x="178594" y="169664"/>
                </a:lnTo>
                <a:lnTo>
                  <a:pt x="169665" y="196453"/>
                </a:lnTo>
                <a:lnTo>
                  <a:pt x="160735" y="205383"/>
                </a:lnTo>
                <a:lnTo>
                  <a:pt x="169665" y="214313"/>
                </a:lnTo>
                <a:lnTo>
                  <a:pt x="178594" y="223243"/>
                </a:lnTo>
                <a:lnTo>
                  <a:pt x="196454" y="232172"/>
                </a:lnTo>
                <a:lnTo>
                  <a:pt x="214313" y="232172"/>
                </a:lnTo>
                <a:lnTo>
                  <a:pt x="214313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161734" y="3009304"/>
            <a:ext cx="205383" cy="544712"/>
          </a:xfrm>
          <a:custGeom>
            <a:avLst/>
            <a:gdLst/>
            <a:ahLst/>
            <a:cxnLst/>
            <a:rect l="0" t="0" r="0" b="0"/>
            <a:pathLst>
              <a:path w="205383" h="544712">
                <a:moveTo>
                  <a:pt x="62507" y="0"/>
                </a:moveTo>
                <a:lnTo>
                  <a:pt x="62507" y="0"/>
                </a:lnTo>
                <a:lnTo>
                  <a:pt x="62507" y="8930"/>
                </a:lnTo>
                <a:lnTo>
                  <a:pt x="62507" y="17860"/>
                </a:lnTo>
                <a:lnTo>
                  <a:pt x="71437" y="35719"/>
                </a:lnTo>
                <a:lnTo>
                  <a:pt x="89296" y="53578"/>
                </a:lnTo>
                <a:lnTo>
                  <a:pt x="107156" y="80367"/>
                </a:lnTo>
                <a:lnTo>
                  <a:pt x="133945" y="125016"/>
                </a:lnTo>
                <a:lnTo>
                  <a:pt x="151804" y="169664"/>
                </a:lnTo>
                <a:lnTo>
                  <a:pt x="187523" y="232172"/>
                </a:lnTo>
                <a:lnTo>
                  <a:pt x="196453" y="294680"/>
                </a:lnTo>
                <a:lnTo>
                  <a:pt x="205382" y="357188"/>
                </a:lnTo>
                <a:lnTo>
                  <a:pt x="196453" y="428625"/>
                </a:lnTo>
                <a:lnTo>
                  <a:pt x="178593" y="482203"/>
                </a:lnTo>
                <a:lnTo>
                  <a:pt x="142875" y="526852"/>
                </a:lnTo>
                <a:lnTo>
                  <a:pt x="98226" y="544711"/>
                </a:lnTo>
                <a:lnTo>
                  <a:pt x="53578" y="544711"/>
                </a:lnTo>
                <a:lnTo>
                  <a:pt x="0" y="526852"/>
                </a:lnTo>
                <a:lnTo>
                  <a:pt x="0" y="526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786438" y="3321843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0"/>
                </a:move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777508" y="3411140"/>
            <a:ext cx="142876" cy="44650"/>
          </a:xfrm>
          <a:custGeom>
            <a:avLst/>
            <a:gdLst/>
            <a:ahLst/>
            <a:cxnLst/>
            <a:rect l="0" t="0" r="0" b="0"/>
            <a:pathLst>
              <a:path w="142876" h="44650">
                <a:moveTo>
                  <a:pt x="0" y="44649"/>
                </a:moveTo>
                <a:lnTo>
                  <a:pt x="8930" y="44649"/>
                </a:lnTo>
                <a:lnTo>
                  <a:pt x="26789" y="44649"/>
                </a:lnTo>
                <a:lnTo>
                  <a:pt x="53578" y="44649"/>
                </a:lnTo>
                <a:lnTo>
                  <a:pt x="80367" y="44649"/>
                </a:lnTo>
                <a:lnTo>
                  <a:pt x="107156" y="35719"/>
                </a:lnTo>
                <a:lnTo>
                  <a:pt x="12501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179219" y="3232546"/>
            <a:ext cx="71438" cy="357189"/>
          </a:xfrm>
          <a:custGeom>
            <a:avLst/>
            <a:gdLst/>
            <a:ahLst/>
            <a:cxnLst/>
            <a:rect l="0" t="0" r="0" b="0"/>
            <a:pathLst>
              <a:path w="71438" h="357189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17860"/>
                </a:lnTo>
                <a:lnTo>
                  <a:pt x="26789" y="44649"/>
                </a:lnTo>
                <a:lnTo>
                  <a:pt x="35719" y="80368"/>
                </a:lnTo>
                <a:lnTo>
                  <a:pt x="35719" y="133946"/>
                </a:lnTo>
                <a:lnTo>
                  <a:pt x="35719" y="187524"/>
                </a:lnTo>
                <a:lnTo>
                  <a:pt x="44648" y="241102"/>
                </a:lnTo>
                <a:lnTo>
                  <a:pt x="44648" y="285750"/>
                </a:lnTo>
                <a:lnTo>
                  <a:pt x="44648" y="321469"/>
                </a:lnTo>
                <a:lnTo>
                  <a:pt x="44648" y="348258"/>
                </a:lnTo>
                <a:lnTo>
                  <a:pt x="53578" y="357188"/>
                </a:lnTo>
                <a:lnTo>
                  <a:pt x="53578" y="357188"/>
                </a:lnTo>
                <a:lnTo>
                  <a:pt x="62508" y="339329"/>
                </a:lnTo>
                <a:lnTo>
                  <a:pt x="62508" y="312540"/>
                </a:lnTo>
                <a:lnTo>
                  <a:pt x="71437" y="276821"/>
                </a:lnTo>
                <a:lnTo>
                  <a:pt x="71437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357813" y="3303984"/>
            <a:ext cx="71438" cy="339329"/>
          </a:xfrm>
          <a:custGeom>
            <a:avLst/>
            <a:gdLst/>
            <a:ahLst/>
            <a:cxnLst/>
            <a:rect l="0" t="0" r="0" b="0"/>
            <a:pathLst>
              <a:path w="71438" h="33932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107156"/>
                </a:lnTo>
                <a:lnTo>
                  <a:pt x="8929" y="142875"/>
                </a:lnTo>
                <a:lnTo>
                  <a:pt x="0" y="187523"/>
                </a:lnTo>
                <a:lnTo>
                  <a:pt x="0" y="232172"/>
                </a:lnTo>
                <a:lnTo>
                  <a:pt x="8929" y="285750"/>
                </a:lnTo>
                <a:lnTo>
                  <a:pt x="17859" y="321469"/>
                </a:lnTo>
                <a:lnTo>
                  <a:pt x="35718" y="339328"/>
                </a:lnTo>
                <a:lnTo>
                  <a:pt x="44648" y="339328"/>
                </a:lnTo>
                <a:lnTo>
                  <a:pt x="62507" y="330398"/>
                </a:lnTo>
                <a:lnTo>
                  <a:pt x="71437" y="294680"/>
                </a:lnTo>
                <a:lnTo>
                  <a:pt x="71437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438180" y="3348632"/>
            <a:ext cx="241102" cy="142876"/>
          </a:xfrm>
          <a:custGeom>
            <a:avLst/>
            <a:gdLst/>
            <a:ahLst/>
            <a:cxnLst/>
            <a:rect l="0" t="0" r="0" b="0"/>
            <a:pathLst>
              <a:path w="241102" h="142876">
                <a:moveTo>
                  <a:pt x="8929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26789" y="107157"/>
                </a:lnTo>
                <a:lnTo>
                  <a:pt x="44648" y="125016"/>
                </a:lnTo>
                <a:lnTo>
                  <a:pt x="71437" y="133946"/>
                </a:lnTo>
                <a:lnTo>
                  <a:pt x="98226" y="142875"/>
                </a:lnTo>
                <a:lnTo>
                  <a:pt x="125015" y="142875"/>
                </a:lnTo>
                <a:lnTo>
                  <a:pt x="160734" y="133946"/>
                </a:lnTo>
                <a:lnTo>
                  <a:pt x="187523" y="116086"/>
                </a:lnTo>
                <a:lnTo>
                  <a:pt x="205383" y="98227"/>
                </a:lnTo>
                <a:lnTo>
                  <a:pt x="214312" y="71438"/>
                </a:lnTo>
                <a:lnTo>
                  <a:pt x="232172" y="3571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518547" y="3214687"/>
            <a:ext cx="53579" cy="482204"/>
          </a:xfrm>
          <a:custGeom>
            <a:avLst/>
            <a:gdLst/>
            <a:ahLst/>
            <a:cxnLst/>
            <a:rect l="0" t="0" r="0" b="0"/>
            <a:pathLst>
              <a:path w="53579" h="482204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17859" y="44649"/>
                </a:lnTo>
                <a:lnTo>
                  <a:pt x="17859" y="80367"/>
                </a:lnTo>
                <a:lnTo>
                  <a:pt x="26789" y="133945"/>
                </a:lnTo>
                <a:lnTo>
                  <a:pt x="35719" y="196453"/>
                </a:lnTo>
                <a:lnTo>
                  <a:pt x="44648" y="276820"/>
                </a:lnTo>
                <a:lnTo>
                  <a:pt x="53578" y="348258"/>
                </a:lnTo>
                <a:lnTo>
                  <a:pt x="53578" y="410766"/>
                </a:lnTo>
                <a:lnTo>
                  <a:pt x="53578" y="455414"/>
                </a:lnTo>
                <a:lnTo>
                  <a:pt x="53578" y="482203"/>
                </a:lnTo>
                <a:lnTo>
                  <a:pt x="53578" y="482203"/>
                </a:lnTo>
                <a:lnTo>
                  <a:pt x="53578" y="464344"/>
                </a:lnTo>
                <a:lnTo>
                  <a:pt x="53578" y="4643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795242" y="3643312"/>
            <a:ext cx="535782" cy="1446611"/>
          </a:xfrm>
          <a:custGeom>
            <a:avLst/>
            <a:gdLst/>
            <a:ahLst/>
            <a:cxnLst/>
            <a:rect l="0" t="0" r="0" b="0"/>
            <a:pathLst>
              <a:path w="535782" h="1446611">
                <a:moveTo>
                  <a:pt x="0" y="1446610"/>
                </a:moveTo>
                <a:lnTo>
                  <a:pt x="0" y="1446610"/>
                </a:lnTo>
                <a:lnTo>
                  <a:pt x="0" y="1446610"/>
                </a:lnTo>
                <a:lnTo>
                  <a:pt x="0" y="1437680"/>
                </a:lnTo>
                <a:lnTo>
                  <a:pt x="8930" y="1428751"/>
                </a:lnTo>
                <a:lnTo>
                  <a:pt x="8930" y="1419821"/>
                </a:lnTo>
                <a:lnTo>
                  <a:pt x="17860" y="1393032"/>
                </a:lnTo>
                <a:lnTo>
                  <a:pt x="26789" y="1375172"/>
                </a:lnTo>
                <a:lnTo>
                  <a:pt x="35719" y="1348383"/>
                </a:lnTo>
                <a:lnTo>
                  <a:pt x="44649" y="1321594"/>
                </a:lnTo>
                <a:lnTo>
                  <a:pt x="62508" y="1294805"/>
                </a:lnTo>
                <a:lnTo>
                  <a:pt x="71438" y="1259086"/>
                </a:lnTo>
                <a:lnTo>
                  <a:pt x="89297" y="1223367"/>
                </a:lnTo>
                <a:lnTo>
                  <a:pt x="107156" y="1178719"/>
                </a:lnTo>
                <a:lnTo>
                  <a:pt x="125016" y="1134070"/>
                </a:lnTo>
                <a:lnTo>
                  <a:pt x="151805" y="1071563"/>
                </a:lnTo>
                <a:lnTo>
                  <a:pt x="169664" y="1017984"/>
                </a:lnTo>
                <a:lnTo>
                  <a:pt x="187524" y="946547"/>
                </a:lnTo>
                <a:lnTo>
                  <a:pt x="205383" y="884039"/>
                </a:lnTo>
                <a:lnTo>
                  <a:pt x="223242" y="821531"/>
                </a:lnTo>
                <a:lnTo>
                  <a:pt x="241102" y="759024"/>
                </a:lnTo>
                <a:lnTo>
                  <a:pt x="267891" y="696516"/>
                </a:lnTo>
                <a:lnTo>
                  <a:pt x="285750" y="625078"/>
                </a:lnTo>
                <a:lnTo>
                  <a:pt x="303610" y="571500"/>
                </a:lnTo>
                <a:lnTo>
                  <a:pt x="321469" y="508992"/>
                </a:lnTo>
                <a:lnTo>
                  <a:pt x="348258" y="455414"/>
                </a:lnTo>
                <a:lnTo>
                  <a:pt x="366117" y="401836"/>
                </a:lnTo>
                <a:lnTo>
                  <a:pt x="383977" y="348258"/>
                </a:lnTo>
                <a:lnTo>
                  <a:pt x="401836" y="294680"/>
                </a:lnTo>
                <a:lnTo>
                  <a:pt x="419696" y="250031"/>
                </a:lnTo>
                <a:lnTo>
                  <a:pt x="437555" y="196453"/>
                </a:lnTo>
                <a:lnTo>
                  <a:pt x="446485" y="142875"/>
                </a:lnTo>
                <a:lnTo>
                  <a:pt x="455414" y="98227"/>
                </a:lnTo>
                <a:lnTo>
                  <a:pt x="464344" y="62508"/>
                </a:lnTo>
                <a:lnTo>
                  <a:pt x="482203" y="26789"/>
                </a:lnTo>
                <a:lnTo>
                  <a:pt x="491133" y="0"/>
                </a:lnTo>
                <a:lnTo>
                  <a:pt x="517922" y="0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6063258" y="4304109"/>
            <a:ext cx="223243" cy="491134"/>
          </a:xfrm>
          <a:custGeom>
            <a:avLst/>
            <a:gdLst/>
            <a:ahLst/>
            <a:cxnLst/>
            <a:rect l="0" t="0" r="0" b="0"/>
            <a:pathLst>
              <a:path w="223243" h="491134">
                <a:moveTo>
                  <a:pt x="133945" y="98227"/>
                </a:moveTo>
                <a:lnTo>
                  <a:pt x="125015" y="98227"/>
                </a:lnTo>
                <a:lnTo>
                  <a:pt x="125015" y="98227"/>
                </a:lnTo>
                <a:lnTo>
                  <a:pt x="125015" y="98227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25015" y="169664"/>
                </a:lnTo>
                <a:lnTo>
                  <a:pt x="133945" y="214312"/>
                </a:lnTo>
                <a:lnTo>
                  <a:pt x="133945" y="267891"/>
                </a:lnTo>
                <a:lnTo>
                  <a:pt x="133945" y="330398"/>
                </a:lnTo>
                <a:lnTo>
                  <a:pt x="133945" y="383977"/>
                </a:lnTo>
                <a:lnTo>
                  <a:pt x="133945" y="437555"/>
                </a:lnTo>
                <a:lnTo>
                  <a:pt x="133945" y="473273"/>
                </a:lnTo>
                <a:lnTo>
                  <a:pt x="133945" y="491133"/>
                </a:lnTo>
                <a:lnTo>
                  <a:pt x="133945" y="482203"/>
                </a:lnTo>
                <a:lnTo>
                  <a:pt x="133945" y="455414"/>
                </a:lnTo>
                <a:lnTo>
                  <a:pt x="133945" y="419695"/>
                </a:lnTo>
                <a:lnTo>
                  <a:pt x="125015" y="383977"/>
                </a:lnTo>
                <a:lnTo>
                  <a:pt x="116086" y="330398"/>
                </a:lnTo>
                <a:lnTo>
                  <a:pt x="98226" y="276820"/>
                </a:lnTo>
                <a:lnTo>
                  <a:pt x="89297" y="223242"/>
                </a:lnTo>
                <a:lnTo>
                  <a:pt x="80367" y="178594"/>
                </a:lnTo>
                <a:lnTo>
                  <a:pt x="71437" y="133945"/>
                </a:lnTo>
                <a:lnTo>
                  <a:pt x="71437" y="89297"/>
                </a:lnTo>
                <a:lnTo>
                  <a:pt x="71437" y="53578"/>
                </a:lnTo>
                <a:lnTo>
                  <a:pt x="71437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78594" y="26789"/>
                </a:lnTo>
                <a:lnTo>
                  <a:pt x="205383" y="44648"/>
                </a:lnTo>
                <a:lnTo>
                  <a:pt x="214312" y="71437"/>
                </a:lnTo>
                <a:lnTo>
                  <a:pt x="223242" y="89297"/>
                </a:lnTo>
                <a:lnTo>
                  <a:pt x="223242" y="116086"/>
                </a:lnTo>
                <a:lnTo>
                  <a:pt x="214312" y="133945"/>
                </a:lnTo>
                <a:lnTo>
                  <a:pt x="187523" y="142875"/>
                </a:lnTo>
                <a:lnTo>
                  <a:pt x="151805" y="151805"/>
                </a:lnTo>
                <a:lnTo>
                  <a:pt x="107156" y="160734"/>
                </a:lnTo>
                <a:lnTo>
                  <a:pt x="62508" y="151805"/>
                </a:lnTo>
                <a:lnTo>
                  <a:pt x="26789" y="14287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411516" y="4241601"/>
            <a:ext cx="142876" cy="375048"/>
          </a:xfrm>
          <a:custGeom>
            <a:avLst/>
            <a:gdLst/>
            <a:ahLst/>
            <a:cxnLst/>
            <a:rect l="0" t="0" r="0" b="0"/>
            <a:pathLst>
              <a:path w="142876" h="375048">
                <a:moveTo>
                  <a:pt x="80367" y="26789"/>
                </a:moveTo>
                <a:lnTo>
                  <a:pt x="80367" y="35719"/>
                </a:lnTo>
                <a:lnTo>
                  <a:pt x="71437" y="44649"/>
                </a:lnTo>
                <a:lnTo>
                  <a:pt x="62507" y="71438"/>
                </a:lnTo>
                <a:lnTo>
                  <a:pt x="44648" y="116086"/>
                </a:lnTo>
                <a:lnTo>
                  <a:pt x="26789" y="160735"/>
                </a:lnTo>
                <a:lnTo>
                  <a:pt x="8929" y="214313"/>
                </a:lnTo>
                <a:lnTo>
                  <a:pt x="8929" y="258961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8929" y="312539"/>
                </a:lnTo>
                <a:lnTo>
                  <a:pt x="17859" y="285750"/>
                </a:lnTo>
                <a:lnTo>
                  <a:pt x="17859" y="258961"/>
                </a:lnTo>
                <a:lnTo>
                  <a:pt x="35718" y="214313"/>
                </a:lnTo>
                <a:lnTo>
                  <a:pt x="35718" y="160735"/>
                </a:lnTo>
                <a:lnTo>
                  <a:pt x="44648" y="116086"/>
                </a:lnTo>
                <a:lnTo>
                  <a:pt x="62507" y="71438"/>
                </a:lnTo>
                <a:lnTo>
                  <a:pt x="62507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17860"/>
                </a:lnTo>
                <a:lnTo>
                  <a:pt x="89297" y="44649"/>
                </a:lnTo>
                <a:lnTo>
                  <a:pt x="89297" y="98227"/>
                </a:lnTo>
                <a:lnTo>
                  <a:pt x="89297" y="151805"/>
                </a:lnTo>
                <a:lnTo>
                  <a:pt x="89297" y="214313"/>
                </a:lnTo>
                <a:lnTo>
                  <a:pt x="98226" y="267891"/>
                </a:lnTo>
                <a:lnTo>
                  <a:pt x="107156" y="312539"/>
                </a:lnTo>
                <a:lnTo>
                  <a:pt x="116086" y="348258"/>
                </a:lnTo>
                <a:lnTo>
                  <a:pt x="125015" y="375047"/>
                </a:lnTo>
                <a:lnTo>
                  <a:pt x="133945" y="375047"/>
                </a:lnTo>
                <a:lnTo>
                  <a:pt x="142875" y="375047"/>
                </a:lnTo>
                <a:lnTo>
                  <a:pt x="142875" y="348258"/>
                </a:lnTo>
                <a:lnTo>
                  <a:pt x="142875" y="312539"/>
                </a:lnTo>
                <a:lnTo>
                  <a:pt x="142875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331148" y="4384476"/>
            <a:ext cx="357189" cy="80368"/>
          </a:xfrm>
          <a:custGeom>
            <a:avLst/>
            <a:gdLst/>
            <a:ahLst/>
            <a:cxnLst/>
            <a:rect l="0" t="0" r="0" b="0"/>
            <a:pathLst>
              <a:path w="357189" h="80368">
                <a:moveTo>
                  <a:pt x="0" y="71438"/>
                </a:moveTo>
                <a:lnTo>
                  <a:pt x="8930" y="71438"/>
                </a:lnTo>
                <a:lnTo>
                  <a:pt x="35719" y="80367"/>
                </a:lnTo>
                <a:lnTo>
                  <a:pt x="71438" y="80367"/>
                </a:lnTo>
                <a:lnTo>
                  <a:pt x="125016" y="80367"/>
                </a:lnTo>
                <a:lnTo>
                  <a:pt x="187524" y="80367"/>
                </a:lnTo>
                <a:lnTo>
                  <a:pt x="250032" y="71438"/>
                </a:lnTo>
                <a:lnTo>
                  <a:pt x="294680" y="53578"/>
                </a:lnTo>
                <a:lnTo>
                  <a:pt x="330399" y="26789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670477" y="4241601"/>
            <a:ext cx="187524" cy="348259"/>
          </a:xfrm>
          <a:custGeom>
            <a:avLst/>
            <a:gdLst/>
            <a:ahLst/>
            <a:cxnLst/>
            <a:rect l="0" t="0" r="0" b="0"/>
            <a:pathLst>
              <a:path w="187524" h="348259">
                <a:moveTo>
                  <a:pt x="178593" y="0"/>
                </a:moveTo>
                <a:lnTo>
                  <a:pt x="169664" y="8930"/>
                </a:lnTo>
                <a:lnTo>
                  <a:pt x="160734" y="8930"/>
                </a:lnTo>
                <a:lnTo>
                  <a:pt x="142875" y="17860"/>
                </a:lnTo>
                <a:lnTo>
                  <a:pt x="116086" y="44649"/>
                </a:lnTo>
                <a:lnTo>
                  <a:pt x="89296" y="71438"/>
                </a:lnTo>
                <a:lnTo>
                  <a:pt x="53578" y="98227"/>
                </a:lnTo>
                <a:lnTo>
                  <a:pt x="26789" y="125016"/>
                </a:lnTo>
                <a:lnTo>
                  <a:pt x="8929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78594"/>
                </a:lnTo>
                <a:lnTo>
                  <a:pt x="44648" y="178594"/>
                </a:lnTo>
                <a:lnTo>
                  <a:pt x="80367" y="187524"/>
                </a:lnTo>
                <a:lnTo>
                  <a:pt x="125015" y="187524"/>
                </a:lnTo>
                <a:lnTo>
                  <a:pt x="160734" y="205383"/>
                </a:lnTo>
                <a:lnTo>
                  <a:pt x="178593" y="223242"/>
                </a:lnTo>
                <a:lnTo>
                  <a:pt x="187523" y="250031"/>
                </a:lnTo>
                <a:lnTo>
                  <a:pt x="178593" y="276820"/>
                </a:lnTo>
                <a:lnTo>
                  <a:pt x="151804" y="303610"/>
                </a:lnTo>
                <a:lnTo>
                  <a:pt x="116086" y="330399"/>
                </a:lnTo>
                <a:lnTo>
                  <a:pt x="71437" y="348258"/>
                </a:lnTo>
                <a:lnTo>
                  <a:pt x="44648" y="348258"/>
                </a:lnTo>
                <a:lnTo>
                  <a:pt x="17859" y="330399"/>
                </a:lnTo>
                <a:lnTo>
                  <a:pt x="17859" y="303610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875859" y="4295179"/>
            <a:ext cx="187525" cy="321470"/>
          </a:xfrm>
          <a:custGeom>
            <a:avLst/>
            <a:gdLst/>
            <a:ahLst/>
            <a:cxnLst/>
            <a:rect l="0" t="0" r="0" b="0"/>
            <a:pathLst>
              <a:path w="187525" h="321470">
                <a:moveTo>
                  <a:pt x="160735" y="0"/>
                </a:moveTo>
                <a:lnTo>
                  <a:pt x="142875" y="0"/>
                </a:lnTo>
                <a:lnTo>
                  <a:pt x="125016" y="8930"/>
                </a:lnTo>
                <a:lnTo>
                  <a:pt x="98227" y="17860"/>
                </a:lnTo>
                <a:lnTo>
                  <a:pt x="80368" y="35719"/>
                </a:lnTo>
                <a:lnTo>
                  <a:pt x="62508" y="53578"/>
                </a:lnTo>
                <a:lnTo>
                  <a:pt x="62508" y="80367"/>
                </a:lnTo>
                <a:lnTo>
                  <a:pt x="62508" y="98227"/>
                </a:lnTo>
                <a:lnTo>
                  <a:pt x="80368" y="107157"/>
                </a:lnTo>
                <a:lnTo>
                  <a:pt x="98227" y="125016"/>
                </a:lnTo>
                <a:lnTo>
                  <a:pt x="125016" y="133946"/>
                </a:lnTo>
                <a:lnTo>
                  <a:pt x="151805" y="151805"/>
                </a:lnTo>
                <a:lnTo>
                  <a:pt x="178594" y="160735"/>
                </a:lnTo>
                <a:lnTo>
                  <a:pt x="187524" y="178594"/>
                </a:lnTo>
                <a:lnTo>
                  <a:pt x="187524" y="205383"/>
                </a:lnTo>
                <a:lnTo>
                  <a:pt x="169664" y="223242"/>
                </a:lnTo>
                <a:lnTo>
                  <a:pt x="142875" y="250032"/>
                </a:lnTo>
                <a:lnTo>
                  <a:pt x="107157" y="276821"/>
                </a:lnTo>
                <a:lnTo>
                  <a:pt x="62508" y="303610"/>
                </a:lnTo>
                <a:lnTo>
                  <a:pt x="26789" y="321469"/>
                </a:lnTo>
                <a:lnTo>
                  <a:pt x="8930" y="321469"/>
                </a:lnTo>
                <a:lnTo>
                  <a:pt x="0" y="312539"/>
                </a:lnTo>
                <a:lnTo>
                  <a:pt x="17860" y="285750"/>
                </a:lnTo>
                <a:lnTo>
                  <a:pt x="44649" y="250032"/>
                </a:lnTo>
                <a:lnTo>
                  <a:pt x="44649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143750" y="3964781"/>
            <a:ext cx="330399" cy="910829"/>
          </a:xfrm>
          <a:custGeom>
            <a:avLst/>
            <a:gdLst/>
            <a:ahLst/>
            <a:cxnLst/>
            <a:rect l="0" t="0" r="0" b="0"/>
            <a:pathLst>
              <a:path w="330399" h="910829">
                <a:moveTo>
                  <a:pt x="330398" y="0"/>
                </a:moveTo>
                <a:lnTo>
                  <a:pt x="330398" y="0"/>
                </a:lnTo>
                <a:lnTo>
                  <a:pt x="321469" y="8930"/>
                </a:lnTo>
                <a:lnTo>
                  <a:pt x="312539" y="26789"/>
                </a:lnTo>
                <a:lnTo>
                  <a:pt x="285750" y="53578"/>
                </a:lnTo>
                <a:lnTo>
                  <a:pt x="258961" y="107156"/>
                </a:lnTo>
                <a:lnTo>
                  <a:pt x="223242" y="169664"/>
                </a:lnTo>
                <a:lnTo>
                  <a:pt x="178594" y="267890"/>
                </a:lnTo>
                <a:lnTo>
                  <a:pt x="133945" y="375047"/>
                </a:lnTo>
                <a:lnTo>
                  <a:pt x="89297" y="500062"/>
                </a:lnTo>
                <a:lnTo>
                  <a:pt x="53578" y="634008"/>
                </a:lnTo>
                <a:lnTo>
                  <a:pt x="26789" y="750094"/>
                </a:lnTo>
                <a:lnTo>
                  <a:pt x="8930" y="839390"/>
                </a:lnTo>
                <a:lnTo>
                  <a:pt x="0" y="892969"/>
                </a:lnTo>
                <a:lnTo>
                  <a:pt x="8930" y="910828"/>
                </a:lnTo>
                <a:lnTo>
                  <a:pt x="26789" y="875109"/>
                </a:lnTo>
                <a:lnTo>
                  <a:pt x="44648" y="821531"/>
                </a:lnTo>
                <a:lnTo>
                  <a:pt x="62508" y="723305"/>
                </a:lnTo>
                <a:lnTo>
                  <a:pt x="62508" y="7233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366992" y="4188023"/>
            <a:ext cx="276822" cy="446485"/>
          </a:xfrm>
          <a:custGeom>
            <a:avLst/>
            <a:gdLst/>
            <a:ahLst/>
            <a:cxnLst/>
            <a:rect l="0" t="0" r="0" b="0"/>
            <a:pathLst>
              <a:path w="276822" h="446485">
                <a:moveTo>
                  <a:pt x="276821" y="17859"/>
                </a:moveTo>
                <a:lnTo>
                  <a:pt x="276821" y="17859"/>
                </a:lnTo>
                <a:lnTo>
                  <a:pt x="267891" y="17859"/>
                </a:lnTo>
                <a:lnTo>
                  <a:pt x="267891" y="8930"/>
                </a:lnTo>
                <a:lnTo>
                  <a:pt x="258961" y="8930"/>
                </a:lnTo>
                <a:lnTo>
                  <a:pt x="250031" y="0"/>
                </a:lnTo>
                <a:lnTo>
                  <a:pt x="232172" y="0"/>
                </a:lnTo>
                <a:lnTo>
                  <a:pt x="214313" y="0"/>
                </a:lnTo>
                <a:lnTo>
                  <a:pt x="196453" y="8930"/>
                </a:lnTo>
                <a:lnTo>
                  <a:pt x="169664" y="26789"/>
                </a:lnTo>
                <a:lnTo>
                  <a:pt x="160735" y="62508"/>
                </a:lnTo>
                <a:lnTo>
                  <a:pt x="142875" y="98227"/>
                </a:lnTo>
                <a:lnTo>
                  <a:pt x="133946" y="151805"/>
                </a:lnTo>
                <a:lnTo>
                  <a:pt x="125016" y="214313"/>
                </a:lnTo>
                <a:lnTo>
                  <a:pt x="116086" y="285750"/>
                </a:lnTo>
                <a:lnTo>
                  <a:pt x="116086" y="348258"/>
                </a:lnTo>
                <a:lnTo>
                  <a:pt x="107156" y="392906"/>
                </a:lnTo>
                <a:lnTo>
                  <a:pt x="107156" y="428625"/>
                </a:lnTo>
                <a:lnTo>
                  <a:pt x="89297" y="446484"/>
                </a:lnTo>
                <a:lnTo>
                  <a:pt x="71438" y="446484"/>
                </a:lnTo>
                <a:lnTo>
                  <a:pt x="35719" y="437555"/>
                </a:lnTo>
                <a:lnTo>
                  <a:pt x="0" y="410766"/>
                </a:lnTo>
                <a:lnTo>
                  <a:pt x="0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7241977" y="4411265"/>
            <a:ext cx="321469" cy="62509"/>
          </a:xfrm>
          <a:custGeom>
            <a:avLst/>
            <a:gdLst/>
            <a:ahLst/>
            <a:cxnLst/>
            <a:rect l="0" t="0" r="0" b="0"/>
            <a:pathLst>
              <a:path w="321469" h="62509">
                <a:moveTo>
                  <a:pt x="0" y="62508"/>
                </a:moveTo>
                <a:lnTo>
                  <a:pt x="0" y="62508"/>
                </a:lnTo>
                <a:lnTo>
                  <a:pt x="17859" y="53578"/>
                </a:lnTo>
                <a:lnTo>
                  <a:pt x="44648" y="53578"/>
                </a:lnTo>
                <a:lnTo>
                  <a:pt x="80367" y="53578"/>
                </a:lnTo>
                <a:lnTo>
                  <a:pt x="133945" y="53578"/>
                </a:lnTo>
                <a:lnTo>
                  <a:pt x="187523" y="44649"/>
                </a:lnTo>
                <a:lnTo>
                  <a:pt x="241101" y="35719"/>
                </a:lnTo>
                <a:lnTo>
                  <a:pt x="285750" y="17860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688461" y="4027289"/>
            <a:ext cx="598289" cy="642938"/>
          </a:xfrm>
          <a:custGeom>
            <a:avLst/>
            <a:gdLst/>
            <a:ahLst/>
            <a:cxnLst/>
            <a:rect l="0" t="0" r="0" b="0"/>
            <a:pathLst>
              <a:path w="598289" h="642938">
                <a:moveTo>
                  <a:pt x="35719" y="401836"/>
                </a:moveTo>
                <a:lnTo>
                  <a:pt x="26789" y="419695"/>
                </a:lnTo>
                <a:lnTo>
                  <a:pt x="17859" y="455414"/>
                </a:lnTo>
                <a:lnTo>
                  <a:pt x="8930" y="500062"/>
                </a:lnTo>
                <a:lnTo>
                  <a:pt x="0" y="553640"/>
                </a:lnTo>
                <a:lnTo>
                  <a:pt x="0" y="589359"/>
                </a:lnTo>
                <a:lnTo>
                  <a:pt x="8930" y="625078"/>
                </a:lnTo>
                <a:lnTo>
                  <a:pt x="17859" y="634007"/>
                </a:lnTo>
                <a:lnTo>
                  <a:pt x="35719" y="625078"/>
                </a:lnTo>
                <a:lnTo>
                  <a:pt x="53578" y="598289"/>
                </a:lnTo>
                <a:lnTo>
                  <a:pt x="71437" y="562570"/>
                </a:lnTo>
                <a:lnTo>
                  <a:pt x="80367" y="517922"/>
                </a:lnTo>
                <a:lnTo>
                  <a:pt x="89297" y="473273"/>
                </a:lnTo>
                <a:lnTo>
                  <a:pt x="107156" y="446484"/>
                </a:lnTo>
                <a:lnTo>
                  <a:pt x="107156" y="437554"/>
                </a:lnTo>
                <a:lnTo>
                  <a:pt x="116086" y="446484"/>
                </a:lnTo>
                <a:lnTo>
                  <a:pt x="116086" y="473273"/>
                </a:lnTo>
                <a:lnTo>
                  <a:pt x="107156" y="508992"/>
                </a:lnTo>
                <a:lnTo>
                  <a:pt x="107156" y="553640"/>
                </a:lnTo>
                <a:lnTo>
                  <a:pt x="107156" y="589359"/>
                </a:lnTo>
                <a:lnTo>
                  <a:pt x="116086" y="616148"/>
                </a:lnTo>
                <a:lnTo>
                  <a:pt x="125016" y="634007"/>
                </a:lnTo>
                <a:lnTo>
                  <a:pt x="133945" y="634007"/>
                </a:lnTo>
                <a:lnTo>
                  <a:pt x="151805" y="616148"/>
                </a:lnTo>
                <a:lnTo>
                  <a:pt x="178594" y="589359"/>
                </a:lnTo>
                <a:lnTo>
                  <a:pt x="196453" y="553640"/>
                </a:lnTo>
                <a:lnTo>
                  <a:pt x="214312" y="500062"/>
                </a:lnTo>
                <a:lnTo>
                  <a:pt x="241102" y="464343"/>
                </a:lnTo>
                <a:lnTo>
                  <a:pt x="250031" y="437554"/>
                </a:lnTo>
                <a:lnTo>
                  <a:pt x="258961" y="437554"/>
                </a:lnTo>
                <a:lnTo>
                  <a:pt x="267891" y="446484"/>
                </a:lnTo>
                <a:lnTo>
                  <a:pt x="276820" y="464343"/>
                </a:lnTo>
                <a:lnTo>
                  <a:pt x="285750" y="500062"/>
                </a:lnTo>
                <a:lnTo>
                  <a:pt x="294680" y="526851"/>
                </a:lnTo>
                <a:lnTo>
                  <a:pt x="303609" y="553640"/>
                </a:lnTo>
                <a:lnTo>
                  <a:pt x="330398" y="580429"/>
                </a:lnTo>
                <a:lnTo>
                  <a:pt x="357187" y="589359"/>
                </a:lnTo>
                <a:lnTo>
                  <a:pt x="392906" y="589359"/>
                </a:lnTo>
                <a:lnTo>
                  <a:pt x="437555" y="580429"/>
                </a:lnTo>
                <a:lnTo>
                  <a:pt x="473273" y="562570"/>
                </a:lnTo>
                <a:lnTo>
                  <a:pt x="508991" y="535781"/>
                </a:lnTo>
                <a:lnTo>
                  <a:pt x="544710" y="491132"/>
                </a:lnTo>
                <a:lnTo>
                  <a:pt x="562569" y="437554"/>
                </a:lnTo>
                <a:lnTo>
                  <a:pt x="589359" y="375047"/>
                </a:lnTo>
                <a:lnTo>
                  <a:pt x="598288" y="294679"/>
                </a:lnTo>
                <a:lnTo>
                  <a:pt x="598288" y="214312"/>
                </a:lnTo>
                <a:lnTo>
                  <a:pt x="589359" y="133945"/>
                </a:lnTo>
                <a:lnTo>
                  <a:pt x="580429" y="62507"/>
                </a:lnTo>
                <a:lnTo>
                  <a:pt x="571499" y="17859"/>
                </a:lnTo>
                <a:lnTo>
                  <a:pt x="553640" y="0"/>
                </a:lnTo>
                <a:lnTo>
                  <a:pt x="526851" y="0"/>
                </a:lnTo>
                <a:lnTo>
                  <a:pt x="500062" y="35718"/>
                </a:lnTo>
                <a:lnTo>
                  <a:pt x="482203" y="89297"/>
                </a:lnTo>
                <a:lnTo>
                  <a:pt x="455414" y="169664"/>
                </a:lnTo>
                <a:lnTo>
                  <a:pt x="437555" y="258961"/>
                </a:lnTo>
                <a:lnTo>
                  <a:pt x="419695" y="357187"/>
                </a:lnTo>
                <a:lnTo>
                  <a:pt x="428625" y="446484"/>
                </a:lnTo>
                <a:lnTo>
                  <a:pt x="437555" y="526851"/>
                </a:lnTo>
                <a:lnTo>
                  <a:pt x="464344" y="580429"/>
                </a:lnTo>
                <a:lnTo>
                  <a:pt x="491133" y="625078"/>
                </a:lnTo>
                <a:lnTo>
                  <a:pt x="508991" y="642937"/>
                </a:lnTo>
                <a:lnTo>
                  <a:pt x="526851" y="634007"/>
                </a:lnTo>
                <a:lnTo>
                  <a:pt x="544710" y="598289"/>
                </a:lnTo>
                <a:lnTo>
                  <a:pt x="535780" y="535781"/>
                </a:lnTo>
                <a:lnTo>
                  <a:pt x="517921" y="455414"/>
                </a:lnTo>
                <a:lnTo>
                  <a:pt x="491133" y="357187"/>
                </a:lnTo>
                <a:lnTo>
                  <a:pt x="491133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7849195" y="4071937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26789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286500" y="4875609"/>
            <a:ext cx="294681" cy="357189"/>
          </a:xfrm>
          <a:custGeom>
            <a:avLst/>
            <a:gdLst/>
            <a:ahLst/>
            <a:cxnLst/>
            <a:rect l="0" t="0" r="0" b="0"/>
            <a:pathLst>
              <a:path w="294681" h="357189">
                <a:moveTo>
                  <a:pt x="0" y="89297"/>
                </a:moveTo>
                <a:lnTo>
                  <a:pt x="0" y="107157"/>
                </a:lnTo>
                <a:lnTo>
                  <a:pt x="8930" y="133946"/>
                </a:lnTo>
                <a:lnTo>
                  <a:pt x="8930" y="169664"/>
                </a:lnTo>
                <a:lnTo>
                  <a:pt x="26789" y="223243"/>
                </a:lnTo>
                <a:lnTo>
                  <a:pt x="35719" y="267891"/>
                </a:lnTo>
                <a:lnTo>
                  <a:pt x="53578" y="312539"/>
                </a:lnTo>
                <a:lnTo>
                  <a:pt x="62508" y="339329"/>
                </a:lnTo>
                <a:lnTo>
                  <a:pt x="71438" y="357188"/>
                </a:lnTo>
                <a:lnTo>
                  <a:pt x="80367" y="357188"/>
                </a:lnTo>
                <a:lnTo>
                  <a:pt x="80367" y="348258"/>
                </a:lnTo>
                <a:lnTo>
                  <a:pt x="80367" y="321469"/>
                </a:lnTo>
                <a:lnTo>
                  <a:pt x="80367" y="276821"/>
                </a:lnTo>
                <a:lnTo>
                  <a:pt x="89297" y="223243"/>
                </a:lnTo>
                <a:lnTo>
                  <a:pt x="98227" y="169664"/>
                </a:lnTo>
                <a:lnTo>
                  <a:pt x="116086" y="125016"/>
                </a:lnTo>
                <a:lnTo>
                  <a:pt x="151805" y="80368"/>
                </a:lnTo>
                <a:lnTo>
                  <a:pt x="178594" y="53579"/>
                </a:lnTo>
                <a:lnTo>
                  <a:pt x="214313" y="35719"/>
                </a:lnTo>
                <a:lnTo>
                  <a:pt x="250031" y="26789"/>
                </a:lnTo>
                <a:lnTo>
                  <a:pt x="276820" y="26789"/>
                </a:lnTo>
                <a:lnTo>
                  <a:pt x="285750" y="17860"/>
                </a:lnTo>
                <a:lnTo>
                  <a:pt x="294680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527602" y="4929188"/>
            <a:ext cx="205383" cy="321469"/>
          </a:xfrm>
          <a:custGeom>
            <a:avLst/>
            <a:gdLst/>
            <a:ahLst/>
            <a:cxnLst/>
            <a:rect l="0" t="0" r="0" b="0"/>
            <a:pathLst>
              <a:path w="205383" h="321469">
                <a:moveTo>
                  <a:pt x="0" y="205382"/>
                </a:moveTo>
                <a:lnTo>
                  <a:pt x="8929" y="196453"/>
                </a:lnTo>
                <a:lnTo>
                  <a:pt x="26789" y="187523"/>
                </a:lnTo>
                <a:lnTo>
                  <a:pt x="44648" y="178593"/>
                </a:lnTo>
                <a:lnTo>
                  <a:pt x="71437" y="160734"/>
                </a:lnTo>
                <a:lnTo>
                  <a:pt x="98226" y="133945"/>
                </a:lnTo>
                <a:lnTo>
                  <a:pt x="125015" y="107156"/>
                </a:lnTo>
                <a:lnTo>
                  <a:pt x="133945" y="71437"/>
                </a:lnTo>
                <a:lnTo>
                  <a:pt x="133945" y="44648"/>
                </a:lnTo>
                <a:lnTo>
                  <a:pt x="125015" y="17859"/>
                </a:lnTo>
                <a:lnTo>
                  <a:pt x="116086" y="0"/>
                </a:lnTo>
                <a:lnTo>
                  <a:pt x="107156" y="0"/>
                </a:lnTo>
                <a:lnTo>
                  <a:pt x="89296" y="17859"/>
                </a:lnTo>
                <a:lnTo>
                  <a:pt x="71437" y="53578"/>
                </a:lnTo>
                <a:lnTo>
                  <a:pt x="62507" y="107156"/>
                </a:lnTo>
                <a:lnTo>
                  <a:pt x="53578" y="160734"/>
                </a:lnTo>
                <a:lnTo>
                  <a:pt x="44648" y="214312"/>
                </a:lnTo>
                <a:lnTo>
                  <a:pt x="53578" y="258960"/>
                </a:lnTo>
                <a:lnTo>
                  <a:pt x="62507" y="294679"/>
                </a:lnTo>
                <a:lnTo>
                  <a:pt x="89296" y="312539"/>
                </a:lnTo>
                <a:lnTo>
                  <a:pt x="107156" y="321468"/>
                </a:lnTo>
                <a:lnTo>
                  <a:pt x="142875" y="312539"/>
                </a:lnTo>
                <a:lnTo>
                  <a:pt x="169664" y="285750"/>
                </a:lnTo>
                <a:lnTo>
                  <a:pt x="205382" y="258960"/>
                </a:lnTo>
                <a:lnTo>
                  <a:pt x="205382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724055" y="4955977"/>
            <a:ext cx="187524" cy="241102"/>
          </a:xfrm>
          <a:custGeom>
            <a:avLst/>
            <a:gdLst/>
            <a:ahLst/>
            <a:cxnLst/>
            <a:rect l="0" t="0" r="0" b="0"/>
            <a:pathLst>
              <a:path w="187524" h="241102">
                <a:moveTo>
                  <a:pt x="71437" y="0"/>
                </a:moveTo>
                <a:lnTo>
                  <a:pt x="62508" y="8929"/>
                </a:lnTo>
                <a:lnTo>
                  <a:pt x="44648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17859" y="98226"/>
                </a:lnTo>
                <a:lnTo>
                  <a:pt x="35718" y="107156"/>
                </a:lnTo>
                <a:lnTo>
                  <a:pt x="53578" y="125015"/>
                </a:lnTo>
                <a:lnTo>
                  <a:pt x="89297" y="133945"/>
                </a:lnTo>
                <a:lnTo>
                  <a:pt x="125015" y="133945"/>
                </a:lnTo>
                <a:lnTo>
                  <a:pt x="160734" y="142875"/>
                </a:lnTo>
                <a:lnTo>
                  <a:pt x="178593" y="160734"/>
                </a:lnTo>
                <a:lnTo>
                  <a:pt x="187523" y="169664"/>
                </a:lnTo>
                <a:lnTo>
                  <a:pt x="178593" y="187523"/>
                </a:lnTo>
                <a:lnTo>
                  <a:pt x="160734" y="205382"/>
                </a:lnTo>
                <a:lnTo>
                  <a:pt x="125015" y="223242"/>
                </a:lnTo>
                <a:lnTo>
                  <a:pt x="89297" y="232171"/>
                </a:lnTo>
                <a:lnTo>
                  <a:pt x="53578" y="241101"/>
                </a:lnTo>
                <a:lnTo>
                  <a:pt x="26789" y="241101"/>
                </a:lnTo>
                <a:lnTo>
                  <a:pt x="8929" y="241101"/>
                </a:lnTo>
                <a:lnTo>
                  <a:pt x="0" y="241101"/>
                </a:lnTo>
                <a:lnTo>
                  <a:pt x="8929" y="223242"/>
                </a:lnTo>
                <a:lnTo>
                  <a:pt x="26789" y="205382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956227" y="4643437"/>
            <a:ext cx="491133" cy="553642"/>
          </a:xfrm>
          <a:custGeom>
            <a:avLst/>
            <a:gdLst/>
            <a:ahLst/>
            <a:cxnLst/>
            <a:rect l="0" t="0" r="0" b="0"/>
            <a:pathLst>
              <a:path w="491133" h="553642">
                <a:moveTo>
                  <a:pt x="8929" y="366118"/>
                </a:moveTo>
                <a:lnTo>
                  <a:pt x="8929" y="383977"/>
                </a:lnTo>
                <a:lnTo>
                  <a:pt x="0" y="392907"/>
                </a:lnTo>
                <a:lnTo>
                  <a:pt x="0" y="419696"/>
                </a:lnTo>
                <a:lnTo>
                  <a:pt x="0" y="455415"/>
                </a:lnTo>
                <a:lnTo>
                  <a:pt x="0" y="491133"/>
                </a:lnTo>
                <a:lnTo>
                  <a:pt x="17859" y="517922"/>
                </a:lnTo>
                <a:lnTo>
                  <a:pt x="26789" y="544711"/>
                </a:lnTo>
                <a:lnTo>
                  <a:pt x="44648" y="553641"/>
                </a:lnTo>
                <a:lnTo>
                  <a:pt x="62507" y="544711"/>
                </a:lnTo>
                <a:lnTo>
                  <a:pt x="71437" y="526852"/>
                </a:lnTo>
                <a:lnTo>
                  <a:pt x="80367" y="500063"/>
                </a:lnTo>
                <a:lnTo>
                  <a:pt x="89296" y="464344"/>
                </a:lnTo>
                <a:lnTo>
                  <a:pt x="98226" y="428626"/>
                </a:lnTo>
                <a:lnTo>
                  <a:pt x="98226" y="392907"/>
                </a:lnTo>
                <a:lnTo>
                  <a:pt x="98226" y="366118"/>
                </a:lnTo>
                <a:lnTo>
                  <a:pt x="89296" y="348258"/>
                </a:lnTo>
                <a:lnTo>
                  <a:pt x="89296" y="348258"/>
                </a:lnTo>
                <a:lnTo>
                  <a:pt x="89296" y="357188"/>
                </a:lnTo>
                <a:lnTo>
                  <a:pt x="89296" y="383977"/>
                </a:lnTo>
                <a:lnTo>
                  <a:pt x="98226" y="419696"/>
                </a:lnTo>
                <a:lnTo>
                  <a:pt x="107156" y="455415"/>
                </a:lnTo>
                <a:lnTo>
                  <a:pt x="125015" y="482204"/>
                </a:lnTo>
                <a:lnTo>
                  <a:pt x="142875" y="500063"/>
                </a:lnTo>
                <a:lnTo>
                  <a:pt x="169664" y="517922"/>
                </a:lnTo>
                <a:lnTo>
                  <a:pt x="187523" y="508993"/>
                </a:lnTo>
                <a:lnTo>
                  <a:pt x="205382" y="500063"/>
                </a:lnTo>
                <a:lnTo>
                  <a:pt x="223242" y="473274"/>
                </a:lnTo>
                <a:lnTo>
                  <a:pt x="232171" y="446485"/>
                </a:lnTo>
                <a:lnTo>
                  <a:pt x="241101" y="410766"/>
                </a:lnTo>
                <a:lnTo>
                  <a:pt x="241101" y="366118"/>
                </a:lnTo>
                <a:lnTo>
                  <a:pt x="241101" y="321469"/>
                </a:lnTo>
                <a:lnTo>
                  <a:pt x="232171" y="267891"/>
                </a:lnTo>
                <a:lnTo>
                  <a:pt x="223242" y="214313"/>
                </a:lnTo>
                <a:lnTo>
                  <a:pt x="214312" y="160734"/>
                </a:lnTo>
                <a:lnTo>
                  <a:pt x="214312" y="125016"/>
                </a:lnTo>
                <a:lnTo>
                  <a:pt x="205382" y="89297"/>
                </a:lnTo>
                <a:lnTo>
                  <a:pt x="196453" y="71438"/>
                </a:lnTo>
                <a:lnTo>
                  <a:pt x="187523" y="44649"/>
                </a:lnTo>
                <a:lnTo>
                  <a:pt x="187523" y="35719"/>
                </a:lnTo>
                <a:lnTo>
                  <a:pt x="178593" y="2678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51804" y="8930"/>
                </a:lnTo>
                <a:lnTo>
                  <a:pt x="151804" y="17859"/>
                </a:lnTo>
                <a:lnTo>
                  <a:pt x="151804" y="35719"/>
                </a:lnTo>
                <a:lnTo>
                  <a:pt x="151804" y="71438"/>
                </a:lnTo>
                <a:lnTo>
                  <a:pt x="151804" y="125016"/>
                </a:lnTo>
                <a:lnTo>
                  <a:pt x="151804" y="187524"/>
                </a:lnTo>
                <a:lnTo>
                  <a:pt x="160734" y="267891"/>
                </a:lnTo>
                <a:lnTo>
                  <a:pt x="178593" y="348258"/>
                </a:lnTo>
                <a:lnTo>
                  <a:pt x="196453" y="428626"/>
                </a:lnTo>
                <a:lnTo>
                  <a:pt x="214312" y="482204"/>
                </a:lnTo>
                <a:lnTo>
                  <a:pt x="241101" y="526852"/>
                </a:lnTo>
                <a:lnTo>
                  <a:pt x="276820" y="544711"/>
                </a:lnTo>
                <a:lnTo>
                  <a:pt x="303609" y="535782"/>
                </a:lnTo>
                <a:lnTo>
                  <a:pt x="339328" y="517922"/>
                </a:lnTo>
                <a:lnTo>
                  <a:pt x="375046" y="473274"/>
                </a:lnTo>
                <a:lnTo>
                  <a:pt x="401836" y="410766"/>
                </a:lnTo>
                <a:lnTo>
                  <a:pt x="419695" y="339329"/>
                </a:lnTo>
                <a:lnTo>
                  <a:pt x="437554" y="258961"/>
                </a:lnTo>
                <a:lnTo>
                  <a:pt x="437554" y="178594"/>
                </a:lnTo>
                <a:lnTo>
                  <a:pt x="437554" y="107156"/>
                </a:lnTo>
                <a:lnTo>
                  <a:pt x="437554" y="53578"/>
                </a:lnTo>
                <a:lnTo>
                  <a:pt x="437554" y="17859"/>
                </a:lnTo>
                <a:lnTo>
                  <a:pt x="437554" y="0"/>
                </a:lnTo>
                <a:lnTo>
                  <a:pt x="428625" y="0"/>
                </a:lnTo>
                <a:lnTo>
                  <a:pt x="419695" y="26789"/>
                </a:lnTo>
                <a:lnTo>
                  <a:pt x="410765" y="62508"/>
                </a:lnTo>
                <a:lnTo>
                  <a:pt x="401836" y="125016"/>
                </a:lnTo>
                <a:lnTo>
                  <a:pt x="392906" y="187524"/>
                </a:lnTo>
                <a:lnTo>
                  <a:pt x="392906" y="258961"/>
                </a:lnTo>
                <a:lnTo>
                  <a:pt x="392906" y="339329"/>
                </a:lnTo>
                <a:lnTo>
                  <a:pt x="401836" y="401836"/>
                </a:lnTo>
                <a:lnTo>
                  <a:pt x="410765" y="464344"/>
                </a:lnTo>
                <a:lnTo>
                  <a:pt x="428625" y="508993"/>
                </a:lnTo>
                <a:lnTo>
                  <a:pt x="455414" y="535782"/>
                </a:lnTo>
                <a:lnTo>
                  <a:pt x="473273" y="553641"/>
                </a:lnTo>
                <a:lnTo>
                  <a:pt x="491132" y="553641"/>
                </a:lnTo>
                <a:lnTo>
                  <a:pt x="491132" y="526852"/>
                </a:lnTo>
                <a:lnTo>
                  <a:pt x="482203" y="491133"/>
                </a:lnTo>
                <a:lnTo>
                  <a:pt x="464343" y="446485"/>
                </a:lnTo>
                <a:lnTo>
                  <a:pt x="428625" y="383977"/>
                </a:lnTo>
                <a:lnTo>
                  <a:pt x="383976" y="312540"/>
                </a:lnTo>
                <a:lnTo>
                  <a:pt x="383976" y="312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188398" y="4857750"/>
            <a:ext cx="339330" cy="44649"/>
          </a:xfrm>
          <a:custGeom>
            <a:avLst/>
            <a:gdLst/>
            <a:ahLst/>
            <a:cxnLst/>
            <a:rect l="0" t="0" r="0" b="0"/>
            <a:pathLst>
              <a:path w="339330" h="44649">
                <a:moveTo>
                  <a:pt x="0" y="8929"/>
                </a:moveTo>
                <a:lnTo>
                  <a:pt x="8930" y="8929"/>
                </a:lnTo>
                <a:lnTo>
                  <a:pt x="35719" y="17859"/>
                </a:lnTo>
                <a:lnTo>
                  <a:pt x="80368" y="26789"/>
                </a:lnTo>
                <a:lnTo>
                  <a:pt x="133946" y="35719"/>
                </a:lnTo>
                <a:lnTo>
                  <a:pt x="196454" y="44648"/>
                </a:lnTo>
                <a:lnTo>
                  <a:pt x="250032" y="35719"/>
                </a:lnTo>
                <a:lnTo>
                  <a:pt x="294680" y="26789"/>
                </a:lnTo>
                <a:lnTo>
                  <a:pt x="330399" y="17859"/>
                </a:lnTo>
                <a:lnTo>
                  <a:pt x="339329" y="0"/>
                </a:lnTo>
                <a:lnTo>
                  <a:pt x="3393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492008" y="4839890"/>
            <a:ext cx="383977" cy="598291"/>
          </a:xfrm>
          <a:custGeom>
            <a:avLst/>
            <a:gdLst/>
            <a:ahLst/>
            <a:cxnLst/>
            <a:rect l="0" t="0" r="0" b="0"/>
            <a:pathLst>
              <a:path w="383977" h="598291">
                <a:moveTo>
                  <a:pt x="116086" y="133946"/>
                </a:moveTo>
                <a:lnTo>
                  <a:pt x="116086" y="142876"/>
                </a:lnTo>
                <a:lnTo>
                  <a:pt x="125015" y="160735"/>
                </a:lnTo>
                <a:lnTo>
                  <a:pt x="125015" y="187524"/>
                </a:lnTo>
                <a:lnTo>
                  <a:pt x="133945" y="223243"/>
                </a:lnTo>
                <a:lnTo>
                  <a:pt x="142875" y="258962"/>
                </a:lnTo>
                <a:lnTo>
                  <a:pt x="151805" y="303610"/>
                </a:lnTo>
                <a:lnTo>
                  <a:pt x="160734" y="321469"/>
                </a:lnTo>
                <a:lnTo>
                  <a:pt x="178594" y="339329"/>
                </a:lnTo>
                <a:lnTo>
                  <a:pt x="187523" y="339329"/>
                </a:lnTo>
                <a:lnTo>
                  <a:pt x="196453" y="321469"/>
                </a:lnTo>
                <a:lnTo>
                  <a:pt x="196453" y="294680"/>
                </a:lnTo>
                <a:lnTo>
                  <a:pt x="187523" y="250032"/>
                </a:lnTo>
                <a:lnTo>
                  <a:pt x="169664" y="205383"/>
                </a:lnTo>
                <a:lnTo>
                  <a:pt x="151805" y="160735"/>
                </a:lnTo>
                <a:lnTo>
                  <a:pt x="125015" y="107157"/>
                </a:lnTo>
                <a:lnTo>
                  <a:pt x="107156" y="71438"/>
                </a:lnTo>
                <a:lnTo>
                  <a:pt x="80367" y="44649"/>
                </a:lnTo>
                <a:lnTo>
                  <a:pt x="71437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44649"/>
                </a:lnTo>
                <a:lnTo>
                  <a:pt x="80367" y="53579"/>
                </a:lnTo>
                <a:lnTo>
                  <a:pt x="107156" y="53579"/>
                </a:lnTo>
                <a:lnTo>
                  <a:pt x="133945" y="44649"/>
                </a:lnTo>
                <a:lnTo>
                  <a:pt x="160734" y="35719"/>
                </a:lnTo>
                <a:lnTo>
                  <a:pt x="196453" y="17860"/>
                </a:lnTo>
                <a:lnTo>
                  <a:pt x="214312" y="0"/>
                </a:lnTo>
                <a:lnTo>
                  <a:pt x="223242" y="0"/>
                </a:lnTo>
                <a:lnTo>
                  <a:pt x="232172" y="8930"/>
                </a:lnTo>
                <a:lnTo>
                  <a:pt x="232172" y="44649"/>
                </a:lnTo>
                <a:lnTo>
                  <a:pt x="223242" y="98227"/>
                </a:lnTo>
                <a:lnTo>
                  <a:pt x="214312" y="187524"/>
                </a:lnTo>
                <a:lnTo>
                  <a:pt x="214312" y="276821"/>
                </a:lnTo>
                <a:lnTo>
                  <a:pt x="214312" y="375048"/>
                </a:lnTo>
                <a:lnTo>
                  <a:pt x="223242" y="455415"/>
                </a:lnTo>
                <a:lnTo>
                  <a:pt x="241101" y="517923"/>
                </a:lnTo>
                <a:lnTo>
                  <a:pt x="267890" y="571501"/>
                </a:lnTo>
                <a:lnTo>
                  <a:pt x="294680" y="598290"/>
                </a:lnTo>
                <a:lnTo>
                  <a:pt x="321469" y="598290"/>
                </a:lnTo>
                <a:lnTo>
                  <a:pt x="357187" y="589360"/>
                </a:lnTo>
                <a:lnTo>
                  <a:pt x="375047" y="553641"/>
                </a:lnTo>
                <a:lnTo>
                  <a:pt x="383976" y="500063"/>
                </a:lnTo>
                <a:lnTo>
                  <a:pt x="375047" y="437555"/>
                </a:lnTo>
                <a:lnTo>
                  <a:pt x="357187" y="392907"/>
                </a:lnTo>
                <a:lnTo>
                  <a:pt x="321469" y="357188"/>
                </a:lnTo>
                <a:lnTo>
                  <a:pt x="276820" y="348258"/>
                </a:lnTo>
                <a:lnTo>
                  <a:pt x="232172" y="375048"/>
                </a:lnTo>
                <a:lnTo>
                  <a:pt x="187523" y="401837"/>
                </a:lnTo>
                <a:lnTo>
                  <a:pt x="133945" y="437555"/>
                </a:lnTo>
                <a:lnTo>
                  <a:pt x="89297" y="473274"/>
                </a:lnTo>
                <a:lnTo>
                  <a:pt x="44648" y="491133"/>
                </a:lnTo>
                <a:lnTo>
                  <a:pt x="0" y="500063"/>
                </a:lnTo>
                <a:lnTo>
                  <a:pt x="0" y="5000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6795492" y="5331023"/>
            <a:ext cx="80368" cy="375048"/>
          </a:xfrm>
          <a:custGeom>
            <a:avLst/>
            <a:gdLst/>
            <a:ahLst/>
            <a:cxnLst/>
            <a:rect l="0" t="0" r="0" b="0"/>
            <a:pathLst>
              <a:path w="80368" h="37504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35719"/>
                </a:lnTo>
                <a:lnTo>
                  <a:pt x="26789" y="71438"/>
                </a:lnTo>
                <a:lnTo>
                  <a:pt x="35719" y="116086"/>
                </a:lnTo>
                <a:lnTo>
                  <a:pt x="53578" y="169665"/>
                </a:lnTo>
                <a:lnTo>
                  <a:pt x="62508" y="223243"/>
                </a:lnTo>
                <a:lnTo>
                  <a:pt x="71438" y="276820"/>
                </a:lnTo>
                <a:lnTo>
                  <a:pt x="71438" y="321468"/>
                </a:lnTo>
                <a:lnTo>
                  <a:pt x="80367" y="348257"/>
                </a:lnTo>
                <a:lnTo>
                  <a:pt x="71438" y="366117"/>
                </a:lnTo>
                <a:lnTo>
                  <a:pt x="62508" y="375047"/>
                </a:lnTo>
                <a:lnTo>
                  <a:pt x="53578" y="366117"/>
                </a:lnTo>
                <a:lnTo>
                  <a:pt x="26789" y="339328"/>
                </a:lnTo>
                <a:lnTo>
                  <a:pt x="8930" y="312539"/>
                </a:lnTo>
                <a:lnTo>
                  <a:pt x="893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590109" y="5447109"/>
            <a:ext cx="321470" cy="116087"/>
          </a:xfrm>
          <a:custGeom>
            <a:avLst/>
            <a:gdLst/>
            <a:ahLst/>
            <a:cxnLst/>
            <a:rect l="0" t="0" r="0" b="0"/>
            <a:pathLst>
              <a:path w="321470" h="116087">
                <a:moveTo>
                  <a:pt x="0" y="35719"/>
                </a:moveTo>
                <a:lnTo>
                  <a:pt x="8930" y="44649"/>
                </a:lnTo>
                <a:lnTo>
                  <a:pt x="17860" y="62508"/>
                </a:lnTo>
                <a:lnTo>
                  <a:pt x="35719" y="89297"/>
                </a:lnTo>
                <a:lnTo>
                  <a:pt x="71438" y="98227"/>
                </a:lnTo>
                <a:lnTo>
                  <a:pt x="116086" y="116086"/>
                </a:lnTo>
                <a:lnTo>
                  <a:pt x="160735" y="116086"/>
                </a:lnTo>
                <a:lnTo>
                  <a:pt x="214313" y="107157"/>
                </a:lnTo>
                <a:lnTo>
                  <a:pt x="250032" y="89297"/>
                </a:lnTo>
                <a:lnTo>
                  <a:pt x="285750" y="62508"/>
                </a:lnTo>
                <a:lnTo>
                  <a:pt x="303610" y="3571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983016" y="5402461"/>
            <a:ext cx="205383" cy="357188"/>
          </a:xfrm>
          <a:custGeom>
            <a:avLst/>
            <a:gdLst/>
            <a:ahLst/>
            <a:cxnLst/>
            <a:rect l="0" t="0" r="0" b="0"/>
            <a:pathLst>
              <a:path w="205383" h="357188">
                <a:moveTo>
                  <a:pt x="0" y="205382"/>
                </a:moveTo>
                <a:lnTo>
                  <a:pt x="0" y="214312"/>
                </a:lnTo>
                <a:lnTo>
                  <a:pt x="26789" y="232171"/>
                </a:lnTo>
                <a:lnTo>
                  <a:pt x="53578" y="241101"/>
                </a:lnTo>
                <a:lnTo>
                  <a:pt x="89297" y="241101"/>
                </a:lnTo>
                <a:lnTo>
                  <a:pt x="116086" y="232171"/>
                </a:lnTo>
                <a:lnTo>
                  <a:pt x="142875" y="214312"/>
                </a:lnTo>
                <a:lnTo>
                  <a:pt x="151804" y="178593"/>
                </a:lnTo>
                <a:lnTo>
                  <a:pt x="160734" y="142875"/>
                </a:lnTo>
                <a:lnTo>
                  <a:pt x="151804" y="98227"/>
                </a:lnTo>
                <a:lnTo>
                  <a:pt x="133945" y="53578"/>
                </a:lnTo>
                <a:lnTo>
                  <a:pt x="107156" y="17859"/>
                </a:lnTo>
                <a:lnTo>
                  <a:pt x="89297" y="0"/>
                </a:lnTo>
                <a:lnTo>
                  <a:pt x="62507" y="0"/>
                </a:lnTo>
                <a:lnTo>
                  <a:pt x="44648" y="26789"/>
                </a:lnTo>
                <a:lnTo>
                  <a:pt x="26789" y="71437"/>
                </a:lnTo>
                <a:lnTo>
                  <a:pt x="17859" y="133945"/>
                </a:lnTo>
                <a:lnTo>
                  <a:pt x="17859" y="205382"/>
                </a:lnTo>
                <a:lnTo>
                  <a:pt x="17859" y="258960"/>
                </a:lnTo>
                <a:lnTo>
                  <a:pt x="35718" y="312538"/>
                </a:lnTo>
                <a:lnTo>
                  <a:pt x="53578" y="339327"/>
                </a:lnTo>
                <a:lnTo>
                  <a:pt x="71437" y="357187"/>
                </a:lnTo>
                <a:lnTo>
                  <a:pt x="98226" y="348257"/>
                </a:lnTo>
                <a:lnTo>
                  <a:pt x="125015" y="321468"/>
                </a:lnTo>
                <a:lnTo>
                  <a:pt x="151804" y="285749"/>
                </a:lnTo>
                <a:lnTo>
                  <a:pt x="169664" y="241101"/>
                </a:lnTo>
                <a:lnTo>
                  <a:pt x="187523" y="187523"/>
                </a:lnTo>
                <a:lnTo>
                  <a:pt x="205382" y="142875"/>
                </a:lnTo>
                <a:lnTo>
                  <a:pt x="20538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161609" y="5456039"/>
            <a:ext cx="160736" cy="312539"/>
          </a:xfrm>
          <a:custGeom>
            <a:avLst/>
            <a:gdLst/>
            <a:ahLst/>
            <a:cxnLst/>
            <a:rect l="0" t="0" r="0" b="0"/>
            <a:pathLst>
              <a:path w="160736" h="312539">
                <a:moveTo>
                  <a:pt x="80368" y="8930"/>
                </a:moveTo>
                <a:lnTo>
                  <a:pt x="71438" y="893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53579" y="44649"/>
                </a:lnTo>
                <a:lnTo>
                  <a:pt x="62508" y="62508"/>
                </a:lnTo>
                <a:lnTo>
                  <a:pt x="80368" y="89297"/>
                </a:lnTo>
                <a:lnTo>
                  <a:pt x="98227" y="107156"/>
                </a:lnTo>
                <a:lnTo>
                  <a:pt x="107157" y="125015"/>
                </a:lnTo>
                <a:lnTo>
                  <a:pt x="133946" y="151804"/>
                </a:lnTo>
                <a:lnTo>
                  <a:pt x="142875" y="169663"/>
                </a:lnTo>
                <a:lnTo>
                  <a:pt x="160735" y="196452"/>
                </a:lnTo>
                <a:lnTo>
                  <a:pt x="160735" y="214312"/>
                </a:lnTo>
                <a:lnTo>
                  <a:pt x="160735" y="232171"/>
                </a:lnTo>
                <a:lnTo>
                  <a:pt x="142875" y="258960"/>
                </a:lnTo>
                <a:lnTo>
                  <a:pt x="125016" y="276820"/>
                </a:lnTo>
                <a:lnTo>
                  <a:pt x="89297" y="303609"/>
                </a:lnTo>
                <a:lnTo>
                  <a:pt x="62508" y="312538"/>
                </a:lnTo>
                <a:lnTo>
                  <a:pt x="35719" y="312538"/>
                </a:lnTo>
                <a:lnTo>
                  <a:pt x="17860" y="312538"/>
                </a:lnTo>
                <a:lnTo>
                  <a:pt x="0" y="303609"/>
                </a:lnTo>
                <a:lnTo>
                  <a:pt x="0" y="294679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7429500" y="5223867"/>
            <a:ext cx="116087" cy="482204"/>
          </a:xfrm>
          <a:custGeom>
            <a:avLst/>
            <a:gdLst/>
            <a:ahLst/>
            <a:cxnLst/>
            <a:rect l="0" t="0" r="0" b="0"/>
            <a:pathLst>
              <a:path w="116087" h="48220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116086"/>
                </a:lnTo>
                <a:lnTo>
                  <a:pt x="0" y="169664"/>
                </a:lnTo>
                <a:lnTo>
                  <a:pt x="8930" y="232172"/>
                </a:lnTo>
                <a:lnTo>
                  <a:pt x="8930" y="294680"/>
                </a:lnTo>
                <a:lnTo>
                  <a:pt x="26789" y="348258"/>
                </a:lnTo>
                <a:lnTo>
                  <a:pt x="35719" y="392906"/>
                </a:lnTo>
                <a:lnTo>
                  <a:pt x="53578" y="428624"/>
                </a:lnTo>
                <a:lnTo>
                  <a:pt x="71438" y="464343"/>
                </a:lnTo>
                <a:lnTo>
                  <a:pt x="89297" y="473273"/>
                </a:lnTo>
                <a:lnTo>
                  <a:pt x="98227" y="482203"/>
                </a:lnTo>
                <a:lnTo>
                  <a:pt x="116086" y="473273"/>
                </a:lnTo>
                <a:lnTo>
                  <a:pt x="116086" y="446484"/>
                </a:lnTo>
                <a:lnTo>
                  <a:pt x="107156" y="419695"/>
                </a:lnTo>
                <a:lnTo>
                  <a:pt x="107156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241977" y="5447109"/>
            <a:ext cx="339329" cy="80369"/>
          </a:xfrm>
          <a:custGeom>
            <a:avLst/>
            <a:gdLst/>
            <a:ahLst/>
            <a:cxnLst/>
            <a:rect l="0" t="0" r="0" b="0"/>
            <a:pathLst>
              <a:path w="339329" h="80369">
                <a:moveTo>
                  <a:pt x="0" y="71438"/>
                </a:moveTo>
                <a:lnTo>
                  <a:pt x="8929" y="71438"/>
                </a:lnTo>
                <a:lnTo>
                  <a:pt x="17859" y="80368"/>
                </a:lnTo>
                <a:lnTo>
                  <a:pt x="35718" y="80368"/>
                </a:lnTo>
                <a:lnTo>
                  <a:pt x="71437" y="71438"/>
                </a:lnTo>
                <a:lnTo>
                  <a:pt x="116086" y="62508"/>
                </a:lnTo>
                <a:lnTo>
                  <a:pt x="178593" y="53579"/>
                </a:lnTo>
                <a:lnTo>
                  <a:pt x="241101" y="35719"/>
                </a:lnTo>
                <a:lnTo>
                  <a:pt x="303609" y="893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7724180" y="5429250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62508" y="0"/>
                </a:moveTo>
                <a:lnTo>
                  <a:pt x="62508" y="8930"/>
                </a:lnTo>
                <a:lnTo>
                  <a:pt x="44648" y="26789"/>
                </a:lnTo>
                <a:lnTo>
                  <a:pt x="35718" y="44648"/>
                </a:lnTo>
                <a:lnTo>
                  <a:pt x="17859" y="7143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4"/>
                </a:lnTo>
                <a:lnTo>
                  <a:pt x="17859" y="178593"/>
                </a:lnTo>
                <a:lnTo>
                  <a:pt x="26789" y="187523"/>
                </a:lnTo>
                <a:lnTo>
                  <a:pt x="44648" y="187523"/>
                </a:lnTo>
                <a:lnTo>
                  <a:pt x="62508" y="178593"/>
                </a:lnTo>
                <a:lnTo>
                  <a:pt x="80367" y="169663"/>
                </a:lnTo>
                <a:lnTo>
                  <a:pt x="80367" y="1696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7938492" y="5375672"/>
            <a:ext cx="410766" cy="178595"/>
          </a:xfrm>
          <a:custGeom>
            <a:avLst/>
            <a:gdLst/>
            <a:ahLst/>
            <a:cxnLst/>
            <a:rect l="0" t="0" r="0" b="0"/>
            <a:pathLst>
              <a:path w="410766" h="178595">
                <a:moveTo>
                  <a:pt x="17860" y="44648"/>
                </a:moveTo>
                <a:lnTo>
                  <a:pt x="17860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89" y="160734"/>
                </a:lnTo>
                <a:lnTo>
                  <a:pt x="26789" y="151805"/>
                </a:lnTo>
                <a:lnTo>
                  <a:pt x="35719" y="133945"/>
                </a:lnTo>
                <a:lnTo>
                  <a:pt x="35719" y="107156"/>
                </a:lnTo>
                <a:lnTo>
                  <a:pt x="35719" y="89297"/>
                </a:lnTo>
                <a:lnTo>
                  <a:pt x="35719" y="6250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80367"/>
                </a:lnTo>
                <a:lnTo>
                  <a:pt x="53578" y="107156"/>
                </a:lnTo>
                <a:lnTo>
                  <a:pt x="62508" y="133945"/>
                </a:lnTo>
                <a:lnTo>
                  <a:pt x="80367" y="151805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16086" y="169664"/>
                </a:lnTo>
                <a:lnTo>
                  <a:pt x="133946" y="160734"/>
                </a:lnTo>
                <a:lnTo>
                  <a:pt x="142875" y="133945"/>
                </a:lnTo>
                <a:lnTo>
                  <a:pt x="151805" y="107156"/>
                </a:lnTo>
                <a:lnTo>
                  <a:pt x="169664" y="71437"/>
                </a:lnTo>
                <a:lnTo>
                  <a:pt x="178594" y="44648"/>
                </a:lnTo>
                <a:lnTo>
                  <a:pt x="187524" y="26789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3" y="17859"/>
                </a:lnTo>
                <a:lnTo>
                  <a:pt x="223242" y="44648"/>
                </a:lnTo>
                <a:lnTo>
                  <a:pt x="223242" y="71437"/>
                </a:lnTo>
                <a:lnTo>
                  <a:pt x="223242" y="98226"/>
                </a:lnTo>
                <a:lnTo>
                  <a:pt x="214313" y="125016"/>
                </a:lnTo>
                <a:lnTo>
                  <a:pt x="205383" y="151805"/>
                </a:lnTo>
                <a:lnTo>
                  <a:pt x="187524" y="160734"/>
                </a:lnTo>
                <a:lnTo>
                  <a:pt x="169664" y="169664"/>
                </a:lnTo>
                <a:lnTo>
                  <a:pt x="151805" y="169664"/>
                </a:lnTo>
                <a:lnTo>
                  <a:pt x="142875" y="169664"/>
                </a:lnTo>
                <a:lnTo>
                  <a:pt x="133946" y="160734"/>
                </a:lnTo>
                <a:lnTo>
                  <a:pt x="125016" y="142875"/>
                </a:lnTo>
                <a:lnTo>
                  <a:pt x="133946" y="125016"/>
                </a:lnTo>
                <a:lnTo>
                  <a:pt x="142875" y="116086"/>
                </a:lnTo>
                <a:lnTo>
                  <a:pt x="160735" y="98226"/>
                </a:lnTo>
                <a:lnTo>
                  <a:pt x="187524" y="89297"/>
                </a:lnTo>
                <a:lnTo>
                  <a:pt x="214313" y="80367"/>
                </a:lnTo>
                <a:lnTo>
                  <a:pt x="250031" y="71437"/>
                </a:lnTo>
                <a:lnTo>
                  <a:pt x="276820" y="53578"/>
                </a:lnTo>
                <a:lnTo>
                  <a:pt x="303609" y="44648"/>
                </a:lnTo>
                <a:lnTo>
                  <a:pt x="321468" y="26789"/>
                </a:lnTo>
                <a:lnTo>
                  <a:pt x="339328" y="8930"/>
                </a:lnTo>
                <a:lnTo>
                  <a:pt x="339328" y="0"/>
                </a:lnTo>
                <a:lnTo>
                  <a:pt x="330398" y="0"/>
                </a:lnTo>
                <a:lnTo>
                  <a:pt x="321468" y="0"/>
                </a:lnTo>
                <a:lnTo>
                  <a:pt x="303609" y="17859"/>
                </a:lnTo>
                <a:lnTo>
                  <a:pt x="303609" y="44648"/>
                </a:lnTo>
                <a:lnTo>
                  <a:pt x="312538" y="71437"/>
                </a:lnTo>
                <a:lnTo>
                  <a:pt x="321468" y="107156"/>
                </a:lnTo>
                <a:lnTo>
                  <a:pt x="348257" y="133945"/>
                </a:lnTo>
                <a:lnTo>
                  <a:pt x="375046" y="133945"/>
                </a:lnTo>
                <a:lnTo>
                  <a:pt x="392906" y="125016"/>
                </a:lnTo>
                <a:lnTo>
                  <a:pt x="410765" y="107156"/>
                </a:lnTo>
                <a:lnTo>
                  <a:pt x="401835" y="71437"/>
                </a:lnTo>
                <a:lnTo>
                  <a:pt x="383976" y="26789"/>
                </a:lnTo>
                <a:lnTo>
                  <a:pt x="38397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2544961" y="1125141"/>
            <a:ext cx="2419946" cy="71438"/>
          </a:xfrm>
          <a:custGeom>
            <a:avLst/>
            <a:gdLst/>
            <a:ahLst/>
            <a:cxnLst/>
            <a:rect l="0" t="0" r="0" b="0"/>
            <a:pathLst>
              <a:path w="2419946" h="71438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62507"/>
                </a:lnTo>
                <a:lnTo>
                  <a:pt x="44648" y="62507"/>
                </a:lnTo>
                <a:lnTo>
                  <a:pt x="71437" y="62507"/>
                </a:lnTo>
                <a:lnTo>
                  <a:pt x="89297" y="71437"/>
                </a:lnTo>
                <a:lnTo>
                  <a:pt x="116086" y="71437"/>
                </a:lnTo>
                <a:lnTo>
                  <a:pt x="151805" y="71437"/>
                </a:lnTo>
                <a:lnTo>
                  <a:pt x="187523" y="71437"/>
                </a:lnTo>
                <a:lnTo>
                  <a:pt x="232172" y="71437"/>
                </a:lnTo>
                <a:lnTo>
                  <a:pt x="276820" y="71437"/>
                </a:lnTo>
                <a:lnTo>
                  <a:pt x="330398" y="71437"/>
                </a:lnTo>
                <a:lnTo>
                  <a:pt x="383977" y="71437"/>
                </a:lnTo>
                <a:lnTo>
                  <a:pt x="446484" y="62507"/>
                </a:lnTo>
                <a:lnTo>
                  <a:pt x="508992" y="71437"/>
                </a:lnTo>
                <a:lnTo>
                  <a:pt x="580430" y="71437"/>
                </a:lnTo>
                <a:lnTo>
                  <a:pt x="651867" y="71437"/>
                </a:lnTo>
                <a:lnTo>
                  <a:pt x="723305" y="71437"/>
                </a:lnTo>
                <a:lnTo>
                  <a:pt x="803672" y="71437"/>
                </a:lnTo>
                <a:lnTo>
                  <a:pt x="884039" y="71437"/>
                </a:lnTo>
                <a:lnTo>
                  <a:pt x="964406" y="71437"/>
                </a:lnTo>
                <a:lnTo>
                  <a:pt x="1053703" y="62507"/>
                </a:lnTo>
                <a:lnTo>
                  <a:pt x="1143000" y="53578"/>
                </a:lnTo>
                <a:lnTo>
                  <a:pt x="1241227" y="53578"/>
                </a:lnTo>
                <a:lnTo>
                  <a:pt x="1348383" y="44648"/>
                </a:lnTo>
                <a:lnTo>
                  <a:pt x="1446609" y="35718"/>
                </a:lnTo>
                <a:lnTo>
                  <a:pt x="1553766" y="26789"/>
                </a:lnTo>
                <a:lnTo>
                  <a:pt x="1651992" y="8929"/>
                </a:lnTo>
                <a:lnTo>
                  <a:pt x="1759148" y="8929"/>
                </a:lnTo>
                <a:lnTo>
                  <a:pt x="1875234" y="0"/>
                </a:lnTo>
                <a:lnTo>
                  <a:pt x="1973461" y="0"/>
                </a:lnTo>
                <a:lnTo>
                  <a:pt x="2080617" y="0"/>
                </a:lnTo>
                <a:lnTo>
                  <a:pt x="2178844" y="8929"/>
                </a:lnTo>
                <a:lnTo>
                  <a:pt x="2268141" y="17859"/>
                </a:lnTo>
                <a:lnTo>
                  <a:pt x="2348508" y="26789"/>
                </a:lnTo>
                <a:lnTo>
                  <a:pt x="2419945" y="26789"/>
                </a:lnTo>
                <a:lnTo>
                  <a:pt x="241994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White-box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7317" y="6367046"/>
            <a:ext cx="4293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http://en.wikipedia.org/wiki/White-box_testing</a:t>
            </a:r>
          </a:p>
        </p:txBody>
      </p:sp>
      <p:sp>
        <p:nvSpPr>
          <p:cNvPr id="7" name="Freeform 6"/>
          <p:cNvSpPr/>
          <p:nvPr/>
        </p:nvSpPr>
        <p:spPr>
          <a:xfrm>
            <a:off x="2848570" y="1910953"/>
            <a:ext cx="250033" cy="35720"/>
          </a:xfrm>
          <a:custGeom>
            <a:avLst/>
            <a:gdLst/>
            <a:ahLst/>
            <a:cxnLst/>
            <a:rect l="0" t="0" r="0" b="0"/>
            <a:pathLst>
              <a:path w="250033" h="35720">
                <a:moveTo>
                  <a:pt x="17860" y="17859"/>
                </a:moveTo>
                <a:lnTo>
                  <a:pt x="17860" y="17859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59"/>
                </a:lnTo>
                <a:lnTo>
                  <a:pt x="62508" y="26789"/>
                </a:lnTo>
                <a:lnTo>
                  <a:pt x="89297" y="26789"/>
                </a:lnTo>
                <a:lnTo>
                  <a:pt x="125016" y="35719"/>
                </a:lnTo>
                <a:lnTo>
                  <a:pt x="160735" y="35719"/>
                </a:lnTo>
                <a:lnTo>
                  <a:pt x="196453" y="35719"/>
                </a:lnTo>
                <a:lnTo>
                  <a:pt x="223243" y="35719"/>
                </a:lnTo>
                <a:lnTo>
                  <a:pt x="250032" y="26789"/>
                </a:lnTo>
                <a:lnTo>
                  <a:pt x="25003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66492" y="1848445"/>
            <a:ext cx="196454" cy="517923"/>
          </a:xfrm>
          <a:custGeom>
            <a:avLst/>
            <a:gdLst/>
            <a:ahLst/>
            <a:cxnLst/>
            <a:rect l="0" t="0" r="0" b="0"/>
            <a:pathLst>
              <a:path w="196454" h="517923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7143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33945"/>
                </a:lnTo>
                <a:lnTo>
                  <a:pt x="62508" y="142875"/>
                </a:lnTo>
                <a:lnTo>
                  <a:pt x="80367" y="151805"/>
                </a:lnTo>
                <a:lnTo>
                  <a:pt x="98227" y="142875"/>
                </a:lnTo>
                <a:lnTo>
                  <a:pt x="107156" y="125016"/>
                </a:lnTo>
                <a:lnTo>
                  <a:pt x="125016" y="98227"/>
                </a:lnTo>
                <a:lnTo>
                  <a:pt x="142875" y="71438"/>
                </a:lnTo>
                <a:lnTo>
                  <a:pt x="151805" y="44649"/>
                </a:lnTo>
                <a:lnTo>
                  <a:pt x="169664" y="17859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35719"/>
                </a:lnTo>
                <a:lnTo>
                  <a:pt x="169664" y="80367"/>
                </a:lnTo>
                <a:lnTo>
                  <a:pt x="169664" y="133945"/>
                </a:lnTo>
                <a:lnTo>
                  <a:pt x="160735" y="205383"/>
                </a:lnTo>
                <a:lnTo>
                  <a:pt x="160735" y="276820"/>
                </a:lnTo>
                <a:lnTo>
                  <a:pt x="160735" y="348258"/>
                </a:lnTo>
                <a:lnTo>
                  <a:pt x="169664" y="401836"/>
                </a:lnTo>
                <a:lnTo>
                  <a:pt x="178594" y="455414"/>
                </a:lnTo>
                <a:lnTo>
                  <a:pt x="187524" y="482203"/>
                </a:lnTo>
                <a:lnTo>
                  <a:pt x="196453" y="508992"/>
                </a:lnTo>
                <a:lnTo>
                  <a:pt x="196453" y="517922"/>
                </a:lnTo>
                <a:lnTo>
                  <a:pt x="196453" y="508992"/>
                </a:lnTo>
                <a:lnTo>
                  <a:pt x="196453" y="482203"/>
                </a:lnTo>
                <a:lnTo>
                  <a:pt x="187524" y="437555"/>
                </a:lnTo>
                <a:lnTo>
                  <a:pt x="187524" y="383977"/>
                </a:lnTo>
                <a:lnTo>
                  <a:pt x="187524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34383" y="1839515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98226" y="17860"/>
                </a:moveTo>
                <a:lnTo>
                  <a:pt x="89297" y="26789"/>
                </a:lnTo>
                <a:lnTo>
                  <a:pt x="89297" y="35719"/>
                </a:lnTo>
                <a:lnTo>
                  <a:pt x="71437" y="62508"/>
                </a:lnTo>
                <a:lnTo>
                  <a:pt x="62508" y="98227"/>
                </a:lnTo>
                <a:lnTo>
                  <a:pt x="62508" y="133946"/>
                </a:lnTo>
                <a:lnTo>
                  <a:pt x="62508" y="169664"/>
                </a:lnTo>
                <a:lnTo>
                  <a:pt x="71437" y="187524"/>
                </a:lnTo>
                <a:lnTo>
                  <a:pt x="80367" y="205383"/>
                </a:lnTo>
                <a:lnTo>
                  <a:pt x="98226" y="205383"/>
                </a:lnTo>
                <a:lnTo>
                  <a:pt x="116086" y="196454"/>
                </a:lnTo>
                <a:lnTo>
                  <a:pt x="133945" y="178594"/>
                </a:lnTo>
                <a:lnTo>
                  <a:pt x="151805" y="151805"/>
                </a:lnTo>
                <a:lnTo>
                  <a:pt x="160734" y="116086"/>
                </a:lnTo>
                <a:lnTo>
                  <a:pt x="151805" y="71438"/>
                </a:lnTo>
                <a:lnTo>
                  <a:pt x="142875" y="35719"/>
                </a:lnTo>
                <a:lnTo>
                  <a:pt x="116086" y="8930"/>
                </a:lnTo>
                <a:lnTo>
                  <a:pt x="89297" y="0"/>
                </a:lnTo>
                <a:lnTo>
                  <a:pt x="62508" y="0"/>
                </a:lnTo>
                <a:lnTo>
                  <a:pt x="35719" y="26789"/>
                </a:lnTo>
                <a:lnTo>
                  <a:pt x="17859" y="62508"/>
                </a:lnTo>
                <a:lnTo>
                  <a:pt x="0" y="89297"/>
                </a:lnTo>
                <a:lnTo>
                  <a:pt x="8930" y="125016"/>
                </a:lnTo>
                <a:lnTo>
                  <a:pt x="17859" y="142875"/>
                </a:lnTo>
                <a:lnTo>
                  <a:pt x="44648" y="160735"/>
                </a:lnTo>
                <a:lnTo>
                  <a:pt x="80367" y="169664"/>
                </a:lnTo>
                <a:lnTo>
                  <a:pt x="116086" y="160735"/>
                </a:lnTo>
                <a:lnTo>
                  <a:pt x="160734" y="151805"/>
                </a:lnTo>
                <a:lnTo>
                  <a:pt x="160734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866555" y="1857375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29" y="107156"/>
                </a:lnTo>
                <a:lnTo>
                  <a:pt x="8929" y="142875"/>
                </a:lnTo>
                <a:lnTo>
                  <a:pt x="8929" y="169664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205383"/>
                </a:lnTo>
                <a:lnTo>
                  <a:pt x="35718" y="196453"/>
                </a:lnTo>
                <a:lnTo>
                  <a:pt x="44648" y="178594"/>
                </a:lnTo>
                <a:lnTo>
                  <a:pt x="53578" y="142875"/>
                </a:lnTo>
                <a:lnTo>
                  <a:pt x="71437" y="107156"/>
                </a:lnTo>
                <a:lnTo>
                  <a:pt x="80367" y="71437"/>
                </a:lnTo>
                <a:lnTo>
                  <a:pt x="89297" y="44648"/>
                </a:lnTo>
                <a:lnTo>
                  <a:pt x="89297" y="35719"/>
                </a:lnTo>
                <a:lnTo>
                  <a:pt x="98226" y="44648"/>
                </a:lnTo>
                <a:lnTo>
                  <a:pt x="98226" y="62508"/>
                </a:lnTo>
                <a:lnTo>
                  <a:pt x="98226" y="89297"/>
                </a:lnTo>
                <a:lnTo>
                  <a:pt x="107156" y="116086"/>
                </a:lnTo>
                <a:lnTo>
                  <a:pt x="116086" y="142875"/>
                </a:lnTo>
                <a:lnTo>
                  <a:pt x="125015" y="160734"/>
                </a:lnTo>
                <a:lnTo>
                  <a:pt x="142875" y="178594"/>
                </a:lnTo>
                <a:lnTo>
                  <a:pt x="160734" y="187523"/>
                </a:lnTo>
                <a:lnTo>
                  <a:pt x="187523" y="178594"/>
                </a:lnTo>
                <a:lnTo>
                  <a:pt x="205383" y="160734"/>
                </a:lnTo>
                <a:lnTo>
                  <a:pt x="232172" y="133945"/>
                </a:lnTo>
                <a:lnTo>
                  <a:pt x="232172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304109" y="1839515"/>
            <a:ext cx="250033" cy="196455"/>
          </a:xfrm>
          <a:custGeom>
            <a:avLst/>
            <a:gdLst/>
            <a:ahLst/>
            <a:cxnLst/>
            <a:rect l="0" t="0" r="0" b="0"/>
            <a:pathLst>
              <a:path w="250033" h="196455">
                <a:moveTo>
                  <a:pt x="169664" y="8930"/>
                </a:moveTo>
                <a:lnTo>
                  <a:pt x="160735" y="8930"/>
                </a:lnTo>
                <a:lnTo>
                  <a:pt x="151805" y="0"/>
                </a:lnTo>
                <a:lnTo>
                  <a:pt x="133946" y="0"/>
                </a:lnTo>
                <a:lnTo>
                  <a:pt x="107157" y="0"/>
                </a:lnTo>
                <a:lnTo>
                  <a:pt x="80368" y="0"/>
                </a:lnTo>
                <a:lnTo>
                  <a:pt x="53579" y="17860"/>
                </a:lnTo>
                <a:lnTo>
                  <a:pt x="26789" y="35719"/>
                </a:lnTo>
                <a:lnTo>
                  <a:pt x="8930" y="71438"/>
                </a:lnTo>
                <a:lnTo>
                  <a:pt x="0" y="107157"/>
                </a:lnTo>
                <a:lnTo>
                  <a:pt x="8930" y="142875"/>
                </a:lnTo>
                <a:lnTo>
                  <a:pt x="17860" y="169664"/>
                </a:lnTo>
                <a:lnTo>
                  <a:pt x="44649" y="187524"/>
                </a:lnTo>
                <a:lnTo>
                  <a:pt x="80368" y="196454"/>
                </a:lnTo>
                <a:lnTo>
                  <a:pt x="125016" y="196454"/>
                </a:lnTo>
                <a:lnTo>
                  <a:pt x="169664" y="196454"/>
                </a:lnTo>
                <a:lnTo>
                  <a:pt x="214313" y="178594"/>
                </a:lnTo>
                <a:lnTo>
                  <a:pt x="250032" y="151805"/>
                </a:lnTo>
                <a:lnTo>
                  <a:pt x="250032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45211" y="1875234"/>
            <a:ext cx="410767" cy="178595"/>
          </a:xfrm>
          <a:custGeom>
            <a:avLst/>
            <a:gdLst/>
            <a:ahLst/>
            <a:cxnLst/>
            <a:rect l="0" t="0" r="0" b="0"/>
            <a:pathLst>
              <a:path w="410767" h="178595">
                <a:moveTo>
                  <a:pt x="35719" y="0"/>
                </a:move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25016"/>
                </a:lnTo>
                <a:lnTo>
                  <a:pt x="44648" y="116086"/>
                </a:lnTo>
                <a:lnTo>
                  <a:pt x="53578" y="98227"/>
                </a:lnTo>
                <a:lnTo>
                  <a:pt x="62508" y="71438"/>
                </a:lnTo>
                <a:lnTo>
                  <a:pt x="71437" y="53578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7" y="71438"/>
                </a:lnTo>
                <a:lnTo>
                  <a:pt x="89297" y="98227"/>
                </a:lnTo>
                <a:lnTo>
                  <a:pt x="89297" y="125016"/>
                </a:lnTo>
                <a:lnTo>
                  <a:pt x="98227" y="142875"/>
                </a:lnTo>
                <a:lnTo>
                  <a:pt x="98227" y="160735"/>
                </a:lnTo>
                <a:lnTo>
                  <a:pt x="107156" y="169664"/>
                </a:lnTo>
                <a:lnTo>
                  <a:pt x="125016" y="178594"/>
                </a:lnTo>
                <a:lnTo>
                  <a:pt x="133945" y="169664"/>
                </a:lnTo>
                <a:lnTo>
                  <a:pt x="142875" y="151805"/>
                </a:lnTo>
                <a:lnTo>
                  <a:pt x="151805" y="125016"/>
                </a:lnTo>
                <a:lnTo>
                  <a:pt x="160734" y="89297"/>
                </a:lnTo>
                <a:lnTo>
                  <a:pt x="169664" y="53578"/>
                </a:lnTo>
                <a:lnTo>
                  <a:pt x="178594" y="26789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26789"/>
                </a:lnTo>
                <a:lnTo>
                  <a:pt x="187523" y="44649"/>
                </a:lnTo>
                <a:lnTo>
                  <a:pt x="187523" y="71438"/>
                </a:lnTo>
                <a:lnTo>
                  <a:pt x="178594" y="98227"/>
                </a:lnTo>
                <a:lnTo>
                  <a:pt x="178594" y="125016"/>
                </a:lnTo>
                <a:lnTo>
                  <a:pt x="178594" y="142875"/>
                </a:lnTo>
                <a:lnTo>
                  <a:pt x="178594" y="160735"/>
                </a:lnTo>
                <a:lnTo>
                  <a:pt x="187523" y="160735"/>
                </a:lnTo>
                <a:lnTo>
                  <a:pt x="196453" y="160735"/>
                </a:lnTo>
                <a:lnTo>
                  <a:pt x="205383" y="142875"/>
                </a:lnTo>
                <a:lnTo>
                  <a:pt x="223242" y="116086"/>
                </a:lnTo>
                <a:lnTo>
                  <a:pt x="232172" y="98227"/>
                </a:lnTo>
                <a:lnTo>
                  <a:pt x="250031" y="71438"/>
                </a:lnTo>
                <a:lnTo>
                  <a:pt x="258961" y="62508"/>
                </a:lnTo>
                <a:lnTo>
                  <a:pt x="276820" y="62508"/>
                </a:lnTo>
                <a:lnTo>
                  <a:pt x="285750" y="80367"/>
                </a:lnTo>
                <a:lnTo>
                  <a:pt x="294680" y="98227"/>
                </a:lnTo>
                <a:lnTo>
                  <a:pt x="312539" y="116086"/>
                </a:lnTo>
                <a:lnTo>
                  <a:pt x="321469" y="133945"/>
                </a:lnTo>
                <a:lnTo>
                  <a:pt x="330398" y="151805"/>
                </a:lnTo>
                <a:lnTo>
                  <a:pt x="339328" y="160735"/>
                </a:lnTo>
                <a:lnTo>
                  <a:pt x="348258" y="160735"/>
                </a:lnTo>
                <a:lnTo>
                  <a:pt x="357187" y="151805"/>
                </a:lnTo>
                <a:lnTo>
                  <a:pt x="366117" y="133945"/>
                </a:lnTo>
                <a:lnTo>
                  <a:pt x="383977" y="107156"/>
                </a:lnTo>
                <a:lnTo>
                  <a:pt x="392906" y="71438"/>
                </a:lnTo>
                <a:lnTo>
                  <a:pt x="410766" y="35719"/>
                </a:lnTo>
                <a:lnTo>
                  <a:pt x="41076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63133" y="1723429"/>
            <a:ext cx="866181" cy="383978"/>
          </a:xfrm>
          <a:custGeom>
            <a:avLst/>
            <a:gdLst/>
            <a:ahLst/>
            <a:cxnLst/>
            <a:rect l="0" t="0" r="0" b="0"/>
            <a:pathLst>
              <a:path w="866181" h="383978">
                <a:moveTo>
                  <a:pt x="98226" y="178594"/>
                </a:moveTo>
                <a:lnTo>
                  <a:pt x="89297" y="178594"/>
                </a:lnTo>
                <a:lnTo>
                  <a:pt x="80367" y="169665"/>
                </a:lnTo>
                <a:lnTo>
                  <a:pt x="62508" y="169665"/>
                </a:lnTo>
                <a:lnTo>
                  <a:pt x="53578" y="169665"/>
                </a:lnTo>
                <a:lnTo>
                  <a:pt x="35719" y="178594"/>
                </a:lnTo>
                <a:lnTo>
                  <a:pt x="26789" y="196454"/>
                </a:lnTo>
                <a:lnTo>
                  <a:pt x="17859" y="223243"/>
                </a:lnTo>
                <a:lnTo>
                  <a:pt x="8930" y="250032"/>
                </a:lnTo>
                <a:lnTo>
                  <a:pt x="0" y="276821"/>
                </a:lnTo>
                <a:lnTo>
                  <a:pt x="8930" y="294680"/>
                </a:lnTo>
                <a:lnTo>
                  <a:pt x="8930" y="312540"/>
                </a:lnTo>
                <a:lnTo>
                  <a:pt x="26789" y="330399"/>
                </a:lnTo>
                <a:lnTo>
                  <a:pt x="35719" y="330399"/>
                </a:lnTo>
                <a:lnTo>
                  <a:pt x="53578" y="330399"/>
                </a:lnTo>
                <a:lnTo>
                  <a:pt x="71437" y="312540"/>
                </a:lnTo>
                <a:lnTo>
                  <a:pt x="89297" y="285750"/>
                </a:lnTo>
                <a:lnTo>
                  <a:pt x="98226" y="258961"/>
                </a:lnTo>
                <a:lnTo>
                  <a:pt x="98226" y="223243"/>
                </a:lnTo>
                <a:lnTo>
                  <a:pt x="107156" y="196454"/>
                </a:lnTo>
                <a:lnTo>
                  <a:pt x="107156" y="178594"/>
                </a:lnTo>
                <a:lnTo>
                  <a:pt x="107156" y="169665"/>
                </a:lnTo>
                <a:lnTo>
                  <a:pt x="107156" y="187524"/>
                </a:lnTo>
                <a:lnTo>
                  <a:pt x="107156" y="214313"/>
                </a:lnTo>
                <a:lnTo>
                  <a:pt x="107156" y="250032"/>
                </a:lnTo>
                <a:lnTo>
                  <a:pt x="116086" y="285750"/>
                </a:lnTo>
                <a:lnTo>
                  <a:pt x="116086" y="321469"/>
                </a:lnTo>
                <a:lnTo>
                  <a:pt x="125015" y="348258"/>
                </a:lnTo>
                <a:lnTo>
                  <a:pt x="142875" y="366118"/>
                </a:lnTo>
                <a:lnTo>
                  <a:pt x="151805" y="383977"/>
                </a:lnTo>
                <a:lnTo>
                  <a:pt x="160734" y="383977"/>
                </a:lnTo>
                <a:lnTo>
                  <a:pt x="169664" y="375047"/>
                </a:lnTo>
                <a:lnTo>
                  <a:pt x="178594" y="357188"/>
                </a:lnTo>
                <a:lnTo>
                  <a:pt x="196453" y="321469"/>
                </a:lnTo>
                <a:lnTo>
                  <a:pt x="205383" y="276821"/>
                </a:lnTo>
                <a:lnTo>
                  <a:pt x="205383" y="232172"/>
                </a:lnTo>
                <a:lnTo>
                  <a:pt x="214312" y="196454"/>
                </a:lnTo>
                <a:lnTo>
                  <a:pt x="214312" y="169665"/>
                </a:lnTo>
                <a:lnTo>
                  <a:pt x="214312" y="169665"/>
                </a:lnTo>
                <a:lnTo>
                  <a:pt x="223242" y="187524"/>
                </a:lnTo>
                <a:lnTo>
                  <a:pt x="223242" y="214313"/>
                </a:lnTo>
                <a:lnTo>
                  <a:pt x="223242" y="241102"/>
                </a:lnTo>
                <a:lnTo>
                  <a:pt x="232172" y="276821"/>
                </a:lnTo>
                <a:lnTo>
                  <a:pt x="241101" y="312540"/>
                </a:lnTo>
                <a:lnTo>
                  <a:pt x="258961" y="339329"/>
                </a:lnTo>
                <a:lnTo>
                  <a:pt x="267890" y="357188"/>
                </a:lnTo>
                <a:lnTo>
                  <a:pt x="285750" y="366118"/>
                </a:lnTo>
                <a:lnTo>
                  <a:pt x="303609" y="357188"/>
                </a:lnTo>
                <a:lnTo>
                  <a:pt x="312539" y="348258"/>
                </a:lnTo>
                <a:lnTo>
                  <a:pt x="330398" y="321469"/>
                </a:lnTo>
                <a:lnTo>
                  <a:pt x="339328" y="294680"/>
                </a:lnTo>
                <a:lnTo>
                  <a:pt x="357187" y="267891"/>
                </a:lnTo>
                <a:lnTo>
                  <a:pt x="357187" y="241102"/>
                </a:lnTo>
                <a:lnTo>
                  <a:pt x="366117" y="241102"/>
                </a:lnTo>
                <a:lnTo>
                  <a:pt x="366117" y="241102"/>
                </a:lnTo>
                <a:lnTo>
                  <a:pt x="366117" y="258961"/>
                </a:lnTo>
                <a:lnTo>
                  <a:pt x="366117" y="285750"/>
                </a:lnTo>
                <a:lnTo>
                  <a:pt x="375047" y="312540"/>
                </a:lnTo>
                <a:lnTo>
                  <a:pt x="375047" y="339329"/>
                </a:lnTo>
                <a:lnTo>
                  <a:pt x="383976" y="357188"/>
                </a:lnTo>
                <a:lnTo>
                  <a:pt x="392906" y="366118"/>
                </a:lnTo>
                <a:lnTo>
                  <a:pt x="401836" y="375047"/>
                </a:lnTo>
                <a:lnTo>
                  <a:pt x="410765" y="375047"/>
                </a:lnTo>
                <a:lnTo>
                  <a:pt x="419695" y="357188"/>
                </a:lnTo>
                <a:lnTo>
                  <a:pt x="428625" y="339329"/>
                </a:lnTo>
                <a:lnTo>
                  <a:pt x="446484" y="312540"/>
                </a:lnTo>
                <a:lnTo>
                  <a:pt x="455414" y="276821"/>
                </a:lnTo>
                <a:lnTo>
                  <a:pt x="464344" y="250032"/>
                </a:lnTo>
                <a:lnTo>
                  <a:pt x="464344" y="232172"/>
                </a:lnTo>
                <a:lnTo>
                  <a:pt x="473273" y="223243"/>
                </a:lnTo>
                <a:lnTo>
                  <a:pt x="473273" y="232172"/>
                </a:lnTo>
                <a:lnTo>
                  <a:pt x="473273" y="241102"/>
                </a:lnTo>
                <a:lnTo>
                  <a:pt x="482203" y="258961"/>
                </a:lnTo>
                <a:lnTo>
                  <a:pt x="482203" y="276821"/>
                </a:lnTo>
                <a:lnTo>
                  <a:pt x="482203" y="294680"/>
                </a:lnTo>
                <a:lnTo>
                  <a:pt x="491133" y="303610"/>
                </a:lnTo>
                <a:lnTo>
                  <a:pt x="500062" y="312540"/>
                </a:lnTo>
                <a:lnTo>
                  <a:pt x="508992" y="312540"/>
                </a:lnTo>
                <a:lnTo>
                  <a:pt x="508992" y="303610"/>
                </a:lnTo>
                <a:lnTo>
                  <a:pt x="517922" y="294680"/>
                </a:lnTo>
                <a:lnTo>
                  <a:pt x="526851" y="276821"/>
                </a:lnTo>
                <a:lnTo>
                  <a:pt x="526851" y="250032"/>
                </a:lnTo>
                <a:lnTo>
                  <a:pt x="526851" y="223243"/>
                </a:lnTo>
                <a:lnTo>
                  <a:pt x="526851" y="205383"/>
                </a:lnTo>
                <a:lnTo>
                  <a:pt x="526851" y="187524"/>
                </a:lnTo>
                <a:lnTo>
                  <a:pt x="517922" y="196454"/>
                </a:lnTo>
                <a:lnTo>
                  <a:pt x="508992" y="205383"/>
                </a:lnTo>
                <a:lnTo>
                  <a:pt x="500062" y="241102"/>
                </a:lnTo>
                <a:lnTo>
                  <a:pt x="491133" y="267891"/>
                </a:lnTo>
                <a:lnTo>
                  <a:pt x="482203" y="303610"/>
                </a:lnTo>
                <a:lnTo>
                  <a:pt x="473273" y="330399"/>
                </a:lnTo>
                <a:lnTo>
                  <a:pt x="473273" y="357188"/>
                </a:lnTo>
                <a:lnTo>
                  <a:pt x="473273" y="366118"/>
                </a:lnTo>
                <a:lnTo>
                  <a:pt x="482203" y="375047"/>
                </a:lnTo>
                <a:lnTo>
                  <a:pt x="482203" y="375047"/>
                </a:lnTo>
                <a:lnTo>
                  <a:pt x="500062" y="357188"/>
                </a:lnTo>
                <a:lnTo>
                  <a:pt x="508992" y="339329"/>
                </a:lnTo>
                <a:lnTo>
                  <a:pt x="526851" y="303610"/>
                </a:lnTo>
                <a:lnTo>
                  <a:pt x="544711" y="258961"/>
                </a:lnTo>
                <a:lnTo>
                  <a:pt x="553640" y="196454"/>
                </a:lnTo>
                <a:lnTo>
                  <a:pt x="571500" y="142875"/>
                </a:lnTo>
                <a:lnTo>
                  <a:pt x="580430" y="80368"/>
                </a:lnTo>
                <a:lnTo>
                  <a:pt x="589359" y="35719"/>
                </a:lnTo>
                <a:lnTo>
                  <a:pt x="589359" y="8930"/>
                </a:lnTo>
                <a:lnTo>
                  <a:pt x="589359" y="0"/>
                </a:lnTo>
                <a:lnTo>
                  <a:pt x="580430" y="8930"/>
                </a:lnTo>
                <a:lnTo>
                  <a:pt x="571500" y="35719"/>
                </a:lnTo>
                <a:lnTo>
                  <a:pt x="553640" y="71438"/>
                </a:lnTo>
                <a:lnTo>
                  <a:pt x="544711" y="125016"/>
                </a:lnTo>
                <a:lnTo>
                  <a:pt x="535781" y="169665"/>
                </a:lnTo>
                <a:lnTo>
                  <a:pt x="544711" y="223243"/>
                </a:lnTo>
                <a:lnTo>
                  <a:pt x="553640" y="267891"/>
                </a:lnTo>
                <a:lnTo>
                  <a:pt x="580430" y="312540"/>
                </a:lnTo>
                <a:lnTo>
                  <a:pt x="607219" y="339329"/>
                </a:lnTo>
                <a:lnTo>
                  <a:pt x="651867" y="357188"/>
                </a:lnTo>
                <a:lnTo>
                  <a:pt x="696515" y="366118"/>
                </a:lnTo>
                <a:lnTo>
                  <a:pt x="741164" y="366118"/>
                </a:lnTo>
                <a:lnTo>
                  <a:pt x="785812" y="357188"/>
                </a:lnTo>
                <a:lnTo>
                  <a:pt x="830461" y="330399"/>
                </a:lnTo>
                <a:lnTo>
                  <a:pt x="866180" y="285750"/>
                </a:lnTo>
                <a:lnTo>
                  <a:pt x="86618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86438" y="1866304"/>
            <a:ext cx="223243" cy="196455"/>
          </a:xfrm>
          <a:custGeom>
            <a:avLst/>
            <a:gdLst/>
            <a:ahLst/>
            <a:cxnLst/>
            <a:rect l="0" t="0" r="0" b="0"/>
            <a:pathLst>
              <a:path w="223243" h="196455">
                <a:moveTo>
                  <a:pt x="125015" y="62508"/>
                </a:moveTo>
                <a:lnTo>
                  <a:pt x="116085" y="53579"/>
                </a:lnTo>
                <a:lnTo>
                  <a:pt x="116085" y="44649"/>
                </a:lnTo>
                <a:lnTo>
                  <a:pt x="107156" y="35719"/>
                </a:lnTo>
                <a:lnTo>
                  <a:pt x="98226" y="17860"/>
                </a:lnTo>
                <a:lnTo>
                  <a:pt x="89296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17860"/>
                </a:lnTo>
                <a:lnTo>
                  <a:pt x="26789" y="26790"/>
                </a:lnTo>
                <a:lnTo>
                  <a:pt x="26789" y="53579"/>
                </a:lnTo>
                <a:lnTo>
                  <a:pt x="35718" y="71438"/>
                </a:lnTo>
                <a:lnTo>
                  <a:pt x="62507" y="89297"/>
                </a:lnTo>
                <a:lnTo>
                  <a:pt x="89296" y="107157"/>
                </a:lnTo>
                <a:lnTo>
                  <a:pt x="116085" y="125016"/>
                </a:lnTo>
                <a:lnTo>
                  <a:pt x="142875" y="142875"/>
                </a:lnTo>
                <a:lnTo>
                  <a:pt x="160734" y="151805"/>
                </a:lnTo>
                <a:lnTo>
                  <a:pt x="160734" y="169665"/>
                </a:lnTo>
                <a:lnTo>
                  <a:pt x="142875" y="178594"/>
                </a:lnTo>
                <a:lnTo>
                  <a:pt x="116085" y="196454"/>
                </a:lnTo>
                <a:lnTo>
                  <a:pt x="80367" y="196454"/>
                </a:lnTo>
                <a:lnTo>
                  <a:pt x="44648" y="196454"/>
                </a:lnTo>
                <a:lnTo>
                  <a:pt x="17859" y="178594"/>
                </a:lnTo>
                <a:lnTo>
                  <a:pt x="0" y="160735"/>
                </a:lnTo>
                <a:lnTo>
                  <a:pt x="8929" y="142875"/>
                </a:lnTo>
                <a:lnTo>
                  <a:pt x="26789" y="116086"/>
                </a:lnTo>
                <a:lnTo>
                  <a:pt x="62507" y="89297"/>
                </a:lnTo>
                <a:lnTo>
                  <a:pt x="116085" y="62508"/>
                </a:lnTo>
                <a:lnTo>
                  <a:pt x="169664" y="35719"/>
                </a:lnTo>
                <a:lnTo>
                  <a:pt x="223242" y="17860"/>
                </a:lnTo>
                <a:lnTo>
                  <a:pt x="223242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27539" y="1687711"/>
            <a:ext cx="750095" cy="455415"/>
          </a:xfrm>
          <a:custGeom>
            <a:avLst/>
            <a:gdLst/>
            <a:ahLst/>
            <a:cxnLst/>
            <a:rect l="0" t="0" r="0" b="0"/>
            <a:pathLst>
              <a:path w="750095" h="455415">
                <a:moveTo>
                  <a:pt x="8930" y="26789"/>
                </a:moveTo>
                <a:lnTo>
                  <a:pt x="8930" y="35718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33945"/>
                </a:lnTo>
                <a:lnTo>
                  <a:pt x="8930" y="178593"/>
                </a:lnTo>
                <a:lnTo>
                  <a:pt x="26789" y="232172"/>
                </a:lnTo>
                <a:lnTo>
                  <a:pt x="35719" y="276820"/>
                </a:lnTo>
                <a:lnTo>
                  <a:pt x="53578" y="321468"/>
                </a:lnTo>
                <a:lnTo>
                  <a:pt x="62508" y="357187"/>
                </a:lnTo>
                <a:lnTo>
                  <a:pt x="80367" y="383976"/>
                </a:lnTo>
                <a:lnTo>
                  <a:pt x="89297" y="401836"/>
                </a:lnTo>
                <a:lnTo>
                  <a:pt x="98227" y="401836"/>
                </a:lnTo>
                <a:lnTo>
                  <a:pt x="116086" y="383976"/>
                </a:lnTo>
                <a:lnTo>
                  <a:pt x="133945" y="357187"/>
                </a:lnTo>
                <a:lnTo>
                  <a:pt x="142875" y="312539"/>
                </a:lnTo>
                <a:lnTo>
                  <a:pt x="151805" y="267890"/>
                </a:lnTo>
                <a:lnTo>
                  <a:pt x="160734" y="232172"/>
                </a:lnTo>
                <a:lnTo>
                  <a:pt x="160734" y="214312"/>
                </a:lnTo>
                <a:lnTo>
                  <a:pt x="169664" y="205383"/>
                </a:lnTo>
                <a:lnTo>
                  <a:pt x="169664" y="232172"/>
                </a:lnTo>
                <a:lnTo>
                  <a:pt x="178594" y="267890"/>
                </a:lnTo>
                <a:lnTo>
                  <a:pt x="178594" y="312539"/>
                </a:lnTo>
                <a:lnTo>
                  <a:pt x="178594" y="366117"/>
                </a:lnTo>
                <a:lnTo>
                  <a:pt x="187524" y="401836"/>
                </a:lnTo>
                <a:lnTo>
                  <a:pt x="196453" y="428625"/>
                </a:lnTo>
                <a:lnTo>
                  <a:pt x="205383" y="446484"/>
                </a:lnTo>
                <a:lnTo>
                  <a:pt x="214313" y="455414"/>
                </a:lnTo>
                <a:lnTo>
                  <a:pt x="223242" y="455414"/>
                </a:lnTo>
                <a:lnTo>
                  <a:pt x="241102" y="437554"/>
                </a:lnTo>
                <a:lnTo>
                  <a:pt x="258961" y="401836"/>
                </a:lnTo>
                <a:lnTo>
                  <a:pt x="276820" y="366117"/>
                </a:lnTo>
                <a:lnTo>
                  <a:pt x="294680" y="321468"/>
                </a:lnTo>
                <a:lnTo>
                  <a:pt x="303609" y="276820"/>
                </a:lnTo>
                <a:lnTo>
                  <a:pt x="312539" y="258961"/>
                </a:lnTo>
                <a:lnTo>
                  <a:pt x="321469" y="250031"/>
                </a:lnTo>
                <a:lnTo>
                  <a:pt x="321469" y="267890"/>
                </a:lnTo>
                <a:lnTo>
                  <a:pt x="312539" y="294679"/>
                </a:lnTo>
                <a:lnTo>
                  <a:pt x="303609" y="330398"/>
                </a:lnTo>
                <a:lnTo>
                  <a:pt x="303609" y="366117"/>
                </a:lnTo>
                <a:lnTo>
                  <a:pt x="303609" y="401836"/>
                </a:lnTo>
                <a:lnTo>
                  <a:pt x="303609" y="419695"/>
                </a:lnTo>
                <a:lnTo>
                  <a:pt x="303609" y="437554"/>
                </a:lnTo>
                <a:lnTo>
                  <a:pt x="303609" y="446484"/>
                </a:lnTo>
                <a:lnTo>
                  <a:pt x="312539" y="437554"/>
                </a:lnTo>
                <a:lnTo>
                  <a:pt x="321469" y="428625"/>
                </a:lnTo>
                <a:lnTo>
                  <a:pt x="321469" y="401836"/>
                </a:lnTo>
                <a:lnTo>
                  <a:pt x="330399" y="366117"/>
                </a:lnTo>
                <a:lnTo>
                  <a:pt x="330399" y="330398"/>
                </a:lnTo>
                <a:lnTo>
                  <a:pt x="330399" y="294679"/>
                </a:lnTo>
                <a:lnTo>
                  <a:pt x="330399" y="267890"/>
                </a:lnTo>
                <a:lnTo>
                  <a:pt x="330399" y="250031"/>
                </a:lnTo>
                <a:lnTo>
                  <a:pt x="330399" y="250031"/>
                </a:lnTo>
                <a:lnTo>
                  <a:pt x="330399" y="258961"/>
                </a:lnTo>
                <a:lnTo>
                  <a:pt x="339328" y="267890"/>
                </a:lnTo>
                <a:lnTo>
                  <a:pt x="348258" y="276820"/>
                </a:lnTo>
                <a:lnTo>
                  <a:pt x="357188" y="285750"/>
                </a:lnTo>
                <a:lnTo>
                  <a:pt x="375047" y="294679"/>
                </a:lnTo>
                <a:lnTo>
                  <a:pt x="392906" y="303609"/>
                </a:lnTo>
                <a:lnTo>
                  <a:pt x="401836" y="312539"/>
                </a:lnTo>
                <a:lnTo>
                  <a:pt x="410766" y="330398"/>
                </a:lnTo>
                <a:lnTo>
                  <a:pt x="419695" y="339328"/>
                </a:lnTo>
                <a:lnTo>
                  <a:pt x="419695" y="348258"/>
                </a:lnTo>
                <a:lnTo>
                  <a:pt x="419695" y="357187"/>
                </a:lnTo>
                <a:lnTo>
                  <a:pt x="419695" y="366117"/>
                </a:lnTo>
                <a:lnTo>
                  <a:pt x="419695" y="366117"/>
                </a:lnTo>
                <a:lnTo>
                  <a:pt x="419695" y="366117"/>
                </a:lnTo>
                <a:lnTo>
                  <a:pt x="428625" y="357187"/>
                </a:lnTo>
                <a:lnTo>
                  <a:pt x="437555" y="348258"/>
                </a:lnTo>
                <a:lnTo>
                  <a:pt x="446484" y="339328"/>
                </a:lnTo>
                <a:lnTo>
                  <a:pt x="455414" y="339328"/>
                </a:lnTo>
                <a:lnTo>
                  <a:pt x="464344" y="339328"/>
                </a:lnTo>
                <a:lnTo>
                  <a:pt x="473274" y="348258"/>
                </a:lnTo>
                <a:lnTo>
                  <a:pt x="473274" y="357187"/>
                </a:lnTo>
                <a:lnTo>
                  <a:pt x="473274" y="366117"/>
                </a:lnTo>
                <a:lnTo>
                  <a:pt x="473274" y="375047"/>
                </a:lnTo>
                <a:lnTo>
                  <a:pt x="482203" y="375047"/>
                </a:lnTo>
                <a:lnTo>
                  <a:pt x="491133" y="375047"/>
                </a:lnTo>
                <a:lnTo>
                  <a:pt x="500063" y="366117"/>
                </a:lnTo>
                <a:lnTo>
                  <a:pt x="508992" y="348258"/>
                </a:lnTo>
                <a:lnTo>
                  <a:pt x="526852" y="321468"/>
                </a:lnTo>
                <a:lnTo>
                  <a:pt x="544711" y="294679"/>
                </a:lnTo>
                <a:lnTo>
                  <a:pt x="562570" y="250031"/>
                </a:lnTo>
                <a:lnTo>
                  <a:pt x="580430" y="196453"/>
                </a:lnTo>
                <a:lnTo>
                  <a:pt x="589359" y="133945"/>
                </a:lnTo>
                <a:lnTo>
                  <a:pt x="598289" y="80367"/>
                </a:lnTo>
                <a:lnTo>
                  <a:pt x="598289" y="26789"/>
                </a:lnTo>
                <a:lnTo>
                  <a:pt x="598289" y="8929"/>
                </a:lnTo>
                <a:lnTo>
                  <a:pt x="580430" y="0"/>
                </a:lnTo>
                <a:lnTo>
                  <a:pt x="562570" y="26789"/>
                </a:lnTo>
                <a:lnTo>
                  <a:pt x="544711" y="62508"/>
                </a:lnTo>
                <a:lnTo>
                  <a:pt x="526852" y="116086"/>
                </a:lnTo>
                <a:lnTo>
                  <a:pt x="508992" y="178593"/>
                </a:lnTo>
                <a:lnTo>
                  <a:pt x="508992" y="241101"/>
                </a:lnTo>
                <a:lnTo>
                  <a:pt x="508992" y="294679"/>
                </a:lnTo>
                <a:lnTo>
                  <a:pt x="526852" y="330398"/>
                </a:lnTo>
                <a:lnTo>
                  <a:pt x="553641" y="366117"/>
                </a:lnTo>
                <a:lnTo>
                  <a:pt x="589359" y="383976"/>
                </a:lnTo>
                <a:lnTo>
                  <a:pt x="625078" y="383976"/>
                </a:lnTo>
                <a:lnTo>
                  <a:pt x="660797" y="383976"/>
                </a:lnTo>
                <a:lnTo>
                  <a:pt x="687586" y="366117"/>
                </a:lnTo>
                <a:lnTo>
                  <a:pt x="714375" y="348258"/>
                </a:lnTo>
                <a:lnTo>
                  <a:pt x="741164" y="330398"/>
                </a:lnTo>
                <a:lnTo>
                  <a:pt x="741164" y="321468"/>
                </a:lnTo>
                <a:lnTo>
                  <a:pt x="750094" y="303609"/>
                </a:lnTo>
                <a:lnTo>
                  <a:pt x="741164" y="303609"/>
                </a:lnTo>
                <a:lnTo>
                  <a:pt x="732234" y="294679"/>
                </a:lnTo>
                <a:lnTo>
                  <a:pt x="732234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79406" y="1687711"/>
            <a:ext cx="375048" cy="428626"/>
          </a:xfrm>
          <a:custGeom>
            <a:avLst/>
            <a:gdLst/>
            <a:ahLst/>
            <a:cxnLst/>
            <a:rect l="0" t="0" r="0" b="0"/>
            <a:pathLst>
              <a:path w="375048" h="428626">
                <a:moveTo>
                  <a:pt x="116086" y="330398"/>
                </a:moveTo>
                <a:lnTo>
                  <a:pt x="116086" y="321468"/>
                </a:lnTo>
                <a:lnTo>
                  <a:pt x="107157" y="312539"/>
                </a:lnTo>
                <a:lnTo>
                  <a:pt x="98227" y="294679"/>
                </a:lnTo>
                <a:lnTo>
                  <a:pt x="89297" y="267890"/>
                </a:lnTo>
                <a:lnTo>
                  <a:pt x="62508" y="250031"/>
                </a:lnTo>
                <a:lnTo>
                  <a:pt x="44649" y="241101"/>
                </a:lnTo>
                <a:lnTo>
                  <a:pt x="26789" y="258961"/>
                </a:lnTo>
                <a:lnTo>
                  <a:pt x="17860" y="276820"/>
                </a:lnTo>
                <a:lnTo>
                  <a:pt x="0" y="312539"/>
                </a:lnTo>
                <a:lnTo>
                  <a:pt x="0" y="348258"/>
                </a:lnTo>
                <a:lnTo>
                  <a:pt x="0" y="383976"/>
                </a:lnTo>
                <a:lnTo>
                  <a:pt x="0" y="410765"/>
                </a:lnTo>
                <a:lnTo>
                  <a:pt x="8930" y="428625"/>
                </a:lnTo>
                <a:lnTo>
                  <a:pt x="17860" y="428625"/>
                </a:lnTo>
                <a:lnTo>
                  <a:pt x="35719" y="428625"/>
                </a:lnTo>
                <a:lnTo>
                  <a:pt x="53578" y="410765"/>
                </a:lnTo>
                <a:lnTo>
                  <a:pt x="71438" y="383976"/>
                </a:lnTo>
                <a:lnTo>
                  <a:pt x="98227" y="348258"/>
                </a:lnTo>
                <a:lnTo>
                  <a:pt x="116086" y="303609"/>
                </a:lnTo>
                <a:lnTo>
                  <a:pt x="133946" y="250031"/>
                </a:lnTo>
                <a:lnTo>
                  <a:pt x="151805" y="187523"/>
                </a:lnTo>
                <a:lnTo>
                  <a:pt x="169664" y="116086"/>
                </a:lnTo>
                <a:lnTo>
                  <a:pt x="178594" y="62508"/>
                </a:lnTo>
                <a:lnTo>
                  <a:pt x="178594" y="17859"/>
                </a:lnTo>
                <a:lnTo>
                  <a:pt x="169664" y="0"/>
                </a:lnTo>
                <a:lnTo>
                  <a:pt x="151805" y="17859"/>
                </a:lnTo>
                <a:lnTo>
                  <a:pt x="142875" y="53578"/>
                </a:lnTo>
                <a:lnTo>
                  <a:pt x="125016" y="116086"/>
                </a:lnTo>
                <a:lnTo>
                  <a:pt x="107157" y="187523"/>
                </a:lnTo>
                <a:lnTo>
                  <a:pt x="89297" y="258961"/>
                </a:lnTo>
                <a:lnTo>
                  <a:pt x="89297" y="321468"/>
                </a:lnTo>
                <a:lnTo>
                  <a:pt x="89297" y="366117"/>
                </a:lnTo>
                <a:lnTo>
                  <a:pt x="107157" y="401836"/>
                </a:lnTo>
                <a:lnTo>
                  <a:pt x="133946" y="428625"/>
                </a:lnTo>
                <a:lnTo>
                  <a:pt x="169664" y="428625"/>
                </a:lnTo>
                <a:lnTo>
                  <a:pt x="214313" y="428625"/>
                </a:lnTo>
                <a:lnTo>
                  <a:pt x="267891" y="410765"/>
                </a:lnTo>
                <a:lnTo>
                  <a:pt x="321469" y="392906"/>
                </a:lnTo>
                <a:lnTo>
                  <a:pt x="375047" y="357187"/>
                </a:lnTo>
                <a:lnTo>
                  <a:pt x="375047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152680" y="1625203"/>
            <a:ext cx="276821" cy="517923"/>
          </a:xfrm>
          <a:custGeom>
            <a:avLst/>
            <a:gdLst/>
            <a:ahLst/>
            <a:cxnLst/>
            <a:rect l="0" t="0" r="0" b="0"/>
            <a:pathLst>
              <a:path w="276821" h="517923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53578" y="35719"/>
                </a:lnTo>
                <a:lnTo>
                  <a:pt x="44648" y="62508"/>
                </a:lnTo>
                <a:lnTo>
                  <a:pt x="35718" y="116086"/>
                </a:lnTo>
                <a:lnTo>
                  <a:pt x="26789" y="187523"/>
                </a:lnTo>
                <a:lnTo>
                  <a:pt x="17859" y="267891"/>
                </a:lnTo>
                <a:lnTo>
                  <a:pt x="17859" y="339328"/>
                </a:lnTo>
                <a:lnTo>
                  <a:pt x="8929" y="410766"/>
                </a:lnTo>
                <a:lnTo>
                  <a:pt x="0" y="464344"/>
                </a:lnTo>
                <a:lnTo>
                  <a:pt x="0" y="491133"/>
                </a:lnTo>
                <a:lnTo>
                  <a:pt x="8929" y="517922"/>
                </a:lnTo>
                <a:lnTo>
                  <a:pt x="8929" y="517922"/>
                </a:lnTo>
                <a:lnTo>
                  <a:pt x="26789" y="508992"/>
                </a:lnTo>
                <a:lnTo>
                  <a:pt x="44648" y="473273"/>
                </a:lnTo>
                <a:lnTo>
                  <a:pt x="53578" y="428625"/>
                </a:lnTo>
                <a:lnTo>
                  <a:pt x="71437" y="366117"/>
                </a:lnTo>
                <a:lnTo>
                  <a:pt x="89297" y="303609"/>
                </a:lnTo>
                <a:lnTo>
                  <a:pt x="107156" y="250031"/>
                </a:lnTo>
                <a:lnTo>
                  <a:pt x="116086" y="214312"/>
                </a:lnTo>
                <a:lnTo>
                  <a:pt x="125015" y="214312"/>
                </a:lnTo>
                <a:lnTo>
                  <a:pt x="125015" y="241101"/>
                </a:lnTo>
                <a:lnTo>
                  <a:pt x="125015" y="285750"/>
                </a:lnTo>
                <a:lnTo>
                  <a:pt x="116086" y="339328"/>
                </a:lnTo>
                <a:lnTo>
                  <a:pt x="98226" y="392906"/>
                </a:lnTo>
                <a:lnTo>
                  <a:pt x="98226" y="428625"/>
                </a:lnTo>
                <a:lnTo>
                  <a:pt x="98226" y="455414"/>
                </a:lnTo>
                <a:lnTo>
                  <a:pt x="107156" y="473273"/>
                </a:lnTo>
                <a:lnTo>
                  <a:pt x="125015" y="473273"/>
                </a:lnTo>
                <a:lnTo>
                  <a:pt x="142875" y="455414"/>
                </a:lnTo>
                <a:lnTo>
                  <a:pt x="169664" y="428625"/>
                </a:lnTo>
                <a:lnTo>
                  <a:pt x="196453" y="392906"/>
                </a:lnTo>
                <a:lnTo>
                  <a:pt x="223242" y="348258"/>
                </a:lnTo>
                <a:lnTo>
                  <a:pt x="232172" y="303609"/>
                </a:lnTo>
                <a:lnTo>
                  <a:pt x="232172" y="267891"/>
                </a:lnTo>
                <a:lnTo>
                  <a:pt x="223242" y="241101"/>
                </a:lnTo>
                <a:lnTo>
                  <a:pt x="205383" y="241101"/>
                </a:lnTo>
                <a:lnTo>
                  <a:pt x="187523" y="267891"/>
                </a:lnTo>
                <a:lnTo>
                  <a:pt x="160734" y="294680"/>
                </a:lnTo>
                <a:lnTo>
                  <a:pt x="133945" y="330398"/>
                </a:lnTo>
                <a:lnTo>
                  <a:pt x="125015" y="366117"/>
                </a:lnTo>
                <a:lnTo>
                  <a:pt x="125015" y="392906"/>
                </a:lnTo>
                <a:lnTo>
                  <a:pt x="142875" y="401836"/>
                </a:lnTo>
                <a:lnTo>
                  <a:pt x="160734" y="410766"/>
                </a:lnTo>
                <a:lnTo>
                  <a:pt x="196453" y="401836"/>
                </a:lnTo>
                <a:lnTo>
                  <a:pt x="241101" y="383976"/>
                </a:lnTo>
                <a:lnTo>
                  <a:pt x="276820" y="366117"/>
                </a:lnTo>
                <a:lnTo>
                  <a:pt x="27682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429500" y="1875234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151805" y="0"/>
                </a:moveTo>
                <a:lnTo>
                  <a:pt x="142875" y="8930"/>
                </a:lnTo>
                <a:lnTo>
                  <a:pt x="125016" y="26789"/>
                </a:lnTo>
                <a:lnTo>
                  <a:pt x="107156" y="62508"/>
                </a:lnTo>
                <a:lnTo>
                  <a:pt x="80367" y="107156"/>
                </a:lnTo>
                <a:lnTo>
                  <a:pt x="53578" y="142875"/>
                </a:lnTo>
                <a:lnTo>
                  <a:pt x="26789" y="187524"/>
                </a:lnTo>
                <a:lnTo>
                  <a:pt x="8930" y="214313"/>
                </a:lnTo>
                <a:lnTo>
                  <a:pt x="0" y="241102"/>
                </a:lnTo>
                <a:lnTo>
                  <a:pt x="8930" y="250031"/>
                </a:lnTo>
                <a:lnTo>
                  <a:pt x="17859" y="250031"/>
                </a:lnTo>
                <a:lnTo>
                  <a:pt x="44648" y="241102"/>
                </a:lnTo>
                <a:lnTo>
                  <a:pt x="71438" y="214313"/>
                </a:lnTo>
                <a:lnTo>
                  <a:pt x="98227" y="187524"/>
                </a:lnTo>
                <a:lnTo>
                  <a:pt x="116086" y="142875"/>
                </a:lnTo>
                <a:lnTo>
                  <a:pt x="133945" y="107156"/>
                </a:lnTo>
                <a:lnTo>
                  <a:pt x="133945" y="71438"/>
                </a:lnTo>
                <a:lnTo>
                  <a:pt x="125016" y="44649"/>
                </a:lnTo>
                <a:lnTo>
                  <a:pt x="89297" y="44649"/>
                </a:lnTo>
                <a:lnTo>
                  <a:pt x="62508" y="53578"/>
                </a:lnTo>
                <a:lnTo>
                  <a:pt x="35719" y="80367"/>
                </a:lnTo>
                <a:lnTo>
                  <a:pt x="17859" y="107156"/>
                </a:lnTo>
                <a:lnTo>
                  <a:pt x="8930" y="125016"/>
                </a:lnTo>
                <a:lnTo>
                  <a:pt x="17859" y="142875"/>
                </a:lnTo>
                <a:lnTo>
                  <a:pt x="44648" y="151805"/>
                </a:lnTo>
                <a:lnTo>
                  <a:pt x="71438" y="151805"/>
                </a:lnTo>
                <a:lnTo>
                  <a:pt x="7143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643813" y="1857375"/>
            <a:ext cx="116086" cy="294680"/>
          </a:xfrm>
          <a:custGeom>
            <a:avLst/>
            <a:gdLst/>
            <a:ahLst/>
            <a:cxnLst/>
            <a:rect l="0" t="0" r="0" b="0"/>
            <a:pathLst>
              <a:path w="116086" h="294680">
                <a:moveTo>
                  <a:pt x="53578" y="0"/>
                </a:moveTo>
                <a:lnTo>
                  <a:pt x="53578" y="8929"/>
                </a:lnTo>
                <a:lnTo>
                  <a:pt x="44648" y="26789"/>
                </a:lnTo>
                <a:lnTo>
                  <a:pt x="44648" y="44648"/>
                </a:lnTo>
                <a:lnTo>
                  <a:pt x="35718" y="80367"/>
                </a:lnTo>
                <a:lnTo>
                  <a:pt x="35718" y="116086"/>
                </a:lnTo>
                <a:lnTo>
                  <a:pt x="35718" y="151804"/>
                </a:lnTo>
                <a:lnTo>
                  <a:pt x="35718" y="196453"/>
                </a:lnTo>
                <a:lnTo>
                  <a:pt x="26789" y="223242"/>
                </a:lnTo>
                <a:lnTo>
                  <a:pt x="26789" y="250031"/>
                </a:lnTo>
                <a:lnTo>
                  <a:pt x="17859" y="276820"/>
                </a:lnTo>
                <a:lnTo>
                  <a:pt x="8929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8929" y="276820"/>
                </a:lnTo>
                <a:lnTo>
                  <a:pt x="17859" y="250031"/>
                </a:lnTo>
                <a:lnTo>
                  <a:pt x="35718" y="214312"/>
                </a:lnTo>
                <a:lnTo>
                  <a:pt x="62507" y="178594"/>
                </a:lnTo>
                <a:lnTo>
                  <a:pt x="89296" y="133945"/>
                </a:lnTo>
                <a:lnTo>
                  <a:pt x="116085" y="98226"/>
                </a:lnTo>
                <a:lnTo>
                  <a:pt x="11608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715250" y="1928812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71438" y="0"/>
                </a:moveTo>
                <a:lnTo>
                  <a:pt x="6250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60735"/>
                </a:lnTo>
                <a:lnTo>
                  <a:pt x="26789" y="169664"/>
                </a:lnTo>
                <a:lnTo>
                  <a:pt x="53578" y="178594"/>
                </a:lnTo>
                <a:lnTo>
                  <a:pt x="71438" y="169664"/>
                </a:lnTo>
                <a:lnTo>
                  <a:pt x="89297" y="160735"/>
                </a:lnTo>
                <a:lnTo>
                  <a:pt x="107156" y="142875"/>
                </a:lnTo>
                <a:lnTo>
                  <a:pt x="125016" y="125016"/>
                </a:lnTo>
                <a:lnTo>
                  <a:pt x="12501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974211" y="1643062"/>
            <a:ext cx="446485" cy="562572"/>
          </a:xfrm>
          <a:custGeom>
            <a:avLst/>
            <a:gdLst/>
            <a:ahLst/>
            <a:cxnLst/>
            <a:rect l="0" t="0" r="0" b="0"/>
            <a:pathLst>
              <a:path w="446485" h="562572">
                <a:moveTo>
                  <a:pt x="125016" y="303610"/>
                </a:moveTo>
                <a:lnTo>
                  <a:pt x="116086" y="294680"/>
                </a:lnTo>
                <a:lnTo>
                  <a:pt x="116086" y="294680"/>
                </a:lnTo>
                <a:lnTo>
                  <a:pt x="98227" y="294680"/>
                </a:lnTo>
                <a:lnTo>
                  <a:pt x="80367" y="294680"/>
                </a:lnTo>
                <a:lnTo>
                  <a:pt x="62508" y="303610"/>
                </a:lnTo>
                <a:lnTo>
                  <a:pt x="44648" y="312539"/>
                </a:lnTo>
                <a:lnTo>
                  <a:pt x="26789" y="321469"/>
                </a:lnTo>
                <a:lnTo>
                  <a:pt x="17859" y="330399"/>
                </a:lnTo>
                <a:lnTo>
                  <a:pt x="8930" y="339328"/>
                </a:lnTo>
                <a:lnTo>
                  <a:pt x="8930" y="348258"/>
                </a:lnTo>
                <a:lnTo>
                  <a:pt x="0" y="366117"/>
                </a:lnTo>
                <a:lnTo>
                  <a:pt x="0" y="375047"/>
                </a:lnTo>
                <a:lnTo>
                  <a:pt x="0" y="392907"/>
                </a:lnTo>
                <a:lnTo>
                  <a:pt x="8930" y="410766"/>
                </a:lnTo>
                <a:lnTo>
                  <a:pt x="17859" y="428625"/>
                </a:lnTo>
                <a:lnTo>
                  <a:pt x="26789" y="455414"/>
                </a:lnTo>
                <a:lnTo>
                  <a:pt x="35719" y="473274"/>
                </a:lnTo>
                <a:lnTo>
                  <a:pt x="53578" y="473274"/>
                </a:lnTo>
                <a:lnTo>
                  <a:pt x="71437" y="473274"/>
                </a:lnTo>
                <a:lnTo>
                  <a:pt x="98227" y="455414"/>
                </a:lnTo>
                <a:lnTo>
                  <a:pt x="125016" y="419696"/>
                </a:lnTo>
                <a:lnTo>
                  <a:pt x="151805" y="383977"/>
                </a:lnTo>
                <a:lnTo>
                  <a:pt x="178594" y="339328"/>
                </a:lnTo>
                <a:lnTo>
                  <a:pt x="196453" y="285750"/>
                </a:lnTo>
                <a:lnTo>
                  <a:pt x="214312" y="214313"/>
                </a:lnTo>
                <a:lnTo>
                  <a:pt x="223241" y="151805"/>
                </a:lnTo>
                <a:lnTo>
                  <a:pt x="232171" y="89297"/>
                </a:lnTo>
                <a:lnTo>
                  <a:pt x="223241" y="35719"/>
                </a:lnTo>
                <a:lnTo>
                  <a:pt x="214312" y="8930"/>
                </a:lnTo>
                <a:lnTo>
                  <a:pt x="196453" y="0"/>
                </a:lnTo>
                <a:lnTo>
                  <a:pt x="178594" y="17860"/>
                </a:lnTo>
                <a:lnTo>
                  <a:pt x="160734" y="53578"/>
                </a:lnTo>
                <a:lnTo>
                  <a:pt x="142875" y="98227"/>
                </a:lnTo>
                <a:lnTo>
                  <a:pt x="125016" y="160735"/>
                </a:lnTo>
                <a:lnTo>
                  <a:pt x="125016" y="232172"/>
                </a:lnTo>
                <a:lnTo>
                  <a:pt x="125016" y="303610"/>
                </a:lnTo>
                <a:lnTo>
                  <a:pt x="142875" y="375047"/>
                </a:lnTo>
                <a:lnTo>
                  <a:pt x="160734" y="437555"/>
                </a:lnTo>
                <a:lnTo>
                  <a:pt x="178594" y="491133"/>
                </a:lnTo>
                <a:lnTo>
                  <a:pt x="196453" y="526852"/>
                </a:lnTo>
                <a:lnTo>
                  <a:pt x="214312" y="553641"/>
                </a:lnTo>
                <a:lnTo>
                  <a:pt x="232171" y="562571"/>
                </a:lnTo>
                <a:lnTo>
                  <a:pt x="241101" y="553641"/>
                </a:lnTo>
                <a:lnTo>
                  <a:pt x="250030" y="526852"/>
                </a:lnTo>
                <a:lnTo>
                  <a:pt x="241101" y="491133"/>
                </a:lnTo>
                <a:lnTo>
                  <a:pt x="232171" y="446485"/>
                </a:lnTo>
                <a:lnTo>
                  <a:pt x="205383" y="383977"/>
                </a:lnTo>
                <a:lnTo>
                  <a:pt x="178594" y="303610"/>
                </a:lnTo>
                <a:lnTo>
                  <a:pt x="133945" y="232172"/>
                </a:lnTo>
                <a:lnTo>
                  <a:pt x="89297" y="178594"/>
                </a:lnTo>
                <a:lnTo>
                  <a:pt x="53578" y="151805"/>
                </a:lnTo>
                <a:lnTo>
                  <a:pt x="26789" y="142875"/>
                </a:lnTo>
                <a:lnTo>
                  <a:pt x="17859" y="151805"/>
                </a:lnTo>
                <a:lnTo>
                  <a:pt x="26789" y="169664"/>
                </a:lnTo>
                <a:lnTo>
                  <a:pt x="62508" y="178594"/>
                </a:lnTo>
                <a:lnTo>
                  <a:pt x="116086" y="196453"/>
                </a:lnTo>
                <a:lnTo>
                  <a:pt x="196453" y="205383"/>
                </a:lnTo>
                <a:lnTo>
                  <a:pt x="276819" y="214313"/>
                </a:lnTo>
                <a:lnTo>
                  <a:pt x="357187" y="214313"/>
                </a:lnTo>
                <a:lnTo>
                  <a:pt x="410765" y="205383"/>
                </a:lnTo>
                <a:lnTo>
                  <a:pt x="446484" y="205383"/>
                </a:lnTo>
                <a:lnTo>
                  <a:pt x="446484" y="205383"/>
                </a:lnTo>
                <a:lnTo>
                  <a:pt x="428624" y="205383"/>
                </a:lnTo>
                <a:lnTo>
                  <a:pt x="42862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73648" y="2241351"/>
            <a:ext cx="705447" cy="410767"/>
          </a:xfrm>
          <a:custGeom>
            <a:avLst/>
            <a:gdLst/>
            <a:ahLst/>
            <a:cxnLst/>
            <a:rect l="0" t="0" r="0" b="0"/>
            <a:pathLst>
              <a:path w="705447" h="410767">
                <a:moveTo>
                  <a:pt x="196454" y="0"/>
                </a:moveTo>
                <a:lnTo>
                  <a:pt x="196454" y="0"/>
                </a:lnTo>
                <a:lnTo>
                  <a:pt x="196454" y="0"/>
                </a:lnTo>
                <a:lnTo>
                  <a:pt x="196454" y="0"/>
                </a:lnTo>
                <a:lnTo>
                  <a:pt x="205383" y="8930"/>
                </a:lnTo>
                <a:lnTo>
                  <a:pt x="214313" y="35719"/>
                </a:lnTo>
                <a:lnTo>
                  <a:pt x="214313" y="71438"/>
                </a:lnTo>
                <a:lnTo>
                  <a:pt x="214313" y="116086"/>
                </a:lnTo>
                <a:lnTo>
                  <a:pt x="223243" y="169664"/>
                </a:lnTo>
                <a:lnTo>
                  <a:pt x="232172" y="223243"/>
                </a:lnTo>
                <a:lnTo>
                  <a:pt x="241102" y="267891"/>
                </a:lnTo>
                <a:lnTo>
                  <a:pt x="250032" y="303610"/>
                </a:lnTo>
                <a:lnTo>
                  <a:pt x="250032" y="330399"/>
                </a:lnTo>
                <a:lnTo>
                  <a:pt x="241102" y="348258"/>
                </a:lnTo>
                <a:lnTo>
                  <a:pt x="232172" y="357188"/>
                </a:lnTo>
                <a:lnTo>
                  <a:pt x="214313" y="348258"/>
                </a:lnTo>
                <a:lnTo>
                  <a:pt x="187524" y="339329"/>
                </a:lnTo>
                <a:lnTo>
                  <a:pt x="160735" y="321469"/>
                </a:lnTo>
                <a:lnTo>
                  <a:pt x="125016" y="285751"/>
                </a:lnTo>
                <a:lnTo>
                  <a:pt x="89297" y="258962"/>
                </a:lnTo>
                <a:lnTo>
                  <a:pt x="53579" y="232172"/>
                </a:lnTo>
                <a:lnTo>
                  <a:pt x="26790" y="214313"/>
                </a:lnTo>
                <a:lnTo>
                  <a:pt x="8930" y="205383"/>
                </a:lnTo>
                <a:lnTo>
                  <a:pt x="0" y="223243"/>
                </a:lnTo>
                <a:lnTo>
                  <a:pt x="0" y="241102"/>
                </a:lnTo>
                <a:lnTo>
                  <a:pt x="8930" y="267891"/>
                </a:lnTo>
                <a:lnTo>
                  <a:pt x="26790" y="285751"/>
                </a:lnTo>
                <a:lnTo>
                  <a:pt x="53579" y="303610"/>
                </a:lnTo>
                <a:lnTo>
                  <a:pt x="89297" y="321469"/>
                </a:lnTo>
                <a:lnTo>
                  <a:pt x="125016" y="321469"/>
                </a:lnTo>
                <a:lnTo>
                  <a:pt x="169665" y="312540"/>
                </a:lnTo>
                <a:lnTo>
                  <a:pt x="214313" y="294680"/>
                </a:lnTo>
                <a:lnTo>
                  <a:pt x="250032" y="267891"/>
                </a:lnTo>
                <a:lnTo>
                  <a:pt x="285750" y="241102"/>
                </a:lnTo>
                <a:lnTo>
                  <a:pt x="312540" y="196453"/>
                </a:lnTo>
                <a:lnTo>
                  <a:pt x="339329" y="160735"/>
                </a:lnTo>
                <a:lnTo>
                  <a:pt x="348258" y="116086"/>
                </a:lnTo>
                <a:lnTo>
                  <a:pt x="348258" y="80368"/>
                </a:lnTo>
                <a:lnTo>
                  <a:pt x="348258" y="44649"/>
                </a:lnTo>
                <a:lnTo>
                  <a:pt x="339329" y="26789"/>
                </a:lnTo>
                <a:lnTo>
                  <a:pt x="339329" y="35719"/>
                </a:lnTo>
                <a:lnTo>
                  <a:pt x="330399" y="53578"/>
                </a:lnTo>
                <a:lnTo>
                  <a:pt x="330399" y="89297"/>
                </a:lnTo>
                <a:lnTo>
                  <a:pt x="321469" y="142875"/>
                </a:lnTo>
                <a:lnTo>
                  <a:pt x="321469" y="196453"/>
                </a:lnTo>
                <a:lnTo>
                  <a:pt x="330399" y="250032"/>
                </a:lnTo>
                <a:lnTo>
                  <a:pt x="339329" y="303610"/>
                </a:lnTo>
                <a:lnTo>
                  <a:pt x="348258" y="339329"/>
                </a:lnTo>
                <a:lnTo>
                  <a:pt x="366118" y="375047"/>
                </a:lnTo>
                <a:lnTo>
                  <a:pt x="392907" y="383977"/>
                </a:lnTo>
                <a:lnTo>
                  <a:pt x="410766" y="392907"/>
                </a:lnTo>
                <a:lnTo>
                  <a:pt x="437555" y="383977"/>
                </a:lnTo>
                <a:lnTo>
                  <a:pt x="455415" y="366118"/>
                </a:lnTo>
                <a:lnTo>
                  <a:pt x="473274" y="339329"/>
                </a:lnTo>
                <a:lnTo>
                  <a:pt x="482204" y="303610"/>
                </a:lnTo>
                <a:lnTo>
                  <a:pt x="482204" y="258962"/>
                </a:lnTo>
                <a:lnTo>
                  <a:pt x="473274" y="223243"/>
                </a:lnTo>
                <a:lnTo>
                  <a:pt x="473274" y="196453"/>
                </a:lnTo>
                <a:lnTo>
                  <a:pt x="464344" y="196453"/>
                </a:lnTo>
                <a:lnTo>
                  <a:pt x="455415" y="214313"/>
                </a:lnTo>
                <a:lnTo>
                  <a:pt x="455415" y="241102"/>
                </a:lnTo>
                <a:lnTo>
                  <a:pt x="455415" y="276821"/>
                </a:lnTo>
                <a:lnTo>
                  <a:pt x="455415" y="312540"/>
                </a:lnTo>
                <a:lnTo>
                  <a:pt x="464344" y="339329"/>
                </a:lnTo>
                <a:lnTo>
                  <a:pt x="473274" y="366118"/>
                </a:lnTo>
                <a:lnTo>
                  <a:pt x="482204" y="375047"/>
                </a:lnTo>
                <a:lnTo>
                  <a:pt x="500063" y="375047"/>
                </a:lnTo>
                <a:lnTo>
                  <a:pt x="517922" y="375047"/>
                </a:lnTo>
                <a:lnTo>
                  <a:pt x="544711" y="357188"/>
                </a:lnTo>
                <a:lnTo>
                  <a:pt x="562571" y="330399"/>
                </a:lnTo>
                <a:lnTo>
                  <a:pt x="571500" y="294680"/>
                </a:lnTo>
                <a:lnTo>
                  <a:pt x="580430" y="267891"/>
                </a:lnTo>
                <a:lnTo>
                  <a:pt x="580430" y="241102"/>
                </a:lnTo>
                <a:lnTo>
                  <a:pt x="580430" y="241102"/>
                </a:lnTo>
                <a:lnTo>
                  <a:pt x="571500" y="250032"/>
                </a:lnTo>
                <a:lnTo>
                  <a:pt x="571500" y="276821"/>
                </a:lnTo>
                <a:lnTo>
                  <a:pt x="562571" y="303610"/>
                </a:lnTo>
                <a:lnTo>
                  <a:pt x="562571" y="339329"/>
                </a:lnTo>
                <a:lnTo>
                  <a:pt x="562571" y="375047"/>
                </a:lnTo>
                <a:lnTo>
                  <a:pt x="571500" y="392907"/>
                </a:lnTo>
                <a:lnTo>
                  <a:pt x="589360" y="410766"/>
                </a:lnTo>
                <a:lnTo>
                  <a:pt x="607219" y="410766"/>
                </a:lnTo>
                <a:lnTo>
                  <a:pt x="634008" y="401837"/>
                </a:lnTo>
                <a:lnTo>
                  <a:pt x="651868" y="375047"/>
                </a:lnTo>
                <a:lnTo>
                  <a:pt x="678657" y="348258"/>
                </a:lnTo>
                <a:lnTo>
                  <a:pt x="705446" y="303610"/>
                </a:lnTo>
                <a:lnTo>
                  <a:pt x="705446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357688" y="2384226"/>
            <a:ext cx="294680" cy="276822"/>
          </a:xfrm>
          <a:custGeom>
            <a:avLst/>
            <a:gdLst/>
            <a:ahLst/>
            <a:cxnLst/>
            <a:rect l="0" t="0" r="0" b="0"/>
            <a:pathLst>
              <a:path w="294680" h="276822">
                <a:moveTo>
                  <a:pt x="80367" y="0"/>
                </a:moveTo>
                <a:lnTo>
                  <a:pt x="71437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8929" y="89297"/>
                </a:lnTo>
                <a:lnTo>
                  <a:pt x="0" y="125016"/>
                </a:lnTo>
                <a:lnTo>
                  <a:pt x="0" y="169665"/>
                </a:lnTo>
                <a:lnTo>
                  <a:pt x="0" y="205383"/>
                </a:lnTo>
                <a:lnTo>
                  <a:pt x="17859" y="241102"/>
                </a:lnTo>
                <a:lnTo>
                  <a:pt x="35718" y="267891"/>
                </a:lnTo>
                <a:lnTo>
                  <a:pt x="62507" y="276821"/>
                </a:lnTo>
                <a:lnTo>
                  <a:pt x="107156" y="276821"/>
                </a:lnTo>
                <a:lnTo>
                  <a:pt x="142875" y="258962"/>
                </a:lnTo>
                <a:lnTo>
                  <a:pt x="187523" y="232172"/>
                </a:lnTo>
                <a:lnTo>
                  <a:pt x="232171" y="196454"/>
                </a:lnTo>
                <a:lnTo>
                  <a:pt x="267890" y="151805"/>
                </a:lnTo>
                <a:lnTo>
                  <a:pt x="294679" y="107157"/>
                </a:lnTo>
                <a:lnTo>
                  <a:pt x="294679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554141" y="2482453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8929" y="0"/>
                </a:moveTo>
                <a:lnTo>
                  <a:pt x="8929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8929" y="107156"/>
                </a:lnTo>
                <a:lnTo>
                  <a:pt x="17859" y="133945"/>
                </a:lnTo>
                <a:lnTo>
                  <a:pt x="35718" y="151805"/>
                </a:lnTo>
                <a:lnTo>
                  <a:pt x="53578" y="169664"/>
                </a:lnTo>
                <a:lnTo>
                  <a:pt x="80367" y="178594"/>
                </a:lnTo>
                <a:lnTo>
                  <a:pt x="98226" y="178594"/>
                </a:lnTo>
                <a:lnTo>
                  <a:pt x="116086" y="169664"/>
                </a:lnTo>
                <a:lnTo>
                  <a:pt x="133945" y="151805"/>
                </a:lnTo>
                <a:lnTo>
                  <a:pt x="142875" y="133945"/>
                </a:lnTo>
                <a:lnTo>
                  <a:pt x="142875" y="107156"/>
                </a:lnTo>
                <a:lnTo>
                  <a:pt x="125015" y="71438"/>
                </a:lnTo>
                <a:lnTo>
                  <a:pt x="107156" y="35719"/>
                </a:lnTo>
                <a:lnTo>
                  <a:pt x="80367" y="8930"/>
                </a:lnTo>
                <a:lnTo>
                  <a:pt x="53578" y="0"/>
                </a:lnTo>
                <a:lnTo>
                  <a:pt x="26789" y="0"/>
                </a:lnTo>
                <a:lnTo>
                  <a:pt x="8929" y="17860"/>
                </a:lnTo>
                <a:lnTo>
                  <a:pt x="0" y="44649"/>
                </a:lnTo>
                <a:lnTo>
                  <a:pt x="8929" y="62508"/>
                </a:lnTo>
                <a:lnTo>
                  <a:pt x="26789" y="80367"/>
                </a:lnTo>
                <a:lnTo>
                  <a:pt x="53578" y="89297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59523" y="2259211"/>
            <a:ext cx="250033" cy="419696"/>
          </a:xfrm>
          <a:custGeom>
            <a:avLst/>
            <a:gdLst/>
            <a:ahLst/>
            <a:cxnLst/>
            <a:rect l="0" t="0" r="0" b="0"/>
            <a:pathLst>
              <a:path w="250033" h="419696">
                <a:moveTo>
                  <a:pt x="17860" y="232172"/>
                </a:moveTo>
                <a:lnTo>
                  <a:pt x="17860" y="232172"/>
                </a:lnTo>
                <a:lnTo>
                  <a:pt x="17860" y="22324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23242"/>
                </a:lnTo>
                <a:lnTo>
                  <a:pt x="0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0" y="330398"/>
                </a:lnTo>
                <a:lnTo>
                  <a:pt x="8930" y="357187"/>
                </a:lnTo>
                <a:lnTo>
                  <a:pt x="17860" y="375047"/>
                </a:lnTo>
                <a:lnTo>
                  <a:pt x="26790" y="383977"/>
                </a:lnTo>
                <a:lnTo>
                  <a:pt x="44649" y="383977"/>
                </a:lnTo>
                <a:lnTo>
                  <a:pt x="53579" y="366117"/>
                </a:lnTo>
                <a:lnTo>
                  <a:pt x="71438" y="348258"/>
                </a:lnTo>
                <a:lnTo>
                  <a:pt x="89297" y="321469"/>
                </a:lnTo>
                <a:lnTo>
                  <a:pt x="98227" y="294680"/>
                </a:lnTo>
                <a:lnTo>
                  <a:pt x="107157" y="258961"/>
                </a:lnTo>
                <a:lnTo>
                  <a:pt x="116086" y="214312"/>
                </a:lnTo>
                <a:lnTo>
                  <a:pt x="116086" y="160734"/>
                </a:lnTo>
                <a:lnTo>
                  <a:pt x="116086" y="116086"/>
                </a:lnTo>
                <a:lnTo>
                  <a:pt x="107157" y="62508"/>
                </a:lnTo>
                <a:lnTo>
                  <a:pt x="98227" y="26789"/>
                </a:lnTo>
                <a:lnTo>
                  <a:pt x="89297" y="8929"/>
                </a:lnTo>
                <a:lnTo>
                  <a:pt x="80368" y="0"/>
                </a:lnTo>
                <a:lnTo>
                  <a:pt x="71438" y="17859"/>
                </a:lnTo>
                <a:lnTo>
                  <a:pt x="62508" y="53578"/>
                </a:lnTo>
                <a:lnTo>
                  <a:pt x="53579" y="98226"/>
                </a:lnTo>
                <a:lnTo>
                  <a:pt x="53579" y="151804"/>
                </a:lnTo>
                <a:lnTo>
                  <a:pt x="62508" y="205383"/>
                </a:lnTo>
                <a:lnTo>
                  <a:pt x="71438" y="258961"/>
                </a:lnTo>
                <a:lnTo>
                  <a:pt x="80368" y="303609"/>
                </a:lnTo>
                <a:lnTo>
                  <a:pt x="98227" y="330398"/>
                </a:lnTo>
                <a:lnTo>
                  <a:pt x="107157" y="357187"/>
                </a:lnTo>
                <a:lnTo>
                  <a:pt x="125016" y="366117"/>
                </a:lnTo>
                <a:lnTo>
                  <a:pt x="142875" y="366117"/>
                </a:lnTo>
                <a:lnTo>
                  <a:pt x="160735" y="357187"/>
                </a:lnTo>
                <a:lnTo>
                  <a:pt x="187524" y="339328"/>
                </a:lnTo>
                <a:lnTo>
                  <a:pt x="205383" y="321469"/>
                </a:lnTo>
                <a:lnTo>
                  <a:pt x="214313" y="285750"/>
                </a:lnTo>
                <a:lnTo>
                  <a:pt x="223243" y="258961"/>
                </a:lnTo>
                <a:lnTo>
                  <a:pt x="232172" y="232172"/>
                </a:lnTo>
                <a:lnTo>
                  <a:pt x="232172" y="214312"/>
                </a:lnTo>
                <a:lnTo>
                  <a:pt x="223243" y="214312"/>
                </a:lnTo>
                <a:lnTo>
                  <a:pt x="214313" y="232172"/>
                </a:lnTo>
                <a:lnTo>
                  <a:pt x="205383" y="267891"/>
                </a:lnTo>
                <a:lnTo>
                  <a:pt x="196454" y="303609"/>
                </a:lnTo>
                <a:lnTo>
                  <a:pt x="196454" y="339328"/>
                </a:lnTo>
                <a:lnTo>
                  <a:pt x="205383" y="375047"/>
                </a:lnTo>
                <a:lnTo>
                  <a:pt x="214313" y="401836"/>
                </a:lnTo>
                <a:lnTo>
                  <a:pt x="223243" y="410766"/>
                </a:lnTo>
                <a:lnTo>
                  <a:pt x="232172" y="419695"/>
                </a:lnTo>
                <a:lnTo>
                  <a:pt x="241102" y="410766"/>
                </a:lnTo>
                <a:lnTo>
                  <a:pt x="250032" y="392906"/>
                </a:lnTo>
                <a:lnTo>
                  <a:pt x="250032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66555" y="3312914"/>
            <a:ext cx="35719" cy="276821"/>
          </a:xfrm>
          <a:custGeom>
            <a:avLst/>
            <a:gdLst/>
            <a:ahLst/>
            <a:cxnLst/>
            <a:rect l="0" t="0" r="0" b="0"/>
            <a:pathLst>
              <a:path w="35719" h="276821">
                <a:moveTo>
                  <a:pt x="35718" y="17859"/>
                </a:moveTo>
                <a:lnTo>
                  <a:pt x="35718" y="8929"/>
                </a:lnTo>
                <a:lnTo>
                  <a:pt x="35718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35718"/>
                </a:lnTo>
                <a:lnTo>
                  <a:pt x="17859" y="71437"/>
                </a:lnTo>
                <a:lnTo>
                  <a:pt x="17859" y="116086"/>
                </a:lnTo>
                <a:lnTo>
                  <a:pt x="8929" y="169664"/>
                </a:lnTo>
                <a:lnTo>
                  <a:pt x="8929" y="214312"/>
                </a:lnTo>
                <a:lnTo>
                  <a:pt x="0" y="258961"/>
                </a:lnTo>
                <a:lnTo>
                  <a:pt x="8929" y="276820"/>
                </a:lnTo>
                <a:lnTo>
                  <a:pt x="8929" y="276820"/>
                </a:lnTo>
                <a:lnTo>
                  <a:pt x="17859" y="258961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66555" y="2991445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53578" y="35719"/>
                </a:moveTo>
                <a:lnTo>
                  <a:pt x="44648" y="35719"/>
                </a:lnTo>
                <a:lnTo>
                  <a:pt x="35718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2678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00500" y="3098601"/>
            <a:ext cx="205384" cy="482204"/>
          </a:xfrm>
          <a:custGeom>
            <a:avLst/>
            <a:gdLst/>
            <a:ahLst/>
            <a:cxnLst/>
            <a:rect l="0" t="0" r="0" b="0"/>
            <a:pathLst>
              <a:path w="205384" h="482204">
                <a:moveTo>
                  <a:pt x="205383" y="53578"/>
                </a:moveTo>
                <a:lnTo>
                  <a:pt x="196453" y="44649"/>
                </a:lnTo>
                <a:lnTo>
                  <a:pt x="178594" y="35719"/>
                </a:lnTo>
                <a:lnTo>
                  <a:pt x="169664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8930"/>
                </a:lnTo>
                <a:lnTo>
                  <a:pt x="116086" y="17860"/>
                </a:lnTo>
                <a:lnTo>
                  <a:pt x="116086" y="53578"/>
                </a:lnTo>
                <a:lnTo>
                  <a:pt x="116086" y="107156"/>
                </a:lnTo>
                <a:lnTo>
                  <a:pt x="116086" y="169664"/>
                </a:lnTo>
                <a:lnTo>
                  <a:pt x="107156" y="241102"/>
                </a:lnTo>
                <a:lnTo>
                  <a:pt x="107156" y="303610"/>
                </a:lnTo>
                <a:lnTo>
                  <a:pt x="98227" y="366117"/>
                </a:lnTo>
                <a:lnTo>
                  <a:pt x="89297" y="410766"/>
                </a:lnTo>
                <a:lnTo>
                  <a:pt x="80367" y="446485"/>
                </a:lnTo>
                <a:lnTo>
                  <a:pt x="62508" y="473274"/>
                </a:lnTo>
                <a:lnTo>
                  <a:pt x="44648" y="482203"/>
                </a:lnTo>
                <a:lnTo>
                  <a:pt x="26789" y="482203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29063" y="3348632"/>
            <a:ext cx="276821" cy="35720"/>
          </a:xfrm>
          <a:custGeom>
            <a:avLst/>
            <a:gdLst/>
            <a:ahLst/>
            <a:cxnLst/>
            <a:rect l="0" t="0" r="0" b="0"/>
            <a:pathLst>
              <a:path w="276821" h="35720">
                <a:moveTo>
                  <a:pt x="0" y="17860"/>
                </a:moveTo>
                <a:lnTo>
                  <a:pt x="8929" y="17860"/>
                </a:lnTo>
                <a:lnTo>
                  <a:pt x="35718" y="17860"/>
                </a:lnTo>
                <a:lnTo>
                  <a:pt x="71437" y="26789"/>
                </a:lnTo>
                <a:lnTo>
                  <a:pt x="116085" y="35719"/>
                </a:lnTo>
                <a:lnTo>
                  <a:pt x="160734" y="35719"/>
                </a:lnTo>
                <a:lnTo>
                  <a:pt x="205382" y="26789"/>
                </a:lnTo>
                <a:lnTo>
                  <a:pt x="232171" y="26789"/>
                </a:lnTo>
                <a:lnTo>
                  <a:pt x="258960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589859" y="3053953"/>
            <a:ext cx="223244" cy="642938"/>
          </a:xfrm>
          <a:custGeom>
            <a:avLst/>
            <a:gdLst/>
            <a:ahLst/>
            <a:cxnLst/>
            <a:rect l="0" t="0" r="0" b="0"/>
            <a:pathLst>
              <a:path w="223244" h="642938">
                <a:moveTo>
                  <a:pt x="116086" y="98226"/>
                </a:moveTo>
                <a:lnTo>
                  <a:pt x="116086" y="125015"/>
                </a:lnTo>
                <a:lnTo>
                  <a:pt x="107157" y="169664"/>
                </a:lnTo>
                <a:lnTo>
                  <a:pt x="89297" y="232172"/>
                </a:lnTo>
                <a:lnTo>
                  <a:pt x="71438" y="303609"/>
                </a:lnTo>
                <a:lnTo>
                  <a:pt x="62508" y="383976"/>
                </a:lnTo>
                <a:lnTo>
                  <a:pt x="44649" y="446484"/>
                </a:lnTo>
                <a:lnTo>
                  <a:pt x="26789" y="500062"/>
                </a:lnTo>
                <a:lnTo>
                  <a:pt x="17860" y="526851"/>
                </a:lnTo>
                <a:lnTo>
                  <a:pt x="0" y="535781"/>
                </a:lnTo>
                <a:lnTo>
                  <a:pt x="0" y="517922"/>
                </a:lnTo>
                <a:lnTo>
                  <a:pt x="0" y="473273"/>
                </a:lnTo>
                <a:lnTo>
                  <a:pt x="8930" y="410765"/>
                </a:lnTo>
                <a:lnTo>
                  <a:pt x="17860" y="330398"/>
                </a:lnTo>
                <a:lnTo>
                  <a:pt x="44649" y="241101"/>
                </a:lnTo>
                <a:lnTo>
                  <a:pt x="62508" y="151804"/>
                </a:lnTo>
                <a:lnTo>
                  <a:pt x="98227" y="80367"/>
                </a:lnTo>
                <a:lnTo>
                  <a:pt x="125016" y="26789"/>
                </a:lnTo>
                <a:lnTo>
                  <a:pt x="160735" y="0"/>
                </a:lnTo>
                <a:lnTo>
                  <a:pt x="187524" y="0"/>
                </a:lnTo>
                <a:lnTo>
                  <a:pt x="214313" y="35718"/>
                </a:lnTo>
                <a:lnTo>
                  <a:pt x="223243" y="98226"/>
                </a:lnTo>
                <a:lnTo>
                  <a:pt x="223243" y="178593"/>
                </a:lnTo>
                <a:lnTo>
                  <a:pt x="223243" y="276820"/>
                </a:lnTo>
                <a:lnTo>
                  <a:pt x="214313" y="366117"/>
                </a:lnTo>
                <a:lnTo>
                  <a:pt x="214313" y="455414"/>
                </a:lnTo>
                <a:lnTo>
                  <a:pt x="214313" y="526851"/>
                </a:lnTo>
                <a:lnTo>
                  <a:pt x="214313" y="580429"/>
                </a:lnTo>
                <a:lnTo>
                  <a:pt x="214313" y="616148"/>
                </a:lnTo>
                <a:lnTo>
                  <a:pt x="214313" y="634008"/>
                </a:lnTo>
                <a:lnTo>
                  <a:pt x="223243" y="642937"/>
                </a:lnTo>
                <a:lnTo>
                  <a:pt x="214313" y="616148"/>
                </a:lnTo>
                <a:lnTo>
                  <a:pt x="196454" y="589359"/>
                </a:lnTo>
                <a:lnTo>
                  <a:pt x="178594" y="535781"/>
                </a:lnTo>
                <a:lnTo>
                  <a:pt x="178594" y="5357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43438" y="3420070"/>
            <a:ext cx="196454" cy="53579"/>
          </a:xfrm>
          <a:custGeom>
            <a:avLst/>
            <a:gdLst/>
            <a:ahLst/>
            <a:cxnLst/>
            <a:rect l="0" t="0" r="0" b="0"/>
            <a:pathLst>
              <a:path w="196454" h="53579">
                <a:moveTo>
                  <a:pt x="0" y="0"/>
                </a:moveTo>
                <a:lnTo>
                  <a:pt x="8929" y="8930"/>
                </a:lnTo>
                <a:lnTo>
                  <a:pt x="26789" y="17859"/>
                </a:lnTo>
                <a:lnTo>
                  <a:pt x="53578" y="35719"/>
                </a:lnTo>
                <a:lnTo>
                  <a:pt x="89296" y="53578"/>
                </a:lnTo>
                <a:lnTo>
                  <a:pt x="125015" y="53578"/>
                </a:lnTo>
                <a:lnTo>
                  <a:pt x="160734" y="53578"/>
                </a:lnTo>
                <a:lnTo>
                  <a:pt x="196453" y="35719"/>
                </a:lnTo>
                <a:lnTo>
                  <a:pt x="196453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080992" y="3187898"/>
            <a:ext cx="312540" cy="321470"/>
          </a:xfrm>
          <a:custGeom>
            <a:avLst/>
            <a:gdLst/>
            <a:ahLst/>
            <a:cxnLst/>
            <a:rect l="0" t="0" r="0" b="0"/>
            <a:pathLst>
              <a:path w="312540" h="321470">
                <a:moveTo>
                  <a:pt x="303610" y="0"/>
                </a:moveTo>
                <a:lnTo>
                  <a:pt x="294680" y="8930"/>
                </a:lnTo>
                <a:lnTo>
                  <a:pt x="276821" y="26789"/>
                </a:lnTo>
                <a:lnTo>
                  <a:pt x="250031" y="62508"/>
                </a:lnTo>
                <a:lnTo>
                  <a:pt x="205383" y="89297"/>
                </a:lnTo>
                <a:lnTo>
                  <a:pt x="160735" y="133945"/>
                </a:lnTo>
                <a:lnTo>
                  <a:pt x="107156" y="169664"/>
                </a:lnTo>
                <a:lnTo>
                  <a:pt x="53578" y="196453"/>
                </a:lnTo>
                <a:lnTo>
                  <a:pt x="17860" y="223242"/>
                </a:lnTo>
                <a:lnTo>
                  <a:pt x="0" y="241102"/>
                </a:lnTo>
                <a:lnTo>
                  <a:pt x="8930" y="258961"/>
                </a:lnTo>
                <a:lnTo>
                  <a:pt x="35719" y="267891"/>
                </a:lnTo>
                <a:lnTo>
                  <a:pt x="98227" y="294680"/>
                </a:lnTo>
                <a:lnTo>
                  <a:pt x="160735" y="303609"/>
                </a:lnTo>
                <a:lnTo>
                  <a:pt x="241102" y="321469"/>
                </a:lnTo>
                <a:lnTo>
                  <a:pt x="312539" y="321469"/>
                </a:lnTo>
                <a:lnTo>
                  <a:pt x="312539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679281" y="3205757"/>
            <a:ext cx="26790" cy="375048"/>
          </a:xfrm>
          <a:custGeom>
            <a:avLst/>
            <a:gdLst/>
            <a:ahLst/>
            <a:cxnLst/>
            <a:rect l="0" t="0" r="0" b="0"/>
            <a:pathLst>
              <a:path w="26790" h="375048">
                <a:moveTo>
                  <a:pt x="26789" y="0"/>
                </a:moveTo>
                <a:lnTo>
                  <a:pt x="26789" y="8930"/>
                </a:lnTo>
                <a:lnTo>
                  <a:pt x="26789" y="35719"/>
                </a:lnTo>
                <a:lnTo>
                  <a:pt x="26789" y="80368"/>
                </a:lnTo>
                <a:lnTo>
                  <a:pt x="17860" y="133946"/>
                </a:lnTo>
                <a:lnTo>
                  <a:pt x="8930" y="196454"/>
                </a:lnTo>
                <a:lnTo>
                  <a:pt x="8930" y="258961"/>
                </a:lnTo>
                <a:lnTo>
                  <a:pt x="0" y="312539"/>
                </a:lnTo>
                <a:lnTo>
                  <a:pt x="0" y="357188"/>
                </a:lnTo>
                <a:lnTo>
                  <a:pt x="0" y="375047"/>
                </a:lnTo>
                <a:lnTo>
                  <a:pt x="8930" y="375047"/>
                </a:lnTo>
                <a:lnTo>
                  <a:pt x="8930" y="357188"/>
                </a:lnTo>
                <a:lnTo>
                  <a:pt x="8930" y="321469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500688" y="3062882"/>
            <a:ext cx="455415" cy="526853"/>
          </a:xfrm>
          <a:custGeom>
            <a:avLst/>
            <a:gdLst/>
            <a:ahLst/>
            <a:cxnLst/>
            <a:rect l="0" t="0" r="0" b="0"/>
            <a:pathLst>
              <a:path w="455415" h="526853">
                <a:moveTo>
                  <a:pt x="17859" y="0"/>
                </a:moveTo>
                <a:lnTo>
                  <a:pt x="8929" y="8930"/>
                </a:lnTo>
                <a:lnTo>
                  <a:pt x="0" y="26789"/>
                </a:lnTo>
                <a:lnTo>
                  <a:pt x="0" y="44649"/>
                </a:lnTo>
                <a:lnTo>
                  <a:pt x="8929" y="71438"/>
                </a:lnTo>
                <a:lnTo>
                  <a:pt x="26789" y="80368"/>
                </a:lnTo>
                <a:lnTo>
                  <a:pt x="62507" y="89297"/>
                </a:lnTo>
                <a:lnTo>
                  <a:pt x="116085" y="89297"/>
                </a:lnTo>
                <a:lnTo>
                  <a:pt x="169664" y="80368"/>
                </a:lnTo>
                <a:lnTo>
                  <a:pt x="223242" y="71438"/>
                </a:lnTo>
                <a:lnTo>
                  <a:pt x="285750" y="62508"/>
                </a:lnTo>
                <a:lnTo>
                  <a:pt x="330398" y="53579"/>
                </a:lnTo>
                <a:lnTo>
                  <a:pt x="357187" y="62508"/>
                </a:lnTo>
                <a:lnTo>
                  <a:pt x="375046" y="71438"/>
                </a:lnTo>
                <a:lnTo>
                  <a:pt x="366117" y="98227"/>
                </a:lnTo>
                <a:lnTo>
                  <a:pt x="348257" y="133946"/>
                </a:lnTo>
                <a:lnTo>
                  <a:pt x="321468" y="178594"/>
                </a:lnTo>
                <a:lnTo>
                  <a:pt x="294679" y="205383"/>
                </a:lnTo>
                <a:lnTo>
                  <a:pt x="276820" y="241102"/>
                </a:lnTo>
                <a:lnTo>
                  <a:pt x="267890" y="258961"/>
                </a:lnTo>
                <a:lnTo>
                  <a:pt x="276820" y="276821"/>
                </a:lnTo>
                <a:lnTo>
                  <a:pt x="303609" y="294680"/>
                </a:lnTo>
                <a:lnTo>
                  <a:pt x="339328" y="312539"/>
                </a:lnTo>
                <a:lnTo>
                  <a:pt x="375046" y="339329"/>
                </a:lnTo>
                <a:lnTo>
                  <a:pt x="419695" y="366118"/>
                </a:lnTo>
                <a:lnTo>
                  <a:pt x="446484" y="410766"/>
                </a:lnTo>
                <a:lnTo>
                  <a:pt x="455414" y="446485"/>
                </a:lnTo>
                <a:lnTo>
                  <a:pt x="446484" y="482204"/>
                </a:lnTo>
                <a:lnTo>
                  <a:pt x="428625" y="508993"/>
                </a:lnTo>
                <a:lnTo>
                  <a:pt x="392906" y="526852"/>
                </a:lnTo>
                <a:lnTo>
                  <a:pt x="357187" y="517922"/>
                </a:lnTo>
                <a:lnTo>
                  <a:pt x="330398" y="491133"/>
                </a:lnTo>
                <a:lnTo>
                  <a:pt x="312539" y="455414"/>
                </a:lnTo>
                <a:lnTo>
                  <a:pt x="312539" y="419696"/>
                </a:lnTo>
                <a:lnTo>
                  <a:pt x="312539" y="4196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215063" y="3134320"/>
            <a:ext cx="964407" cy="580431"/>
          </a:xfrm>
          <a:custGeom>
            <a:avLst/>
            <a:gdLst/>
            <a:ahLst/>
            <a:cxnLst/>
            <a:rect l="0" t="0" r="0" b="0"/>
            <a:pathLst>
              <a:path w="964407" h="580431">
                <a:moveTo>
                  <a:pt x="223242" y="44648"/>
                </a:moveTo>
                <a:lnTo>
                  <a:pt x="223242" y="44648"/>
                </a:lnTo>
                <a:lnTo>
                  <a:pt x="223242" y="44648"/>
                </a:lnTo>
                <a:lnTo>
                  <a:pt x="223242" y="53578"/>
                </a:lnTo>
                <a:lnTo>
                  <a:pt x="223242" y="71437"/>
                </a:lnTo>
                <a:lnTo>
                  <a:pt x="223242" y="107156"/>
                </a:lnTo>
                <a:lnTo>
                  <a:pt x="223242" y="160734"/>
                </a:lnTo>
                <a:lnTo>
                  <a:pt x="214312" y="223242"/>
                </a:lnTo>
                <a:lnTo>
                  <a:pt x="214312" y="294680"/>
                </a:lnTo>
                <a:lnTo>
                  <a:pt x="205382" y="357187"/>
                </a:lnTo>
                <a:lnTo>
                  <a:pt x="187523" y="410766"/>
                </a:lnTo>
                <a:lnTo>
                  <a:pt x="187523" y="446484"/>
                </a:lnTo>
                <a:lnTo>
                  <a:pt x="169664" y="464344"/>
                </a:lnTo>
                <a:lnTo>
                  <a:pt x="160734" y="464344"/>
                </a:lnTo>
                <a:lnTo>
                  <a:pt x="133945" y="446484"/>
                </a:lnTo>
                <a:lnTo>
                  <a:pt x="116085" y="401836"/>
                </a:lnTo>
                <a:lnTo>
                  <a:pt x="80367" y="348258"/>
                </a:lnTo>
                <a:lnTo>
                  <a:pt x="53578" y="285750"/>
                </a:lnTo>
                <a:lnTo>
                  <a:pt x="26789" y="223242"/>
                </a:lnTo>
                <a:lnTo>
                  <a:pt x="8929" y="169664"/>
                </a:lnTo>
                <a:lnTo>
                  <a:pt x="0" y="142875"/>
                </a:lnTo>
                <a:lnTo>
                  <a:pt x="0" y="142875"/>
                </a:lnTo>
                <a:lnTo>
                  <a:pt x="17859" y="160734"/>
                </a:lnTo>
                <a:lnTo>
                  <a:pt x="35718" y="196453"/>
                </a:lnTo>
                <a:lnTo>
                  <a:pt x="62507" y="223242"/>
                </a:lnTo>
                <a:lnTo>
                  <a:pt x="98226" y="250031"/>
                </a:lnTo>
                <a:lnTo>
                  <a:pt x="133945" y="276820"/>
                </a:lnTo>
                <a:lnTo>
                  <a:pt x="169664" y="276820"/>
                </a:lnTo>
                <a:lnTo>
                  <a:pt x="205382" y="276820"/>
                </a:lnTo>
                <a:lnTo>
                  <a:pt x="241101" y="258961"/>
                </a:lnTo>
                <a:lnTo>
                  <a:pt x="276820" y="232172"/>
                </a:lnTo>
                <a:lnTo>
                  <a:pt x="303609" y="196453"/>
                </a:lnTo>
                <a:lnTo>
                  <a:pt x="321468" y="151805"/>
                </a:lnTo>
                <a:lnTo>
                  <a:pt x="348257" y="89297"/>
                </a:lnTo>
                <a:lnTo>
                  <a:pt x="366117" y="44648"/>
                </a:lnTo>
                <a:lnTo>
                  <a:pt x="375046" y="8930"/>
                </a:lnTo>
                <a:lnTo>
                  <a:pt x="383976" y="0"/>
                </a:lnTo>
                <a:lnTo>
                  <a:pt x="392906" y="17859"/>
                </a:lnTo>
                <a:lnTo>
                  <a:pt x="401835" y="71437"/>
                </a:lnTo>
                <a:lnTo>
                  <a:pt x="401835" y="142875"/>
                </a:lnTo>
                <a:lnTo>
                  <a:pt x="392906" y="223242"/>
                </a:lnTo>
                <a:lnTo>
                  <a:pt x="392906" y="312539"/>
                </a:lnTo>
                <a:lnTo>
                  <a:pt x="392906" y="383976"/>
                </a:lnTo>
                <a:lnTo>
                  <a:pt x="392906" y="437555"/>
                </a:lnTo>
                <a:lnTo>
                  <a:pt x="392906" y="473273"/>
                </a:lnTo>
                <a:lnTo>
                  <a:pt x="401835" y="482203"/>
                </a:lnTo>
                <a:lnTo>
                  <a:pt x="410765" y="482203"/>
                </a:lnTo>
                <a:lnTo>
                  <a:pt x="428625" y="455414"/>
                </a:lnTo>
                <a:lnTo>
                  <a:pt x="437554" y="401836"/>
                </a:lnTo>
                <a:lnTo>
                  <a:pt x="455414" y="348258"/>
                </a:lnTo>
                <a:lnTo>
                  <a:pt x="473273" y="294680"/>
                </a:lnTo>
                <a:lnTo>
                  <a:pt x="491132" y="250031"/>
                </a:lnTo>
                <a:lnTo>
                  <a:pt x="500062" y="223242"/>
                </a:lnTo>
                <a:lnTo>
                  <a:pt x="508992" y="241101"/>
                </a:lnTo>
                <a:lnTo>
                  <a:pt x="517921" y="267891"/>
                </a:lnTo>
                <a:lnTo>
                  <a:pt x="526851" y="312539"/>
                </a:lnTo>
                <a:lnTo>
                  <a:pt x="526851" y="366117"/>
                </a:lnTo>
                <a:lnTo>
                  <a:pt x="526851" y="419695"/>
                </a:lnTo>
                <a:lnTo>
                  <a:pt x="535781" y="455414"/>
                </a:lnTo>
                <a:lnTo>
                  <a:pt x="544710" y="491133"/>
                </a:lnTo>
                <a:lnTo>
                  <a:pt x="553640" y="500062"/>
                </a:lnTo>
                <a:lnTo>
                  <a:pt x="571500" y="500062"/>
                </a:lnTo>
                <a:lnTo>
                  <a:pt x="598289" y="473273"/>
                </a:lnTo>
                <a:lnTo>
                  <a:pt x="625078" y="437555"/>
                </a:lnTo>
                <a:lnTo>
                  <a:pt x="651867" y="383976"/>
                </a:lnTo>
                <a:lnTo>
                  <a:pt x="678656" y="330398"/>
                </a:lnTo>
                <a:lnTo>
                  <a:pt x="705445" y="285750"/>
                </a:lnTo>
                <a:lnTo>
                  <a:pt x="723304" y="258961"/>
                </a:lnTo>
                <a:lnTo>
                  <a:pt x="732234" y="267891"/>
                </a:lnTo>
                <a:lnTo>
                  <a:pt x="741164" y="294680"/>
                </a:lnTo>
                <a:lnTo>
                  <a:pt x="741164" y="339328"/>
                </a:lnTo>
                <a:lnTo>
                  <a:pt x="732234" y="392906"/>
                </a:lnTo>
                <a:lnTo>
                  <a:pt x="732234" y="446484"/>
                </a:lnTo>
                <a:lnTo>
                  <a:pt x="723304" y="491133"/>
                </a:lnTo>
                <a:lnTo>
                  <a:pt x="732234" y="517922"/>
                </a:lnTo>
                <a:lnTo>
                  <a:pt x="741164" y="535781"/>
                </a:lnTo>
                <a:lnTo>
                  <a:pt x="759023" y="526851"/>
                </a:lnTo>
                <a:lnTo>
                  <a:pt x="785812" y="508992"/>
                </a:lnTo>
                <a:lnTo>
                  <a:pt x="812601" y="464344"/>
                </a:lnTo>
                <a:lnTo>
                  <a:pt x="848320" y="410766"/>
                </a:lnTo>
                <a:lnTo>
                  <a:pt x="875109" y="366117"/>
                </a:lnTo>
                <a:lnTo>
                  <a:pt x="901898" y="330398"/>
                </a:lnTo>
                <a:lnTo>
                  <a:pt x="928687" y="312539"/>
                </a:lnTo>
                <a:lnTo>
                  <a:pt x="937617" y="330398"/>
                </a:lnTo>
                <a:lnTo>
                  <a:pt x="946546" y="366117"/>
                </a:lnTo>
                <a:lnTo>
                  <a:pt x="955476" y="410766"/>
                </a:lnTo>
                <a:lnTo>
                  <a:pt x="964406" y="464344"/>
                </a:lnTo>
                <a:lnTo>
                  <a:pt x="964406" y="508992"/>
                </a:lnTo>
                <a:lnTo>
                  <a:pt x="964406" y="544711"/>
                </a:lnTo>
                <a:lnTo>
                  <a:pt x="955476" y="571500"/>
                </a:lnTo>
                <a:lnTo>
                  <a:pt x="955476" y="580430"/>
                </a:lnTo>
                <a:lnTo>
                  <a:pt x="955476" y="580430"/>
                </a:lnTo>
                <a:lnTo>
                  <a:pt x="955476" y="580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86188" y="4741664"/>
            <a:ext cx="455415" cy="410767"/>
          </a:xfrm>
          <a:custGeom>
            <a:avLst/>
            <a:gdLst/>
            <a:ahLst/>
            <a:cxnLst/>
            <a:rect l="0" t="0" r="0" b="0"/>
            <a:pathLst>
              <a:path w="455415" h="410767">
                <a:moveTo>
                  <a:pt x="8929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  <a:lnTo>
                  <a:pt x="17859" y="125015"/>
                </a:lnTo>
                <a:lnTo>
                  <a:pt x="44648" y="133945"/>
                </a:lnTo>
                <a:lnTo>
                  <a:pt x="71437" y="151805"/>
                </a:lnTo>
                <a:lnTo>
                  <a:pt x="116085" y="160734"/>
                </a:lnTo>
                <a:lnTo>
                  <a:pt x="151804" y="178594"/>
                </a:lnTo>
                <a:lnTo>
                  <a:pt x="178593" y="187524"/>
                </a:lnTo>
                <a:lnTo>
                  <a:pt x="205382" y="178594"/>
                </a:lnTo>
                <a:lnTo>
                  <a:pt x="223242" y="169664"/>
                </a:lnTo>
                <a:lnTo>
                  <a:pt x="232171" y="151805"/>
                </a:lnTo>
                <a:lnTo>
                  <a:pt x="232171" y="125015"/>
                </a:lnTo>
                <a:lnTo>
                  <a:pt x="223242" y="89297"/>
                </a:lnTo>
                <a:lnTo>
                  <a:pt x="214312" y="62507"/>
                </a:lnTo>
                <a:lnTo>
                  <a:pt x="187523" y="26789"/>
                </a:lnTo>
                <a:lnTo>
                  <a:pt x="169664" y="8929"/>
                </a:lnTo>
                <a:lnTo>
                  <a:pt x="151804" y="0"/>
                </a:lnTo>
                <a:lnTo>
                  <a:pt x="133945" y="26789"/>
                </a:lnTo>
                <a:lnTo>
                  <a:pt x="125015" y="62507"/>
                </a:lnTo>
                <a:lnTo>
                  <a:pt x="133945" y="125015"/>
                </a:lnTo>
                <a:lnTo>
                  <a:pt x="142875" y="196453"/>
                </a:lnTo>
                <a:lnTo>
                  <a:pt x="160734" y="276820"/>
                </a:lnTo>
                <a:lnTo>
                  <a:pt x="187523" y="339328"/>
                </a:lnTo>
                <a:lnTo>
                  <a:pt x="223242" y="383977"/>
                </a:lnTo>
                <a:lnTo>
                  <a:pt x="267890" y="410766"/>
                </a:lnTo>
                <a:lnTo>
                  <a:pt x="303609" y="410766"/>
                </a:lnTo>
                <a:lnTo>
                  <a:pt x="348257" y="392906"/>
                </a:lnTo>
                <a:lnTo>
                  <a:pt x="383976" y="348258"/>
                </a:lnTo>
                <a:lnTo>
                  <a:pt x="410765" y="285750"/>
                </a:lnTo>
                <a:lnTo>
                  <a:pt x="437554" y="214313"/>
                </a:lnTo>
                <a:lnTo>
                  <a:pt x="455414" y="133945"/>
                </a:lnTo>
                <a:lnTo>
                  <a:pt x="45541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170164" y="4527351"/>
            <a:ext cx="116087" cy="580431"/>
          </a:xfrm>
          <a:custGeom>
            <a:avLst/>
            <a:gdLst/>
            <a:ahLst/>
            <a:cxnLst/>
            <a:rect l="0" t="0" r="0" b="0"/>
            <a:pathLst>
              <a:path w="116087" h="580431">
                <a:moveTo>
                  <a:pt x="44649" y="0"/>
                </a:moveTo>
                <a:lnTo>
                  <a:pt x="35719" y="17860"/>
                </a:lnTo>
                <a:lnTo>
                  <a:pt x="26789" y="35719"/>
                </a:lnTo>
                <a:lnTo>
                  <a:pt x="17859" y="71438"/>
                </a:lnTo>
                <a:lnTo>
                  <a:pt x="0" y="125016"/>
                </a:lnTo>
                <a:lnTo>
                  <a:pt x="0" y="196453"/>
                </a:lnTo>
                <a:lnTo>
                  <a:pt x="0" y="276820"/>
                </a:lnTo>
                <a:lnTo>
                  <a:pt x="0" y="366118"/>
                </a:lnTo>
                <a:lnTo>
                  <a:pt x="8930" y="437555"/>
                </a:lnTo>
                <a:lnTo>
                  <a:pt x="17859" y="508993"/>
                </a:lnTo>
                <a:lnTo>
                  <a:pt x="35719" y="553641"/>
                </a:lnTo>
                <a:lnTo>
                  <a:pt x="44649" y="580430"/>
                </a:lnTo>
                <a:lnTo>
                  <a:pt x="62508" y="580430"/>
                </a:lnTo>
                <a:lnTo>
                  <a:pt x="80367" y="562571"/>
                </a:lnTo>
                <a:lnTo>
                  <a:pt x="98227" y="526852"/>
                </a:lnTo>
                <a:lnTo>
                  <a:pt x="116086" y="473274"/>
                </a:lnTo>
                <a:lnTo>
                  <a:pt x="116086" y="4732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277320" y="4795242"/>
            <a:ext cx="151806" cy="330400"/>
          </a:xfrm>
          <a:custGeom>
            <a:avLst/>
            <a:gdLst/>
            <a:ahLst/>
            <a:cxnLst/>
            <a:rect l="0" t="0" r="0" b="0"/>
            <a:pathLst>
              <a:path w="151806" h="330400">
                <a:moveTo>
                  <a:pt x="71438" y="0"/>
                </a:move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80368" y="26789"/>
                </a:lnTo>
                <a:lnTo>
                  <a:pt x="89297" y="44648"/>
                </a:lnTo>
                <a:lnTo>
                  <a:pt x="98227" y="80367"/>
                </a:lnTo>
                <a:lnTo>
                  <a:pt x="107157" y="107156"/>
                </a:lnTo>
                <a:lnTo>
                  <a:pt x="125016" y="133946"/>
                </a:lnTo>
                <a:lnTo>
                  <a:pt x="125016" y="160735"/>
                </a:lnTo>
                <a:lnTo>
                  <a:pt x="133946" y="187524"/>
                </a:lnTo>
                <a:lnTo>
                  <a:pt x="142875" y="214313"/>
                </a:lnTo>
                <a:lnTo>
                  <a:pt x="151805" y="232172"/>
                </a:lnTo>
                <a:lnTo>
                  <a:pt x="142875" y="258961"/>
                </a:lnTo>
                <a:lnTo>
                  <a:pt x="133946" y="276821"/>
                </a:lnTo>
                <a:lnTo>
                  <a:pt x="116086" y="294680"/>
                </a:lnTo>
                <a:lnTo>
                  <a:pt x="89297" y="321469"/>
                </a:lnTo>
                <a:lnTo>
                  <a:pt x="62508" y="330399"/>
                </a:lnTo>
                <a:lnTo>
                  <a:pt x="26789" y="330399"/>
                </a:lnTo>
                <a:lnTo>
                  <a:pt x="8930" y="321469"/>
                </a:lnTo>
                <a:lnTo>
                  <a:pt x="0" y="303610"/>
                </a:lnTo>
                <a:lnTo>
                  <a:pt x="8930" y="276821"/>
                </a:lnTo>
                <a:lnTo>
                  <a:pt x="26789" y="241102"/>
                </a:lnTo>
                <a:lnTo>
                  <a:pt x="71438" y="205383"/>
                </a:lnTo>
                <a:lnTo>
                  <a:pt x="7143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920258" y="4572000"/>
            <a:ext cx="53579" cy="410767"/>
          </a:xfrm>
          <a:custGeom>
            <a:avLst/>
            <a:gdLst/>
            <a:ahLst/>
            <a:cxnLst/>
            <a:rect l="0" t="0" r="0" b="0"/>
            <a:pathLst>
              <a:path w="53579" h="410767">
                <a:moveTo>
                  <a:pt x="17859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26789" y="44648"/>
                </a:lnTo>
                <a:lnTo>
                  <a:pt x="35719" y="89296"/>
                </a:lnTo>
                <a:lnTo>
                  <a:pt x="44648" y="142875"/>
                </a:lnTo>
                <a:lnTo>
                  <a:pt x="44648" y="205382"/>
                </a:lnTo>
                <a:lnTo>
                  <a:pt x="53578" y="267890"/>
                </a:lnTo>
                <a:lnTo>
                  <a:pt x="53578" y="321469"/>
                </a:lnTo>
                <a:lnTo>
                  <a:pt x="53578" y="366117"/>
                </a:lnTo>
                <a:lnTo>
                  <a:pt x="53578" y="401836"/>
                </a:lnTo>
                <a:lnTo>
                  <a:pt x="53578" y="410766"/>
                </a:lnTo>
                <a:lnTo>
                  <a:pt x="44648" y="401836"/>
                </a:lnTo>
                <a:lnTo>
                  <a:pt x="35719" y="375047"/>
                </a:lnTo>
                <a:lnTo>
                  <a:pt x="17859" y="330398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866680" y="4500562"/>
            <a:ext cx="392907" cy="607220"/>
          </a:xfrm>
          <a:custGeom>
            <a:avLst/>
            <a:gdLst/>
            <a:ahLst/>
            <a:cxnLst/>
            <a:rect l="0" t="0" r="0" b="0"/>
            <a:pathLst>
              <a:path w="392907" h="607220">
                <a:moveTo>
                  <a:pt x="0" y="0"/>
                </a:moveTo>
                <a:lnTo>
                  <a:pt x="8929" y="17859"/>
                </a:lnTo>
                <a:lnTo>
                  <a:pt x="8929" y="35719"/>
                </a:lnTo>
                <a:lnTo>
                  <a:pt x="26789" y="62508"/>
                </a:lnTo>
                <a:lnTo>
                  <a:pt x="35718" y="98227"/>
                </a:lnTo>
                <a:lnTo>
                  <a:pt x="62508" y="125016"/>
                </a:lnTo>
                <a:lnTo>
                  <a:pt x="89297" y="142875"/>
                </a:lnTo>
                <a:lnTo>
                  <a:pt x="116086" y="151805"/>
                </a:lnTo>
                <a:lnTo>
                  <a:pt x="151804" y="151805"/>
                </a:lnTo>
                <a:lnTo>
                  <a:pt x="187523" y="133945"/>
                </a:lnTo>
                <a:lnTo>
                  <a:pt x="232172" y="125016"/>
                </a:lnTo>
                <a:lnTo>
                  <a:pt x="267890" y="107156"/>
                </a:lnTo>
                <a:lnTo>
                  <a:pt x="303609" y="98227"/>
                </a:lnTo>
                <a:lnTo>
                  <a:pt x="321468" y="107156"/>
                </a:lnTo>
                <a:lnTo>
                  <a:pt x="330398" y="133945"/>
                </a:lnTo>
                <a:lnTo>
                  <a:pt x="330398" y="169664"/>
                </a:lnTo>
                <a:lnTo>
                  <a:pt x="312539" y="214313"/>
                </a:lnTo>
                <a:lnTo>
                  <a:pt x="285750" y="267891"/>
                </a:lnTo>
                <a:lnTo>
                  <a:pt x="258961" y="312539"/>
                </a:lnTo>
                <a:lnTo>
                  <a:pt x="223242" y="357188"/>
                </a:lnTo>
                <a:lnTo>
                  <a:pt x="196453" y="383977"/>
                </a:lnTo>
                <a:lnTo>
                  <a:pt x="178593" y="401836"/>
                </a:lnTo>
                <a:lnTo>
                  <a:pt x="178593" y="401836"/>
                </a:lnTo>
                <a:lnTo>
                  <a:pt x="196453" y="392907"/>
                </a:lnTo>
                <a:lnTo>
                  <a:pt x="223242" y="383977"/>
                </a:lnTo>
                <a:lnTo>
                  <a:pt x="258961" y="375047"/>
                </a:lnTo>
                <a:lnTo>
                  <a:pt x="303609" y="366117"/>
                </a:lnTo>
                <a:lnTo>
                  <a:pt x="348258" y="366117"/>
                </a:lnTo>
                <a:lnTo>
                  <a:pt x="383976" y="375047"/>
                </a:lnTo>
                <a:lnTo>
                  <a:pt x="392906" y="392907"/>
                </a:lnTo>
                <a:lnTo>
                  <a:pt x="383976" y="428626"/>
                </a:lnTo>
                <a:lnTo>
                  <a:pt x="348258" y="473274"/>
                </a:lnTo>
                <a:lnTo>
                  <a:pt x="312539" y="526852"/>
                </a:lnTo>
                <a:lnTo>
                  <a:pt x="258961" y="562571"/>
                </a:lnTo>
                <a:lnTo>
                  <a:pt x="223242" y="598290"/>
                </a:lnTo>
                <a:lnTo>
                  <a:pt x="187523" y="607219"/>
                </a:lnTo>
                <a:lnTo>
                  <a:pt x="187523" y="598290"/>
                </a:lnTo>
                <a:lnTo>
                  <a:pt x="187523" y="571501"/>
                </a:lnTo>
                <a:lnTo>
                  <a:pt x="223242" y="544711"/>
                </a:lnTo>
                <a:lnTo>
                  <a:pt x="267890" y="500063"/>
                </a:lnTo>
                <a:lnTo>
                  <a:pt x="267890" y="5000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545336" y="4661296"/>
            <a:ext cx="339329" cy="196455"/>
          </a:xfrm>
          <a:custGeom>
            <a:avLst/>
            <a:gdLst/>
            <a:ahLst/>
            <a:cxnLst/>
            <a:rect l="0" t="0" r="0" b="0"/>
            <a:pathLst>
              <a:path w="339329" h="196455">
                <a:moveTo>
                  <a:pt x="116086" y="0"/>
                </a:moveTo>
                <a:lnTo>
                  <a:pt x="107156" y="17860"/>
                </a:lnTo>
                <a:lnTo>
                  <a:pt x="98227" y="35719"/>
                </a:lnTo>
                <a:lnTo>
                  <a:pt x="80367" y="62508"/>
                </a:lnTo>
                <a:lnTo>
                  <a:pt x="53578" y="98227"/>
                </a:lnTo>
                <a:lnTo>
                  <a:pt x="26789" y="133946"/>
                </a:lnTo>
                <a:lnTo>
                  <a:pt x="8930" y="160735"/>
                </a:lnTo>
                <a:lnTo>
                  <a:pt x="0" y="178594"/>
                </a:lnTo>
                <a:lnTo>
                  <a:pt x="17859" y="187524"/>
                </a:lnTo>
                <a:lnTo>
                  <a:pt x="44648" y="196454"/>
                </a:lnTo>
                <a:lnTo>
                  <a:pt x="89297" y="187524"/>
                </a:lnTo>
                <a:lnTo>
                  <a:pt x="142875" y="187524"/>
                </a:lnTo>
                <a:lnTo>
                  <a:pt x="196453" y="169665"/>
                </a:lnTo>
                <a:lnTo>
                  <a:pt x="241102" y="160735"/>
                </a:lnTo>
                <a:lnTo>
                  <a:pt x="294680" y="142875"/>
                </a:lnTo>
                <a:lnTo>
                  <a:pt x="339328" y="125016"/>
                </a:lnTo>
                <a:lnTo>
                  <a:pt x="33932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70414" y="4616648"/>
            <a:ext cx="321470" cy="330400"/>
          </a:xfrm>
          <a:custGeom>
            <a:avLst/>
            <a:gdLst/>
            <a:ahLst/>
            <a:cxnLst/>
            <a:rect l="0" t="0" r="0" b="0"/>
            <a:pathLst>
              <a:path w="321470" h="330400">
                <a:moveTo>
                  <a:pt x="107156" y="0"/>
                </a:moveTo>
                <a:lnTo>
                  <a:pt x="98227" y="8930"/>
                </a:lnTo>
                <a:lnTo>
                  <a:pt x="80367" y="26789"/>
                </a:lnTo>
                <a:lnTo>
                  <a:pt x="53578" y="62508"/>
                </a:lnTo>
                <a:lnTo>
                  <a:pt x="26789" y="116086"/>
                </a:lnTo>
                <a:lnTo>
                  <a:pt x="8930" y="169664"/>
                </a:lnTo>
                <a:lnTo>
                  <a:pt x="0" y="232172"/>
                </a:lnTo>
                <a:lnTo>
                  <a:pt x="0" y="285750"/>
                </a:lnTo>
                <a:lnTo>
                  <a:pt x="8930" y="312540"/>
                </a:lnTo>
                <a:lnTo>
                  <a:pt x="35719" y="330399"/>
                </a:lnTo>
                <a:lnTo>
                  <a:pt x="80367" y="330399"/>
                </a:lnTo>
                <a:lnTo>
                  <a:pt x="125016" y="312540"/>
                </a:lnTo>
                <a:lnTo>
                  <a:pt x="178594" y="285750"/>
                </a:lnTo>
                <a:lnTo>
                  <a:pt x="232172" y="267891"/>
                </a:lnTo>
                <a:lnTo>
                  <a:pt x="276820" y="241102"/>
                </a:lnTo>
                <a:lnTo>
                  <a:pt x="321469" y="223242"/>
                </a:lnTo>
                <a:lnTo>
                  <a:pt x="32146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777633" y="4429125"/>
            <a:ext cx="1205509" cy="500064"/>
          </a:xfrm>
          <a:custGeom>
            <a:avLst/>
            <a:gdLst/>
            <a:ahLst/>
            <a:cxnLst/>
            <a:rect l="0" t="0" r="0" b="0"/>
            <a:pathLst>
              <a:path w="1205509" h="500064">
                <a:moveTo>
                  <a:pt x="169664" y="0"/>
                </a:moveTo>
                <a:lnTo>
                  <a:pt x="169664" y="0"/>
                </a:lnTo>
                <a:lnTo>
                  <a:pt x="169664" y="8929"/>
                </a:lnTo>
                <a:lnTo>
                  <a:pt x="178594" y="35718"/>
                </a:lnTo>
                <a:lnTo>
                  <a:pt x="187523" y="80367"/>
                </a:lnTo>
                <a:lnTo>
                  <a:pt x="196453" y="133945"/>
                </a:lnTo>
                <a:lnTo>
                  <a:pt x="205383" y="205382"/>
                </a:lnTo>
                <a:lnTo>
                  <a:pt x="223242" y="285750"/>
                </a:lnTo>
                <a:lnTo>
                  <a:pt x="232172" y="366117"/>
                </a:lnTo>
                <a:lnTo>
                  <a:pt x="232172" y="419695"/>
                </a:lnTo>
                <a:lnTo>
                  <a:pt x="232172" y="455414"/>
                </a:lnTo>
                <a:lnTo>
                  <a:pt x="223242" y="482203"/>
                </a:lnTo>
                <a:lnTo>
                  <a:pt x="214312" y="482203"/>
                </a:lnTo>
                <a:lnTo>
                  <a:pt x="187523" y="455414"/>
                </a:lnTo>
                <a:lnTo>
                  <a:pt x="160734" y="419695"/>
                </a:lnTo>
                <a:lnTo>
                  <a:pt x="125015" y="366117"/>
                </a:lnTo>
                <a:lnTo>
                  <a:pt x="80367" y="312539"/>
                </a:lnTo>
                <a:lnTo>
                  <a:pt x="44648" y="250031"/>
                </a:lnTo>
                <a:lnTo>
                  <a:pt x="17859" y="196453"/>
                </a:lnTo>
                <a:lnTo>
                  <a:pt x="0" y="178593"/>
                </a:lnTo>
                <a:lnTo>
                  <a:pt x="0" y="178593"/>
                </a:lnTo>
                <a:lnTo>
                  <a:pt x="0" y="205382"/>
                </a:lnTo>
                <a:lnTo>
                  <a:pt x="17859" y="241101"/>
                </a:lnTo>
                <a:lnTo>
                  <a:pt x="44648" y="285750"/>
                </a:lnTo>
                <a:lnTo>
                  <a:pt x="80367" y="339328"/>
                </a:lnTo>
                <a:lnTo>
                  <a:pt x="116086" y="375046"/>
                </a:lnTo>
                <a:lnTo>
                  <a:pt x="160734" y="392906"/>
                </a:lnTo>
                <a:lnTo>
                  <a:pt x="205383" y="401836"/>
                </a:lnTo>
                <a:lnTo>
                  <a:pt x="250031" y="392906"/>
                </a:lnTo>
                <a:lnTo>
                  <a:pt x="285750" y="357187"/>
                </a:lnTo>
                <a:lnTo>
                  <a:pt x="312539" y="312539"/>
                </a:lnTo>
                <a:lnTo>
                  <a:pt x="330398" y="250031"/>
                </a:lnTo>
                <a:lnTo>
                  <a:pt x="348258" y="178593"/>
                </a:lnTo>
                <a:lnTo>
                  <a:pt x="357187" y="107156"/>
                </a:lnTo>
                <a:lnTo>
                  <a:pt x="366117" y="44648"/>
                </a:lnTo>
                <a:lnTo>
                  <a:pt x="375047" y="8929"/>
                </a:lnTo>
                <a:lnTo>
                  <a:pt x="383976" y="8929"/>
                </a:lnTo>
                <a:lnTo>
                  <a:pt x="401836" y="44648"/>
                </a:lnTo>
                <a:lnTo>
                  <a:pt x="419695" y="107156"/>
                </a:lnTo>
                <a:lnTo>
                  <a:pt x="428625" y="196453"/>
                </a:lnTo>
                <a:lnTo>
                  <a:pt x="437555" y="276820"/>
                </a:lnTo>
                <a:lnTo>
                  <a:pt x="446484" y="357187"/>
                </a:lnTo>
                <a:lnTo>
                  <a:pt x="455414" y="419695"/>
                </a:lnTo>
                <a:lnTo>
                  <a:pt x="473273" y="464344"/>
                </a:lnTo>
                <a:lnTo>
                  <a:pt x="482203" y="491133"/>
                </a:lnTo>
                <a:lnTo>
                  <a:pt x="500062" y="500063"/>
                </a:lnTo>
                <a:lnTo>
                  <a:pt x="517922" y="482203"/>
                </a:lnTo>
                <a:lnTo>
                  <a:pt x="535781" y="446484"/>
                </a:lnTo>
                <a:lnTo>
                  <a:pt x="553640" y="401836"/>
                </a:lnTo>
                <a:lnTo>
                  <a:pt x="571500" y="348257"/>
                </a:lnTo>
                <a:lnTo>
                  <a:pt x="598289" y="303609"/>
                </a:lnTo>
                <a:lnTo>
                  <a:pt x="616148" y="276820"/>
                </a:lnTo>
                <a:lnTo>
                  <a:pt x="634008" y="267890"/>
                </a:lnTo>
                <a:lnTo>
                  <a:pt x="660797" y="294679"/>
                </a:lnTo>
                <a:lnTo>
                  <a:pt x="678656" y="330398"/>
                </a:lnTo>
                <a:lnTo>
                  <a:pt x="687586" y="375046"/>
                </a:lnTo>
                <a:lnTo>
                  <a:pt x="696515" y="419695"/>
                </a:lnTo>
                <a:lnTo>
                  <a:pt x="705445" y="446484"/>
                </a:lnTo>
                <a:lnTo>
                  <a:pt x="714375" y="473273"/>
                </a:lnTo>
                <a:lnTo>
                  <a:pt x="723305" y="482203"/>
                </a:lnTo>
                <a:lnTo>
                  <a:pt x="732234" y="473273"/>
                </a:lnTo>
                <a:lnTo>
                  <a:pt x="741164" y="455414"/>
                </a:lnTo>
                <a:lnTo>
                  <a:pt x="750094" y="419695"/>
                </a:lnTo>
                <a:lnTo>
                  <a:pt x="750094" y="366117"/>
                </a:lnTo>
                <a:lnTo>
                  <a:pt x="759023" y="312539"/>
                </a:lnTo>
                <a:lnTo>
                  <a:pt x="767953" y="258961"/>
                </a:lnTo>
                <a:lnTo>
                  <a:pt x="776883" y="214312"/>
                </a:lnTo>
                <a:lnTo>
                  <a:pt x="794742" y="205382"/>
                </a:lnTo>
                <a:lnTo>
                  <a:pt x="812601" y="214312"/>
                </a:lnTo>
                <a:lnTo>
                  <a:pt x="830461" y="250031"/>
                </a:lnTo>
                <a:lnTo>
                  <a:pt x="839390" y="294679"/>
                </a:lnTo>
                <a:lnTo>
                  <a:pt x="848320" y="348257"/>
                </a:lnTo>
                <a:lnTo>
                  <a:pt x="857250" y="392906"/>
                </a:lnTo>
                <a:lnTo>
                  <a:pt x="866180" y="428625"/>
                </a:lnTo>
                <a:lnTo>
                  <a:pt x="866180" y="455414"/>
                </a:lnTo>
                <a:lnTo>
                  <a:pt x="875109" y="464344"/>
                </a:lnTo>
                <a:lnTo>
                  <a:pt x="875109" y="455414"/>
                </a:lnTo>
                <a:lnTo>
                  <a:pt x="884039" y="437554"/>
                </a:lnTo>
                <a:lnTo>
                  <a:pt x="884039" y="401836"/>
                </a:lnTo>
                <a:lnTo>
                  <a:pt x="901898" y="366117"/>
                </a:lnTo>
                <a:lnTo>
                  <a:pt x="919758" y="321468"/>
                </a:lnTo>
                <a:lnTo>
                  <a:pt x="946547" y="303609"/>
                </a:lnTo>
                <a:lnTo>
                  <a:pt x="982265" y="294679"/>
                </a:lnTo>
                <a:lnTo>
                  <a:pt x="1026914" y="321468"/>
                </a:lnTo>
                <a:lnTo>
                  <a:pt x="1062633" y="357187"/>
                </a:lnTo>
                <a:lnTo>
                  <a:pt x="1107281" y="392906"/>
                </a:lnTo>
                <a:lnTo>
                  <a:pt x="1143000" y="428625"/>
                </a:lnTo>
                <a:lnTo>
                  <a:pt x="1169789" y="455414"/>
                </a:lnTo>
                <a:lnTo>
                  <a:pt x="1196578" y="473273"/>
                </a:lnTo>
                <a:lnTo>
                  <a:pt x="1205508" y="482203"/>
                </a:lnTo>
                <a:lnTo>
                  <a:pt x="1205508" y="473273"/>
                </a:lnTo>
                <a:lnTo>
                  <a:pt x="1196578" y="455414"/>
                </a:lnTo>
                <a:lnTo>
                  <a:pt x="1169789" y="419695"/>
                </a:lnTo>
                <a:lnTo>
                  <a:pt x="1143000" y="383976"/>
                </a:lnTo>
                <a:lnTo>
                  <a:pt x="1089422" y="348257"/>
                </a:lnTo>
                <a:lnTo>
                  <a:pt x="1017984" y="339328"/>
                </a:lnTo>
                <a:lnTo>
                  <a:pt x="1017984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973711" y="5831085"/>
            <a:ext cx="339329" cy="410767"/>
          </a:xfrm>
          <a:custGeom>
            <a:avLst/>
            <a:gdLst/>
            <a:ahLst/>
            <a:cxnLst/>
            <a:rect l="0" t="0" r="0" b="0"/>
            <a:pathLst>
              <a:path w="339329" h="410767">
                <a:moveTo>
                  <a:pt x="0" y="178594"/>
                </a:moveTo>
                <a:lnTo>
                  <a:pt x="0" y="178594"/>
                </a:lnTo>
                <a:lnTo>
                  <a:pt x="8930" y="178594"/>
                </a:lnTo>
                <a:lnTo>
                  <a:pt x="26789" y="178594"/>
                </a:lnTo>
                <a:lnTo>
                  <a:pt x="44648" y="169664"/>
                </a:lnTo>
                <a:lnTo>
                  <a:pt x="71437" y="160735"/>
                </a:lnTo>
                <a:lnTo>
                  <a:pt x="89297" y="151805"/>
                </a:lnTo>
                <a:lnTo>
                  <a:pt x="116086" y="142875"/>
                </a:lnTo>
                <a:lnTo>
                  <a:pt x="133945" y="125016"/>
                </a:lnTo>
                <a:lnTo>
                  <a:pt x="142875" y="107156"/>
                </a:lnTo>
                <a:lnTo>
                  <a:pt x="151805" y="89297"/>
                </a:lnTo>
                <a:lnTo>
                  <a:pt x="151805" y="71438"/>
                </a:lnTo>
                <a:lnTo>
                  <a:pt x="142875" y="53578"/>
                </a:lnTo>
                <a:lnTo>
                  <a:pt x="133945" y="26789"/>
                </a:lnTo>
                <a:lnTo>
                  <a:pt x="116086" y="893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35719"/>
                </a:lnTo>
                <a:lnTo>
                  <a:pt x="80367" y="89297"/>
                </a:lnTo>
                <a:lnTo>
                  <a:pt x="89297" y="151805"/>
                </a:lnTo>
                <a:lnTo>
                  <a:pt x="107156" y="232172"/>
                </a:lnTo>
                <a:lnTo>
                  <a:pt x="133945" y="303610"/>
                </a:lnTo>
                <a:lnTo>
                  <a:pt x="160734" y="357188"/>
                </a:lnTo>
                <a:lnTo>
                  <a:pt x="196453" y="392906"/>
                </a:lnTo>
                <a:lnTo>
                  <a:pt x="223242" y="410766"/>
                </a:lnTo>
                <a:lnTo>
                  <a:pt x="250031" y="401836"/>
                </a:lnTo>
                <a:lnTo>
                  <a:pt x="267891" y="366117"/>
                </a:lnTo>
                <a:lnTo>
                  <a:pt x="294680" y="321469"/>
                </a:lnTo>
                <a:lnTo>
                  <a:pt x="312539" y="258961"/>
                </a:lnTo>
                <a:lnTo>
                  <a:pt x="321469" y="196453"/>
                </a:lnTo>
                <a:lnTo>
                  <a:pt x="330398" y="125016"/>
                </a:lnTo>
                <a:lnTo>
                  <a:pt x="339328" y="62508"/>
                </a:lnTo>
                <a:lnTo>
                  <a:pt x="33932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304109" y="5706070"/>
            <a:ext cx="223244" cy="508993"/>
          </a:xfrm>
          <a:custGeom>
            <a:avLst/>
            <a:gdLst/>
            <a:ahLst/>
            <a:cxnLst/>
            <a:rect l="0" t="0" r="0" b="0"/>
            <a:pathLst>
              <a:path w="223244" h="508993">
                <a:moveTo>
                  <a:pt x="53579" y="0"/>
                </a:moveTo>
                <a:lnTo>
                  <a:pt x="53579" y="0"/>
                </a:lnTo>
                <a:lnTo>
                  <a:pt x="44649" y="17859"/>
                </a:lnTo>
                <a:lnTo>
                  <a:pt x="35719" y="44648"/>
                </a:lnTo>
                <a:lnTo>
                  <a:pt x="26789" y="71437"/>
                </a:lnTo>
                <a:lnTo>
                  <a:pt x="17860" y="116085"/>
                </a:lnTo>
                <a:lnTo>
                  <a:pt x="8930" y="160734"/>
                </a:lnTo>
                <a:lnTo>
                  <a:pt x="0" y="205382"/>
                </a:lnTo>
                <a:lnTo>
                  <a:pt x="0" y="241101"/>
                </a:lnTo>
                <a:lnTo>
                  <a:pt x="8930" y="276820"/>
                </a:lnTo>
                <a:lnTo>
                  <a:pt x="26789" y="294679"/>
                </a:lnTo>
                <a:lnTo>
                  <a:pt x="53579" y="303609"/>
                </a:lnTo>
                <a:lnTo>
                  <a:pt x="89297" y="303609"/>
                </a:lnTo>
                <a:lnTo>
                  <a:pt x="133946" y="303609"/>
                </a:lnTo>
                <a:lnTo>
                  <a:pt x="169664" y="312539"/>
                </a:lnTo>
                <a:lnTo>
                  <a:pt x="205383" y="312539"/>
                </a:lnTo>
                <a:lnTo>
                  <a:pt x="223243" y="330398"/>
                </a:lnTo>
                <a:lnTo>
                  <a:pt x="223243" y="357187"/>
                </a:lnTo>
                <a:lnTo>
                  <a:pt x="214313" y="383976"/>
                </a:lnTo>
                <a:lnTo>
                  <a:pt x="196454" y="428625"/>
                </a:lnTo>
                <a:lnTo>
                  <a:pt x="151805" y="464343"/>
                </a:lnTo>
                <a:lnTo>
                  <a:pt x="116086" y="491132"/>
                </a:lnTo>
                <a:lnTo>
                  <a:pt x="71438" y="508992"/>
                </a:lnTo>
                <a:lnTo>
                  <a:pt x="35719" y="508992"/>
                </a:lnTo>
                <a:lnTo>
                  <a:pt x="17860" y="500062"/>
                </a:lnTo>
                <a:lnTo>
                  <a:pt x="8930" y="482203"/>
                </a:lnTo>
                <a:lnTo>
                  <a:pt x="26789" y="455414"/>
                </a:lnTo>
                <a:lnTo>
                  <a:pt x="53579" y="428625"/>
                </a:lnTo>
                <a:lnTo>
                  <a:pt x="53579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214813" y="5714999"/>
            <a:ext cx="98227" cy="553642"/>
          </a:xfrm>
          <a:custGeom>
            <a:avLst/>
            <a:gdLst/>
            <a:ahLst/>
            <a:cxnLst/>
            <a:rect l="0" t="0" r="0" b="0"/>
            <a:pathLst>
              <a:path w="98227" h="553642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29" y="107156"/>
                </a:lnTo>
                <a:lnTo>
                  <a:pt x="17859" y="169664"/>
                </a:lnTo>
                <a:lnTo>
                  <a:pt x="35718" y="241102"/>
                </a:lnTo>
                <a:lnTo>
                  <a:pt x="44648" y="330399"/>
                </a:lnTo>
                <a:lnTo>
                  <a:pt x="62507" y="410766"/>
                </a:lnTo>
                <a:lnTo>
                  <a:pt x="80367" y="473274"/>
                </a:lnTo>
                <a:lnTo>
                  <a:pt x="89296" y="526852"/>
                </a:lnTo>
                <a:lnTo>
                  <a:pt x="98226" y="553641"/>
                </a:lnTo>
                <a:lnTo>
                  <a:pt x="98226" y="553641"/>
                </a:lnTo>
                <a:lnTo>
                  <a:pt x="89296" y="544711"/>
                </a:lnTo>
                <a:lnTo>
                  <a:pt x="89296" y="508992"/>
                </a:lnTo>
                <a:lnTo>
                  <a:pt x="89296" y="473274"/>
                </a:lnTo>
                <a:lnTo>
                  <a:pt x="98226" y="428625"/>
                </a:lnTo>
                <a:lnTo>
                  <a:pt x="98226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580930" y="5893593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8929" y="44648"/>
                </a:moveTo>
                <a:lnTo>
                  <a:pt x="17859" y="53578"/>
                </a:lnTo>
                <a:lnTo>
                  <a:pt x="26789" y="80367"/>
                </a:lnTo>
                <a:lnTo>
                  <a:pt x="44648" y="98227"/>
                </a:lnTo>
                <a:lnTo>
                  <a:pt x="53578" y="125016"/>
                </a:lnTo>
                <a:lnTo>
                  <a:pt x="71437" y="133945"/>
                </a:lnTo>
                <a:lnTo>
                  <a:pt x="89297" y="142875"/>
                </a:lnTo>
                <a:lnTo>
                  <a:pt x="98226" y="133945"/>
                </a:lnTo>
                <a:lnTo>
                  <a:pt x="98226" y="125016"/>
                </a:lnTo>
                <a:lnTo>
                  <a:pt x="98226" y="107156"/>
                </a:lnTo>
                <a:lnTo>
                  <a:pt x="89297" y="80367"/>
                </a:lnTo>
                <a:lnTo>
                  <a:pt x="71437" y="53578"/>
                </a:lnTo>
                <a:lnTo>
                  <a:pt x="53578" y="26789"/>
                </a:lnTo>
                <a:lnTo>
                  <a:pt x="35718" y="8930"/>
                </a:lnTo>
                <a:lnTo>
                  <a:pt x="8929" y="0"/>
                </a:lnTo>
                <a:lnTo>
                  <a:pt x="0" y="17859"/>
                </a:lnTo>
                <a:lnTo>
                  <a:pt x="0" y="44648"/>
                </a:lnTo>
                <a:lnTo>
                  <a:pt x="8929" y="98227"/>
                </a:lnTo>
                <a:lnTo>
                  <a:pt x="17859" y="151805"/>
                </a:lnTo>
                <a:lnTo>
                  <a:pt x="44648" y="196453"/>
                </a:lnTo>
                <a:lnTo>
                  <a:pt x="62508" y="232172"/>
                </a:lnTo>
                <a:lnTo>
                  <a:pt x="80367" y="250031"/>
                </a:lnTo>
                <a:lnTo>
                  <a:pt x="107156" y="250031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44711" y="3161109"/>
            <a:ext cx="196454" cy="348259"/>
          </a:xfrm>
          <a:custGeom>
            <a:avLst/>
            <a:gdLst/>
            <a:ahLst/>
            <a:cxnLst/>
            <a:rect l="0" t="0" r="0" b="0"/>
            <a:pathLst>
              <a:path w="196454" h="348259">
                <a:moveTo>
                  <a:pt x="107156" y="8930"/>
                </a:moveTo>
                <a:lnTo>
                  <a:pt x="98227" y="8930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62508"/>
                </a:lnTo>
                <a:lnTo>
                  <a:pt x="8930" y="107156"/>
                </a:lnTo>
                <a:lnTo>
                  <a:pt x="0" y="151805"/>
                </a:lnTo>
                <a:lnTo>
                  <a:pt x="8930" y="205383"/>
                </a:lnTo>
                <a:lnTo>
                  <a:pt x="8930" y="258961"/>
                </a:lnTo>
                <a:lnTo>
                  <a:pt x="26789" y="303609"/>
                </a:lnTo>
                <a:lnTo>
                  <a:pt x="44648" y="330398"/>
                </a:lnTo>
                <a:lnTo>
                  <a:pt x="62508" y="348258"/>
                </a:lnTo>
                <a:lnTo>
                  <a:pt x="89297" y="348258"/>
                </a:lnTo>
                <a:lnTo>
                  <a:pt x="125016" y="339328"/>
                </a:lnTo>
                <a:lnTo>
                  <a:pt x="151805" y="321469"/>
                </a:lnTo>
                <a:lnTo>
                  <a:pt x="178594" y="294680"/>
                </a:lnTo>
                <a:lnTo>
                  <a:pt x="196453" y="258961"/>
                </a:lnTo>
                <a:lnTo>
                  <a:pt x="196453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32234" y="3250406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30" y="98226"/>
                </a:lnTo>
                <a:lnTo>
                  <a:pt x="17860" y="133945"/>
                </a:lnTo>
                <a:lnTo>
                  <a:pt x="26790" y="169664"/>
                </a:lnTo>
                <a:lnTo>
                  <a:pt x="35719" y="187523"/>
                </a:lnTo>
                <a:lnTo>
                  <a:pt x="53579" y="196453"/>
                </a:lnTo>
                <a:lnTo>
                  <a:pt x="80368" y="196453"/>
                </a:lnTo>
                <a:lnTo>
                  <a:pt x="98227" y="178594"/>
                </a:lnTo>
                <a:lnTo>
                  <a:pt x="125016" y="160734"/>
                </a:lnTo>
                <a:lnTo>
                  <a:pt x="142875" y="125015"/>
                </a:lnTo>
                <a:lnTo>
                  <a:pt x="151805" y="98226"/>
                </a:lnTo>
                <a:lnTo>
                  <a:pt x="151805" y="62508"/>
                </a:lnTo>
                <a:lnTo>
                  <a:pt x="133946" y="26789"/>
                </a:lnTo>
                <a:lnTo>
                  <a:pt x="107157" y="8930"/>
                </a:lnTo>
                <a:lnTo>
                  <a:pt x="71438" y="8930"/>
                </a:lnTo>
                <a:lnTo>
                  <a:pt x="35719" y="26789"/>
                </a:lnTo>
                <a:lnTo>
                  <a:pt x="8930" y="53578"/>
                </a:lnTo>
                <a:lnTo>
                  <a:pt x="0" y="98226"/>
                </a:lnTo>
                <a:lnTo>
                  <a:pt x="0" y="125015"/>
                </a:lnTo>
                <a:lnTo>
                  <a:pt x="17860" y="151805"/>
                </a:lnTo>
                <a:lnTo>
                  <a:pt x="35719" y="160734"/>
                </a:lnTo>
                <a:lnTo>
                  <a:pt x="71438" y="160734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10828" y="3080742"/>
            <a:ext cx="160736" cy="267891"/>
          </a:xfrm>
          <a:custGeom>
            <a:avLst/>
            <a:gdLst/>
            <a:ahLst/>
            <a:cxnLst/>
            <a:rect l="0" t="0" r="0" b="0"/>
            <a:pathLst>
              <a:path w="160736" h="267891">
                <a:moveTo>
                  <a:pt x="0" y="80367"/>
                </a:moveTo>
                <a:lnTo>
                  <a:pt x="0" y="89297"/>
                </a:lnTo>
                <a:lnTo>
                  <a:pt x="8930" y="98226"/>
                </a:lnTo>
                <a:lnTo>
                  <a:pt x="17860" y="116086"/>
                </a:lnTo>
                <a:lnTo>
                  <a:pt x="35719" y="142875"/>
                </a:lnTo>
                <a:lnTo>
                  <a:pt x="62508" y="169664"/>
                </a:lnTo>
                <a:lnTo>
                  <a:pt x="80367" y="196453"/>
                </a:lnTo>
                <a:lnTo>
                  <a:pt x="107156" y="223242"/>
                </a:lnTo>
                <a:lnTo>
                  <a:pt x="125016" y="250031"/>
                </a:lnTo>
                <a:lnTo>
                  <a:pt x="133946" y="258961"/>
                </a:lnTo>
                <a:lnTo>
                  <a:pt x="142875" y="267890"/>
                </a:lnTo>
                <a:lnTo>
                  <a:pt x="151805" y="258961"/>
                </a:lnTo>
                <a:lnTo>
                  <a:pt x="151805" y="241101"/>
                </a:lnTo>
                <a:lnTo>
                  <a:pt x="151805" y="214312"/>
                </a:lnTo>
                <a:lnTo>
                  <a:pt x="151805" y="169664"/>
                </a:lnTo>
                <a:lnTo>
                  <a:pt x="142875" y="125015"/>
                </a:lnTo>
                <a:lnTo>
                  <a:pt x="133946" y="71437"/>
                </a:lnTo>
                <a:lnTo>
                  <a:pt x="133946" y="35719"/>
                </a:lnTo>
                <a:lnTo>
                  <a:pt x="133946" y="8929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25141" y="3009304"/>
            <a:ext cx="267891" cy="339329"/>
          </a:xfrm>
          <a:custGeom>
            <a:avLst/>
            <a:gdLst/>
            <a:ahLst/>
            <a:cxnLst/>
            <a:rect l="0" t="0" r="0" b="0"/>
            <a:pathLst>
              <a:path w="267891" h="339329">
                <a:moveTo>
                  <a:pt x="0" y="267891"/>
                </a:moveTo>
                <a:lnTo>
                  <a:pt x="0" y="267891"/>
                </a:lnTo>
                <a:lnTo>
                  <a:pt x="8929" y="276821"/>
                </a:lnTo>
                <a:lnTo>
                  <a:pt x="17859" y="285750"/>
                </a:lnTo>
                <a:lnTo>
                  <a:pt x="26789" y="276821"/>
                </a:lnTo>
                <a:lnTo>
                  <a:pt x="44648" y="267891"/>
                </a:lnTo>
                <a:lnTo>
                  <a:pt x="53578" y="250032"/>
                </a:lnTo>
                <a:lnTo>
                  <a:pt x="62508" y="232172"/>
                </a:lnTo>
                <a:lnTo>
                  <a:pt x="71437" y="196453"/>
                </a:lnTo>
                <a:lnTo>
                  <a:pt x="71437" y="169664"/>
                </a:lnTo>
                <a:lnTo>
                  <a:pt x="71437" y="133946"/>
                </a:lnTo>
                <a:lnTo>
                  <a:pt x="53578" y="107157"/>
                </a:lnTo>
                <a:lnTo>
                  <a:pt x="35718" y="80367"/>
                </a:lnTo>
                <a:lnTo>
                  <a:pt x="17859" y="71438"/>
                </a:lnTo>
                <a:lnTo>
                  <a:pt x="8929" y="80367"/>
                </a:lnTo>
                <a:lnTo>
                  <a:pt x="8929" y="116086"/>
                </a:lnTo>
                <a:lnTo>
                  <a:pt x="8929" y="160735"/>
                </a:lnTo>
                <a:lnTo>
                  <a:pt x="17859" y="205383"/>
                </a:lnTo>
                <a:lnTo>
                  <a:pt x="35718" y="258961"/>
                </a:lnTo>
                <a:lnTo>
                  <a:pt x="53578" y="294680"/>
                </a:lnTo>
                <a:lnTo>
                  <a:pt x="80367" y="330399"/>
                </a:lnTo>
                <a:lnTo>
                  <a:pt x="107156" y="339328"/>
                </a:lnTo>
                <a:lnTo>
                  <a:pt x="133945" y="339328"/>
                </a:lnTo>
                <a:lnTo>
                  <a:pt x="160734" y="321469"/>
                </a:lnTo>
                <a:lnTo>
                  <a:pt x="169664" y="294680"/>
                </a:lnTo>
                <a:lnTo>
                  <a:pt x="178593" y="258961"/>
                </a:lnTo>
                <a:lnTo>
                  <a:pt x="169664" y="205383"/>
                </a:lnTo>
                <a:lnTo>
                  <a:pt x="160734" y="151805"/>
                </a:lnTo>
                <a:lnTo>
                  <a:pt x="142875" y="89297"/>
                </a:lnTo>
                <a:lnTo>
                  <a:pt x="125015" y="53578"/>
                </a:lnTo>
                <a:lnTo>
                  <a:pt x="116086" y="26789"/>
                </a:lnTo>
                <a:lnTo>
                  <a:pt x="116086" y="35719"/>
                </a:lnTo>
                <a:lnTo>
                  <a:pt x="125015" y="62508"/>
                </a:lnTo>
                <a:lnTo>
                  <a:pt x="133945" y="98227"/>
                </a:lnTo>
                <a:lnTo>
                  <a:pt x="151804" y="151805"/>
                </a:lnTo>
                <a:lnTo>
                  <a:pt x="178593" y="196453"/>
                </a:lnTo>
                <a:lnTo>
                  <a:pt x="196453" y="241102"/>
                </a:lnTo>
                <a:lnTo>
                  <a:pt x="214312" y="267891"/>
                </a:lnTo>
                <a:lnTo>
                  <a:pt x="223242" y="294680"/>
                </a:lnTo>
                <a:lnTo>
                  <a:pt x="241101" y="303610"/>
                </a:lnTo>
                <a:lnTo>
                  <a:pt x="241101" y="303610"/>
                </a:lnTo>
                <a:lnTo>
                  <a:pt x="241101" y="285750"/>
                </a:lnTo>
                <a:lnTo>
                  <a:pt x="232172" y="250032"/>
                </a:lnTo>
                <a:lnTo>
                  <a:pt x="214312" y="196453"/>
                </a:lnTo>
                <a:lnTo>
                  <a:pt x="196453" y="133946"/>
                </a:lnTo>
                <a:lnTo>
                  <a:pt x="178593" y="80367"/>
                </a:lnTo>
                <a:lnTo>
                  <a:pt x="169664" y="35719"/>
                </a:lnTo>
                <a:lnTo>
                  <a:pt x="169664" y="8930"/>
                </a:lnTo>
                <a:lnTo>
                  <a:pt x="178593" y="0"/>
                </a:lnTo>
                <a:lnTo>
                  <a:pt x="196453" y="8930"/>
                </a:lnTo>
                <a:lnTo>
                  <a:pt x="214312" y="17860"/>
                </a:lnTo>
                <a:lnTo>
                  <a:pt x="232172" y="26789"/>
                </a:lnTo>
                <a:lnTo>
                  <a:pt x="250031" y="26789"/>
                </a:lnTo>
                <a:lnTo>
                  <a:pt x="267890" y="35719"/>
                </a:lnTo>
                <a:lnTo>
                  <a:pt x="26789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446609" y="3027164"/>
            <a:ext cx="223244" cy="258962"/>
          </a:xfrm>
          <a:custGeom>
            <a:avLst/>
            <a:gdLst/>
            <a:ahLst/>
            <a:cxnLst/>
            <a:rect l="0" t="0" r="0" b="0"/>
            <a:pathLst>
              <a:path w="223244" h="258962">
                <a:moveTo>
                  <a:pt x="8930" y="8929"/>
                </a:move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6789"/>
                </a:lnTo>
                <a:lnTo>
                  <a:pt x="0" y="53578"/>
                </a:lnTo>
                <a:lnTo>
                  <a:pt x="0" y="98226"/>
                </a:lnTo>
                <a:lnTo>
                  <a:pt x="8930" y="142875"/>
                </a:lnTo>
                <a:lnTo>
                  <a:pt x="26789" y="187523"/>
                </a:lnTo>
                <a:lnTo>
                  <a:pt x="35719" y="223242"/>
                </a:lnTo>
                <a:lnTo>
                  <a:pt x="44649" y="241101"/>
                </a:lnTo>
                <a:lnTo>
                  <a:pt x="53579" y="258961"/>
                </a:lnTo>
                <a:lnTo>
                  <a:pt x="71438" y="250031"/>
                </a:lnTo>
                <a:lnTo>
                  <a:pt x="80368" y="232172"/>
                </a:lnTo>
                <a:lnTo>
                  <a:pt x="80368" y="196453"/>
                </a:lnTo>
                <a:lnTo>
                  <a:pt x="80368" y="151804"/>
                </a:lnTo>
                <a:lnTo>
                  <a:pt x="80368" y="98226"/>
                </a:lnTo>
                <a:lnTo>
                  <a:pt x="71438" y="44648"/>
                </a:lnTo>
                <a:lnTo>
                  <a:pt x="62508" y="8929"/>
                </a:lnTo>
                <a:lnTo>
                  <a:pt x="62508" y="0"/>
                </a:lnTo>
                <a:lnTo>
                  <a:pt x="71438" y="8929"/>
                </a:lnTo>
                <a:lnTo>
                  <a:pt x="80368" y="44648"/>
                </a:lnTo>
                <a:lnTo>
                  <a:pt x="98227" y="80367"/>
                </a:lnTo>
                <a:lnTo>
                  <a:pt x="116086" y="125015"/>
                </a:lnTo>
                <a:lnTo>
                  <a:pt x="133946" y="160734"/>
                </a:lnTo>
                <a:lnTo>
                  <a:pt x="151805" y="196453"/>
                </a:lnTo>
                <a:lnTo>
                  <a:pt x="169664" y="214312"/>
                </a:lnTo>
                <a:lnTo>
                  <a:pt x="187524" y="214312"/>
                </a:lnTo>
                <a:lnTo>
                  <a:pt x="205383" y="205382"/>
                </a:lnTo>
                <a:lnTo>
                  <a:pt x="214313" y="178593"/>
                </a:lnTo>
                <a:lnTo>
                  <a:pt x="223243" y="142875"/>
                </a:lnTo>
                <a:lnTo>
                  <a:pt x="223243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625203" y="2964656"/>
            <a:ext cx="214314" cy="464345"/>
          </a:xfrm>
          <a:custGeom>
            <a:avLst/>
            <a:gdLst/>
            <a:ahLst/>
            <a:cxnLst/>
            <a:rect l="0" t="0" r="0" b="0"/>
            <a:pathLst>
              <a:path w="214314" h="464345">
                <a:moveTo>
                  <a:pt x="26789" y="0"/>
                </a:moveTo>
                <a:lnTo>
                  <a:pt x="26789" y="8930"/>
                </a:lnTo>
                <a:lnTo>
                  <a:pt x="17860" y="17859"/>
                </a:lnTo>
                <a:lnTo>
                  <a:pt x="8930" y="44648"/>
                </a:lnTo>
                <a:lnTo>
                  <a:pt x="8930" y="80367"/>
                </a:lnTo>
                <a:lnTo>
                  <a:pt x="0" y="116086"/>
                </a:lnTo>
                <a:lnTo>
                  <a:pt x="8930" y="151805"/>
                </a:lnTo>
                <a:lnTo>
                  <a:pt x="8930" y="187523"/>
                </a:lnTo>
                <a:lnTo>
                  <a:pt x="17860" y="205383"/>
                </a:lnTo>
                <a:lnTo>
                  <a:pt x="35719" y="214312"/>
                </a:lnTo>
                <a:lnTo>
                  <a:pt x="44649" y="205383"/>
                </a:lnTo>
                <a:lnTo>
                  <a:pt x="53578" y="187523"/>
                </a:lnTo>
                <a:lnTo>
                  <a:pt x="62508" y="160734"/>
                </a:lnTo>
                <a:lnTo>
                  <a:pt x="62508" y="125015"/>
                </a:lnTo>
                <a:lnTo>
                  <a:pt x="62508" y="89297"/>
                </a:lnTo>
                <a:lnTo>
                  <a:pt x="62508" y="71437"/>
                </a:lnTo>
                <a:lnTo>
                  <a:pt x="62508" y="53578"/>
                </a:lnTo>
                <a:lnTo>
                  <a:pt x="71438" y="62508"/>
                </a:lnTo>
                <a:lnTo>
                  <a:pt x="80367" y="89297"/>
                </a:lnTo>
                <a:lnTo>
                  <a:pt x="89297" y="125015"/>
                </a:lnTo>
                <a:lnTo>
                  <a:pt x="107156" y="178594"/>
                </a:lnTo>
                <a:lnTo>
                  <a:pt x="133945" y="232172"/>
                </a:lnTo>
                <a:lnTo>
                  <a:pt x="151805" y="294680"/>
                </a:lnTo>
                <a:lnTo>
                  <a:pt x="178594" y="348258"/>
                </a:lnTo>
                <a:lnTo>
                  <a:pt x="196453" y="401836"/>
                </a:lnTo>
                <a:lnTo>
                  <a:pt x="205383" y="437555"/>
                </a:lnTo>
                <a:lnTo>
                  <a:pt x="214313" y="464344"/>
                </a:lnTo>
                <a:lnTo>
                  <a:pt x="205383" y="464344"/>
                </a:lnTo>
                <a:lnTo>
                  <a:pt x="187524" y="455414"/>
                </a:lnTo>
                <a:lnTo>
                  <a:pt x="160735" y="428625"/>
                </a:lnTo>
                <a:lnTo>
                  <a:pt x="125016" y="383976"/>
                </a:lnTo>
                <a:lnTo>
                  <a:pt x="98227" y="330398"/>
                </a:lnTo>
                <a:lnTo>
                  <a:pt x="98227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803797" y="2964656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3571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9297"/>
                </a:lnTo>
                <a:lnTo>
                  <a:pt x="35719" y="98226"/>
                </a:lnTo>
                <a:lnTo>
                  <a:pt x="53578" y="107156"/>
                </a:lnTo>
                <a:lnTo>
                  <a:pt x="71437" y="116086"/>
                </a:lnTo>
                <a:lnTo>
                  <a:pt x="89297" y="107156"/>
                </a:lnTo>
                <a:lnTo>
                  <a:pt x="107156" y="98226"/>
                </a:lnTo>
                <a:lnTo>
                  <a:pt x="107156" y="80367"/>
                </a:lnTo>
                <a:lnTo>
                  <a:pt x="107156" y="62508"/>
                </a:lnTo>
                <a:lnTo>
                  <a:pt x="98226" y="35719"/>
                </a:lnTo>
                <a:lnTo>
                  <a:pt x="80367" y="17859"/>
                </a:lnTo>
                <a:lnTo>
                  <a:pt x="53578" y="0"/>
                </a:lnTo>
                <a:lnTo>
                  <a:pt x="26789" y="8930"/>
                </a:lnTo>
                <a:lnTo>
                  <a:pt x="8930" y="26789"/>
                </a:lnTo>
                <a:lnTo>
                  <a:pt x="0" y="62508"/>
                </a:lnTo>
                <a:lnTo>
                  <a:pt x="8930" y="107156"/>
                </a:lnTo>
                <a:lnTo>
                  <a:pt x="26789" y="151805"/>
                </a:lnTo>
                <a:lnTo>
                  <a:pt x="53578" y="196453"/>
                </a:lnTo>
                <a:lnTo>
                  <a:pt x="89297" y="223242"/>
                </a:lnTo>
                <a:lnTo>
                  <a:pt x="125016" y="232172"/>
                </a:lnTo>
                <a:lnTo>
                  <a:pt x="160734" y="232172"/>
                </a:lnTo>
                <a:lnTo>
                  <a:pt x="196453" y="223242"/>
                </a:lnTo>
                <a:lnTo>
                  <a:pt x="232172" y="196453"/>
                </a:lnTo>
                <a:lnTo>
                  <a:pt x="232172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973461" y="2732484"/>
            <a:ext cx="428626" cy="544712"/>
          </a:xfrm>
          <a:custGeom>
            <a:avLst/>
            <a:gdLst/>
            <a:ahLst/>
            <a:cxnLst/>
            <a:rect l="0" t="0" r="0" b="0"/>
            <a:pathLst>
              <a:path w="428626" h="544712">
                <a:moveTo>
                  <a:pt x="80367" y="223242"/>
                </a:moveTo>
                <a:lnTo>
                  <a:pt x="80367" y="241102"/>
                </a:lnTo>
                <a:lnTo>
                  <a:pt x="89297" y="267891"/>
                </a:lnTo>
                <a:lnTo>
                  <a:pt x="98227" y="294680"/>
                </a:lnTo>
                <a:lnTo>
                  <a:pt x="107156" y="321469"/>
                </a:lnTo>
                <a:lnTo>
                  <a:pt x="116086" y="339328"/>
                </a:lnTo>
                <a:lnTo>
                  <a:pt x="133945" y="348258"/>
                </a:lnTo>
                <a:lnTo>
                  <a:pt x="133945" y="348258"/>
                </a:lnTo>
                <a:lnTo>
                  <a:pt x="142875" y="339328"/>
                </a:lnTo>
                <a:lnTo>
                  <a:pt x="151805" y="321469"/>
                </a:lnTo>
                <a:lnTo>
                  <a:pt x="151805" y="285750"/>
                </a:lnTo>
                <a:lnTo>
                  <a:pt x="142875" y="250031"/>
                </a:lnTo>
                <a:lnTo>
                  <a:pt x="125016" y="196453"/>
                </a:lnTo>
                <a:lnTo>
                  <a:pt x="98227" y="151805"/>
                </a:lnTo>
                <a:lnTo>
                  <a:pt x="71437" y="107156"/>
                </a:lnTo>
                <a:lnTo>
                  <a:pt x="44648" y="80367"/>
                </a:lnTo>
                <a:lnTo>
                  <a:pt x="26789" y="62508"/>
                </a:lnTo>
                <a:lnTo>
                  <a:pt x="17859" y="62508"/>
                </a:lnTo>
                <a:lnTo>
                  <a:pt x="8930" y="53579"/>
                </a:lnTo>
                <a:lnTo>
                  <a:pt x="0" y="53579"/>
                </a:lnTo>
                <a:lnTo>
                  <a:pt x="0" y="44649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9" y="0"/>
                </a:lnTo>
                <a:lnTo>
                  <a:pt x="53578" y="0"/>
                </a:lnTo>
                <a:lnTo>
                  <a:pt x="80367" y="8930"/>
                </a:lnTo>
                <a:lnTo>
                  <a:pt x="107156" y="35719"/>
                </a:lnTo>
                <a:lnTo>
                  <a:pt x="142875" y="80367"/>
                </a:lnTo>
                <a:lnTo>
                  <a:pt x="187523" y="151805"/>
                </a:lnTo>
                <a:lnTo>
                  <a:pt x="232172" y="223242"/>
                </a:lnTo>
                <a:lnTo>
                  <a:pt x="276820" y="303609"/>
                </a:lnTo>
                <a:lnTo>
                  <a:pt x="321469" y="375047"/>
                </a:lnTo>
                <a:lnTo>
                  <a:pt x="348258" y="437555"/>
                </a:lnTo>
                <a:lnTo>
                  <a:pt x="375047" y="491133"/>
                </a:lnTo>
                <a:lnTo>
                  <a:pt x="392906" y="526852"/>
                </a:lnTo>
                <a:lnTo>
                  <a:pt x="410766" y="535781"/>
                </a:lnTo>
                <a:lnTo>
                  <a:pt x="419695" y="544711"/>
                </a:lnTo>
                <a:lnTo>
                  <a:pt x="419695" y="526852"/>
                </a:lnTo>
                <a:lnTo>
                  <a:pt x="428625" y="500062"/>
                </a:lnTo>
                <a:lnTo>
                  <a:pt x="428625" y="455414"/>
                </a:lnTo>
                <a:lnTo>
                  <a:pt x="419695" y="401836"/>
                </a:lnTo>
                <a:lnTo>
                  <a:pt x="392906" y="348258"/>
                </a:lnTo>
                <a:lnTo>
                  <a:pt x="366117" y="312539"/>
                </a:lnTo>
                <a:lnTo>
                  <a:pt x="330398" y="294680"/>
                </a:lnTo>
                <a:lnTo>
                  <a:pt x="294680" y="303609"/>
                </a:lnTo>
                <a:lnTo>
                  <a:pt x="267891" y="330398"/>
                </a:lnTo>
                <a:lnTo>
                  <a:pt x="258961" y="357187"/>
                </a:lnTo>
                <a:lnTo>
                  <a:pt x="258961" y="392906"/>
                </a:lnTo>
                <a:lnTo>
                  <a:pt x="267891" y="401836"/>
                </a:lnTo>
                <a:lnTo>
                  <a:pt x="267891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37805" y="2705695"/>
            <a:ext cx="142876" cy="303610"/>
          </a:xfrm>
          <a:custGeom>
            <a:avLst/>
            <a:gdLst/>
            <a:ahLst/>
            <a:cxnLst/>
            <a:rect l="0" t="0" r="0" b="0"/>
            <a:pathLst>
              <a:path w="142876" h="303610">
                <a:moveTo>
                  <a:pt x="17859" y="0"/>
                </a:moveTo>
                <a:lnTo>
                  <a:pt x="1785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33945"/>
                </a:lnTo>
                <a:lnTo>
                  <a:pt x="0" y="187523"/>
                </a:lnTo>
                <a:lnTo>
                  <a:pt x="8929" y="232172"/>
                </a:lnTo>
                <a:lnTo>
                  <a:pt x="35718" y="267891"/>
                </a:lnTo>
                <a:lnTo>
                  <a:pt x="53578" y="294680"/>
                </a:lnTo>
                <a:lnTo>
                  <a:pt x="71437" y="303609"/>
                </a:lnTo>
                <a:lnTo>
                  <a:pt x="98226" y="294680"/>
                </a:lnTo>
                <a:lnTo>
                  <a:pt x="116086" y="285750"/>
                </a:lnTo>
                <a:lnTo>
                  <a:pt x="133945" y="250031"/>
                </a:lnTo>
                <a:lnTo>
                  <a:pt x="142875" y="214312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518172" y="2741414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17859" y="0"/>
                </a:moveTo>
                <a:lnTo>
                  <a:pt x="17859" y="17859"/>
                </a:lnTo>
                <a:lnTo>
                  <a:pt x="26789" y="44649"/>
                </a:lnTo>
                <a:lnTo>
                  <a:pt x="35719" y="89297"/>
                </a:lnTo>
                <a:lnTo>
                  <a:pt x="53578" y="133945"/>
                </a:lnTo>
                <a:lnTo>
                  <a:pt x="62508" y="178593"/>
                </a:lnTo>
                <a:lnTo>
                  <a:pt x="80367" y="205382"/>
                </a:lnTo>
                <a:lnTo>
                  <a:pt x="98226" y="223242"/>
                </a:lnTo>
                <a:lnTo>
                  <a:pt x="116086" y="232172"/>
                </a:lnTo>
                <a:lnTo>
                  <a:pt x="133945" y="223242"/>
                </a:lnTo>
                <a:lnTo>
                  <a:pt x="142875" y="205382"/>
                </a:lnTo>
                <a:lnTo>
                  <a:pt x="142875" y="169664"/>
                </a:lnTo>
                <a:lnTo>
                  <a:pt x="133945" y="125015"/>
                </a:lnTo>
                <a:lnTo>
                  <a:pt x="116086" y="80367"/>
                </a:lnTo>
                <a:lnTo>
                  <a:pt x="89297" y="35719"/>
                </a:lnTo>
                <a:lnTo>
                  <a:pt x="62508" y="8930"/>
                </a:lnTo>
                <a:lnTo>
                  <a:pt x="26789" y="0"/>
                </a:lnTo>
                <a:lnTo>
                  <a:pt x="8930" y="17859"/>
                </a:lnTo>
                <a:lnTo>
                  <a:pt x="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35719" y="142875"/>
                </a:lnTo>
                <a:lnTo>
                  <a:pt x="53578" y="151804"/>
                </a:lnTo>
                <a:lnTo>
                  <a:pt x="89297" y="151804"/>
                </a:lnTo>
                <a:lnTo>
                  <a:pt x="116086" y="133945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678906" y="2491383"/>
            <a:ext cx="232173" cy="500063"/>
          </a:xfrm>
          <a:custGeom>
            <a:avLst/>
            <a:gdLst/>
            <a:ahLst/>
            <a:cxnLst/>
            <a:rect l="0" t="0" r="0" b="0"/>
            <a:pathLst>
              <a:path w="232173" h="500063">
                <a:moveTo>
                  <a:pt x="8930" y="267890"/>
                </a:moveTo>
                <a:lnTo>
                  <a:pt x="8930" y="285750"/>
                </a:lnTo>
                <a:lnTo>
                  <a:pt x="0" y="312538"/>
                </a:lnTo>
                <a:lnTo>
                  <a:pt x="0" y="348257"/>
                </a:lnTo>
                <a:lnTo>
                  <a:pt x="8930" y="392906"/>
                </a:lnTo>
                <a:lnTo>
                  <a:pt x="26789" y="428624"/>
                </a:lnTo>
                <a:lnTo>
                  <a:pt x="44649" y="464343"/>
                </a:lnTo>
                <a:lnTo>
                  <a:pt x="62508" y="491132"/>
                </a:lnTo>
                <a:lnTo>
                  <a:pt x="80367" y="500062"/>
                </a:lnTo>
                <a:lnTo>
                  <a:pt x="98227" y="491132"/>
                </a:lnTo>
                <a:lnTo>
                  <a:pt x="116086" y="473273"/>
                </a:lnTo>
                <a:lnTo>
                  <a:pt x="125016" y="446484"/>
                </a:lnTo>
                <a:lnTo>
                  <a:pt x="125016" y="401835"/>
                </a:lnTo>
                <a:lnTo>
                  <a:pt x="125016" y="357187"/>
                </a:lnTo>
                <a:lnTo>
                  <a:pt x="116086" y="294680"/>
                </a:lnTo>
                <a:lnTo>
                  <a:pt x="98227" y="232172"/>
                </a:lnTo>
                <a:lnTo>
                  <a:pt x="80367" y="151805"/>
                </a:lnTo>
                <a:lnTo>
                  <a:pt x="53578" y="80367"/>
                </a:lnTo>
                <a:lnTo>
                  <a:pt x="35719" y="26789"/>
                </a:lnTo>
                <a:lnTo>
                  <a:pt x="1786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71437"/>
                </a:lnTo>
                <a:lnTo>
                  <a:pt x="26789" y="133945"/>
                </a:lnTo>
                <a:lnTo>
                  <a:pt x="44649" y="214312"/>
                </a:lnTo>
                <a:lnTo>
                  <a:pt x="62508" y="285750"/>
                </a:lnTo>
                <a:lnTo>
                  <a:pt x="89297" y="348257"/>
                </a:lnTo>
                <a:lnTo>
                  <a:pt x="107157" y="401835"/>
                </a:lnTo>
                <a:lnTo>
                  <a:pt x="125016" y="446484"/>
                </a:lnTo>
                <a:lnTo>
                  <a:pt x="142875" y="464343"/>
                </a:lnTo>
                <a:lnTo>
                  <a:pt x="160735" y="473273"/>
                </a:lnTo>
                <a:lnTo>
                  <a:pt x="187524" y="455413"/>
                </a:lnTo>
                <a:lnTo>
                  <a:pt x="205383" y="428624"/>
                </a:lnTo>
                <a:lnTo>
                  <a:pt x="223242" y="392906"/>
                </a:lnTo>
                <a:lnTo>
                  <a:pt x="232172" y="348257"/>
                </a:lnTo>
                <a:lnTo>
                  <a:pt x="232172" y="303609"/>
                </a:lnTo>
                <a:lnTo>
                  <a:pt x="232172" y="285750"/>
                </a:lnTo>
                <a:lnTo>
                  <a:pt x="223242" y="285750"/>
                </a:lnTo>
                <a:lnTo>
                  <a:pt x="214313" y="312538"/>
                </a:lnTo>
                <a:lnTo>
                  <a:pt x="214313" y="357187"/>
                </a:lnTo>
                <a:lnTo>
                  <a:pt x="205383" y="401835"/>
                </a:lnTo>
                <a:lnTo>
                  <a:pt x="214313" y="428624"/>
                </a:lnTo>
                <a:lnTo>
                  <a:pt x="214313" y="455413"/>
                </a:lnTo>
                <a:lnTo>
                  <a:pt x="214313" y="464343"/>
                </a:lnTo>
                <a:lnTo>
                  <a:pt x="223242" y="455413"/>
                </a:lnTo>
                <a:lnTo>
                  <a:pt x="223242" y="437554"/>
                </a:lnTo>
                <a:lnTo>
                  <a:pt x="223242" y="4375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214438" y="3679031"/>
            <a:ext cx="178594" cy="294681"/>
          </a:xfrm>
          <a:custGeom>
            <a:avLst/>
            <a:gdLst/>
            <a:ahLst/>
            <a:cxnLst/>
            <a:rect l="0" t="0" r="0" b="0"/>
            <a:pathLst>
              <a:path w="178594" h="294681">
                <a:moveTo>
                  <a:pt x="133945" y="17859"/>
                </a:move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5" y="0"/>
                </a:lnTo>
                <a:lnTo>
                  <a:pt x="116085" y="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9"/>
                </a:lnTo>
                <a:lnTo>
                  <a:pt x="35718" y="62508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25015"/>
                </a:lnTo>
                <a:lnTo>
                  <a:pt x="26789" y="125015"/>
                </a:lnTo>
                <a:lnTo>
                  <a:pt x="53578" y="116086"/>
                </a:lnTo>
                <a:lnTo>
                  <a:pt x="80367" y="107156"/>
                </a:lnTo>
                <a:lnTo>
                  <a:pt x="107156" y="98226"/>
                </a:lnTo>
                <a:lnTo>
                  <a:pt x="133945" y="98226"/>
                </a:lnTo>
                <a:lnTo>
                  <a:pt x="160734" y="98226"/>
                </a:lnTo>
                <a:lnTo>
                  <a:pt x="169664" y="116086"/>
                </a:lnTo>
                <a:lnTo>
                  <a:pt x="178593" y="133945"/>
                </a:lnTo>
                <a:lnTo>
                  <a:pt x="169664" y="169664"/>
                </a:lnTo>
                <a:lnTo>
                  <a:pt x="151804" y="205383"/>
                </a:lnTo>
                <a:lnTo>
                  <a:pt x="125015" y="241101"/>
                </a:lnTo>
                <a:lnTo>
                  <a:pt x="98226" y="267890"/>
                </a:lnTo>
                <a:lnTo>
                  <a:pt x="62507" y="285750"/>
                </a:lnTo>
                <a:lnTo>
                  <a:pt x="35718" y="294680"/>
                </a:lnTo>
                <a:lnTo>
                  <a:pt x="17859" y="294680"/>
                </a:lnTo>
                <a:lnTo>
                  <a:pt x="8929" y="267890"/>
                </a:lnTo>
                <a:lnTo>
                  <a:pt x="8929" y="241101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518047" y="3455789"/>
            <a:ext cx="142876" cy="401837"/>
          </a:xfrm>
          <a:custGeom>
            <a:avLst/>
            <a:gdLst/>
            <a:ahLst/>
            <a:cxnLst/>
            <a:rect l="0" t="0" r="0" b="0"/>
            <a:pathLst>
              <a:path w="142876" h="401837">
                <a:moveTo>
                  <a:pt x="26789" y="0"/>
                </a:moveTo>
                <a:lnTo>
                  <a:pt x="2678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107156"/>
                </a:lnTo>
                <a:lnTo>
                  <a:pt x="0" y="160734"/>
                </a:lnTo>
                <a:lnTo>
                  <a:pt x="8930" y="205382"/>
                </a:lnTo>
                <a:lnTo>
                  <a:pt x="17859" y="250031"/>
                </a:lnTo>
                <a:lnTo>
                  <a:pt x="35719" y="294679"/>
                </a:lnTo>
                <a:lnTo>
                  <a:pt x="53578" y="339328"/>
                </a:lnTo>
                <a:lnTo>
                  <a:pt x="80367" y="366117"/>
                </a:lnTo>
                <a:lnTo>
                  <a:pt x="98226" y="383976"/>
                </a:lnTo>
                <a:lnTo>
                  <a:pt x="116086" y="401836"/>
                </a:lnTo>
                <a:lnTo>
                  <a:pt x="125016" y="401836"/>
                </a:lnTo>
                <a:lnTo>
                  <a:pt x="142875" y="401836"/>
                </a:lnTo>
                <a:lnTo>
                  <a:pt x="142875" y="383976"/>
                </a:lnTo>
                <a:lnTo>
                  <a:pt x="133945" y="366117"/>
                </a:lnTo>
                <a:lnTo>
                  <a:pt x="133945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428750" y="3652242"/>
            <a:ext cx="232173" cy="80368"/>
          </a:xfrm>
          <a:custGeom>
            <a:avLst/>
            <a:gdLst/>
            <a:ahLst/>
            <a:cxnLst/>
            <a:rect l="0" t="0" r="0" b="0"/>
            <a:pathLst>
              <a:path w="232173" h="80368">
                <a:moveTo>
                  <a:pt x="0" y="80367"/>
                </a:moveTo>
                <a:lnTo>
                  <a:pt x="8930" y="80367"/>
                </a:lnTo>
                <a:lnTo>
                  <a:pt x="17859" y="71437"/>
                </a:lnTo>
                <a:lnTo>
                  <a:pt x="35719" y="62508"/>
                </a:lnTo>
                <a:lnTo>
                  <a:pt x="62508" y="44648"/>
                </a:lnTo>
                <a:lnTo>
                  <a:pt x="98227" y="35719"/>
                </a:lnTo>
                <a:lnTo>
                  <a:pt x="133945" y="17859"/>
                </a:lnTo>
                <a:lnTo>
                  <a:pt x="17859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669852" y="3339703"/>
            <a:ext cx="285751" cy="500063"/>
          </a:xfrm>
          <a:custGeom>
            <a:avLst/>
            <a:gdLst/>
            <a:ahLst/>
            <a:cxnLst/>
            <a:rect l="0" t="0" r="0" b="0"/>
            <a:pathLst>
              <a:path w="285751" h="500063">
                <a:moveTo>
                  <a:pt x="8929" y="267890"/>
                </a:moveTo>
                <a:lnTo>
                  <a:pt x="8929" y="276820"/>
                </a:lnTo>
                <a:lnTo>
                  <a:pt x="8929" y="294679"/>
                </a:lnTo>
                <a:lnTo>
                  <a:pt x="0" y="330398"/>
                </a:lnTo>
                <a:lnTo>
                  <a:pt x="0" y="357187"/>
                </a:lnTo>
                <a:lnTo>
                  <a:pt x="0" y="392906"/>
                </a:lnTo>
                <a:lnTo>
                  <a:pt x="8929" y="428625"/>
                </a:lnTo>
                <a:lnTo>
                  <a:pt x="8929" y="455414"/>
                </a:lnTo>
                <a:lnTo>
                  <a:pt x="17859" y="473273"/>
                </a:lnTo>
                <a:lnTo>
                  <a:pt x="26789" y="473273"/>
                </a:lnTo>
                <a:lnTo>
                  <a:pt x="35718" y="473273"/>
                </a:lnTo>
                <a:lnTo>
                  <a:pt x="44648" y="455414"/>
                </a:lnTo>
                <a:lnTo>
                  <a:pt x="44648" y="428625"/>
                </a:lnTo>
                <a:lnTo>
                  <a:pt x="44648" y="383976"/>
                </a:lnTo>
                <a:lnTo>
                  <a:pt x="35718" y="348258"/>
                </a:lnTo>
                <a:lnTo>
                  <a:pt x="26789" y="312539"/>
                </a:lnTo>
                <a:lnTo>
                  <a:pt x="26789" y="285750"/>
                </a:lnTo>
                <a:lnTo>
                  <a:pt x="26789" y="276820"/>
                </a:lnTo>
                <a:lnTo>
                  <a:pt x="44648" y="294679"/>
                </a:lnTo>
                <a:lnTo>
                  <a:pt x="53578" y="330398"/>
                </a:lnTo>
                <a:lnTo>
                  <a:pt x="80367" y="375047"/>
                </a:lnTo>
                <a:lnTo>
                  <a:pt x="107156" y="419695"/>
                </a:lnTo>
                <a:lnTo>
                  <a:pt x="133945" y="464343"/>
                </a:lnTo>
                <a:lnTo>
                  <a:pt x="160734" y="491133"/>
                </a:lnTo>
                <a:lnTo>
                  <a:pt x="178593" y="500062"/>
                </a:lnTo>
                <a:lnTo>
                  <a:pt x="196453" y="500062"/>
                </a:lnTo>
                <a:lnTo>
                  <a:pt x="205382" y="482203"/>
                </a:lnTo>
                <a:lnTo>
                  <a:pt x="205382" y="455414"/>
                </a:lnTo>
                <a:lnTo>
                  <a:pt x="205382" y="410765"/>
                </a:lnTo>
                <a:lnTo>
                  <a:pt x="187523" y="348258"/>
                </a:lnTo>
                <a:lnTo>
                  <a:pt x="160734" y="267890"/>
                </a:lnTo>
                <a:lnTo>
                  <a:pt x="133945" y="187523"/>
                </a:lnTo>
                <a:lnTo>
                  <a:pt x="107156" y="107156"/>
                </a:lnTo>
                <a:lnTo>
                  <a:pt x="89296" y="53578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26789"/>
                </a:lnTo>
                <a:lnTo>
                  <a:pt x="89296" y="71437"/>
                </a:lnTo>
                <a:lnTo>
                  <a:pt x="107156" y="125015"/>
                </a:lnTo>
                <a:lnTo>
                  <a:pt x="125015" y="196453"/>
                </a:lnTo>
                <a:lnTo>
                  <a:pt x="151804" y="258961"/>
                </a:lnTo>
                <a:lnTo>
                  <a:pt x="178593" y="312539"/>
                </a:lnTo>
                <a:lnTo>
                  <a:pt x="205382" y="366117"/>
                </a:lnTo>
                <a:lnTo>
                  <a:pt x="232171" y="401836"/>
                </a:lnTo>
                <a:lnTo>
                  <a:pt x="258961" y="428625"/>
                </a:lnTo>
                <a:lnTo>
                  <a:pt x="276820" y="437554"/>
                </a:lnTo>
                <a:lnTo>
                  <a:pt x="285750" y="437554"/>
                </a:lnTo>
                <a:lnTo>
                  <a:pt x="276820" y="419695"/>
                </a:lnTo>
                <a:lnTo>
                  <a:pt x="258961" y="383976"/>
                </a:lnTo>
                <a:lnTo>
                  <a:pt x="223242" y="339328"/>
                </a:lnTo>
                <a:lnTo>
                  <a:pt x="178593" y="294679"/>
                </a:lnTo>
                <a:lnTo>
                  <a:pt x="125015" y="241101"/>
                </a:lnTo>
                <a:lnTo>
                  <a:pt x="80367" y="205383"/>
                </a:lnTo>
                <a:lnTo>
                  <a:pt x="8036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651992" y="3455789"/>
            <a:ext cx="232173" cy="89298"/>
          </a:xfrm>
          <a:custGeom>
            <a:avLst/>
            <a:gdLst/>
            <a:ahLst/>
            <a:cxnLst/>
            <a:rect l="0" t="0" r="0" b="0"/>
            <a:pathLst>
              <a:path w="232173" h="89298">
                <a:moveTo>
                  <a:pt x="0" y="89297"/>
                </a:moveTo>
                <a:lnTo>
                  <a:pt x="8930" y="89297"/>
                </a:lnTo>
                <a:lnTo>
                  <a:pt x="17860" y="89297"/>
                </a:lnTo>
                <a:lnTo>
                  <a:pt x="35719" y="89297"/>
                </a:lnTo>
                <a:lnTo>
                  <a:pt x="53578" y="80367"/>
                </a:lnTo>
                <a:lnTo>
                  <a:pt x="89297" y="62507"/>
                </a:lnTo>
                <a:lnTo>
                  <a:pt x="116086" y="53578"/>
                </a:lnTo>
                <a:lnTo>
                  <a:pt x="160735" y="26789"/>
                </a:lnTo>
                <a:lnTo>
                  <a:pt x="196453" y="1785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946672" y="3536156"/>
            <a:ext cx="187524" cy="258962"/>
          </a:xfrm>
          <a:custGeom>
            <a:avLst/>
            <a:gdLst/>
            <a:ahLst/>
            <a:cxnLst/>
            <a:rect l="0" t="0" r="0" b="0"/>
            <a:pathLst>
              <a:path w="187524" h="258962">
                <a:moveTo>
                  <a:pt x="17859" y="125015"/>
                </a:moveTo>
                <a:lnTo>
                  <a:pt x="17859" y="125015"/>
                </a:lnTo>
                <a:lnTo>
                  <a:pt x="17859" y="11608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89297"/>
                </a:lnTo>
                <a:lnTo>
                  <a:pt x="62508" y="71437"/>
                </a:lnTo>
                <a:lnTo>
                  <a:pt x="71437" y="53578"/>
                </a:lnTo>
                <a:lnTo>
                  <a:pt x="71437" y="35719"/>
                </a:lnTo>
                <a:lnTo>
                  <a:pt x="62508" y="17859"/>
                </a:lnTo>
                <a:lnTo>
                  <a:pt x="44648" y="8930"/>
                </a:lnTo>
                <a:lnTo>
                  <a:pt x="26789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107156"/>
                </a:lnTo>
                <a:lnTo>
                  <a:pt x="8930" y="151805"/>
                </a:lnTo>
                <a:lnTo>
                  <a:pt x="26789" y="196453"/>
                </a:lnTo>
                <a:lnTo>
                  <a:pt x="53578" y="232172"/>
                </a:lnTo>
                <a:lnTo>
                  <a:pt x="80367" y="250031"/>
                </a:lnTo>
                <a:lnTo>
                  <a:pt x="116086" y="258961"/>
                </a:lnTo>
                <a:lnTo>
                  <a:pt x="142875" y="250031"/>
                </a:lnTo>
                <a:lnTo>
                  <a:pt x="169664" y="232172"/>
                </a:lnTo>
                <a:lnTo>
                  <a:pt x="187523" y="205383"/>
                </a:lnTo>
                <a:lnTo>
                  <a:pt x="187523" y="160734"/>
                </a:lnTo>
                <a:lnTo>
                  <a:pt x="187523" y="116086"/>
                </a:lnTo>
                <a:lnTo>
                  <a:pt x="187523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125266" y="3491507"/>
            <a:ext cx="214313" cy="214314"/>
          </a:xfrm>
          <a:custGeom>
            <a:avLst/>
            <a:gdLst/>
            <a:ahLst/>
            <a:cxnLst/>
            <a:rect l="0" t="0" r="0" b="0"/>
            <a:pathLst>
              <a:path w="214313" h="214314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71438"/>
                </a:lnTo>
                <a:lnTo>
                  <a:pt x="17859" y="98227"/>
                </a:lnTo>
                <a:lnTo>
                  <a:pt x="26789" y="133946"/>
                </a:lnTo>
                <a:lnTo>
                  <a:pt x="35718" y="160735"/>
                </a:lnTo>
                <a:lnTo>
                  <a:pt x="35718" y="187524"/>
                </a:lnTo>
                <a:lnTo>
                  <a:pt x="44648" y="20538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05383"/>
                </a:lnTo>
                <a:lnTo>
                  <a:pt x="44648" y="187524"/>
                </a:lnTo>
                <a:lnTo>
                  <a:pt x="35718" y="151805"/>
                </a:lnTo>
                <a:lnTo>
                  <a:pt x="26789" y="116086"/>
                </a:lnTo>
                <a:lnTo>
                  <a:pt x="26789" y="80368"/>
                </a:lnTo>
                <a:lnTo>
                  <a:pt x="17859" y="35719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17860"/>
                </a:lnTo>
                <a:lnTo>
                  <a:pt x="53578" y="44649"/>
                </a:lnTo>
                <a:lnTo>
                  <a:pt x="71437" y="80368"/>
                </a:lnTo>
                <a:lnTo>
                  <a:pt x="89297" y="116086"/>
                </a:lnTo>
                <a:lnTo>
                  <a:pt x="107156" y="151805"/>
                </a:lnTo>
                <a:lnTo>
                  <a:pt x="116086" y="178594"/>
                </a:lnTo>
                <a:lnTo>
                  <a:pt x="125015" y="205383"/>
                </a:lnTo>
                <a:lnTo>
                  <a:pt x="133945" y="214313"/>
                </a:lnTo>
                <a:lnTo>
                  <a:pt x="133945" y="214313"/>
                </a:lnTo>
                <a:lnTo>
                  <a:pt x="133945" y="196454"/>
                </a:lnTo>
                <a:lnTo>
                  <a:pt x="133945" y="178594"/>
                </a:lnTo>
                <a:lnTo>
                  <a:pt x="125015" y="133946"/>
                </a:lnTo>
                <a:lnTo>
                  <a:pt x="107156" y="89297"/>
                </a:lnTo>
                <a:lnTo>
                  <a:pt x="98226" y="53579"/>
                </a:lnTo>
                <a:lnTo>
                  <a:pt x="89297" y="17860"/>
                </a:lnTo>
                <a:lnTo>
                  <a:pt x="89297" y="0"/>
                </a:lnTo>
                <a:lnTo>
                  <a:pt x="98226" y="8930"/>
                </a:lnTo>
                <a:lnTo>
                  <a:pt x="116086" y="26789"/>
                </a:lnTo>
                <a:lnTo>
                  <a:pt x="133945" y="53579"/>
                </a:lnTo>
                <a:lnTo>
                  <a:pt x="151804" y="98227"/>
                </a:lnTo>
                <a:lnTo>
                  <a:pt x="160734" y="133946"/>
                </a:lnTo>
                <a:lnTo>
                  <a:pt x="178593" y="160735"/>
                </a:lnTo>
                <a:lnTo>
                  <a:pt x="187523" y="178594"/>
                </a:lnTo>
                <a:lnTo>
                  <a:pt x="196453" y="196454"/>
                </a:lnTo>
                <a:lnTo>
                  <a:pt x="205382" y="196454"/>
                </a:lnTo>
                <a:lnTo>
                  <a:pt x="214312" y="178594"/>
                </a:lnTo>
                <a:lnTo>
                  <a:pt x="214312" y="151805"/>
                </a:lnTo>
                <a:lnTo>
                  <a:pt x="214312" y="116086"/>
                </a:lnTo>
                <a:lnTo>
                  <a:pt x="205382" y="62508"/>
                </a:lnTo>
                <a:lnTo>
                  <a:pt x="20538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321719" y="3196828"/>
            <a:ext cx="303610" cy="482204"/>
          </a:xfrm>
          <a:custGeom>
            <a:avLst/>
            <a:gdLst/>
            <a:ahLst/>
            <a:cxnLst/>
            <a:rect l="0" t="0" r="0" b="0"/>
            <a:pathLst>
              <a:path w="303610" h="482204">
                <a:moveTo>
                  <a:pt x="0" y="330398"/>
                </a:moveTo>
                <a:lnTo>
                  <a:pt x="0" y="339328"/>
                </a:lnTo>
                <a:lnTo>
                  <a:pt x="0" y="357187"/>
                </a:lnTo>
                <a:lnTo>
                  <a:pt x="0" y="375047"/>
                </a:lnTo>
                <a:lnTo>
                  <a:pt x="8929" y="383976"/>
                </a:lnTo>
                <a:lnTo>
                  <a:pt x="17859" y="392906"/>
                </a:lnTo>
                <a:lnTo>
                  <a:pt x="26789" y="383976"/>
                </a:lnTo>
                <a:lnTo>
                  <a:pt x="35719" y="375047"/>
                </a:lnTo>
                <a:lnTo>
                  <a:pt x="53578" y="357187"/>
                </a:lnTo>
                <a:lnTo>
                  <a:pt x="62508" y="339328"/>
                </a:lnTo>
                <a:lnTo>
                  <a:pt x="62508" y="312539"/>
                </a:lnTo>
                <a:lnTo>
                  <a:pt x="62508" y="294679"/>
                </a:lnTo>
                <a:lnTo>
                  <a:pt x="53578" y="267890"/>
                </a:lnTo>
                <a:lnTo>
                  <a:pt x="35719" y="250031"/>
                </a:lnTo>
                <a:lnTo>
                  <a:pt x="26789" y="241101"/>
                </a:lnTo>
                <a:lnTo>
                  <a:pt x="17859" y="250031"/>
                </a:lnTo>
                <a:lnTo>
                  <a:pt x="8929" y="276820"/>
                </a:lnTo>
                <a:lnTo>
                  <a:pt x="17859" y="303609"/>
                </a:lnTo>
                <a:lnTo>
                  <a:pt x="17859" y="339328"/>
                </a:lnTo>
                <a:lnTo>
                  <a:pt x="35719" y="383976"/>
                </a:lnTo>
                <a:lnTo>
                  <a:pt x="44648" y="419695"/>
                </a:lnTo>
                <a:lnTo>
                  <a:pt x="62508" y="455414"/>
                </a:lnTo>
                <a:lnTo>
                  <a:pt x="71437" y="473273"/>
                </a:lnTo>
                <a:lnTo>
                  <a:pt x="89297" y="482203"/>
                </a:lnTo>
                <a:lnTo>
                  <a:pt x="98226" y="482203"/>
                </a:lnTo>
                <a:lnTo>
                  <a:pt x="107156" y="473273"/>
                </a:lnTo>
                <a:lnTo>
                  <a:pt x="107156" y="455414"/>
                </a:lnTo>
                <a:lnTo>
                  <a:pt x="107156" y="419695"/>
                </a:lnTo>
                <a:lnTo>
                  <a:pt x="98226" y="383976"/>
                </a:lnTo>
                <a:lnTo>
                  <a:pt x="89297" y="339328"/>
                </a:lnTo>
                <a:lnTo>
                  <a:pt x="71437" y="294679"/>
                </a:lnTo>
                <a:lnTo>
                  <a:pt x="71437" y="267890"/>
                </a:lnTo>
                <a:lnTo>
                  <a:pt x="71437" y="250031"/>
                </a:lnTo>
                <a:lnTo>
                  <a:pt x="71437" y="258961"/>
                </a:lnTo>
                <a:lnTo>
                  <a:pt x="89297" y="285750"/>
                </a:lnTo>
                <a:lnTo>
                  <a:pt x="98226" y="321468"/>
                </a:lnTo>
                <a:lnTo>
                  <a:pt x="116086" y="357187"/>
                </a:lnTo>
                <a:lnTo>
                  <a:pt x="125015" y="401836"/>
                </a:lnTo>
                <a:lnTo>
                  <a:pt x="133945" y="428625"/>
                </a:lnTo>
                <a:lnTo>
                  <a:pt x="142875" y="455414"/>
                </a:lnTo>
                <a:lnTo>
                  <a:pt x="142875" y="473273"/>
                </a:lnTo>
                <a:lnTo>
                  <a:pt x="142875" y="473273"/>
                </a:lnTo>
                <a:lnTo>
                  <a:pt x="142875" y="455414"/>
                </a:lnTo>
                <a:lnTo>
                  <a:pt x="142875" y="419695"/>
                </a:lnTo>
                <a:lnTo>
                  <a:pt x="133945" y="383976"/>
                </a:lnTo>
                <a:lnTo>
                  <a:pt x="125015" y="330398"/>
                </a:lnTo>
                <a:lnTo>
                  <a:pt x="116086" y="285750"/>
                </a:lnTo>
                <a:lnTo>
                  <a:pt x="107156" y="258961"/>
                </a:lnTo>
                <a:lnTo>
                  <a:pt x="116086" y="250031"/>
                </a:lnTo>
                <a:lnTo>
                  <a:pt x="125015" y="258961"/>
                </a:lnTo>
                <a:lnTo>
                  <a:pt x="133945" y="285750"/>
                </a:lnTo>
                <a:lnTo>
                  <a:pt x="151804" y="321468"/>
                </a:lnTo>
                <a:lnTo>
                  <a:pt x="169664" y="357187"/>
                </a:lnTo>
                <a:lnTo>
                  <a:pt x="187523" y="392906"/>
                </a:lnTo>
                <a:lnTo>
                  <a:pt x="205383" y="410765"/>
                </a:lnTo>
                <a:lnTo>
                  <a:pt x="214312" y="428625"/>
                </a:lnTo>
                <a:lnTo>
                  <a:pt x="223242" y="428625"/>
                </a:lnTo>
                <a:lnTo>
                  <a:pt x="232172" y="419695"/>
                </a:lnTo>
                <a:lnTo>
                  <a:pt x="232172" y="392906"/>
                </a:lnTo>
                <a:lnTo>
                  <a:pt x="232172" y="366117"/>
                </a:lnTo>
                <a:lnTo>
                  <a:pt x="223242" y="321468"/>
                </a:lnTo>
                <a:lnTo>
                  <a:pt x="214312" y="258961"/>
                </a:lnTo>
                <a:lnTo>
                  <a:pt x="196453" y="205383"/>
                </a:lnTo>
                <a:lnTo>
                  <a:pt x="178594" y="151804"/>
                </a:lnTo>
                <a:lnTo>
                  <a:pt x="169664" y="98226"/>
                </a:lnTo>
                <a:lnTo>
                  <a:pt x="151804" y="53578"/>
                </a:lnTo>
                <a:lnTo>
                  <a:pt x="151804" y="26789"/>
                </a:lnTo>
                <a:lnTo>
                  <a:pt x="14287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8929"/>
                </a:lnTo>
                <a:lnTo>
                  <a:pt x="125015" y="26789"/>
                </a:lnTo>
                <a:lnTo>
                  <a:pt x="133945" y="62508"/>
                </a:lnTo>
                <a:lnTo>
                  <a:pt x="151804" y="107156"/>
                </a:lnTo>
                <a:lnTo>
                  <a:pt x="178594" y="160734"/>
                </a:lnTo>
                <a:lnTo>
                  <a:pt x="205383" y="223242"/>
                </a:lnTo>
                <a:lnTo>
                  <a:pt x="232172" y="276820"/>
                </a:lnTo>
                <a:lnTo>
                  <a:pt x="258961" y="330398"/>
                </a:lnTo>
                <a:lnTo>
                  <a:pt x="276820" y="375047"/>
                </a:lnTo>
                <a:lnTo>
                  <a:pt x="294679" y="401836"/>
                </a:lnTo>
                <a:lnTo>
                  <a:pt x="303609" y="419695"/>
                </a:lnTo>
                <a:lnTo>
                  <a:pt x="303609" y="419695"/>
                </a:lnTo>
                <a:lnTo>
                  <a:pt x="294679" y="419695"/>
                </a:lnTo>
                <a:lnTo>
                  <a:pt x="276820" y="401836"/>
                </a:lnTo>
                <a:lnTo>
                  <a:pt x="250031" y="375047"/>
                </a:lnTo>
                <a:lnTo>
                  <a:pt x="214312" y="339328"/>
                </a:lnTo>
                <a:lnTo>
                  <a:pt x="169664" y="294679"/>
                </a:lnTo>
                <a:lnTo>
                  <a:pt x="125015" y="258961"/>
                </a:lnTo>
                <a:lnTo>
                  <a:pt x="98226" y="223242"/>
                </a:lnTo>
                <a:lnTo>
                  <a:pt x="71437" y="205383"/>
                </a:lnTo>
                <a:lnTo>
                  <a:pt x="80367" y="187523"/>
                </a:lnTo>
                <a:lnTo>
                  <a:pt x="89297" y="178593"/>
                </a:lnTo>
                <a:lnTo>
                  <a:pt x="125015" y="178593"/>
                </a:lnTo>
                <a:lnTo>
                  <a:pt x="151804" y="169664"/>
                </a:lnTo>
                <a:lnTo>
                  <a:pt x="187523" y="160734"/>
                </a:lnTo>
                <a:lnTo>
                  <a:pt x="223242" y="151804"/>
                </a:lnTo>
                <a:lnTo>
                  <a:pt x="241101" y="142875"/>
                </a:lnTo>
                <a:lnTo>
                  <a:pt x="258961" y="125015"/>
                </a:lnTo>
                <a:lnTo>
                  <a:pt x="258961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669977" y="3170039"/>
            <a:ext cx="205383" cy="446485"/>
          </a:xfrm>
          <a:custGeom>
            <a:avLst/>
            <a:gdLst/>
            <a:ahLst/>
            <a:cxnLst/>
            <a:rect l="0" t="0" r="0" b="0"/>
            <a:pathLst>
              <a:path w="205383" h="446485">
                <a:moveTo>
                  <a:pt x="8929" y="8929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35718"/>
                </a:lnTo>
                <a:lnTo>
                  <a:pt x="26789" y="71437"/>
                </a:lnTo>
                <a:lnTo>
                  <a:pt x="53578" y="133945"/>
                </a:lnTo>
                <a:lnTo>
                  <a:pt x="71437" y="196453"/>
                </a:lnTo>
                <a:lnTo>
                  <a:pt x="98226" y="258961"/>
                </a:lnTo>
                <a:lnTo>
                  <a:pt x="116086" y="321468"/>
                </a:lnTo>
                <a:lnTo>
                  <a:pt x="142875" y="366117"/>
                </a:lnTo>
                <a:lnTo>
                  <a:pt x="160734" y="410765"/>
                </a:lnTo>
                <a:lnTo>
                  <a:pt x="178593" y="437554"/>
                </a:lnTo>
                <a:lnTo>
                  <a:pt x="196453" y="446484"/>
                </a:lnTo>
                <a:lnTo>
                  <a:pt x="205382" y="446484"/>
                </a:lnTo>
                <a:lnTo>
                  <a:pt x="196453" y="419695"/>
                </a:lnTo>
                <a:lnTo>
                  <a:pt x="187523" y="392906"/>
                </a:lnTo>
                <a:lnTo>
                  <a:pt x="187523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803922" y="2964656"/>
            <a:ext cx="526852" cy="589360"/>
          </a:xfrm>
          <a:custGeom>
            <a:avLst/>
            <a:gdLst/>
            <a:ahLst/>
            <a:cxnLst/>
            <a:rect l="0" t="0" r="0" b="0"/>
            <a:pathLst>
              <a:path w="526852" h="589360">
                <a:moveTo>
                  <a:pt x="0" y="491133"/>
                </a:moveTo>
                <a:lnTo>
                  <a:pt x="8930" y="500062"/>
                </a:lnTo>
                <a:lnTo>
                  <a:pt x="8930" y="508992"/>
                </a:lnTo>
                <a:lnTo>
                  <a:pt x="17859" y="526851"/>
                </a:lnTo>
                <a:lnTo>
                  <a:pt x="26789" y="535781"/>
                </a:lnTo>
                <a:lnTo>
                  <a:pt x="35719" y="535781"/>
                </a:lnTo>
                <a:lnTo>
                  <a:pt x="53578" y="535781"/>
                </a:lnTo>
                <a:lnTo>
                  <a:pt x="62508" y="526851"/>
                </a:lnTo>
                <a:lnTo>
                  <a:pt x="62508" y="508992"/>
                </a:lnTo>
                <a:lnTo>
                  <a:pt x="62508" y="482203"/>
                </a:lnTo>
                <a:lnTo>
                  <a:pt x="62508" y="455414"/>
                </a:lnTo>
                <a:lnTo>
                  <a:pt x="44648" y="419695"/>
                </a:lnTo>
                <a:lnTo>
                  <a:pt x="26789" y="383976"/>
                </a:lnTo>
                <a:lnTo>
                  <a:pt x="17859" y="366117"/>
                </a:lnTo>
                <a:lnTo>
                  <a:pt x="8930" y="357187"/>
                </a:lnTo>
                <a:lnTo>
                  <a:pt x="8930" y="375047"/>
                </a:lnTo>
                <a:lnTo>
                  <a:pt x="17859" y="410765"/>
                </a:lnTo>
                <a:lnTo>
                  <a:pt x="35719" y="446484"/>
                </a:lnTo>
                <a:lnTo>
                  <a:pt x="62508" y="491133"/>
                </a:lnTo>
                <a:lnTo>
                  <a:pt x="80367" y="526851"/>
                </a:lnTo>
                <a:lnTo>
                  <a:pt x="98226" y="562570"/>
                </a:lnTo>
                <a:lnTo>
                  <a:pt x="116086" y="580430"/>
                </a:lnTo>
                <a:lnTo>
                  <a:pt x="125016" y="589359"/>
                </a:lnTo>
                <a:lnTo>
                  <a:pt x="142875" y="589359"/>
                </a:lnTo>
                <a:lnTo>
                  <a:pt x="151805" y="580430"/>
                </a:lnTo>
                <a:lnTo>
                  <a:pt x="151805" y="553640"/>
                </a:lnTo>
                <a:lnTo>
                  <a:pt x="151805" y="517922"/>
                </a:lnTo>
                <a:lnTo>
                  <a:pt x="142875" y="482203"/>
                </a:lnTo>
                <a:lnTo>
                  <a:pt x="133945" y="437555"/>
                </a:lnTo>
                <a:lnTo>
                  <a:pt x="125016" y="401836"/>
                </a:lnTo>
                <a:lnTo>
                  <a:pt x="125016" y="375047"/>
                </a:lnTo>
                <a:lnTo>
                  <a:pt x="125016" y="375047"/>
                </a:lnTo>
                <a:lnTo>
                  <a:pt x="142875" y="392906"/>
                </a:lnTo>
                <a:lnTo>
                  <a:pt x="151805" y="419695"/>
                </a:lnTo>
                <a:lnTo>
                  <a:pt x="169664" y="446484"/>
                </a:lnTo>
                <a:lnTo>
                  <a:pt x="187523" y="473273"/>
                </a:lnTo>
                <a:lnTo>
                  <a:pt x="205383" y="500062"/>
                </a:lnTo>
                <a:lnTo>
                  <a:pt x="214312" y="517922"/>
                </a:lnTo>
                <a:lnTo>
                  <a:pt x="232172" y="526851"/>
                </a:lnTo>
                <a:lnTo>
                  <a:pt x="241101" y="535781"/>
                </a:lnTo>
                <a:lnTo>
                  <a:pt x="241101" y="526851"/>
                </a:lnTo>
                <a:lnTo>
                  <a:pt x="241101" y="508992"/>
                </a:lnTo>
                <a:lnTo>
                  <a:pt x="241101" y="482203"/>
                </a:lnTo>
                <a:lnTo>
                  <a:pt x="223242" y="446484"/>
                </a:lnTo>
                <a:lnTo>
                  <a:pt x="214312" y="410765"/>
                </a:lnTo>
                <a:lnTo>
                  <a:pt x="196453" y="375047"/>
                </a:lnTo>
                <a:lnTo>
                  <a:pt x="187523" y="357187"/>
                </a:lnTo>
                <a:lnTo>
                  <a:pt x="187523" y="348258"/>
                </a:lnTo>
                <a:lnTo>
                  <a:pt x="196453" y="357187"/>
                </a:lnTo>
                <a:lnTo>
                  <a:pt x="214312" y="366117"/>
                </a:lnTo>
                <a:lnTo>
                  <a:pt x="223242" y="383976"/>
                </a:lnTo>
                <a:lnTo>
                  <a:pt x="241101" y="401836"/>
                </a:lnTo>
                <a:lnTo>
                  <a:pt x="250031" y="410765"/>
                </a:lnTo>
                <a:lnTo>
                  <a:pt x="258961" y="410765"/>
                </a:lnTo>
                <a:lnTo>
                  <a:pt x="276820" y="410765"/>
                </a:lnTo>
                <a:lnTo>
                  <a:pt x="276820" y="401836"/>
                </a:lnTo>
                <a:lnTo>
                  <a:pt x="285750" y="383976"/>
                </a:lnTo>
                <a:lnTo>
                  <a:pt x="276820" y="357187"/>
                </a:lnTo>
                <a:lnTo>
                  <a:pt x="276820" y="330398"/>
                </a:lnTo>
                <a:lnTo>
                  <a:pt x="258961" y="303609"/>
                </a:lnTo>
                <a:lnTo>
                  <a:pt x="250031" y="285750"/>
                </a:lnTo>
                <a:lnTo>
                  <a:pt x="250031" y="285750"/>
                </a:lnTo>
                <a:lnTo>
                  <a:pt x="250031" y="294680"/>
                </a:lnTo>
                <a:lnTo>
                  <a:pt x="250031" y="321469"/>
                </a:lnTo>
                <a:lnTo>
                  <a:pt x="258961" y="357187"/>
                </a:lnTo>
                <a:lnTo>
                  <a:pt x="276820" y="401836"/>
                </a:lnTo>
                <a:lnTo>
                  <a:pt x="285750" y="437555"/>
                </a:lnTo>
                <a:lnTo>
                  <a:pt x="294680" y="464344"/>
                </a:lnTo>
                <a:lnTo>
                  <a:pt x="303609" y="491133"/>
                </a:lnTo>
                <a:lnTo>
                  <a:pt x="312539" y="500062"/>
                </a:lnTo>
                <a:lnTo>
                  <a:pt x="321469" y="491133"/>
                </a:lnTo>
                <a:lnTo>
                  <a:pt x="330398" y="482203"/>
                </a:lnTo>
                <a:lnTo>
                  <a:pt x="330398" y="455414"/>
                </a:lnTo>
                <a:lnTo>
                  <a:pt x="330398" y="419695"/>
                </a:lnTo>
                <a:lnTo>
                  <a:pt x="330398" y="375047"/>
                </a:lnTo>
                <a:lnTo>
                  <a:pt x="339328" y="330398"/>
                </a:lnTo>
                <a:lnTo>
                  <a:pt x="339328" y="294680"/>
                </a:lnTo>
                <a:lnTo>
                  <a:pt x="348258" y="276820"/>
                </a:lnTo>
                <a:lnTo>
                  <a:pt x="348258" y="276820"/>
                </a:lnTo>
                <a:lnTo>
                  <a:pt x="357187" y="285750"/>
                </a:lnTo>
                <a:lnTo>
                  <a:pt x="366117" y="303609"/>
                </a:lnTo>
                <a:lnTo>
                  <a:pt x="366117" y="330398"/>
                </a:lnTo>
                <a:lnTo>
                  <a:pt x="375047" y="357187"/>
                </a:lnTo>
                <a:lnTo>
                  <a:pt x="375047" y="375047"/>
                </a:lnTo>
                <a:lnTo>
                  <a:pt x="375047" y="383976"/>
                </a:lnTo>
                <a:lnTo>
                  <a:pt x="375047" y="383976"/>
                </a:lnTo>
                <a:lnTo>
                  <a:pt x="375047" y="383976"/>
                </a:lnTo>
                <a:lnTo>
                  <a:pt x="375047" y="375047"/>
                </a:lnTo>
                <a:lnTo>
                  <a:pt x="375047" y="348258"/>
                </a:lnTo>
                <a:lnTo>
                  <a:pt x="366117" y="321469"/>
                </a:lnTo>
                <a:lnTo>
                  <a:pt x="366117" y="285750"/>
                </a:lnTo>
                <a:lnTo>
                  <a:pt x="357187" y="241101"/>
                </a:lnTo>
                <a:lnTo>
                  <a:pt x="348258" y="196453"/>
                </a:lnTo>
                <a:lnTo>
                  <a:pt x="339328" y="160734"/>
                </a:lnTo>
                <a:lnTo>
                  <a:pt x="339328" y="116086"/>
                </a:lnTo>
                <a:lnTo>
                  <a:pt x="330398" y="80367"/>
                </a:lnTo>
                <a:lnTo>
                  <a:pt x="321469" y="44648"/>
                </a:lnTo>
                <a:lnTo>
                  <a:pt x="303609" y="17859"/>
                </a:lnTo>
                <a:lnTo>
                  <a:pt x="303609" y="0"/>
                </a:lnTo>
                <a:lnTo>
                  <a:pt x="294680" y="0"/>
                </a:lnTo>
                <a:lnTo>
                  <a:pt x="303609" y="26789"/>
                </a:lnTo>
                <a:lnTo>
                  <a:pt x="303609" y="80367"/>
                </a:lnTo>
                <a:lnTo>
                  <a:pt x="321469" y="160734"/>
                </a:lnTo>
                <a:lnTo>
                  <a:pt x="348258" y="241101"/>
                </a:lnTo>
                <a:lnTo>
                  <a:pt x="366117" y="321469"/>
                </a:lnTo>
                <a:lnTo>
                  <a:pt x="392906" y="392906"/>
                </a:lnTo>
                <a:lnTo>
                  <a:pt x="410766" y="437555"/>
                </a:lnTo>
                <a:lnTo>
                  <a:pt x="428625" y="464344"/>
                </a:lnTo>
                <a:lnTo>
                  <a:pt x="437555" y="482203"/>
                </a:lnTo>
                <a:lnTo>
                  <a:pt x="455414" y="473273"/>
                </a:lnTo>
                <a:lnTo>
                  <a:pt x="464344" y="446484"/>
                </a:lnTo>
                <a:lnTo>
                  <a:pt x="473273" y="410765"/>
                </a:lnTo>
                <a:lnTo>
                  <a:pt x="482203" y="357187"/>
                </a:lnTo>
                <a:lnTo>
                  <a:pt x="491133" y="294680"/>
                </a:lnTo>
                <a:lnTo>
                  <a:pt x="508992" y="241101"/>
                </a:lnTo>
                <a:lnTo>
                  <a:pt x="526851" y="187523"/>
                </a:lnTo>
                <a:lnTo>
                  <a:pt x="526851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277195" y="3107531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4464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17859"/>
                </a:lnTo>
                <a:lnTo>
                  <a:pt x="0" y="53578"/>
                </a:lnTo>
                <a:lnTo>
                  <a:pt x="8930" y="98226"/>
                </a:lnTo>
                <a:lnTo>
                  <a:pt x="26789" y="142875"/>
                </a:lnTo>
                <a:lnTo>
                  <a:pt x="53578" y="187523"/>
                </a:lnTo>
                <a:lnTo>
                  <a:pt x="80368" y="223242"/>
                </a:lnTo>
                <a:lnTo>
                  <a:pt x="107157" y="241101"/>
                </a:lnTo>
                <a:lnTo>
                  <a:pt x="133946" y="250031"/>
                </a:lnTo>
                <a:lnTo>
                  <a:pt x="160735" y="250031"/>
                </a:lnTo>
                <a:lnTo>
                  <a:pt x="178594" y="232172"/>
                </a:lnTo>
                <a:lnTo>
                  <a:pt x="187524" y="196453"/>
                </a:lnTo>
                <a:lnTo>
                  <a:pt x="196453" y="160734"/>
                </a:lnTo>
                <a:lnTo>
                  <a:pt x="187524" y="116086"/>
                </a:lnTo>
                <a:lnTo>
                  <a:pt x="18752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402211" y="3053953"/>
            <a:ext cx="125017" cy="241102"/>
          </a:xfrm>
          <a:custGeom>
            <a:avLst/>
            <a:gdLst/>
            <a:ahLst/>
            <a:cxnLst/>
            <a:rect l="0" t="0" r="0" b="0"/>
            <a:pathLst>
              <a:path w="125017" h="241102">
                <a:moveTo>
                  <a:pt x="0" y="80367"/>
                </a:moveTo>
                <a:lnTo>
                  <a:pt x="0" y="98226"/>
                </a:lnTo>
                <a:lnTo>
                  <a:pt x="0" y="12501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59" y="214312"/>
                </a:lnTo>
                <a:lnTo>
                  <a:pt x="35719" y="232172"/>
                </a:lnTo>
                <a:lnTo>
                  <a:pt x="44648" y="241101"/>
                </a:lnTo>
                <a:lnTo>
                  <a:pt x="53578" y="232172"/>
                </a:lnTo>
                <a:lnTo>
                  <a:pt x="62508" y="214312"/>
                </a:lnTo>
                <a:lnTo>
                  <a:pt x="71437" y="187523"/>
                </a:lnTo>
                <a:lnTo>
                  <a:pt x="62508" y="151804"/>
                </a:lnTo>
                <a:lnTo>
                  <a:pt x="53578" y="107156"/>
                </a:lnTo>
                <a:lnTo>
                  <a:pt x="44648" y="71437"/>
                </a:lnTo>
                <a:lnTo>
                  <a:pt x="35719" y="35718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35718"/>
                </a:lnTo>
                <a:lnTo>
                  <a:pt x="44648" y="62508"/>
                </a:lnTo>
                <a:lnTo>
                  <a:pt x="53578" y="89297"/>
                </a:lnTo>
                <a:lnTo>
                  <a:pt x="71437" y="125015"/>
                </a:lnTo>
                <a:lnTo>
                  <a:pt x="80367" y="151804"/>
                </a:lnTo>
                <a:lnTo>
                  <a:pt x="98227" y="169664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25016" y="178593"/>
                </a:lnTo>
                <a:lnTo>
                  <a:pt x="125016" y="151804"/>
                </a:lnTo>
                <a:lnTo>
                  <a:pt x="116086" y="116086"/>
                </a:lnTo>
                <a:lnTo>
                  <a:pt x="107156" y="80367"/>
                </a:lnTo>
                <a:lnTo>
                  <a:pt x="98227" y="53578"/>
                </a:lnTo>
                <a:lnTo>
                  <a:pt x="89297" y="26789"/>
                </a:lnTo>
                <a:lnTo>
                  <a:pt x="80367" y="8929"/>
                </a:lnTo>
                <a:lnTo>
                  <a:pt x="71437" y="0"/>
                </a:lnTo>
                <a:lnTo>
                  <a:pt x="62508" y="8929"/>
                </a:lnTo>
                <a:lnTo>
                  <a:pt x="62508" y="26789"/>
                </a:lnTo>
                <a:lnTo>
                  <a:pt x="53578" y="3571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7" y="53578"/>
                </a:lnTo>
                <a:lnTo>
                  <a:pt x="7143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527227" y="2991445"/>
            <a:ext cx="89297" cy="196454"/>
          </a:xfrm>
          <a:custGeom>
            <a:avLst/>
            <a:gdLst/>
            <a:ahLst/>
            <a:cxnLst/>
            <a:rect l="0" t="0" r="0" b="0"/>
            <a:pathLst>
              <a:path w="89297" h="196454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29" y="35719"/>
                </a:lnTo>
                <a:lnTo>
                  <a:pt x="17859" y="62508"/>
                </a:lnTo>
                <a:lnTo>
                  <a:pt x="26789" y="89297"/>
                </a:lnTo>
                <a:lnTo>
                  <a:pt x="35718" y="116086"/>
                </a:lnTo>
                <a:lnTo>
                  <a:pt x="53578" y="142875"/>
                </a:lnTo>
                <a:lnTo>
                  <a:pt x="62507" y="160734"/>
                </a:lnTo>
                <a:lnTo>
                  <a:pt x="71437" y="178594"/>
                </a:lnTo>
                <a:lnTo>
                  <a:pt x="80367" y="196453"/>
                </a:lnTo>
                <a:lnTo>
                  <a:pt x="89296" y="196453"/>
                </a:lnTo>
                <a:lnTo>
                  <a:pt x="89296" y="187523"/>
                </a:lnTo>
                <a:lnTo>
                  <a:pt x="89296" y="178594"/>
                </a:lnTo>
                <a:lnTo>
                  <a:pt x="80367" y="151805"/>
                </a:lnTo>
                <a:lnTo>
                  <a:pt x="71437" y="125016"/>
                </a:lnTo>
                <a:lnTo>
                  <a:pt x="53578" y="89297"/>
                </a:lnTo>
                <a:lnTo>
                  <a:pt x="35718" y="53578"/>
                </a:lnTo>
                <a:lnTo>
                  <a:pt x="26789" y="26789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607594" y="2866429"/>
            <a:ext cx="98227" cy="205384"/>
          </a:xfrm>
          <a:custGeom>
            <a:avLst/>
            <a:gdLst/>
            <a:ahLst/>
            <a:cxnLst/>
            <a:rect l="0" t="0" r="0" b="0"/>
            <a:pathLst>
              <a:path w="98227" h="205384">
                <a:moveTo>
                  <a:pt x="0" y="205383"/>
                </a:moveTo>
                <a:lnTo>
                  <a:pt x="0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17859" y="196453"/>
                </a:lnTo>
                <a:lnTo>
                  <a:pt x="26789" y="187524"/>
                </a:lnTo>
                <a:lnTo>
                  <a:pt x="35719" y="169664"/>
                </a:lnTo>
                <a:lnTo>
                  <a:pt x="35719" y="142875"/>
                </a:lnTo>
                <a:lnTo>
                  <a:pt x="35719" y="125016"/>
                </a:lnTo>
                <a:lnTo>
                  <a:pt x="26789" y="98227"/>
                </a:lnTo>
                <a:lnTo>
                  <a:pt x="26789" y="80367"/>
                </a:lnTo>
                <a:lnTo>
                  <a:pt x="17859" y="6250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35719" y="125016"/>
                </a:lnTo>
                <a:lnTo>
                  <a:pt x="44648" y="151805"/>
                </a:lnTo>
                <a:lnTo>
                  <a:pt x="53578" y="169664"/>
                </a:lnTo>
                <a:lnTo>
                  <a:pt x="62508" y="187524"/>
                </a:lnTo>
                <a:lnTo>
                  <a:pt x="71437" y="196453"/>
                </a:lnTo>
                <a:lnTo>
                  <a:pt x="80367" y="196453"/>
                </a:lnTo>
                <a:lnTo>
                  <a:pt x="80367" y="187524"/>
                </a:lnTo>
                <a:lnTo>
                  <a:pt x="80367" y="169664"/>
                </a:lnTo>
                <a:lnTo>
                  <a:pt x="71437" y="142875"/>
                </a:lnTo>
                <a:lnTo>
                  <a:pt x="62508" y="107157"/>
                </a:lnTo>
                <a:lnTo>
                  <a:pt x="62508" y="71438"/>
                </a:lnTo>
                <a:lnTo>
                  <a:pt x="53578" y="44649"/>
                </a:lnTo>
                <a:lnTo>
                  <a:pt x="44648" y="1786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7" y="26789"/>
                </a:lnTo>
                <a:lnTo>
                  <a:pt x="80367" y="44649"/>
                </a:lnTo>
                <a:lnTo>
                  <a:pt x="89297" y="53578"/>
                </a:lnTo>
                <a:lnTo>
                  <a:pt x="89297" y="62508"/>
                </a:lnTo>
                <a:lnTo>
                  <a:pt x="98226" y="62508"/>
                </a:lnTo>
                <a:lnTo>
                  <a:pt x="9822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696891" y="2830711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0" y="35718"/>
                </a:move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5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25015"/>
                </a:lnTo>
                <a:lnTo>
                  <a:pt x="44648" y="116085"/>
                </a:lnTo>
                <a:lnTo>
                  <a:pt x="53578" y="89296"/>
                </a:lnTo>
                <a:lnTo>
                  <a:pt x="53578" y="71437"/>
                </a:lnTo>
                <a:lnTo>
                  <a:pt x="53578" y="44648"/>
                </a:lnTo>
                <a:lnTo>
                  <a:pt x="44648" y="2678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26789"/>
                </a:lnTo>
                <a:lnTo>
                  <a:pt x="53578" y="44648"/>
                </a:lnTo>
                <a:lnTo>
                  <a:pt x="53578" y="62507"/>
                </a:lnTo>
                <a:lnTo>
                  <a:pt x="62507" y="80367"/>
                </a:lnTo>
                <a:lnTo>
                  <a:pt x="71437" y="98226"/>
                </a:lnTo>
                <a:lnTo>
                  <a:pt x="80367" y="98226"/>
                </a:lnTo>
                <a:lnTo>
                  <a:pt x="89297" y="98226"/>
                </a:lnTo>
                <a:lnTo>
                  <a:pt x="89297" y="89296"/>
                </a:lnTo>
                <a:lnTo>
                  <a:pt x="89297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777258" y="2768203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8930" y="17860"/>
                </a:moveTo>
                <a:lnTo>
                  <a:pt x="0" y="17860"/>
                </a:lnTo>
                <a:lnTo>
                  <a:pt x="0" y="35718"/>
                </a:lnTo>
                <a:lnTo>
                  <a:pt x="0" y="4464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17859" y="62508"/>
                </a:lnTo>
                <a:lnTo>
                  <a:pt x="26789" y="44648"/>
                </a:lnTo>
                <a:lnTo>
                  <a:pt x="35719" y="35718"/>
                </a:lnTo>
                <a:lnTo>
                  <a:pt x="35719" y="1786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17860"/>
                </a:lnTo>
                <a:lnTo>
                  <a:pt x="62508" y="4464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7" y="107156"/>
                </a:lnTo>
                <a:lnTo>
                  <a:pt x="98226" y="125015"/>
                </a:lnTo>
                <a:lnTo>
                  <a:pt x="98226" y="142875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89297" y="151804"/>
                </a:lnTo>
                <a:lnTo>
                  <a:pt x="80367" y="151804"/>
                </a:lnTo>
                <a:lnTo>
                  <a:pt x="80367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848695" y="2732484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53579"/>
                </a:lnTo>
                <a:lnTo>
                  <a:pt x="17860" y="44649"/>
                </a:lnTo>
                <a:lnTo>
                  <a:pt x="26789" y="35719"/>
                </a:lnTo>
                <a:lnTo>
                  <a:pt x="35719" y="1786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35719" y="53579"/>
                </a:lnTo>
                <a:lnTo>
                  <a:pt x="44649" y="71437"/>
                </a:lnTo>
                <a:lnTo>
                  <a:pt x="53578" y="80367"/>
                </a:lnTo>
                <a:lnTo>
                  <a:pt x="71438" y="80367"/>
                </a:lnTo>
                <a:lnTo>
                  <a:pt x="89297" y="80367"/>
                </a:lnTo>
                <a:lnTo>
                  <a:pt x="107157" y="71437"/>
                </a:lnTo>
                <a:lnTo>
                  <a:pt x="116086" y="53579"/>
                </a:lnTo>
                <a:lnTo>
                  <a:pt x="116086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05383" y="2312789"/>
            <a:ext cx="3857626" cy="3062884"/>
          </a:xfrm>
          <a:custGeom>
            <a:avLst/>
            <a:gdLst/>
            <a:ahLst/>
            <a:cxnLst/>
            <a:rect l="0" t="0" r="0" b="0"/>
            <a:pathLst>
              <a:path w="3857626" h="3062884">
                <a:moveTo>
                  <a:pt x="53578" y="741164"/>
                </a:moveTo>
                <a:lnTo>
                  <a:pt x="35719" y="741164"/>
                </a:lnTo>
                <a:lnTo>
                  <a:pt x="26789" y="741164"/>
                </a:lnTo>
                <a:lnTo>
                  <a:pt x="17859" y="741164"/>
                </a:lnTo>
                <a:lnTo>
                  <a:pt x="8930" y="741164"/>
                </a:lnTo>
                <a:lnTo>
                  <a:pt x="0" y="741164"/>
                </a:lnTo>
                <a:lnTo>
                  <a:pt x="0" y="741164"/>
                </a:lnTo>
                <a:lnTo>
                  <a:pt x="0" y="741164"/>
                </a:lnTo>
                <a:lnTo>
                  <a:pt x="0" y="732234"/>
                </a:lnTo>
                <a:lnTo>
                  <a:pt x="8930" y="732234"/>
                </a:lnTo>
                <a:lnTo>
                  <a:pt x="17859" y="723304"/>
                </a:lnTo>
                <a:lnTo>
                  <a:pt x="26789" y="714375"/>
                </a:lnTo>
                <a:lnTo>
                  <a:pt x="62508" y="696515"/>
                </a:lnTo>
                <a:lnTo>
                  <a:pt x="98226" y="678656"/>
                </a:lnTo>
                <a:lnTo>
                  <a:pt x="142875" y="651867"/>
                </a:lnTo>
                <a:lnTo>
                  <a:pt x="196453" y="625078"/>
                </a:lnTo>
                <a:lnTo>
                  <a:pt x="241101" y="607218"/>
                </a:lnTo>
                <a:lnTo>
                  <a:pt x="285750" y="589359"/>
                </a:lnTo>
                <a:lnTo>
                  <a:pt x="339328" y="571500"/>
                </a:lnTo>
                <a:lnTo>
                  <a:pt x="392906" y="544711"/>
                </a:lnTo>
                <a:lnTo>
                  <a:pt x="446484" y="517922"/>
                </a:lnTo>
                <a:lnTo>
                  <a:pt x="508992" y="491132"/>
                </a:lnTo>
                <a:lnTo>
                  <a:pt x="562570" y="464344"/>
                </a:lnTo>
                <a:lnTo>
                  <a:pt x="625078" y="437555"/>
                </a:lnTo>
                <a:lnTo>
                  <a:pt x="678656" y="410766"/>
                </a:lnTo>
                <a:lnTo>
                  <a:pt x="741164" y="383977"/>
                </a:lnTo>
                <a:lnTo>
                  <a:pt x="794742" y="366117"/>
                </a:lnTo>
                <a:lnTo>
                  <a:pt x="848320" y="339328"/>
                </a:lnTo>
                <a:lnTo>
                  <a:pt x="901898" y="321469"/>
                </a:lnTo>
                <a:lnTo>
                  <a:pt x="964406" y="303609"/>
                </a:lnTo>
                <a:lnTo>
                  <a:pt x="1026914" y="294680"/>
                </a:lnTo>
                <a:lnTo>
                  <a:pt x="1089422" y="285750"/>
                </a:lnTo>
                <a:lnTo>
                  <a:pt x="1143000" y="276820"/>
                </a:lnTo>
                <a:lnTo>
                  <a:pt x="1205508" y="258961"/>
                </a:lnTo>
                <a:lnTo>
                  <a:pt x="1268015" y="241102"/>
                </a:lnTo>
                <a:lnTo>
                  <a:pt x="1339453" y="223242"/>
                </a:lnTo>
                <a:lnTo>
                  <a:pt x="1410890" y="205383"/>
                </a:lnTo>
                <a:lnTo>
                  <a:pt x="1473398" y="178594"/>
                </a:lnTo>
                <a:lnTo>
                  <a:pt x="1544836" y="160734"/>
                </a:lnTo>
                <a:lnTo>
                  <a:pt x="1616273" y="133945"/>
                </a:lnTo>
                <a:lnTo>
                  <a:pt x="1687711" y="116086"/>
                </a:lnTo>
                <a:lnTo>
                  <a:pt x="1750219" y="98226"/>
                </a:lnTo>
                <a:lnTo>
                  <a:pt x="1803797" y="89297"/>
                </a:lnTo>
                <a:lnTo>
                  <a:pt x="1866305" y="71437"/>
                </a:lnTo>
                <a:lnTo>
                  <a:pt x="1919883" y="62508"/>
                </a:lnTo>
                <a:lnTo>
                  <a:pt x="1973461" y="53578"/>
                </a:lnTo>
                <a:lnTo>
                  <a:pt x="2035969" y="44648"/>
                </a:lnTo>
                <a:lnTo>
                  <a:pt x="2089547" y="35719"/>
                </a:lnTo>
                <a:lnTo>
                  <a:pt x="2143125" y="26789"/>
                </a:lnTo>
                <a:lnTo>
                  <a:pt x="2187773" y="17859"/>
                </a:lnTo>
                <a:lnTo>
                  <a:pt x="2232422" y="8930"/>
                </a:lnTo>
                <a:lnTo>
                  <a:pt x="2277070" y="0"/>
                </a:lnTo>
                <a:lnTo>
                  <a:pt x="2321719" y="0"/>
                </a:lnTo>
                <a:lnTo>
                  <a:pt x="2357437" y="0"/>
                </a:lnTo>
                <a:lnTo>
                  <a:pt x="2402086" y="0"/>
                </a:lnTo>
                <a:lnTo>
                  <a:pt x="2437805" y="0"/>
                </a:lnTo>
                <a:lnTo>
                  <a:pt x="2473523" y="8930"/>
                </a:lnTo>
                <a:lnTo>
                  <a:pt x="2518172" y="8930"/>
                </a:lnTo>
                <a:lnTo>
                  <a:pt x="2553890" y="17859"/>
                </a:lnTo>
                <a:lnTo>
                  <a:pt x="2589609" y="17859"/>
                </a:lnTo>
                <a:lnTo>
                  <a:pt x="2625328" y="26789"/>
                </a:lnTo>
                <a:lnTo>
                  <a:pt x="2661047" y="26789"/>
                </a:lnTo>
                <a:lnTo>
                  <a:pt x="2687836" y="26789"/>
                </a:lnTo>
                <a:lnTo>
                  <a:pt x="2723555" y="35719"/>
                </a:lnTo>
                <a:lnTo>
                  <a:pt x="2750344" y="35719"/>
                </a:lnTo>
                <a:lnTo>
                  <a:pt x="2777133" y="44648"/>
                </a:lnTo>
                <a:lnTo>
                  <a:pt x="2803922" y="53578"/>
                </a:lnTo>
                <a:lnTo>
                  <a:pt x="2830711" y="71437"/>
                </a:lnTo>
                <a:lnTo>
                  <a:pt x="2857500" y="89297"/>
                </a:lnTo>
                <a:lnTo>
                  <a:pt x="2884289" y="98226"/>
                </a:lnTo>
                <a:lnTo>
                  <a:pt x="2911078" y="116086"/>
                </a:lnTo>
                <a:lnTo>
                  <a:pt x="2937867" y="133945"/>
                </a:lnTo>
                <a:lnTo>
                  <a:pt x="2964656" y="142875"/>
                </a:lnTo>
                <a:lnTo>
                  <a:pt x="2991445" y="160734"/>
                </a:lnTo>
                <a:lnTo>
                  <a:pt x="3009305" y="169664"/>
                </a:lnTo>
                <a:lnTo>
                  <a:pt x="3027164" y="178594"/>
                </a:lnTo>
                <a:lnTo>
                  <a:pt x="3053953" y="196453"/>
                </a:lnTo>
                <a:lnTo>
                  <a:pt x="3071812" y="205383"/>
                </a:lnTo>
                <a:lnTo>
                  <a:pt x="3098601" y="223242"/>
                </a:lnTo>
                <a:lnTo>
                  <a:pt x="3116461" y="241102"/>
                </a:lnTo>
                <a:lnTo>
                  <a:pt x="3134320" y="250031"/>
                </a:lnTo>
                <a:lnTo>
                  <a:pt x="3161109" y="258961"/>
                </a:lnTo>
                <a:lnTo>
                  <a:pt x="3187898" y="258961"/>
                </a:lnTo>
                <a:lnTo>
                  <a:pt x="3205758" y="267891"/>
                </a:lnTo>
                <a:lnTo>
                  <a:pt x="3232547" y="276820"/>
                </a:lnTo>
                <a:lnTo>
                  <a:pt x="3250406" y="276820"/>
                </a:lnTo>
                <a:lnTo>
                  <a:pt x="3268265" y="276820"/>
                </a:lnTo>
                <a:lnTo>
                  <a:pt x="3286125" y="285750"/>
                </a:lnTo>
                <a:lnTo>
                  <a:pt x="3303984" y="285750"/>
                </a:lnTo>
                <a:lnTo>
                  <a:pt x="3321844" y="294680"/>
                </a:lnTo>
                <a:lnTo>
                  <a:pt x="3339703" y="303609"/>
                </a:lnTo>
                <a:lnTo>
                  <a:pt x="3357562" y="312539"/>
                </a:lnTo>
                <a:lnTo>
                  <a:pt x="3366492" y="312539"/>
                </a:lnTo>
                <a:lnTo>
                  <a:pt x="3384351" y="321469"/>
                </a:lnTo>
                <a:lnTo>
                  <a:pt x="3402211" y="321469"/>
                </a:lnTo>
                <a:lnTo>
                  <a:pt x="3420070" y="321469"/>
                </a:lnTo>
                <a:lnTo>
                  <a:pt x="3446859" y="321469"/>
                </a:lnTo>
                <a:lnTo>
                  <a:pt x="3464719" y="321469"/>
                </a:lnTo>
                <a:lnTo>
                  <a:pt x="3482578" y="312539"/>
                </a:lnTo>
                <a:lnTo>
                  <a:pt x="3509367" y="312539"/>
                </a:lnTo>
                <a:lnTo>
                  <a:pt x="3527226" y="312539"/>
                </a:lnTo>
                <a:lnTo>
                  <a:pt x="3545086" y="303609"/>
                </a:lnTo>
                <a:lnTo>
                  <a:pt x="3554015" y="303609"/>
                </a:lnTo>
                <a:lnTo>
                  <a:pt x="3571875" y="303609"/>
                </a:lnTo>
                <a:lnTo>
                  <a:pt x="3589734" y="303609"/>
                </a:lnTo>
                <a:lnTo>
                  <a:pt x="3607594" y="303609"/>
                </a:lnTo>
                <a:lnTo>
                  <a:pt x="3625453" y="303609"/>
                </a:lnTo>
                <a:lnTo>
                  <a:pt x="3643312" y="303609"/>
                </a:lnTo>
                <a:lnTo>
                  <a:pt x="3652242" y="303609"/>
                </a:lnTo>
                <a:lnTo>
                  <a:pt x="3670101" y="303609"/>
                </a:lnTo>
                <a:lnTo>
                  <a:pt x="3687961" y="303609"/>
                </a:lnTo>
                <a:lnTo>
                  <a:pt x="3696890" y="303609"/>
                </a:lnTo>
                <a:lnTo>
                  <a:pt x="3705820" y="303609"/>
                </a:lnTo>
                <a:lnTo>
                  <a:pt x="3723680" y="312539"/>
                </a:lnTo>
                <a:lnTo>
                  <a:pt x="3732609" y="312539"/>
                </a:lnTo>
                <a:lnTo>
                  <a:pt x="3750469" y="321469"/>
                </a:lnTo>
                <a:lnTo>
                  <a:pt x="3759398" y="330399"/>
                </a:lnTo>
                <a:lnTo>
                  <a:pt x="3777258" y="339328"/>
                </a:lnTo>
                <a:lnTo>
                  <a:pt x="3786187" y="348258"/>
                </a:lnTo>
                <a:lnTo>
                  <a:pt x="3795117" y="357188"/>
                </a:lnTo>
                <a:lnTo>
                  <a:pt x="3812976" y="366117"/>
                </a:lnTo>
                <a:lnTo>
                  <a:pt x="3821906" y="383977"/>
                </a:lnTo>
                <a:lnTo>
                  <a:pt x="3830836" y="392906"/>
                </a:lnTo>
                <a:lnTo>
                  <a:pt x="3839765" y="401836"/>
                </a:lnTo>
                <a:lnTo>
                  <a:pt x="3848695" y="419695"/>
                </a:lnTo>
                <a:lnTo>
                  <a:pt x="3848695" y="428625"/>
                </a:lnTo>
                <a:lnTo>
                  <a:pt x="3857625" y="446484"/>
                </a:lnTo>
                <a:lnTo>
                  <a:pt x="3857625" y="464344"/>
                </a:lnTo>
                <a:lnTo>
                  <a:pt x="3848695" y="482203"/>
                </a:lnTo>
                <a:lnTo>
                  <a:pt x="3848695" y="500062"/>
                </a:lnTo>
                <a:lnTo>
                  <a:pt x="3839765" y="526851"/>
                </a:lnTo>
                <a:lnTo>
                  <a:pt x="3821906" y="544711"/>
                </a:lnTo>
                <a:lnTo>
                  <a:pt x="3812976" y="562570"/>
                </a:lnTo>
                <a:lnTo>
                  <a:pt x="3804047" y="571500"/>
                </a:lnTo>
                <a:lnTo>
                  <a:pt x="3786187" y="589359"/>
                </a:lnTo>
                <a:lnTo>
                  <a:pt x="3777258" y="607218"/>
                </a:lnTo>
                <a:lnTo>
                  <a:pt x="3768328" y="616148"/>
                </a:lnTo>
                <a:lnTo>
                  <a:pt x="3759398" y="634007"/>
                </a:lnTo>
                <a:lnTo>
                  <a:pt x="3741539" y="642937"/>
                </a:lnTo>
                <a:lnTo>
                  <a:pt x="3732609" y="660797"/>
                </a:lnTo>
                <a:lnTo>
                  <a:pt x="3714750" y="678656"/>
                </a:lnTo>
                <a:lnTo>
                  <a:pt x="3687961" y="696515"/>
                </a:lnTo>
                <a:lnTo>
                  <a:pt x="3670101" y="714375"/>
                </a:lnTo>
                <a:lnTo>
                  <a:pt x="3652242" y="732234"/>
                </a:lnTo>
                <a:lnTo>
                  <a:pt x="3634383" y="750093"/>
                </a:lnTo>
                <a:lnTo>
                  <a:pt x="3616523" y="767953"/>
                </a:lnTo>
                <a:lnTo>
                  <a:pt x="3598664" y="785812"/>
                </a:lnTo>
                <a:lnTo>
                  <a:pt x="3580805" y="803672"/>
                </a:lnTo>
                <a:lnTo>
                  <a:pt x="3562945" y="821531"/>
                </a:lnTo>
                <a:lnTo>
                  <a:pt x="3545086" y="839390"/>
                </a:lnTo>
                <a:lnTo>
                  <a:pt x="3518297" y="857250"/>
                </a:lnTo>
                <a:lnTo>
                  <a:pt x="3500437" y="884039"/>
                </a:lnTo>
                <a:lnTo>
                  <a:pt x="3473648" y="901898"/>
                </a:lnTo>
                <a:lnTo>
                  <a:pt x="3455789" y="928687"/>
                </a:lnTo>
                <a:lnTo>
                  <a:pt x="3437930" y="946547"/>
                </a:lnTo>
                <a:lnTo>
                  <a:pt x="3411140" y="964406"/>
                </a:lnTo>
                <a:lnTo>
                  <a:pt x="3393281" y="991195"/>
                </a:lnTo>
                <a:lnTo>
                  <a:pt x="3366492" y="1009054"/>
                </a:lnTo>
                <a:lnTo>
                  <a:pt x="3339703" y="1035843"/>
                </a:lnTo>
                <a:lnTo>
                  <a:pt x="3312914" y="1062632"/>
                </a:lnTo>
                <a:lnTo>
                  <a:pt x="3286125" y="1080492"/>
                </a:lnTo>
                <a:lnTo>
                  <a:pt x="3259336" y="1098351"/>
                </a:lnTo>
                <a:lnTo>
                  <a:pt x="3232547" y="1125140"/>
                </a:lnTo>
                <a:lnTo>
                  <a:pt x="3214687" y="1143000"/>
                </a:lnTo>
                <a:lnTo>
                  <a:pt x="3187898" y="1169789"/>
                </a:lnTo>
                <a:lnTo>
                  <a:pt x="3161109" y="1187648"/>
                </a:lnTo>
                <a:lnTo>
                  <a:pt x="3143250" y="1214437"/>
                </a:lnTo>
                <a:lnTo>
                  <a:pt x="3116461" y="1241226"/>
                </a:lnTo>
                <a:lnTo>
                  <a:pt x="3089672" y="1268015"/>
                </a:lnTo>
                <a:lnTo>
                  <a:pt x="3071812" y="1294804"/>
                </a:lnTo>
                <a:lnTo>
                  <a:pt x="3045023" y="1321593"/>
                </a:lnTo>
                <a:lnTo>
                  <a:pt x="3027164" y="1339453"/>
                </a:lnTo>
                <a:lnTo>
                  <a:pt x="3009305" y="1366242"/>
                </a:lnTo>
                <a:lnTo>
                  <a:pt x="2991445" y="1384101"/>
                </a:lnTo>
                <a:lnTo>
                  <a:pt x="2973586" y="1410890"/>
                </a:lnTo>
                <a:lnTo>
                  <a:pt x="2955726" y="1437679"/>
                </a:lnTo>
                <a:lnTo>
                  <a:pt x="2937867" y="1455539"/>
                </a:lnTo>
                <a:lnTo>
                  <a:pt x="2920008" y="1482328"/>
                </a:lnTo>
                <a:lnTo>
                  <a:pt x="2911078" y="1500187"/>
                </a:lnTo>
                <a:lnTo>
                  <a:pt x="2893219" y="1526976"/>
                </a:lnTo>
                <a:lnTo>
                  <a:pt x="2884289" y="1544836"/>
                </a:lnTo>
                <a:lnTo>
                  <a:pt x="2884289" y="1562695"/>
                </a:lnTo>
                <a:lnTo>
                  <a:pt x="2884289" y="1580554"/>
                </a:lnTo>
                <a:lnTo>
                  <a:pt x="2884289" y="1598414"/>
                </a:lnTo>
                <a:lnTo>
                  <a:pt x="2893219" y="1607343"/>
                </a:lnTo>
                <a:lnTo>
                  <a:pt x="2893219" y="1625203"/>
                </a:lnTo>
                <a:lnTo>
                  <a:pt x="2884289" y="1634132"/>
                </a:lnTo>
                <a:lnTo>
                  <a:pt x="2884289" y="1643062"/>
                </a:lnTo>
                <a:lnTo>
                  <a:pt x="2884289" y="1660922"/>
                </a:lnTo>
                <a:lnTo>
                  <a:pt x="2875359" y="1669851"/>
                </a:lnTo>
                <a:lnTo>
                  <a:pt x="2875359" y="1687711"/>
                </a:lnTo>
                <a:lnTo>
                  <a:pt x="2875359" y="1705570"/>
                </a:lnTo>
                <a:lnTo>
                  <a:pt x="2866430" y="1723429"/>
                </a:lnTo>
                <a:lnTo>
                  <a:pt x="2866430" y="1732359"/>
                </a:lnTo>
                <a:lnTo>
                  <a:pt x="2866430" y="1759148"/>
                </a:lnTo>
                <a:lnTo>
                  <a:pt x="2866430" y="1777007"/>
                </a:lnTo>
                <a:lnTo>
                  <a:pt x="2857500" y="1794867"/>
                </a:lnTo>
                <a:lnTo>
                  <a:pt x="2857500" y="1812726"/>
                </a:lnTo>
                <a:lnTo>
                  <a:pt x="2848570" y="1839515"/>
                </a:lnTo>
                <a:lnTo>
                  <a:pt x="2848570" y="1857375"/>
                </a:lnTo>
                <a:lnTo>
                  <a:pt x="2839640" y="1875234"/>
                </a:lnTo>
                <a:lnTo>
                  <a:pt x="2839640" y="1893093"/>
                </a:lnTo>
                <a:lnTo>
                  <a:pt x="2830711" y="1919882"/>
                </a:lnTo>
                <a:lnTo>
                  <a:pt x="2830711" y="1937742"/>
                </a:lnTo>
                <a:lnTo>
                  <a:pt x="2821781" y="1955601"/>
                </a:lnTo>
                <a:lnTo>
                  <a:pt x="2821781" y="1982390"/>
                </a:lnTo>
                <a:lnTo>
                  <a:pt x="2803922" y="2009179"/>
                </a:lnTo>
                <a:lnTo>
                  <a:pt x="2794992" y="2044898"/>
                </a:lnTo>
                <a:lnTo>
                  <a:pt x="2777133" y="2071687"/>
                </a:lnTo>
                <a:lnTo>
                  <a:pt x="2759273" y="2098476"/>
                </a:lnTo>
                <a:lnTo>
                  <a:pt x="2741414" y="2134195"/>
                </a:lnTo>
                <a:lnTo>
                  <a:pt x="2714625" y="2160984"/>
                </a:lnTo>
                <a:lnTo>
                  <a:pt x="2696765" y="2187773"/>
                </a:lnTo>
                <a:lnTo>
                  <a:pt x="2678906" y="2205632"/>
                </a:lnTo>
                <a:lnTo>
                  <a:pt x="2652117" y="2232422"/>
                </a:lnTo>
                <a:lnTo>
                  <a:pt x="2625328" y="2259211"/>
                </a:lnTo>
                <a:lnTo>
                  <a:pt x="2589609" y="2277070"/>
                </a:lnTo>
                <a:lnTo>
                  <a:pt x="2562820" y="2303859"/>
                </a:lnTo>
                <a:lnTo>
                  <a:pt x="2527101" y="2330648"/>
                </a:lnTo>
                <a:lnTo>
                  <a:pt x="2491383" y="2357437"/>
                </a:lnTo>
                <a:lnTo>
                  <a:pt x="2446734" y="2384226"/>
                </a:lnTo>
                <a:lnTo>
                  <a:pt x="2411015" y="2411015"/>
                </a:lnTo>
                <a:lnTo>
                  <a:pt x="2366367" y="2437804"/>
                </a:lnTo>
                <a:lnTo>
                  <a:pt x="2321719" y="2464593"/>
                </a:lnTo>
                <a:lnTo>
                  <a:pt x="2277070" y="2491382"/>
                </a:lnTo>
                <a:lnTo>
                  <a:pt x="2241351" y="2518172"/>
                </a:lnTo>
                <a:lnTo>
                  <a:pt x="2196703" y="2544961"/>
                </a:lnTo>
                <a:lnTo>
                  <a:pt x="2152055" y="2562820"/>
                </a:lnTo>
                <a:lnTo>
                  <a:pt x="2107406" y="2580680"/>
                </a:lnTo>
                <a:lnTo>
                  <a:pt x="2053828" y="2598539"/>
                </a:lnTo>
                <a:lnTo>
                  <a:pt x="2009180" y="2616399"/>
                </a:lnTo>
                <a:lnTo>
                  <a:pt x="1955601" y="2634258"/>
                </a:lnTo>
                <a:lnTo>
                  <a:pt x="1902023" y="2652117"/>
                </a:lnTo>
                <a:lnTo>
                  <a:pt x="1848445" y="2669977"/>
                </a:lnTo>
                <a:lnTo>
                  <a:pt x="1794867" y="2687836"/>
                </a:lnTo>
                <a:lnTo>
                  <a:pt x="1741289" y="2705695"/>
                </a:lnTo>
                <a:lnTo>
                  <a:pt x="1687711" y="2732484"/>
                </a:lnTo>
                <a:lnTo>
                  <a:pt x="1634133" y="2750344"/>
                </a:lnTo>
                <a:lnTo>
                  <a:pt x="1580555" y="2777133"/>
                </a:lnTo>
                <a:lnTo>
                  <a:pt x="1526976" y="2803922"/>
                </a:lnTo>
                <a:lnTo>
                  <a:pt x="1482328" y="2821781"/>
                </a:lnTo>
                <a:lnTo>
                  <a:pt x="1437680" y="2839641"/>
                </a:lnTo>
                <a:lnTo>
                  <a:pt x="1384101" y="2866430"/>
                </a:lnTo>
                <a:lnTo>
                  <a:pt x="1339453" y="2875359"/>
                </a:lnTo>
                <a:lnTo>
                  <a:pt x="1294805" y="2893219"/>
                </a:lnTo>
                <a:lnTo>
                  <a:pt x="1250156" y="2911078"/>
                </a:lnTo>
                <a:lnTo>
                  <a:pt x="1205508" y="2928938"/>
                </a:lnTo>
                <a:lnTo>
                  <a:pt x="1169789" y="2955727"/>
                </a:lnTo>
                <a:lnTo>
                  <a:pt x="1125140" y="2973586"/>
                </a:lnTo>
                <a:lnTo>
                  <a:pt x="1089422" y="2991445"/>
                </a:lnTo>
                <a:lnTo>
                  <a:pt x="1062633" y="3009305"/>
                </a:lnTo>
                <a:lnTo>
                  <a:pt x="1035844" y="3027164"/>
                </a:lnTo>
                <a:lnTo>
                  <a:pt x="1017984" y="3045024"/>
                </a:lnTo>
                <a:lnTo>
                  <a:pt x="1000125" y="3053953"/>
                </a:lnTo>
                <a:lnTo>
                  <a:pt x="991195" y="3053953"/>
                </a:lnTo>
                <a:lnTo>
                  <a:pt x="982266" y="3062883"/>
                </a:lnTo>
                <a:lnTo>
                  <a:pt x="973336" y="3062883"/>
                </a:lnTo>
                <a:lnTo>
                  <a:pt x="964406" y="3062883"/>
                </a:lnTo>
                <a:lnTo>
                  <a:pt x="964406" y="30628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384102" y="4205882"/>
            <a:ext cx="205383" cy="348259"/>
          </a:xfrm>
          <a:custGeom>
            <a:avLst/>
            <a:gdLst/>
            <a:ahLst/>
            <a:cxnLst/>
            <a:rect l="0" t="0" r="0" b="0"/>
            <a:pathLst>
              <a:path w="205383" h="348259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8" y="62508"/>
                </a:lnTo>
                <a:lnTo>
                  <a:pt x="62507" y="98227"/>
                </a:lnTo>
                <a:lnTo>
                  <a:pt x="80367" y="142875"/>
                </a:lnTo>
                <a:lnTo>
                  <a:pt x="107156" y="187524"/>
                </a:lnTo>
                <a:lnTo>
                  <a:pt x="142875" y="241102"/>
                </a:lnTo>
                <a:lnTo>
                  <a:pt x="160734" y="276821"/>
                </a:lnTo>
                <a:lnTo>
                  <a:pt x="187523" y="312539"/>
                </a:lnTo>
                <a:lnTo>
                  <a:pt x="196453" y="339329"/>
                </a:lnTo>
                <a:lnTo>
                  <a:pt x="205382" y="348258"/>
                </a:lnTo>
                <a:lnTo>
                  <a:pt x="205382" y="348258"/>
                </a:lnTo>
                <a:lnTo>
                  <a:pt x="187523" y="348258"/>
                </a:lnTo>
                <a:lnTo>
                  <a:pt x="169664" y="321469"/>
                </a:lnTo>
                <a:lnTo>
                  <a:pt x="133945" y="294680"/>
                </a:lnTo>
                <a:lnTo>
                  <a:pt x="98226" y="258961"/>
                </a:lnTo>
                <a:lnTo>
                  <a:pt x="62507" y="223243"/>
                </a:lnTo>
                <a:lnTo>
                  <a:pt x="35718" y="178594"/>
                </a:lnTo>
                <a:lnTo>
                  <a:pt x="17859" y="142875"/>
                </a:lnTo>
                <a:lnTo>
                  <a:pt x="0" y="107157"/>
                </a:lnTo>
                <a:lnTo>
                  <a:pt x="0" y="80368"/>
                </a:lnTo>
                <a:lnTo>
                  <a:pt x="8929" y="62508"/>
                </a:lnTo>
                <a:lnTo>
                  <a:pt x="26789" y="44649"/>
                </a:lnTo>
                <a:lnTo>
                  <a:pt x="53578" y="26789"/>
                </a:lnTo>
                <a:lnTo>
                  <a:pt x="80367" y="1786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0"/>
                </a:lnTo>
                <a:lnTo>
                  <a:pt x="187523" y="17860"/>
                </a:lnTo>
                <a:lnTo>
                  <a:pt x="196453" y="44649"/>
                </a:lnTo>
                <a:lnTo>
                  <a:pt x="196453" y="80368"/>
                </a:lnTo>
                <a:lnTo>
                  <a:pt x="187523" y="125016"/>
                </a:lnTo>
                <a:lnTo>
                  <a:pt x="169664" y="169664"/>
                </a:lnTo>
                <a:lnTo>
                  <a:pt x="151804" y="196454"/>
                </a:lnTo>
                <a:lnTo>
                  <a:pt x="142875" y="214313"/>
                </a:lnTo>
                <a:lnTo>
                  <a:pt x="125015" y="214313"/>
                </a:lnTo>
                <a:lnTo>
                  <a:pt x="125015" y="187524"/>
                </a:lnTo>
                <a:lnTo>
                  <a:pt x="125015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589484" y="4054078"/>
            <a:ext cx="348259" cy="428626"/>
          </a:xfrm>
          <a:custGeom>
            <a:avLst/>
            <a:gdLst/>
            <a:ahLst/>
            <a:cxnLst/>
            <a:rect l="0" t="0" r="0" b="0"/>
            <a:pathLst>
              <a:path w="348259" h="428626">
                <a:moveTo>
                  <a:pt x="53579" y="214312"/>
                </a:moveTo>
                <a:lnTo>
                  <a:pt x="44649" y="214312"/>
                </a:lnTo>
                <a:lnTo>
                  <a:pt x="35719" y="205383"/>
                </a:lnTo>
                <a:lnTo>
                  <a:pt x="26789" y="196453"/>
                </a:lnTo>
                <a:lnTo>
                  <a:pt x="893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8930" y="214312"/>
                </a:lnTo>
                <a:lnTo>
                  <a:pt x="26789" y="258961"/>
                </a:lnTo>
                <a:lnTo>
                  <a:pt x="44649" y="303609"/>
                </a:lnTo>
                <a:lnTo>
                  <a:pt x="62508" y="348258"/>
                </a:lnTo>
                <a:lnTo>
                  <a:pt x="80368" y="392906"/>
                </a:lnTo>
                <a:lnTo>
                  <a:pt x="98227" y="419695"/>
                </a:lnTo>
                <a:lnTo>
                  <a:pt x="107157" y="428625"/>
                </a:lnTo>
                <a:lnTo>
                  <a:pt x="125016" y="428625"/>
                </a:lnTo>
                <a:lnTo>
                  <a:pt x="133946" y="410765"/>
                </a:lnTo>
                <a:lnTo>
                  <a:pt x="133946" y="383976"/>
                </a:lnTo>
                <a:lnTo>
                  <a:pt x="133946" y="339328"/>
                </a:lnTo>
                <a:lnTo>
                  <a:pt x="125016" y="294679"/>
                </a:lnTo>
                <a:lnTo>
                  <a:pt x="107157" y="250031"/>
                </a:lnTo>
                <a:lnTo>
                  <a:pt x="98227" y="214312"/>
                </a:lnTo>
                <a:lnTo>
                  <a:pt x="89297" y="187523"/>
                </a:lnTo>
                <a:lnTo>
                  <a:pt x="89297" y="178593"/>
                </a:lnTo>
                <a:lnTo>
                  <a:pt x="98227" y="196453"/>
                </a:lnTo>
                <a:lnTo>
                  <a:pt x="116086" y="232172"/>
                </a:lnTo>
                <a:lnTo>
                  <a:pt x="133946" y="276820"/>
                </a:lnTo>
                <a:lnTo>
                  <a:pt x="160735" y="321468"/>
                </a:lnTo>
                <a:lnTo>
                  <a:pt x="187524" y="357187"/>
                </a:lnTo>
                <a:lnTo>
                  <a:pt x="214313" y="383976"/>
                </a:lnTo>
                <a:lnTo>
                  <a:pt x="232172" y="401836"/>
                </a:lnTo>
                <a:lnTo>
                  <a:pt x="250032" y="410765"/>
                </a:lnTo>
                <a:lnTo>
                  <a:pt x="258961" y="392906"/>
                </a:lnTo>
                <a:lnTo>
                  <a:pt x="258961" y="375047"/>
                </a:lnTo>
                <a:lnTo>
                  <a:pt x="250032" y="339328"/>
                </a:lnTo>
                <a:lnTo>
                  <a:pt x="241102" y="294679"/>
                </a:lnTo>
                <a:lnTo>
                  <a:pt x="214313" y="232172"/>
                </a:lnTo>
                <a:lnTo>
                  <a:pt x="187524" y="169664"/>
                </a:lnTo>
                <a:lnTo>
                  <a:pt x="160735" y="107156"/>
                </a:lnTo>
                <a:lnTo>
                  <a:pt x="142875" y="62508"/>
                </a:lnTo>
                <a:lnTo>
                  <a:pt x="133946" y="26789"/>
                </a:lnTo>
                <a:lnTo>
                  <a:pt x="133946" y="8929"/>
                </a:lnTo>
                <a:lnTo>
                  <a:pt x="133946" y="0"/>
                </a:lnTo>
                <a:lnTo>
                  <a:pt x="133946" y="8929"/>
                </a:lnTo>
                <a:lnTo>
                  <a:pt x="142875" y="35718"/>
                </a:lnTo>
                <a:lnTo>
                  <a:pt x="151805" y="71437"/>
                </a:lnTo>
                <a:lnTo>
                  <a:pt x="178594" y="116086"/>
                </a:lnTo>
                <a:lnTo>
                  <a:pt x="205383" y="160734"/>
                </a:lnTo>
                <a:lnTo>
                  <a:pt x="232172" y="214312"/>
                </a:lnTo>
                <a:lnTo>
                  <a:pt x="258961" y="267890"/>
                </a:lnTo>
                <a:lnTo>
                  <a:pt x="285750" y="312539"/>
                </a:lnTo>
                <a:lnTo>
                  <a:pt x="312539" y="339328"/>
                </a:lnTo>
                <a:lnTo>
                  <a:pt x="330399" y="366117"/>
                </a:lnTo>
                <a:lnTo>
                  <a:pt x="339329" y="375047"/>
                </a:lnTo>
                <a:lnTo>
                  <a:pt x="348258" y="366117"/>
                </a:lnTo>
                <a:lnTo>
                  <a:pt x="339329" y="357187"/>
                </a:lnTo>
                <a:lnTo>
                  <a:pt x="321469" y="330398"/>
                </a:lnTo>
                <a:lnTo>
                  <a:pt x="285750" y="303609"/>
                </a:lnTo>
                <a:lnTo>
                  <a:pt x="250032" y="258961"/>
                </a:lnTo>
                <a:lnTo>
                  <a:pt x="205383" y="214312"/>
                </a:lnTo>
                <a:lnTo>
                  <a:pt x="151805" y="178593"/>
                </a:lnTo>
                <a:lnTo>
                  <a:pt x="151805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651992" y="4161234"/>
            <a:ext cx="267892" cy="107157"/>
          </a:xfrm>
          <a:custGeom>
            <a:avLst/>
            <a:gdLst/>
            <a:ahLst/>
            <a:cxnLst/>
            <a:rect l="0" t="0" r="0" b="0"/>
            <a:pathLst>
              <a:path w="267892" h="107157">
                <a:moveTo>
                  <a:pt x="0" y="71437"/>
                </a:moveTo>
                <a:lnTo>
                  <a:pt x="8930" y="7143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107156"/>
                </a:lnTo>
                <a:lnTo>
                  <a:pt x="62508" y="98227"/>
                </a:lnTo>
                <a:lnTo>
                  <a:pt x="98227" y="89297"/>
                </a:lnTo>
                <a:lnTo>
                  <a:pt x="133946" y="71437"/>
                </a:lnTo>
                <a:lnTo>
                  <a:pt x="169664" y="53578"/>
                </a:lnTo>
                <a:lnTo>
                  <a:pt x="196453" y="35719"/>
                </a:lnTo>
                <a:lnTo>
                  <a:pt x="223242" y="17859"/>
                </a:lnTo>
                <a:lnTo>
                  <a:pt x="250031" y="8930"/>
                </a:lnTo>
                <a:lnTo>
                  <a:pt x="258961" y="8930"/>
                </a:lnTo>
                <a:lnTo>
                  <a:pt x="267891" y="8930"/>
                </a:lnTo>
                <a:lnTo>
                  <a:pt x="267891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839516" y="4009429"/>
            <a:ext cx="276821" cy="366118"/>
          </a:xfrm>
          <a:custGeom>
            <a:avLst/>
            <a:gdLst/>
            <a:ahLst/>
            <a:cxnLst/>
            <a:rect l="0" t="0" r="0" b="0"/>
            <a:pathLst>
              <a:path w="276821" h="366118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44649"/>
                </a:lnTo>
                <a:lnTo>
                  <a:pt x="26789" y="89297"/>
                </a:lnTo>
                <a:lnTo>
                  <a:pt x="44648" y="133946"/>
                </a:lnTo>
                <a:lnTo>
                  <a:pt x="62507" y="187524"/>
                </a:lnTo>
                <a:lnTo>
                  <a:pt x="80367" y="241102"/>
                </a:lnTo>
                <a:lnTo>
                  <a:pt x="107156" y="285750"/>
                </a:lnTo>
                <a:lnTo>
                  <a:pt x="125015" y="330399"/>
                </a:lnTo>
                <a:lnTo>
                  <a:pt x="142875" y="357188"/>
                </a:lnTo>
                <a:lnTo>
                  <a:pt x="151804" y="366117"/>
                </a:lnTo>
                <a:lnTo>
                  <a:pt x="160734" y="366117"/>
                </a:lnTo>
                <a:lnTo>
                  <a:pt x="160734" y="348258"/>
                </a:lnTo>
                <a:lnTo>
                  <a:pt x="160734" y="321469"/>
                </a:lnTo>
                <a:lnTo>
                  <a:pt x="151804" y="276821"/>
                </a:lnTo>
                <a:lnTo>
                  <a:pt x="142875" y="232172"/>
                </a:lnTo>
                <a:lnTo>
                  <a:pt x="133945" y="187524"/>
                </a:lnTo>
                <a:lnTo>
                  <a:pt x="133945" y="160735"/>
                </a:lnTo>
                <a:lnTo>
                  <a:pt x="142875" y="151805"/>
                </a:lnTo>
                <a:lnTo>
                  <a:pt x="151804" y="169664"/>
                </a:lnTo>
                <a:lnTo>
                  <a:pt x="169664" y="196453"/>
                </a:lnTo>
                <a:lnTo>
                  <a:pt x="196453" y="232172"/>
                </a:lnTo>
                <a:lnTo>
                  <a:pt x="214312" y="267891"/>
                </a:lnTo>
                <a:lnTo>
                  <a:pt x="232172" y="303610"/>
                </a:lnTo>
                <a:lnTo>
                  <a:pt x="250031" y="330399"/>
                </a:lnTo>
                <a:lnTo>
                  <a:pt x="258961" y="339328"/>
                </a:lnTo>
                <a:lnTo>
                  <a:pt x="276820" y="330399"/>
                </a:lnTo>
                <a:lnTo>
                  <a:pt x="276820" y="312539"/>
                </a:lnTo>
                <a:lnTo>
                  <a:pt x="276820" y="276821"/>
                </a:lnTo>
                <a:lnTo>
                  <a:pt x="276820" y="223242"/>
                </a:lnTo>
                <a:lnTo>
                  <a:pt x="276820" y="169664"/>
                </a:lnTo>
                <a:lnTo>
                  <a:pt x="27682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152055" y="3955851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44649"/>
                </a:lnTo>
                <a:lnTo>
                  <a:pt x="35718" y="80367"/>
                </a:lnTo>
                <a:lnTo>
                  <a:pt x="62508" y="125016"/>
                </a:lnTo>
                <a:lnTo>
                  <a:pt x="89297" y="169664"/>
                </a:lnTo>
                <a:lnTo>
                  <a:pt x="116086" y="214313"/>
                </a:lnTo>
                <a:lnTo>
                  <a:pt x="133945" y="250031"/>
                </a:lnTo>
                <a:lnTo>
                  <a:pt x="151804" y="285750"/>
                </a:lnTo>
                <a:lnTo>
                  <a:pt x="160734" y="303610"/>
                </a:lnTo>
                <a:lnTo>
                  <a:pt x="160734" y="312539"/>
                </a:lnTo>
                <a:lnTo>
                  <a:pt x="160734" y="321469"/>
                </a:lnTo>
                <a:lnTo>
                  <a:pt x="151804" y="312539"/>
                </a:lnTo>
                <a:lnTo>
                  <a:pt x="151804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259211" y="4036218"/>
            <a:ext cx="232173" cy="169665"/>
          </a:xfrm>
          <a:custGeom>
            <a:avLst/>
            <a:gdLst/>
            <a:ahLst/>
            <a:cxnLst/>
            <a:rect l="0" t="0" r="0" b="0"/>
            <a:pathLst>
              <a:path w="232173" h="169665">
                <a:moveTo>
                  <a:pt x="0" y="89297"/>
                </a:moveTo>
                <a:lnTo>
                  <a:pt x="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25016"/>
                </a:lnTo>
                <a:lnTo>
                  <a:pt x="62508" y="116086"/>
                </a:lnTo>
                <a:lnTo>
                  <a:pt x="80367" y="98227"/>
                </a:lnTo>
                <a:lnTo>
                  <a:pt x="98227" y="89297"/>
                </a:lnTo>
                <a:lnTo>
                  <a:pt x="107156" y="71438"/>
                </a:lnTo>
                <a:lnTo>
                  <a:pt x="107156" y="53578"/>
                </a:lnTo>
                <a:lnTo>
                  <a:pt x="107156" y="35719"/>
                </a:lnTo>
                <a:lnTo>
                  <a:pt x="98227" y="17860"/>
                </a:lnTo>
                <a:lnTo>
                  <a:pt x="89297" y="893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30"/>
                </a:lnTo>
                <a:lnTo>
                  <a:pt x="44648" y="35719"/>
                </a:lnTo>
                <a:lnTo>
                  <a:pt x="53578" y="62508"/>
                </a:lnTo>
                <a:lnTo>
                  <a:pt x="71437" y="98227"/>
                </a:lnTo>
                <a:lnTo>
                  <a:pt x="80367" y="133946"/>
                </a:lnTo>
                <a:lnTo>
                  <a:pt x="107156" y="151805"/>
                </a:lnTo>
                <a:lnTo>
                  <a:pt x="125016" y="169664"/>
                </a:lnTo>
                <a:lnTo>
                  <a:pt x="151805" y="169664"/>
                </a:lnTo>
                <a:lnTo>
                  <a:pt x="169664" y="169664"/>
                </a:lnTo>
                <a:lnTo>
                  <a:pt x="187523" y="151805"/>
                </a:lnTo>
                <a:lnTo>
                  <a:pt x="214312" y="133946"/>
                </a:lnTo>
                <a:lnTo>
                  <a:pt x="223242" y="107157"/>
                </a:lnTo>
                <a:lnTo>
                  <a:pt x="232172" y="80368"/>
                </a:lnTo>
                <a:lnTo>
                  <a:pt x="232172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428875" y="3955851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35719" y="116086"/>
                </a:lnTo>
                <a:lnTo>
                  <a:pt x="53578" y="133945"/>
                </a:lnTo>
                <a:lnTo>
                  <a:pt x="71438" y="151805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25016" y="169664"/>
                </a:lnTo>
                <a:lnTo>
                  <a:pt x="125016" y="160735"/>
                </a:lnTo>
                <a:lnTo>
                  <a:pt x="125016" y="133945"/>
                </a:lnTo>
                <a:lnTo>
                  <a:pt x="116086" y="107156"/>
                </a:lnTo>
                <a:lnTo>
                  <a:pt x="98227" y="71438"/>
                </a:lnTo>
                <a:lnTo>
                  <a:pt x="89297" y="44649"/>
                </a:lnTo>
                <a:lnTo>
                  <a:pt x="7143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562820" y="3768328"/>
            <a:ext cx="258962" cy="330399"/>
          </a:xfrm>
          <a:custGeom>
            <a:avLst/>
            <a:gdLst/>
            <a:ahLst/>
            <a:cxnLst/>
            <a:rect l="0" t="0" r="0" b="0"/>
            <a:pathLst>
              <a:path w="258962" h="330399">
                <a:moveTo>
                  <a:pt x="0" y="258961"/>
                </a:moveTo>
                <a:lnTo>
                  <a:pt x="8930" y="267890"/>
                </a:lnTo>
                <a:lnTo>
                  <a:pt x="8930" y="276820"/>
                </a:lnTo>
                <a:lnTo>
                  <a:pt x="17860" y="285750"/>
                </a:lnTo>
                <a:lnTo>
                  <a:pt x="35719" y="294679"/>
                </a:lnTo>
                <a:lnTo>
                  <a:pt x="44649" y="303609"/>
                </a:lnTo>
                <a:lnTo>
                  <a:pt x="62508" y="303609"/>
                </a:lnTo>
                <a:lnTo>
                  <a:pt x="71438" y="285750"/>
                </a:lnTo>
                <a:lnTo>
                  <a:pt x="80368" y="276820"/>
                </a:lnTo>
                <a:lnTo>
                  <a:pt x="89297" y="258961"/>
                </a:lnTo>
                <a:lnTo>
                  <a:pt x="89297" y="241101"/>
                </a:lnTo>
                <a:lnTo>
                  <a:pt x="80368" y="223242"/>
                </a:lnTo>
                <a:lnTo>
                  <a:pt x="80368" y="205383"/>
                </a:lnTo>
                <a:lnTo>
                  <a:pt x="71438" y="196453"/>
                </a:lnTo>
                <a:lnTo>
                  <a:pt x="62508" y="187523"/>
                </a:lnTo>
                <a:lnTo>
                  <a:pt x="62508" y="196453"/>
                </a:lnTo>
                <a:lnTo>
                  <a:pt x="53578" y="214312"/>
                </a:lnTo>
                <a:lnTo>
                  <a:pt x="62508" y="232172"/>
                </a:lnTo>
                <a:lnTo>
                  <a:pt x="62508" y="258961"/>
                </a:lnTo>
                <a:lnTo>
                  <a:pt x="71438" y="276820"/>
                </a:lnTo>
                <a:lnTo>
                  <a:pt x="89297" y="303609"/>
                </a:lnTo>
                <a:lnTo>
                  <a:pt x="98227" y="321468"/>
                </a:lnTo>
                <a:lnTo>
                  <a:pt x="116086" y="330398"/>
                </a:lnTo>
                <a:lnTo>
                  <a:pt x="133946" y="321468"/>
                </a:lnTo>
                <a:lnTo>
                  <a:pt x="151805" y="312539"/>
                </a:lnTo>
                <a:lnTo>
                  <a:pt x="160735" y="303609"/>
                </a:lnTo>
                <a:lnTo>
                  <a:pt x="169664" y="276820"/>
                </a:lnTo>
                <a:lnTo>
                  <a:pt x="178594" y="250031"/>
                </a:lnTo>
                <a:lnTo>
                  <a:pt x="178594" y="214312"/>
                </a:lnTo>
                <a:lnTo>
                  <a:pt x="178594" y="169664"/>
                </a:lnTo>
                <a:lnTo>
                  <a:pt x="169664" y="133945"/>
                </a:lnTo>
                <a:lnTo>
                  <a:pt x="151805" y="89297"/>
                </a:lnTo>
                <a:lnTo>
                  <a:pt x="133946" y="53578"/>
                </a:lnTo>
                <a:lnTo>
                  <a:pt x="125016" y="17859"/>
                </a:lnTo>
                <a:lnTo>
                  <a:pt x="107157" y="0"/>
                </a:lnTo>
                <a:lnTo>
                  <a:pt x="98227" y="0"/>
                </a:lnTo>
                <a:lnTo>
                  <a:pt x="89297" y="17859"/>
                </a:lnTo>
                <a:lnTo>
                  <a:pt x="89297" y="44648"/>
                </a:lnTo>
                <a:lnTo>
                  <a:pt x="98227" y="89297"/>
                </a:lnTo>
                <a:lnTo>
                  <a:pt x="116086" y="133945"/>
                </a:lnTo>
                <a:lnTo>
                  <a:pt x="133946" y="178593"/>
                </a:lnTo>
                <a:lnTo>
                  <a:pt x="160735" y="223242"/>
                </a:lnTo>
                <a:lnTo>
                  <a:pt x="187524" y="250031"/>
                </a:lnTo>
                <a:lnTo>
                  <a:pt x="214313" y="276820"/>
                </a:lnTo>
                <a:lnTo>
                  <a:pt x="232172" y="285750"/>
                </a:lnTo>
                <a:lnTo>
                  <a:pt x="250032" y="285750"/>
                </a:lnTo>
                <a:lnTo>
                  <a:pt x="258961" y="276820"/>
                </a:lnTo>
                <a:lnTo>
                  <a:pt x="258961" y="258961"/>
                </a:lnTo>
                <a:lnTo>
                  <a:pt x="258961" y="232172"/>
                </a:lnTo>
                <a:lnTo>
                  <a:pt x="250032" y="196453"/>
                </a:lnTo>
                <a:lnTo>
                  <a:pt x="250032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830586" y="4572000"/>
            <a:ext cx="187524" cy="232172"/>
          </a:xfrm>
          <a:custGeom>
            <a:avLst/>
            <a:gdLst/>
            <a:ahLst/>
            <a:cxnLst/>
            <a:rect l="0" t="0" r="0" b="0"/>
            <a:pathLst>
              <a:path w="187524" h="232172">
                <a:moveTo>
                  <a:pt x="80367" y="44648"/>
                </a:moveTo>
                <a:lnTo>
                  <a:pt x="71437" y="44648"/>
                </a:lnTo>
                <a:lnTo>
                  <a:pt x="71437" y="35718"/>
                </a:lnTo>
                <a:lnTo>
                  <a:pt x="62508" y="35718"/>
                </a:lnTo>
                <a:lnTo>
                  <a:pt x="53578" y="26789"/>
                </a:lnTo>
                <a:lnTo>
                  <a:pt x="44648" y="17859"/>
                </a:lnTo>
                <a:lnTo>
                  <a:pt x="26789" y="8929"/>
                </a:lnTo>
                <a:lnTo>
                  <a:pt x="17859" y="0"/>
                </a:lnTo>
                <a:lnTo>
                  <a:pt x="8930" y="0"/>
                </a:lnTo>
                <a:lnTo>
                  <a:pt x="0" y="8929"/>
                </a:lnTo>
                <a:lnTo>
                  <a:pt x="0" y="35718"/>
                </a:lnTo>
                <a:lnTo>
                  <a:pt x="0" y="62507"/>
                </a:lnTo>
                <a:lnTo>
                  <a:pt x="8930" y="98226"/>
                </a:lnTo>
                <a:lnTo>
                  <a:pt x="17859" y="142875"/>
                </a:lnTo>
                <a:lnTo>
                  <a:pt x="26789" y="178593"/>
                </a:lnTo>
                <a:lnTo>
                  <a:pt x="44648" y="205382"/>
                </a:lnTo>
                <a:lnTo>
                  <a:pt x="62508" y="223242"/>
                </a:lnTo>
                <a:lnTo>
                  <a:pt x="89297" y="232171"/>
                </a:lnTo>
                <a:lnTo>
                  <a:pt x="107156" y="223242"/>
                </a:lnTo>
                <a:lnTo>
                  <a:pt x="133945" y="205382"/>
                </a:lnTo>
                <a:lnTo>
                  <a:pt x="151805" y="178593"/>
                </a:lnTo>
                <a:lnTo>
                  <a:pt x="169664" y="142875"/>
                </a:lnTo>
                <a:lnTo>
                  <a:pt x="178594" y="107156"/>
                </a:lnTo>
                <a:lnTo>
                  <a:pt x="187523" y="62507"/>
                </a:lnTo>
                <a:lnTo>
                  <a:pt x="187523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964531" y="4580929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8930" y="53578"/>
                </a:moveTo>
                <a:lnTo>
                  <a:pt x="17860" y="71438"/>
                </a:lnTo>
                <a:lnTo>
                  <a:pt x="26789" y="89297"/>
                </a:lnTo>
                <a:lnTo>
                  <a:pt x="35719" y="107157"/>
                </a:lnTo>
                <a:lnTo>
                  <a:pt x="44649" y="133946"/>
                </a:lnTo>
                <a:lnTo>
                  <a:pt x="62508" y="142875"/>
                </a:lnTo>
                <a:lnTo>
                  <a:pt x="80367" y="151805"/>
                </a:lnTo>
                <a:lnTo>
                  <a:pt x="98227" y="151805"/>
                </a:lnTo>
                <a:lnTo>
                  <a:pt x="116086" y="133946"/>
                </a:lnTo>
                <a:lnTo>
                  <a:pt x="125016" y="116086"/>
                </a:lnTo>
                <a:lnTo>
                  <a:pt x="125016" y="89297"/>
                </a:lnTo>
                <a:lnTo>
                  <a:pt x="125016" y="71438"/>
                </a:lnTo>
                <a:lnTo>
                  <a:pt x="116086" y="53578"/>
                </a:lnTo>
                <a:lnTo>
                  <a:pt x="89297" y="26789"/>
                </a:lnTo>
                <a:lnTo>
                  <a:pt x="62508" y="8930"/>
                </a:lnTo>
                <a:lnTo>
                  <a:pt x="35719" y="0"/>
                </a:lnTo>
                <a:lnTo>
                  <a:pt x="1786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26789" y="62508"/>
                </a:lnTo>
                <a:lnTo>
                  <a:pt x="44649" y="80367"/>
                </a:lnTo>
                <a:lnTo>
                  <a:pt x="80367" y="89297"/>
                </a:lnTo>
                <a:lnTo>
                  <a:pt x="107157" y="80367"/>
                </a:lnTo>
                <a:lnTo>
                  <a:pt x="142875" y="80367"/>
                </a:lnTo>
                <a:lnTo>
                  <a:pt x="160735" y="62508"/>
                </a:lnTo>
                <a:lnTo>
                  <a:pt x="178594" y="44649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089547" y="4420195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0" y="71437"/>
                </a:moveTo>
                <a:lnTo>
                  <a:pt x="8930" y="80367"/>
                </a:lnTo>
                <a:lnTo>
                  <a:pt x="8930" y="98226"/>
                </a:lnTo>
                <a:lnTo>
                  <a:pt x="26789" y="116086"/>
                </a:lnTo>
                <a:lnTo>
                  <a:pt x="35719" y="142875"/>
                </a:lnTo>
                <a:lnTo>
                  <a:pt x="53578" y="169664"/>
                </a:lnTo>
                <a:lnTo>
                  <a:pt x="71437" y="187523"/>
                </a:lnTo>
                <a:lnTo>
                  <a:pt x="89297" y="205383"/>
                </a:lnTo>
                <a:lnTo>
                  <a:pt x="98226" y="214312"/>
                </a:lnTo>
                <a:lnTo>
                  <a:pt x="107156" y="223242"/>
                </a:lnTo>
                <a:lnTo>
                  <a:pt x="116086" y="223242"/>
                </a:lnTo>
                <a:lnTo>
                  <a:pt x="125016" y="205383"/>
                </a:lnTo>
                <a:lnTo>
                  <a:pt x="125016" y="187523"/>
                </a:lnTo>
                <a:lnTo>
                  <a:pt x="125016" y="151805"/>
                </a:lnTo>
                <a:lnTo>
                  <a:pt x="125016" y="11608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16086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187773" y="4357687"/>
            <a:ext cx="250033" cy="241103"/>
          </a:xfrm>
          <a:custGeom>
            <a:avLst/>
            <a:gdLst/>
            <a:ahLst/>
            <a:cxnLst/>
            <a:rect l="0" t="0" r="0" b="0"/>
            <a:pathLst>
              <a:path w="250033" h="241103">
                <a:moveTo>
                  <a:pt x="8930" y="169664"/>
                </a:moveTo>
                <a:lnTo>
                  <a:pt x="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17860" y="223242"/>
                </a:lnTo>
                <a:lnTo>
                  <a:pt x="26790" y="232172"/>
                </a:lnTo>
                <a:lnTo>
                  <a:pt x="44649" y="223242"/>
                </a:lnTo>
                <a:lnTo>
                  <a:pt x="62508" y="214313"/>
                </a:lnTo>
                <a:lnTo>
                  <a:pt x="80368" y="187524"/>
                </a:lnTo>
                <a:lnTo>
                  <a:pt x="98227" y="169664"/>
                </a:lnTo>
                <a:lnTo>
                  <a:pt x="107157" y="14287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07157" y="71438"/>
                </a:lnTo>
                <a:lnTo>
                  <a:pt x="98227" y="53578"/>
                </a:lnTo>
                <a:lnTo>
                  <a:pt x="89297" y="44649"/>
                </a:lnTo>
                <a:lnTo>
                  <a:pt x="71438" y="44649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98227"/>
                </a:lnTo>
                <a:lnTo>
                  <a:pt x="71438" y="125016"/>
                </a:lnTo>
                <a:lnTo>
                  <a:pt x="80368" y="160734"/>
                </a:lnTo>
                <a:lnTo>
                  <a:pt x="98227" y="196453"/>
                </a:lnTo>
                <a:lnTo>
                  <a:pt x="116086" y="214313"/>
                </a:lnTo>
                <a:lnTo>
                  <a:pt x="133946" y="232172"/>
                </a:lnTo>
                <a:lnTo>
                  <a:pt x="151805" y="241102"/>
                </a:lnTo>
                <a:lnTo>
                  <a:pt x="169665" y="241102"/>
                </a:lnTo>
                <a:lnTo>
                  <a:pt x="187524" y="223242"/>
                </a:lnTo>
                <a:lnTo>
                  <a:pt x="196454" y="205383"/>
                </a:lnTo>
                <a:lnTo>
                  <a:pt x="196454" y="178594"/>
                </a:lnTo>
                <a:lnTo>
                  <a:pt x="187524" y="142875"/>
                </a:lnTo>
                <a:lnTo>
                  <a:pt x="178594" y="116086"/>
                </a:lnTo>
                <a:lnTo>
                  <a:pt x="160735" y="80367"/>
                </a:lnTo>
                <a:lnTo>
                  <a:pt x="151805" y="53578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44649"/>
                </a:lnTo>
                <a:lnTo>
                  <a:pt x="160735" y="62508"/>
                </a:lnTo>
                <a:lnTo>
                  <a:pt x="169665" y="89297"/>
                </a:lnTo>
                <a:lnTo>
                  <a:pt x="187524" y="116086"/>
                </a:lnTo>
                <a:lnTo>
                  <a:pt x="196454" y="142875"/>
                </a:lnTo>
                <a:lnTo>
                  <a:pt x="214313" y="160734"/>
                </a:lnTo>
                <a:lnTo>
                  <a:pt x="223243" y="169664"/>
                </a:lnTo>
                <a:lnTo>
                  <a:pt x="223243" y="178594"/>
                </a:lnTo>
                <a:lnTo>
                  <a:pt x="232172" y="169664"/>
                </a:lnTo>
                <a:lnTo>
                  <a:pt x="232172" y="151805"/>
                </a:lnTo>
                <a:lnTo>
                  <a:pt x="232172" y="125016"/>
                </a:lnTo>
                <a:lnTo>
                  <a:pt x="232172" y="98227"/>
                </a:lnTo>
                <a:lnTo>
                  <a:pt x="223243" y="62508"/>
                </a:lnTo>
                <a:lnTo>
                  <a:pt x="223243" y="35719"/>
                </a:lnTo>
                <a:lnTo>
                  <a:pt x="232172" y="17859"/>
                </a:lnTo>
                <a:lnTo>
                  <a:pt x="232172" y="8930"/>
                </a:lnTo>
                <a:lnTo>
                  <a:pt x="241102" y="0"/>
                </a:lnTo>
                <a:lnTo>
                  <a:pt x="241102" y="8930"/>
                </a:lnTo>
                <a:lnTo>
                  <a:pt x="241102" y="8930"/>
                </a:lnTo>
                <a:lnTo>
                  <a:pt x="250032" y="17859"/>
                </a:lnTo>
                <a:lnTo>
                  <a:pt x="25003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455664" y="4330898"/>
            <a:ext cx="187525" cy="160735"/>
          </a:xfrm>
          <a:custGeom>
            <a:avLst/>
            <a:gdLst/>
            <a:ahLst/>
            <a:cxnLst/>
            <a:rect l="0" t="0" r="0" b="0"/>
            <a:pathLst>
              <a:path w="187525" h="160735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42875"/>
                </a:lnTo>
                <a:lnTo>
                  <a:pt x="53578" y="160734"/>
                </a:lnTo>
                <a:lnTo>
                  <a:pt x="62508" y="160734"/>
                </a:lnTo>
                <a:lnTo>
                  <a:pt x="80367" y="151805"/>
                </a:lnTo>
                <a:lnTo>
                  <a:pt x="89297" y="142875"/>
                </a:lnTo>
                <a:lnTo>
                  <a:pt x="89297" y="116086"/>
                </a:lnTo>
                <a:lnTo>
                  <a:pt x="98227" y="89297"/>
                </a:lnTo>
                <a:lnTo>
                  <a:pt x="98227" y="62508"/>
                </a:lnTo>
                <a:lnTo>
                  <a:pt x="98227" y="3571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17859"/>
                </a:lnTo>
                <a:lnTo>
                  <a:pt x="107156" y="35719"/>
                </a:lnTo>
                <a:lnTo>
                  <a:pt x="116086" y="62508"/>
                </a:lnTo>
                <a:lnTo>
                  <a:pt x="125016" y="80367"/>
                </a:lnTo>
                <a:lnTo>
                  <a:pt x="142875" y="89297"/>
                </a:lnTo>
                <a:lnTo>
                  <a:pt x="151805" y="98227"/>
                </a:lnTo>
                <a:lnTo>
                  <a:pt x="169664" y="98227"/>
                </a:lnTo>
                <a:lnTo>
                  <a:pt x="178594" y="89297"/>
                </a:lnTo>
                <a:lnTo>
                  <a:pt x="187524" y="71438"/>
                </a:lnTo>
                <a:lnTo>
                  <a:pt x="187524" y="44648"/>
                </a:lnTo>
                <a:lnTo>
                  <a:pt x="187524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598539" y="4250531"/>
            <a:ext cx="151806" cy="285751"/>
          </a:xfrm>
          <a:custGeom>
            <a:avLst/>
            <a:gdLst/>
            <a:ahLst/>
            <a:cxnLst/>
            <a:rect l="0" t="0" r="0" b="0"/>
            <a:pathLst>
              <a:path w="151806" h="285751">
                <a:moveTo>
                  <a:pt x="26789" y="8930"/>
                </a:moveTo>
                <a:lnTo>
                  <a:pt x="1785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53578" y="89297"/>
                </a:lnTo>
                <a:lnTo>
                  <a:pt x="53578" y="71437"/>
                </a:lnTo>
                <a:lnTo>
                  <a:pt x="53578" y="44648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17859"/>
                </a:lnTo>
                <a:lnTo>
                  <a:pt x="80367" y="53578"/>
                </a:lnTo>
                <a:lnTo>
                  <a:pt x="89297" y="89297"/>
                </a:lnTo>
                <a:lnTo>
                  <a:pt x="107156" y="133945"/>
                </a:lnTo>
                <a:lnTo>
                  <a:pt x="116086" y="169664"/>
                </a:lnTo>
                <a:lnTo>
                  <a:pt x="133945" y="205383"/>
                </a:lnTo>
                <a:lnTo>
                  <a:pt x="142875" y="241101"/>
                </a:lnTo>
                <a:lnTo>
                  <a:pt x="151805" y="267890"/>
                </a:lnTo>
                <a:lnTo>
                  <a:pt x="151805" y="285750"/>
                </a:lnTo>
                <a:lnTo>
                  <a:pt x="151805" y="285750"/>
                </a:lnTo>
                <a:lnTo>
                  <a:pt x="151805" y="276820"/>
                </a:lnTo>
                <a:lnTo>
                  <a:pt x="151805" y="258961"/>
                </a:lnTo>
                <a:lnTo>
                  <a:pt x="142875" y="232172"/>
                </a:lnTo>
                <a:lnTo>
                  <a:pt x="125016" y="196453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705695" y="4179093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8930" y="71438"/>
                </a:moveTo>
                <a:lnTo>
                  <a:pt x="893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0368"/>
                </a:lnTo>
                <a:lnTo>
                  <a:pt x="44649" y="71438"/>
                </a:lnTo>
                <a:lnTo>
                  <a:pt x="53578" y="62508"/>
                </a:lnTo>
                <a:lnTo>
                  <a:pt x="71438" y="44649"/>
                </a:lnTo>
                <a:lnTo>
                  <a:pt x="80368" y="35719"/>
                </a:lnTo>
                <a:lnTo>
                  <a:pt x="80368" y="17860"/>
                </a:lnTo>
                <a:lnTo>
                  <a:pt x="8036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71438"/>
                </a:lnTo>
                <a:lnTo>
                  <a:pt x="71438" y="98227"/>
                </a:lnTo>
                <a:lnTo>
                  <a:pt x="80368" y="116086"/>
                </a:lnTo>
                <a:lnTo>
                  <a:pt x="89297" y="125016"/>
                </a:lnTo>
                <a:lnTo>
                  <a:pt x="107157" y="133946"/>
                </a:lnTo>
                <a:lnTo>
                  <a:pt x="116086" y="125016"/>
                </a:lnTo>
                <a:lnTo>
                  <a:pt x="116086" y="116086"/>
                </a:lnTo>
                <a:lnTo>
                  <a:pt x="125016" y="98227"/>
                </a:lnTo>
                <a:lnTo>
                  <a:pt x="125016" y="80368"/>
                </a:lnTo>
                <a:lnTo>
                  <a:pt x="125016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37617" y="3902273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3571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44648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9" y="44648"/>
                </a:lnTo>
                <a:lnTo>
                  <a:pt x="4464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9" y="62508"/>
                </a:lnTo>
                <a:lnTo>
                  <a:pt x="62508" y="80367"/>
                </a:lnTo>
                <a:lnTo>
                  <a:pt x="89297" y="98227"/>
                </a:lnTo>
                <a:lnTo>
                  <a:pt x="116086" y="116086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151930" y="4348757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17859" y="44649"/>
                </a:moveTo>
                <a:lnTo>
                  <a:pt x="8929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29" y="107157"/>
                </a:lnTo>
                <a:lnTo>
                  <a:pt x="17859" y="11608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8" y="107157"/>
                </a:lnTo>
                <a:lnTo>
                  <a:pt x="71437" y="98227"/>
                </a:lnTo>
                <a:lnTo>
                  <a:pt x="71437" y="80368"/>
                </a:lnTo>
                <a:lnTo>
                  <a:pt x="71437" y="71438"/>
                </a:lnTo>
                <a:lnTo>
                  <a:pt x="62508" y="53579"/>
                </a:lnTo>
                <a:lnTo>
                  <a:pt x="44648" y="44649"/>
                </a:lnTo>
                <a:lnTo>
                  <a:pt x="26789" y="35719"/>
                </a:lnTo>
                <a:lnTo>
                  <a:pt x="17859" y="44649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17859" y="151805"/>
                </a:lnTo>
                <a:lnTo>
                  <a:pt x="35719" y="160735"/>
                </a:lnTo>
                <a:lnTo>
                  <a:pt x="53578" y="169664"/>
                </a:lnTo>
                <a:lnTo>
                  <a:pt x="71437" y="160735"/>
                </a:lnTo>
                <a:lnTo>
                  <a:pt x="80367" y="142875"/>
                </a:lnTo>
                <a:lnTo>
                  <a:pt x="89297" y="116086"/>
                </a:lnTo>
                <a:lnTo>
                  <a:pt x="89297" y="89297"/>
                </a:lnTo>
                <a:lnTo>
                  <a:pt x="71437" y="62508"/>
                </a:lnTo>
                <a:lnTo>
                  <a:pt x="53578" y="3571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732859" y="3875484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60" y="133945"/>
                </a:lnTo>
                <a:lnTo>
                  <a:pt x="17860" y="116086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750719" y="3714750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1785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884664" y="3696890"/>
            <a:ext cx="80368" cy="357189"/>
          </a:xfrm>
          <a:custGeom>
            <a:avLst/>
            <a:gdLst/>
            <a:ahLst/>
            <a:cxnLst/>
            <a:rect l="0" t="0" r="0" b="0"/>
            <a:pathLst>
              <a:path w="80368" h="357189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9" y="44649"/>
                </a:lnTo>
                <a:lnTo>
                  <a:pt x="44649" y="89297"/>
                </a:lnTo>
                <a:lnTo>
                  <a:pt x="53578" y="133946"/>
                </a:lnTo>
                <a:lnTo>
                  <a:pt x="53578" y="187524"/>
                </a:lnTo>
                <a:lnTo>
                  <a:pt x="53578" y="241102"/>
                </a:lnTo>
                <a:lnTo>
                  <a:pt x="62508" y="285750"/>
                </a:lnTo>
                <a:lnTo>
                  <a:pt x="62508" y="321469"/>
                </a:lnTo>
                <a:lnTo>
                  <a:pt x="62508" y="348258"/>
                </a:lnTo>
                <a:lnTo>
                  <a:pt x="53578" y="357188"/>
                </a:lnTo>
                <a:lnTo>
                  <a:pt x="44649" y="357188"/>
                </a:lnTo>
                <a:lnTo>
                  <a:pt x="35719" y="348258"/>
                </a:lnTo>
                <a:lnTo>
                  <a:pt x="17859" y="330399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813227" y="3875484"/>
            <a:ext cx="196454" cy="62509"/>
          </a:xfrm>
          <a:custGeom>
            <a:avLst/>
            <a:gdLst/>
            <a:ahLst/>
            <a:cxnLst/>
            <a:rect l="0" t="0" r="0" b="0"/>
            <a:pathLst>
              <a:path w="196454" h="62509">
                <a:moveTo>
                  <a:pt x="0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44648"/>
                </a:lnTo>
                <a:lnTo>
                  <a:pt x="62507" y="53578"/>
                </a:lnTo>
                <a:lnTo>
                  <a:pt x="89296" y="62508"/>
                </a:lnTo>
                <a:lnTo>
                  <a:pt x="107156" y="53578"/>
                </a:lnTo>
                <a:lnTo>
                  <a:pt x="133945" y="44648"/>
                </a:lnTo>
                <a:lnTo>
                  <a:pt x="169664" y="26789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340078" y="3795117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35719"/>
                </a:lnTo>
                <a:lnTo>
                  <a:pt x="26789" y="62508"/>
                </a:lnTo>
                <a:lnTo>
                  <a:pt x="53578" y="89297"/>
                </a:lnTo>
                <a:lnTo>
                  <a:pt x="71438" y="116086"/>
                </a:lnTo>
                <a:lnTo>
                  <a:pt x="89297" y="151804"/>
                </a:lnTo>
                <a:lnTo>
                  <a:pt x="107156" y="178594"/>
                </a:lnTo>
                <a:lnTo>
                  <a:pt x="116086" y="205383"/>
                </a:lnTo>
                <a:lnTo>
                  <a:pt x="125016" y="232172"/>
                </a:lnTo>
                <a:lnTo>
                  <a:pt x="133945" y="241101"/>
                </a:lnTo>
                <a:lnTo>
                  <a:pt x="142875" y="241101"/>
                </a:lnTo>
                <a:lnTo>
                  <a:pt x="142875" y="232172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313289" y="3786187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78594" y="0"/>
                </a:moveTo>
                <a:lnTo>
                  <a:pt x="169664" y="26789"/>
                </a:lnTo>
                <a:lnTo>
                  <a:pt x="142875" y="71438"/>
                </a:lnTo>
                <a:lnTo>
                  <a:pt x="116086" y="125016"/>
                </a:lnTo>
                <a:lnTo>
                  <a:pt x="80367" y="196453"/>
                </a:lnTo>
                <a:lnTo>
                  <a:pt x="44649" y="241102"/>
                </a:lnTo>
                <a:lnTo>
                  <a:pt x="17859" y="285750"/>
                </a:lnTo>
                <a:lnTo>
                  <a:pt x="0" y="294680"/>
                </a:lnTo>
                <a:lnTo>
                  <a:pt x="0" y="285750"/>
                </a:lnTo>
                <a:lnTo>
                  <a:pt x="8930" y="250031"/>
                </a:lnTo>
                <a:lnTo>
                  <a:pt x="26789" y="205383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670477" y="3830836"/>
            <a:ext cx="303610" cy="142876"/>
          </a:xfrm>
          <a:custGeom>
            <a:avLst/>
            <a:gdLst/>
            <a:ahLst/>
            <a:cxnLst/>
            <a:rect l="0" t="0" r="0" b="0"/>
            <a:pathLst>
              <a:path w="303610" h="142876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35718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17859" y="89296"/>
                </a:lnTo>
                <a:lnTo>
                  <a:pt x="44648" y="107156"/>
                </a:lnTo>
                <a:lnTo>
                  <a:pt x="80367" y="116085"/>
                </a:lnTo>
                <a:lnTo>
                  <a:pt x="116086" y="133945"/>
                </a:lnTo>
                <a:lnTo>
                  <a:pt x="160734" y="142875"/>
                </a:lnTo>
                <a:lnTo>
                  <a:pt x="214312" y="142875"/>
                </a:lnTo>
                <a:lnTo>
                  <a:pt x="250031" y="142875"/>
                </a:lnTo>
                <a:lnTo>
                  <a:pt x="285750" y="142875"/>
                </a:lnTo>
                <a:lnTo>
                  <a:pt x="303609" y="133945"/>
                </a:lnTo>
                <a:lnTo>
                  <a:pt x="30360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991945" y="3795117"/>
            <a:ext cx="151806" cy="339329"/>
          </a:xfrm>
          <a:custGeom>
            <a:avLst/>
            <a:gdLst/>
            <a:ahLst/>
            <a:cxnLst/>
            <a:rect l="0" t="0" r="0" b="0"/>
            <a:pathLst>
              <a:path w="151806" h="339329">
                <a:moveTo>
                  <a:pt x="0" y="71437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71437"/>
                </a:lnTo>
                <a:lnTo>
                  <a:pt x="26789" y="80367"/>
                </a:lnTo>
                <a:lnTo>
                  <a:pt x="35719" y="98226"/>
                </a:lnTo>
                <a:lnTo>
                  <a:pt x="35719" y="116086"/>
                </a:lnTo>
                <a:lnTo>
                  <a:pt x="44649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62508" y="116086"/>
                </a:lnTo>
                <a:lnTo>
                  <a:pt x="71438" y="107156"/>
                </a:lnTo>
                <a:lnTo>
                  <a:pt x="71438" y="89297"/>
                </a:lnTo>
                <a:lnTo>
                  <a:pt x="80368" y="62508"/>
                </a:lnTo>
                <a:lnTo>
                  <a:pt x="80368" y="35719"/>
                </a:lnTo>
                <a:lnTo>
                  <a:pt x="89297" y="17859"/>
                </a:lnTo>
                <a:lnTo>
                  <a:pt x="89297" y="0"/>
                </a:lnTo>
                <a:lnTo>
                  <a:pt x="98227" y="8929"/>
                </a:lnTo>
                <a:lnTo>
                  <a:pt x="98227" y="26789"/>
                </a:lnTo>
                <a:lnTo>
                  <a:pt x="107157" y="53578"/>
                </a:lnTo>
                <a:lnTo>
                  <a:pt x="116086" y="98226"/>
                </a:lnTo>
                <a:lnTo>
                  <a:pt x="125016" y="142875"/>
                </a:lnTo>
                <a:lnTo>
                  <a:pt x="133946" y="187523"/>
                </a:lnTo>
                <a:lnTo>
                  <a:pt x="142875" y="232172"/>
                </a:lnTo>
                <a:lnTo>
                  <a:pt x="151805" y="267890"/>
                </a:lnTo>
                <a:lnTo>
                  <a:pt x="151805" y="294679"/>
                </a:lnTo>
                <a:lnTo>
                  <a:pt x="142875" y="321469"/>
                </a:lnTo>
                <a:lnTo>
                  <a:pt x="133946" y="330398"/>
                </a:lnTo>
                <a:lnTo>
                  <a:pt x="116086" y="339328"/>
                </a:lnTo>
                <a:lnTo>
                  <a:pt x="98227" y="330398"/>
                </a:lnTo>
                <a:lnTo>
                  <a:pt x="98227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795367" y="4241601"/>
            <a:ext cx="276822" cy="196454"/>
          </a:xfrm>
          <a:custGeom>
            <a:avLst/>
            <a:gdLst/>
            <a:ahLst/>
            <a:cxnLst/>
            <a:rect l="0" t="0" r="0" b="0"/>
            <a:pathLst>
              <a:path w="276822" h="196454">
                <a:moveTo>
                  <a:pt x="0" y="53578"/>
                </a:moveTo>
                <a:lnTo>
                  <a:pt x="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80367"/>
                </a:lnTo>
                <a:lnTo>
                  <a:pt x="4464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89297" y="80367"/>
                </a:lnTo>
                <a:lnTo>
                  <a:pt x="98227" y="71438"/>
                </a:lnTo>
                <a:lnTo>
                  <a:pt x="116086" y="5357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17860"/>
                </a:lnTo>
                <a:lnTo>
                  <a:pt x="71438" y="44649"/>
                </a:lnTo>
                <a:lnTo>
                  <a:pt x="53578" y="80367"/>
                </a:lnTo>
                <a:lnTo>
                  <a:pt x="44649" y="116086"/>
                </a:lnTo>
                <a:lnTo>
                  <a:pt x="35719" y="151805"/>
                </a:lnTo>
                <a:lnTo>
                  <a:pt x="44649" y="178594"/>
                </a:lnTo>
                <a:lnTo>
                  <a:pt x="53578" y="196453"/>
                </a:lnTo>
                <a:lnTo>
                  <a:pt x="80367" y="196453"/>
                </a:lnTo>
                <a:lnTo>
                  <a:pt x="116086" y="178594"/>
                </a:lnTo>
                <a:lnTo>
                  <a:pt x="160735" y="151805"/>
                </a:lnTo>
                <a:lnTo>
                  <a:pt x="205383" y="116086"/>
                </a:lnTo>
                <a:lnTo>
                  <a:pt x="241102" y="80367"/>
                </a:lnTo>
                <a:lnTo>
                  <a:pt x="276821" y="44649"/>
                </a:lnTo>
                <a:lnTo>
                  <a:pt x="276821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054328" y="4125515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26789" y="0"/>
                </a:moveTo>
                <a:lnTo>
                  <a:pt x="26789" y="8930"/>
                </a:lnTo>
                <a:lnTo>
                  <a:pt x="17860" y="17860"/>
                </a:lnTo>
                <a:lnTo>
                  <a:pt x="1786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8930" y="285750"/>
                </a:lnTo>
                <a:lnTo>
                  <a:pt x="8930" y="294680"/>
                </a:lnTo>
                <a:lnTo>
                  <a:pt x="17860" y="294680"/>
                </a:lnTo>
                <a:lnTo>
                  <a:pt x="17860" y="27682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081117" y="4259461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62508" y="0"/>
                </a:moveTo>
                <a:lnTo>
                  <a:pt x="5357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71438" y="26789"/>
                </a:lnTo>
                <a:lnTo>
                  <a:pt x="98227" y="44648"/>
                </a:lnTo>
                <a:lnTo>
                  <a:pt x="116086" y="53578"/>
                </a:lnTo>
                <a:lnTo>
                  <a:pt x="125016" y="80367"/>
                </a:lnTo>
                <a:lnTo>
                  <a:pt x="116086" y="116085"/>
                </a:lnTo>
                <a:lnTo>
                  <a:pt x="98227" y="142875"/>
                </a:lnTo>
                <a:lnTo>
                  <a:pt x="71438" y="169664"/>
                </a:lnTo>
                <a:lnTo>
                  <a:pt x="44649" y="187523"/>
                </a:lnTo>
                <a:lnTo>
                  <a:pt x="26789" y="196453"/>
                </a:lnTo>
                <a:lnTo>
                  <a:pt x="17860" y="178593"/>
                </a:lnTo>
                <a:lnTo>
                  <a:pt x="26789" y="151804"/>
                </a:lnTo>
                <a:lnTo>
                  <a:pt x="44649" y="107156"/>
                </a:lnTo>
                <a:lnTo>
                  <a:pt x="71438" y="53578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759523" y="3321843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17860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and Fault Taxonomies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Faults classified by severity – B. Bezier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628775"/>
            <a:ext cx="60864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866305" y="1250156"/>
            <a:ext cx="116087" cy="312540"/>
          </a:xfrm>
          <a:custGeom>
            <a:avLst/>
            <a:gdLst/>
            <a:ahLst/>
            <a:cxnLst/>
            <a:rect l="0" t="0" r="0" b="0"/>
            <a:pathLst>
              <a:path w="116087" h="312540">
                <a:moveTo>
                  <a:pt x="116086" y="53578"/>
                </a:moveTo>
                <a:lnTo>
                  <a:pt x="107156" y="44649"/>
                </a:lnTo>
                <a:lnTo>
                  <a:pt x="107156" y="44649"/>
                </a:lnTo>
                <a:lnTo>
                  <a:pt x="8929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35719"/>
                </a:lnTo>
                <a:lnTo>
                  <a:pt x="44648" y="62508"/>
                </a:lnTo>
                <a:lnTo>
                  <a:pt x="44648" y="98227"/>
                </a:lnTo>
                <a:lnTo>
                  <a:pt x="53578" y="142875"/>
                </a:lnTo>
                <a:lnTo>
                  <a:pt x="53578" y="187523"/>
                </a:lnTo>
                <a:lnTo>
                  <a:pt x="53578" y="223242"/>
                </a:lnTo>
                <a:lnTo>
                  <a:pt x="53578" y="258961"/>
                </a:lnTo>
                <a:lnTo>
                  <a:pt x="44648" y="285750"/>
                </a:lnTo>
                <a:lnTo>
                  <a:pt x="44648" y="303609"/>
                </a:lnTo>
                <a:lnTo>
                  <a:pt x="35718" y="312539"/>
                </a:lnTo>
                <a:lnTo>
                  <a:pt x="26789" y="312539"/>
                </a:lnTo>
                <a:lnTo>
                  <a:pt x="17859" y="303609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85938" y="1410890"/>
            <a:ext cx="276821" cy="44650"/>
          </a:xfrm>
          <a:custGeom>
            <a:avLst/>
            <a:gdLst/>
            <a:ahLst/>
            <a:cxnLst/>
            <a:rect l="0" t="0" r="0" b="0"/>
            <a:pathLst>
              <a:path w="276821" h="44650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8929" y="44649"/>
                </a:lnTo>
                <a:lnTo>
                  <a:pt x="26789" y="35719"/>
                </a:lnTo>
                <a:lnTo>
                  <a:pt x="53578" y="26789"/>
                </a:lnTo>
                <a:lnTo>
                  <a:pt x="89296" y="17860"/>
                </a:lnTo>
                <a:lnTo>
                  <a:pt x="125015" y="8930"/>
                </a:lnTo>
                <a:lnTo>
                  <a:pt x="169664" y="0"/>
                </a:lnTo>
                <a:lnTo>
                  <a:pt x="205382" y="0"/>
                </a:lnTo>
                <a:lnTo>
                  <a:pt x="241101" y="0"/>
                </a:lnTo>
                <a:lnTo>
                  <a:pt x="276820" y="8930"/>
                </a:lnTo>
                <a:lnTo>
                  <a:pt x="27682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35969" y="1339453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78594"/>
                </a:lnTo>
                <a:lnTo>
                  <a:pt x="8929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8" y="187523"/>
                </a:lnTo>
                <a:lnTo>
                  <a:pt x="53578" y="169664"/>
                </a:lnTo>
                <a:lnTo>
                  <a:pt x="62508" y="142875"/>
                </a:lnTo>
                <a:lnTo>
                  <a:pt x="71437" y="116086"/>
                </a:lnTo>
                <a:lnTo>
                  <a:pt x="80367" y="8929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33945"/>
                </a:lnTo>
                <a:lnTo>
                  <a:pt x="80367" y="160734"/>
                </a:lnTo>
                <a:lnTo>
                  <a:pt x="89297" y="187523"/>
                </a:lnTo>
                <a:lnTo>
                  <a:pt x="89297" y="205383"/>
                </a:lnTo>
                <a:lnTo>
                  <a:pt x="107156" y="214312"/>
                </a:lnTo>
                <a:lnTo>
                  <a:pt x="116086" y="214312"/>
                </a:lnTo>
                <a:lnTo>
                  <a:pt x="133945" y="205383"/>
                </a:lnTo>
                <a:lnTo>
                  <a:pt x="142875" y="187523"/>
                </a:lnTo>
                <a:lnTo>
                  <a:pt x="151804" y="151805"/>
                </a:lnTo>
                <a:lnTo>
                  <a:pt x="160734" y="116086"/>
                </a:lnTo>
                <a:lnTo>
                  <a:pt x="169664" y="80367"/>
                </a:lnTo>
                <a:lnTo>
                  <a:pt x="16966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96703" y="1223367"/>
            <a:ext cx="410767" cy="303610"/>
          </a:xfrm>
          <a:custGeom>
            <a:avLst/>
            <a:gdLst/>
            <a:ahLst/>
            <a:cxnLst/>
            <a:rect l="0" t="0" r="0" b="0"/>
            <a:pathLst>
              <a:path w="410767" h="303610">
                <a:moveTo>
                  <a:pt x="17860" y="178594"/>
                </a:moveTo>
                <a:lnTo>
                  <a:pt x="8930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67891"/>
                </a:lnTo>
                <a:lnTo>
                  <a:pt x="0" y="276820"/>
                </a:lnTo>
                <a:lnTo>
                  <a:pt x="8930" y="294680"/>
                </a:lnTo>
                <a:lnTo>
                  <a:pt x="17860" y="294680"/>
                </a:lnTo>
                <a:lnTo>
                  <a:pt x="26789" y="285750"/>
                </a:lnTo>
                <a:lnTo>
                  <a:pt x="44649" y="276820"/>
                </a:lnTo>
                <a:lnTo>
                  <a:pt x="53578" y="258961"/>
                </a:lnTo>
                <a:lnTo>
                  <a:pt x="62508" y="232172"/>
                </a:lnTo>
                <a:lnTo>
                  <a:pt x="71438" y="205383"/>
                </a:lnTo>
                <a:lnTo>
                  <a:pt x="71438" y="187523"/>
                </a:lnTo>
                <a:lnTo>
                  <a:pt x="80367" y="178594"/>
                </a:lnTo>
                <a:lnTo>
                  <a:pt x="80367" y="178594"/>
                </a:lnTo>
                <a:lnTo>
                  <a:pt x="71438" y="196453"/>
                </a:lnTo>
                <a:lnTo>
                  <a:pt x="71438" y="214312"/>
                </a:lnTo>
                <a:lnTo>
                  <a:pt x="71438" y="241102"/>
                </a:lnTo>
                <a:lnTo>
                  <a:pt x="80367" y="258961"/>
                </a:lnTo>
                <a:lnTo>
                  <a:pt x="80367" y="276820"/>
                </a:lnTo>
                <a:lnTo>
                  <a:pt x="98227" y="294680"/>
                </a:lnTo>
                <a:lnTo>
                  <a:pt x="107156" y="303609"/>
                </a:lnTo>
                <a:lnTo>
                  <a:pt x="125016" y="303609"/>
                </a:lnTo>
                <a:lnTo>
                  <a:pt x="133945" y="294680"/>
                </a:lnTo>
                <a:lnTo>
                  <a:pt x="151805" y="276820"/>
                </a:lnTo>
                <a:lnTo>
                  <a:pt x="160735" y="250031"/>
                </a:lnTo>
                <a:lnTo>
                  <a:pt x="169664" y="223242"/>
                </a:lnTo>
                <a:lnTo>
                  <a:pt x="178594" y="178594"/>
                </a:lnTo>
                <a:lnTo>
                  <a:pt x="187524" y="142875"/>
                </a:lnTo>
                <a:lnTo>
                  <a:pt x="187524" y="107156"/>
                </a:lnTo>
                <a:lnTo>
                  <a:pt x="196453" y="71438"/>
                </a:lnTo>
                <a:lnTo>
                  <a:pt x="196453" y="53578"/>
                </a:lnTo>
                <a:lnTo>
                  <a:pt x="187524" y="53578"/>
                </a:lnTo>
                <a:lnTo>
                  <a:pt x="178594" y="62508"/>
                </a:lnTo>
                <a:lnTo>
                  <a:pt x="169664" y="89297"/>
                </a:lnTo>
                <a:lnTo>
                  <a:pt x="160735" y="125016"/>
                </a:lnTo>
                <a:lnTo>
                  <a:pt x="160735" y="169664"/>
                </a:lnTo>
                <a:lnTo>
                  <a:pt x="151805" y="205383"/>
                </a:lnTo>
                <a:lnTo>
                  <a:pt x="160735" y="250031"/>
                </a:lnTo>
                <a:lnTo>
                  <a:pt x="160735" y="276820"/>
                </a:lnTo>
                <a:lnTo>
                  <a:pt x="169664" y="294680"/>
                </a:lnTo>
                <a:lnTo>
                  <a:pt x="187524" y="303609"/>
                </a:lnTo>
                <a:lnTo>
                  <a:pt x="205383" y="303609"/>
                </a:lnTo>
                <a:lnTo>
                  <a:pt x="223242" y="285750"/>
                </a:lnTo>
                <a:lnTo>
                  <a:pt x="241102" y="267891"/>
                </a:lnTo>
                <a:lnTo>
                  <a:pt x="258961" y="232172"/>
                </a:lnTo>
                <a:lnTo>
                  <a:pt x="276820" y="187523"/>
                </a:lnTo>
                <a:lnTo>
                  <a:pt x="294680" y="142875"/>
                </a:lnTo>
                <a:lnTo>
                  <a:pt x="312539" y="89297"/>
                </a:lnTo>
                <a:lnTo>
                  <a:pt x="321469" y="44649"/>
                </a:lnTo>
                <a:lnTo>
                  <a:pt x="330399" y="8930"/>
                </a:lnTo>
                <a:lnTo>
                  <a:pt x="321469" y="0"/>
                </a:lnTo>
                <a:lnTo>
                  <a:pt x="312539" y="0"/>
                </a:lnTo>
                <a:lnTo>
                  <a:pt x="303610" y="17860"/>
                </a:lnTo>
                <a:lnTo>
                  <a:pt x="285750" y="53578"/>
                </a:lnTo>
                <a:lnTo>
                  <a:pt x="276820" y="98227"/>
                </a:lnTo>
                <a:lnTo>
                  <a:pt x="267891" y="142875"/>
                </a:lnTo>
                <a:lnTo>
                  <a:pt x="258961" y="187523"/>
                </a:lnTo>
                <a:lnTo>
                  <a:pt x="258961" y="214312"/>
                </a:lnTo>
                <a:lnTo>
                  <a:pt x="267891" y="241102"/>
                </a:lnTo>
                <a:lnTo>
                  <a:pt x="276820" y="258961"/>
                </a:lnTo>
                <a:lnTo>
                  <a:pt x="285750" y="258961"/>
                </a:lnTo>
                <a:lnTo>
                  <a:pt x="303610" y="250031"/>
                </a:lnTo>
                <a:lnTo>
                  <a:pt x="321469" y="232172"/>
                </a:lnTo>
                <a:lnTo>
                  <a:pt x="348258" y="205383"/>
                </a:lnTo>
                <a:lnTo>
                  <a:pt x="366117" y="187523"/>
                </a:lnTo>
                <a:lnTo>
                  <a:pt x="383977" y="169664"/>
                </a:lnTo>
                <a:lnTo>
                  <a:pt x="401836" y="169664"/>
                </a:lnTo>
                <a:lnTo>
                  <a:pt x="410766" y="178594"/>
                </a:lnTo>
                <a:lnTo>
                  <a:pt x="410766" y="187523"/>
                </a:lnTo>
                <a:lnTo>
                  <a:pt x="410766" y="205383"/>
                </a:lnTo>
                <a:lnTo>
                  <a:pt x="401836" y="223242"/>
                </a:lnTo>
                <a:lnTo>
                  <a:pt x="401836" y="241102"/>
                </a:lnTo>
                <a:lnTo>
                  <a:pt x="392906" y="250031"/>
                </a:lnTo>
                <a:lnTo>
                  <a:pt x="383977" y="258961"/>
                </a:lnTo>
                <a:lnTo>
                  <a:pt x="375047" y="258961"/>
                </a:lnTo>
                <a:lnTo>
                  <a:pt x="366117" y="250031"/>
                </a:lnTo>
                <a:lnTo>
                  <a:pt x="348258" y="232172"/>
                </a:lnTo>
                <a:lnTo>
                  <a:pt x="321469" y="205383"/>
                </a:lnTo>
                <a:lnTo>
                  <a:pt x="285750" y="169664"/>
                </a:lnTo>
                <a:lnTo>
                  <a:pt x="250031" y="125016"/>
                </a:lnTo>
                <a:lnTo>
                  <a:pt x="205383" y="89297"/>
                </a:lnTo>
                <a:lnTo>
                  <a:pt x="20538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94930" y="1196578"/>
            <a:ext cx="401837" cy="107157"/>
          </a:xfrm>
          <a:custGeom>
            <a:avLst/>
            <a:gdLst/>
            <a:ahLst/>
            <a:cxnLst/>
            <a:rect l="0" t="0" r="0" b="0"/>
            <a:pathLst>
              <a:path w="401837" h="107157">
                <a:moveTo>
                  <a:pt x="0" y="107156"/>
                </a:moveTo>
                <a:lnTo>
                  <a:pt x="0" y="107156"/>
                </a:lnTo>
                <a:lnTo>
                  <a:pt x="17859" y="107156"/>
                </a:lnTo>
                <a:lnTo>
                  <a:pt x="44648" y="107156"/>
                </a:lnTo>
                <a:lnTo>
                  <a:pt x="89297" y="107156"/>
                </a:lnTo>
                <a:lnTo>
                  <a:pt x="151804" y="89297"/>
                </a:lnTo>
                <a:lnTo>
                  <a:pt x="214312" y="71438"/>
                </a:lnTo>
                <a:lnTo>
                  <a:pt x="276820" y="53578"/>
                </a:lnTo>
                <a:lnTo>
                  <a:pt x="339328" y="26789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48633" y="5679280"/>
            <a:ext cx="258962" cy="214314"/>
          </a:xfrm>
          <a:custGeom>
            <a:avLst/>
            <a:gdLst/>
            <a:ahLst/>
            <a:cxnLst/>
            <a:rect l="0" t="0" r="0" b="0"/>
            <a:pathLst>
              <a:path w="258962" h="214314">
                <a:moveTo>
                  <a:pt x="17859" y="214313"/>
                </a:moveTo>
                <a:lnTo>
                  <a:pt x="17859" y="214313"/>
                </a:lnTo>
                <a:lnTo>
                  <a:pt x="8930" y="21431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196454"/>
                </a:lnTo>
                <a:lnTo>
                  <a:pt x="8930" y="187524"/>
                </a:lnTo>
                <a:lnTo>
                  <a:pt x="17859" y="178594"/>
                </a:lnTo>
                <a:lnTo>
                  <a:pt x="35719" y="160735"/>
                </a:lnTo>
                <a:lnTo>
                  <a:pt x="62508" y="133946"/>
                </a:lnTo>
                <a:lnTo>
                  <a:pt x="98226" y="107157"/>
                </a:lnTo>
                <a:lnTo>
                  <a:pt x="151805" y="71438"/>
                </a:lnTo>
                <a:lnTo>
                  <a:pt x="205383" y="3571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22156" y="5679280"/>
            <a:ext cx="383978" cy="258962"/>
          </a:xfrm>
          <a:custGeom>
            <a:avLst/>
            <a:gdLst/>
            <a:ahLst/>
            <a:cxnLst/>
            <a:rect l="0" t="0" r="0" b="0"/>
            <a:pathLst>
              <a:path w="383978" h="258962">
                <a:moveTo>
                  <a:pt x="0" y="258961"/>
                </a:moveTo>
                <a:lnTo>
                  <a:pt x="0" y="258961"/>
                </a:lnTo>
                <a:lnTo>
                  <a:pt x="0" y="258961"/>
                </a:lnTo>
                <a:lnTo>
                  <a:pt x="0" y="250032"/>
                </a:lnTo>
                <a:lnTo>
                  <a:pt x="8930" y="241102"/>
                </a:lnTo>
                <a:lnTo>
                  <a:pt x="17860" y="232172"/>
                </a:lnTo>
                <a:lnTo>
                  <a:pt x="35719" y="214313"/>
                </a:lnTo>
                <a:lnTo>
                  <a:pt x="71438" y="196454"/>
                </a:lnTo>
                <a:lnTo>
                  <a:pt x="116086" y="160735"/>
                </a:lnTo>
                <a:lnTo>
                  <a:pt x="169664" y="125016"/>
                </a:lnTo>
                <a:lnTo>
                  <a:pt x="223242" y="89297"/>
                </a:lnTo>
                <a:lnTo>
                  <a:pt x="294680" y="53579"/>
                </a:lnTo>
                <a:lnTo>
                  <a:pt x="339328" y="1786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52488"/>
            <a:ext cx="82677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443769" cy="543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6411516" y="4098726"/>
            <a:ext cx="178594" cy="44650"/>
          </a:xfrm>
          <a:custGeom>
            <a:avLst/>
            <a:gdLst/>
            <a:ahLst/>
            <a:cxnLst/>
            <a:rect l="0" t="0" r="0" b="0"/>
            <a:pathLst>
              <a:path w="178594" h="4465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44648" y="44649"/>
                </a:lnTo>
                <a:lnTo>
                  <a:pt x="71437" y="35719"/>
                </a:lnTo>
                <a:lnTo>
                  <a:pt x="98226" y="35719"/>
                </a:lnTo>
                <a:lnTo>
                  <a:pt x="116086" y="26789"/>
                </a:lnTo>
                <a:lnTo>
                  <a:pt x="142875" y="1786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20445" y="4205882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89297" y="17860"/>
                </a:lnTo>
                <a:lnTo>
                  <a:pt x="116086" y="17860"/>
                </a:lnTo>
                <a:lnTo>
                  <a:pt x="133946" y="17860"/>
                </a:lnTo>
                <a:lnTo>
                  <a:pt x="160735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84602" y="4250531"/>
            <a:ext cx="17860" cy="214313"/>
          </a:xfrm>
          <a:custGeom>
            <a:avLst/>
            <a:gdLst/>
            <a:ahLst/>
            <a:cxnLst/>
            <a:rect l="0" t="0" r="0" b="0"/>
            <a:pathLst>
              <a:path w="17860" h="214313">
                <a:moveTo>
                  <a:pt x="17859" y="8930"/>
                </a:moveTo>
                <a:lnTo>
                  <a:pt x="1785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8929" y="142875"/>
                </a:lnTo>
                <a:lnTo>
                  <a:pt x="8929" y="178594"/>
                </a:lnTo>
                <a:lnTo>
                  <a:pt x="8929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187523"/>
                </a:lnTo>
                <a:lnTo>
                  <a:pt x="0" y="151805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13164" y="3911203"/>
            <a:ext cx="44650" cy="71438"/>
          </a:xfrm>
          <a:custGeom>
            <a:avLst/>
            <a:gdLst/>
            <a:ahLst/>
            <a:cxnLst/>
            <a:rect l="0" t="0" r="0" b="0"/>
            <a:pathLst>
              <a:path w="44650" h="71438">
                <a:moveTo>
                  <a:pt x="44649" y="71437"/>
                </a:moveTo>
                <a:lnTo>
                  <a:pt x="35719" y="71437"/>
                </a:lnTo>
                <a:lnTo>
                  <a:pt x="26789" y="62508"/>
                </a:lnTo>
                <a:lnTo>
                  <a:pt x="17859" y="62508"/>
                </a:lnTo>
                <a:lnTo>
                  <a:pt x="893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1785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45336" y="3929062"/>
            <a:ext cx="62509" cy="535782"/>
          </a:xfrm>
          <a:custGeom>
            <a:avLst/>
            <a:gdLst/>
            <a:ahLst/>
            <a:cxnLst/>
            <a:rect l="0" t="0" r="0" b="0"/>
            <a:pathLst>
              <a:path w="62509" h="535782">
                <a:moveTo>
                  <a:pt x="53578" y="0"/>
                </a:move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26789"/>
                </a:lnTo>
                <a:lnTo>
                  <a:pt x="53578" y="53578"/>
                </a:lnTo>
                <a:lnTo>
                  <a:pt x="44648" y="98227"/>
                </a:lnTo>
                <a:lnTo>
                  <a:pt x="35719" y="151805"/>
                </a:lnTo>
                <a:lnTo>
                  <a:pt x="26789" y="223242"/>
                </a:lnTo>
                <a:lnTo>
                  <a:pt x="8930" y="294680"/>
                </a:lnTo>
                <a:lnTo>
                  <a:pt x="8930" y="357188"/>
                </a:lnTo>
                <a:lnTo>
                  <a:pt x="0" y="401836"/>
                </a:lnTo>
                <a:lnTo>
                  <a:pt x="8930" y="446484"/>
                </a:lnTo>
                <a:lnTo>
                  <a:pt x="8930" y="482203"/>
                </a:lnTo>
                <a:lnTo>
                  <a:pt x="17859" y="500063"/>
                </a:lnTo>
                <a:lnTo>
                  <a:pt x="26789" y="517922"/>
                </a:lnTo>
                <a:lnTo>
                  <a:pt x="26789" y="535781"/>
                </a:lnTo>
                <a:lnTo>
                  <a:pt x="35719" y="535781"/>
                </a:lnTo>
                <a:lnTo>
                  <a:pt x="26789" y="535781"/>
                </a:lnTo>
                <a:lnTo>
                  <a:pt x="8930" y="517922"/>
                </a:lnTo>
                <a:lnTo>
                  <a:pt x="8930" y="5179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20320" y="4277320"/>
            <a:ext cx="178595" cy="44649"/>
          </a:xfrm>
          <a:custGeom>
            <a:avLst/>
            <a:gdLst/>
            <a:ahLst/>
            <a:cxnLst/>
            <a:rect l="0" t="0" r="0" b="0"/>
            <a:pathLst>
              <a:path w="178595" h="44649">
                <a:moveTo>
                  <a:pt x="0" y="0"/>
                </a:moveTo>
                <a:lnTo>
                  <a:pt x="0" y="8930"/>
                </a:lnTo>
                <a:lnTo>
                  <a:pt x="17860" y="17859"/>
                </a:lnTo>
                <a:lnTo>
                  <a:pt x="35719" y="26789"/>
                </a:lnTo>
                <a:lnTo>
                  <a:pt x="53578" y="35719"/>
                </a:lnTo>
                <a:lnTo>
                  <a:pt x="80368" y="44648"/>
                </a:lnTo>
                <a:lnTo>
                  <a:pt x="107157" y="44648"/>
                </a:lnTo>
                <a:lnTo>
                  <a:pt x="133946" y="44648"/>
                </a:lnTo>
                <a:lnTo>
                  <a:pt x="151805" y="3571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40016" y="3866554"/>
            <a:ext cx="160735" cy="687587"/>
          </a:xfrm>
          <a:custGeom>
            <a:avLst/>
            <a:gdLst/>
            <a:ahLst/>
            <a:cxnLst/>
            <a:rect l="0" t="0" r="0" b="0"/>
            <a:pathLst>
              <a:path w="160735" h="687587">
                <a:moveTo>
                  <a:pt x="125015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62507" y="35719"/>
                </a:lnTo>
                <a:lnTo>
                  <a:pt x="44648" y="62508"/>
                </a:lnTo>
                <a:lnTo>
                  <a:pt x="26789" y="116086"/>
                </a:lnTo>
                <a:lnTo>
                  <a:pt x="8929" y="196453"/>
                </a:lnTo>
                <a:lnTo>
                  <a:pt x="0" y="285750"/>
                </a:lnTo>
                <a:lnTo>
                  <a:pt x="0" y="383977"/>
                </a:lnTo>
                <a:lnTo>
                  <a:pt x="8929" y="482203"/>
                </a:lnTo>
                <a:lnTo>
                  <a:pt x="26789" y="571500"/>
                </a:lnTo>
                <a:lnTo>
                  <a:pt x="44648" y="625078"/>
                </a:lnTo>
                <a:lnTo>
                  <a:pt x="80367" y="669727"/>
                </a:lnTo>
                <a:lnTo>
                  <a:pt x="107156" y="687586"/>
                </a:lnTo>
                <a:lnTo>
                  <a:pt x="133945" y="687586"/>
                </a:lnTo>
                <a:lnTo>
                  <a:pt x="160734" y="660797"/>
                </a:lnTo>
                <a:lnTo>
                  <a:pt x="160734" y="660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34695" y="4116586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9296"/>
                </a:lnTo>
                <a:lnTo>
                  <a:pt x="8930" y="116085"/>
                </a:lnTo>
                <a:lnTo>
                  <a:pt x="8930" y="142875"/>
                </a:lnTo>
                <a:lnTo>
                  <a:pt x="17860" y="160734"/>
                </a:lnTo>
                <a:lnTo>
                  <a:pt x="35719" y="178593"/>
                </a:lnTo>
                <a:lnTo>
                  <a:pt x="53578" y="196453"/>
                </a:lnTo>
                <a:lnTo>
                  <a:pt x="71438" y="214312"/>
                </a:lnTo>
                <a:lnTo>
                  <a:pt x="98227" y="214312"/>
                </a:lnTo>
                <a:lnTo>
                  <a:pt x="116086" y="205382"/>
                </a:lnTo>
                <a:lnTo>
                  <a:pt x="116086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36469" y="4000500"/>
            <a:ext cx="205384" cy="446485"/>
          </a:xfrm>
          <a:custGeom>
            <a:avLst/>
            <a:gdLst/>
            <a:ahLst/>
            <a:cxnLst/>
            <a:rect l="0" t="0" r="0" b="0"/>
            <a:pathLst>
              <a:path w="205384" h="446485">
                <a:moveTo>
                  <a:pt x="205383" y="0"/>
                </a:moveTo>
                <a:lnTo>
                  <a:pt x="205383" y="8929"/>
                </a:lnTo>
                <a:lnTo>
                  <a:pt x="187523" y="26789"/>
                </a:lnTo>
                <a:lnTo>
                  <a:pt x="169664" y="53578"/>
                </a:lnTo>
                <a:lnTo>
                  <a:pt x="133945" y="107156"/>
                </a:lnTo>
                <a:lnTo>
                  <a:pt x="107156" y="178593"/>
                </a:lnTo>
                <a:lnTo>
                  <a:pt x="71437" y="258961"/>
                </a:lnTo>
                <a:lnTo>
                  <a:pt x="35719" y="330398"/>
                </a:lnTo>
                <a:lnTo>
                  <a:pt x="8929" y="392906"/>
                </a:lnTo>
                <a:lnTo>
                  <a:pt x="0" y="437554"/>
                </a:lnTo>
                <a:lnTo>
                  <a:pt x="0" y="446484"/>
                </a:lnTo>
                <a:lnTo>
                  <a:pt x="26789" y="437554"/>
                </a:lnTo>
                <a:lnTo>
                  <a:pt x="62508" y="392906"/>
                </a:lnTo>
                <a:lnTo>
                  <a:pt x="98226" y="339328"/>
                </a:lnTo>
                <a:lnTo>
                  <a:pt x="98226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22281" y="3964781"/>
            <a:ext cx="160736" cy="294681"/>
          </a:xfrm>
          <a:custGeom>
            <a:avLst/>
            <a:gdLst/>
            <a:ahLst/>
            <a:cxnLst/>
            <a:rect l="0" t="0" r="0" b="0"/>
            <a:pathLst>
              <a:path w="160736" h="294681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8930"/>
                </a:lnTo>
                <a:lnTo>
                  <a:pt x="107157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5180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51805" y="26789"/>
                </a:lnTo>
                <a:lnTo>
                  <a:pt x="142875" y="53578"/>
                </a:lnTo>
                <a:lnTo>
                  <a:pt x="125016" y="98226"/>
                </a:lnTo>
                <a:lnTo>
                  <a:pt x="116086" y="142875"/>
                </a:lnTo>
                <a:lnTo>
                  <a:pt x="98227" y="196453"/>
                </a:lnTo>
                <a:lnTo>
                  <a:pt x="80367" y="241101"/>
                </a:lnTo>
                <a:lnTo>
                  <a:pt x="71438" y="276820"/>
                </a:lnTo>
                <a:lnTo>
                  <a:pt x="71438" y="294680"/>
                </a:lnTo>
                <a:lnTo>
                  <a:pt x="71438" y="285750"/>
                </a:lnTo>
                <a:lnTo>
                  <a:pt x="80367" y="267890"/>
                </a:lnTo>
                <a:lnTo>
                  <a:pt x="98227" y="232172"/>
                </a:lnTo>
                <a:lnTo>
                  <a:pt x="116086" y="187523"/>
                </a:lnTo>
                <a:lnTo>
                  <a:pt x="11608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054453" y="3652242"/>
            <a:ext cx="187525" cy="714376"/>
          </a:xfrm>
          <a:custGeom>
            <a:avLst/>
            <a:gdLst/>
            <a:ahLst/>
            <a:cxnLst/>
            <a:rect l="0" t="0" r="0" b="0"/>
            <a:pathLst>
              <a:path w="187525" h="714376">
                <a:moveTo>
                  <a:pt x="26789" y="53578"/>
                </a:moveTo>
                <a:lnTo>
                  <a:pt x="26789" y="44648"/>
                </a:lnTo>
                <a:lnTo>
                  <a:pt x="1786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0" y="17859"/>
                </a:lnTo>
                <a:lnTo>
                  <a:pt x="0" y="8929"/>
                </a:lnTo>
                <a:lnTo>
                  <a:pt x="8930" y="0"/>
                </a:lnTo>
                <a:lnTo>
                  <a:pt x="26789" y="0"/>
                </a:lnTo>
                <a:lnTo>
                  <a:pt x="53578" y="8929"/>
                </a:lnTo>
                <a:lnTo>
                  <a:pt x="80367" y="35719"/>
                </a:lnTo>
                <a:lnTo>
                  <a:pt x="116086" y="89297"/>
                </a:lnTo>
                <a:lnTo>
                  <a:pt x="142875" y="169664"/>
                </a:lnTo>
                <a:lnTo>
                  <a:pt x="169664" y="258961"/>
                </a:lnTo>
                <a:lnTo>
                  <a:pt x="178594" y="375047"/>
                </a:lnTo>
                <a:lnTo>
                  <a:pt x="187524" y="482203"/>
                </a:lnTo>
                <a:lnTo>
                  <a:pt x="178594" y="571500"/>
                </a:lnTo>
                <a:lnTo>
                  <a:pt x="160735" y="651867"/>
                </a:lnTo>
                <a:lnTo>
                  <a:pt x="133945" y="696515"/>
                </a:lnTo>
                <a:lnTo>
                  <a:pt x="107156" y="714375"/>
                </a:lnTo>
                <a:lnTo>
                  <a:pt x="89297" y="705445"/>
                </a:lnTo>
                <a:lnTo>
                  <a:pt x="71438" y="660797"/>
                </a:lnTo>
                <a:lnTo>
                  <a:pt x="71438" y="660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563445" y="3777257"/>
            <a:ext cx="928688" cy="214314"/>
          </a:xfrm>
          <a:custGeom>
            <a:avLst/>
            <a:gdLst/>
            <a:ahLst/>
            <a:cxnLst/>
            <a:rect l="0" t="0" r="0" b="0"/>
            <a:pathLst>
              <a:path w="928688" h="214314">
                <a:moveTo>
                  <a:pt x="26789" y="214313"/>
                </a:moveTo>
                <a:lnTo>
                  <a:pt x="26789" y="205383"/>
                </a:lnTo>
                <a:lnTo>
                  <a:pt x="1786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205383"/>
                </a:lnTo>
                <a:lnTo>
                  <a:pt x="62508" y="205383"/>
                </a:lnTo>
                <a:lnTo>
                  <a:pt x="89297" y="196454"/>
                </a:lnTo>
                <a:lnTo>
                  <a:pt x="125016" y="187524"/>
                </a:lnTo>
                <a:lnTo>
                  <a:pt x="169664" y="178594"/>
                </a:lnTo>
                <a:lnTo>
                  <a:pt x="205383" y="160735"/>
                </a:lnTo>
                <a:lnTo>
                  <a:pt x="250032" y="142875"/>
                </a:lnTo>
                <a:lnTo>
                  <a:pt x="285750" y="125016"/>
                </a:lnTo>
                <a:lnTo>
                  <a:pt x="321469" y="107157"/>
                </a:lnTo>
                <a:lnTo>
                  <a:pt x="357188" y="98227"/>
                </a:lnTo>
                <a:lnTo>
                  <a:pt x="392907" y="80368"/>
                </a:lnTo>
                <a:lnTo>
                  <a:pt x="428625" y="80368"/>
                </a:lnTo>
                <a:lnTo>
                  <a:pt x="473274" y="71438"/>
                </a:lnTo>
                <a:lnTo>
                  <a:pt x="508993" y="71438"/>
                </a:lnTo>
                <a:lnTo>
                  <a:pt x="553641" y="71438"/>
                </a:lnTo>
                <a:lnTo>
                  <a:pt x="589360" y="62508"/>
                </a:lnTo>
                <a:lnTo>
                  <a:pt x="634007" y="53579"/>
                </a:lnTo>
                <a:lnTo>
                  <a:pt x="660796" y="53579"/>
                </a:lnTo>
                <a:lnTo>
                  <a:pt x="696515" y="44649"/>
                </a:lnTo>
                <a:lnTo>
                  <a:pt x="723304" y="35719"/>
                </a:lnTo>
                <a:lnTo>
                  <a:pt x="750093" y="26789"/>
                </a:lnTo>
                <a:lnTo>
                  <a:pt x="776882" y="8930"/>
                </a:lnTo>
                <a:lnTo>
                  <a:pt x="803671" y="0"/>
                </a:lnTo>
                <a:lnTo>
                  <a:pt x="830460" y="0"/>
                </a:lnTo>
                <a:lnTo>
                  <a:pt x="848320" y="8930"/>
                </a:lnTo>
                <a:lnTo>
                  <a:pt x="875109" y="17860"/>
                </a:lnTo>
                <a:lnTo>
                  <a:pt x="892968" y="26789"/>
                </a:lnTo>
                <a:lnTo>
                  <a:pt x="901898" y="44649"/>
                </a:lnTo>
                <a:lnTo>
                  <a:pt x="910828" y="44649"/>
                </a:lnTo>
                <a:lnTo>
                  <a:pt x="919757" y="35719"/>
                </a:lnTo>
                <a:lnTo>
                  <a:pt x="928687" y="17860"/>
                </a:lnTo>
                <a:lnTo>
                  <a:pt x="92868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72125" y="5188148"/>
            <a:ext cx="294681" cy="348259"/>
          </a:xfrm>
          <a:custGeom>
            <a:avLst/>
            <a:gdLst/>
            <a:ahLst/>
            <a:cxnLst/>
            <a:rect l="0" t="0" r="0" b="0"/>
            <a:pathLst>
              <a:path w="294681" h="348259">
                <a:moveTo>
                  <a:pt x="0" y="187524"/>
                </a:moveTo>
                <a:lnTo>
                  <a:pt x="0" y="187524"/>
                </a:lnTo>
                <a:lnTo>
                  <a:pt x="8930" y="178594"/>
                </a:lnTo>
                <a:lnTo>
                  <a:pt x="8930" y="178594"/>
                </a:lnTo>
                <a:lnTo>
                  <a:pt x="26789" y="169665"/>
                </a:lnTo>
                <a:lnTo>
                  <a:pt x="44648" y="151805"/>
                </a:lnTo>
                <a:lnTo>
                  <a:pt x="62508" y="125016"/>
                </a:lnTo>
                <a:lnTo>
                  <a:pt x="71438" y="107157"/>
                </a:lnTo>
                <a:lnTo>
                  <a:pt x="89297" y="80368"/>
                </a:lnTo>
                <a:lnTo>
                  <a:pt x="98227" y="53579"/>
                </a:lnTo>
                <a:lnTo>
                  <a:pt x="98227" y="35719"/>
                </a:lnTo>
                <a:lnTo>
                  <a:pt x="98227" y="1786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35719"/>
                </a:lnTo>
                <a:lnTo>
                  <a:pt x="26789" y="71438"/>
                </a:lnTo>
                <a:lnTo>
                  <a:pt x="17859" y="133946"/>
                </a:lnTo>
                <a:lnTo>
                  <a:pt x="8930" y="196454"/>
                </a:lnTo>
                <a:lnTo>
                  <a:pt x="8930" y="258961"/>
                </a:lnTo>
                <a:lnTo>
                  <a:pt x="17859" y="303610"/>
                </a:lnTo>
                <a:lnTo>
                  <a:pt x="26789" y="339329"/>
                </a:lnTo>
                <a:lnTo>
                  <a:pt x="53578" y="348258"/>
                </a:lnTo>
                <a:lnTo>
                  <a:pt x="80367" y="339329"/>
                </a:lnTo>
                <a:lnTo>
                  <a:pt x="116086" y="321469"/>
                </a:lnTo>
                <a:lnTo>
                  <a:pt x="160734" y="294680"/>
                </a:lnTo>
                <a:lnTo>
                  <a:pt x="196453" y="250032"/>
                </a:lnTo>
                <a:lnTo>
                  <a:pt x="241102" y="196454"/>
                </a:lnTo>
                <a:lnTo>
                  <a:pt x="267891" y="133946"/>
                </a:lnTo>
                <a:lnTo>
                  <a:pt x="294680" y="62508"/>
                </a:lnTo>
                <a:lnTo>
                  <a:pt x="29468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75734" y="4750593"/>
            <a:ext cx="80369" cy="669728"/>
          </a:xfrm>
          <a:custGeom>
            <a:avLst/>
            <a:gdLst/>
            <a:ahLst/>
            <a:cxnLst/>
            <a:rect l="0" t="0" r="0" b="0"/>
            <a:pathLst>
              <a:path w="80369" h="669728">
                <a:moveTo>
                  <a:pt x="8930" y="0"/>
                </a:moveTo>
                <a:lnTo>
                  <a:pt x="8930" y="17860"/>
                </a:lnTo>
                <a:lnTo>
                  <a:pt x="0" y="35719"/>
                </a:lnTo>
                <a:lnTo>
                  <a:pt x="0" y="80368"/>
                </a:lnTo>
                <a:lnTo>
                  <a:pt x="0" y="151805"/>
                </a:lnTo>
                <a:lnTo>
                  <a:pt x="8930" y="250032"/>
                </a:lnTo>
                <a:lnTo>
                  <a:pt x="17860" y="348259"/>
                </a:lnTo>
                <a:lnTo>
                  <a:pt x="35719" y="446485"/>
                </a:lnTo>
                <a:lnTo>
                  <a:pt x="53579" y="535782"/>
                </a:lnTo>
                <a:lnTo>
                  <a:pt x="62508" y="598290"/>
                </a:lnTo>
                <a:lnTo>
                  <a:pt x="71438" y="651868"/>
                </a:lnTo>
                <a:lnTo>
                  <a:pt x="80368" y="669727"/>
                </a:lnTo>
                <a:lnTo>
                  <a:pt x="80368" y="669727"/>
                </a:lnTo>
                <a:lnTo>
                  <a:pt x="80368" y="660798"/>
                </a:lnTo>
                <a:lnTo>
                  <a:pt x="71438" y="625079"/>
                </a:lnTo>
                <a:lnTo>
                  <a:pt x="71438" y="580430"/>
                </a:lnTo>
                <a:lnTo>
                  <a:pt x="71438" y="580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027539" y="5080992"/>
            <a:ext cx="125017" cy="392907"/>
          </a:xfrm>
          <a:custGeom>
            <a:avLst/>
            <a:gdLst/>
            <a:ahLst/>
            <a:cxnLst/>
            <a:rect l="0" t="0" r="0" b="0"/>
            <a:pathLst>
              <a:path w="125017" h="392907">
                <a:moveTo>
                  <a:pt x="80367" y="8930"/>
                </a:moveTo>
                <a:lnTo>
                  <a:pt x="71438" y="8930"/>
                </a:lnTo>
                <a:lnTo>
                  <a:pt x="6250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62508"/>
                </a:lnTo>
                <a:lnTo>
                  <a:pt x="8930" y="107156"/>
                </a:lnTo>
                <a:lnTo>
                  <a:pt x="8930" y="151805"/>
                </a:lnTo>
                <a:lnTo>
                  <a:pt x="17859" y="196453"/>
                </a:lnTo>
                <a:lnTo>
                  <a:pt x="44649" y="241102"/>
                </a:lnTo>
                <a:lnTo>
                  <a:pt x="62508" y="258961"/>
                </a:lnTo>
                <a:lnTo>
                  <a:pt x="89297" y="276821"/>
                </a:lnTo>
                <a:lnTo>
                  <a:pt x="107156" y="294680"/>
                </a:lnTo>
                <a:lnTo>
                  <a:pt x="125016" y="294680"/>
                </a:lnTo>
                <a:lnTo>
                  <a:pt x="125016" y="294680"/>
                </a:lnTo>
                <a:lnTo>
                  <a:pt x="125016" y="303610"/>
                </a:lnTo>
                <a:lnTo>
                  <a:pt x="107156" y="303610"/>
                </a:lnTo>
                <a:lnTo>
                  <a:pt x="80367" y="312539"/>
                </a:lnTo>
                <a:lnTo>
                  <a:pt x="44649" y="330399"/>
                </a:lnTo>
                <a:lnTo>
                  <a:pt x="26789" y="357188"/>
                </a:lnTo>
                <a:lnTo>
                  <a:pt x="0" y="383977"/>
                </a:lnTo>
                <a:lnTo>
                  <a:pt x="0" y="392906"/>
                </a:lnTo>
                <a:lnTo>
                  <a:pt x="0" y="392906"/>
                </a:lnTo>
                <a:lnTo>
                  <a:pt x="17859" y="366117"/>
                </a:lnTo>
                <a:lnTo>
                  <a:pt x="44649" y="330399"/>
                </a:lnTo>
                <a:lnTo>
                  <a:pt x="44649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518672" y="4714875"/>
            <a:ext cx="1669852" cy="464345"/>
          </a:xfrm>
          <a:custGeom>
            <a:avLst/>
            <a:gdLst/>
            <a:ahLst/>
            <a:cxnLst/>
            <a:rect l="0" t="0" r="0" b="0"/>
            <a:pathLst>
              <a:path w="1669852" h="464345">
                <a:moveTo>
                  <a:pt x="8930" y="437555"/>
                </a:moveTo>
                <a:lnTo>
                  <a:pt x="8930" y="437555"/>
                </a:lnTo>
                <a:lnTo>
                  <a:pt x="0" y="446484"/>
                </a:lnTo>
                <a:lnTo>
                  <a:pt x="0" y="446484"/>
                </a:lnTo>
                <a:lnTo>
                  <a:pt x="0" y="455414"/>
                </a:lnTo>
                <a:lnTo>
                  <a:pt x="8930" y="464344"/>
                </a:lnTo>
                <a:lnTo>
                  <a:pt x="17859" y="464344"/>
                </a:lnTo>
                <a:lnTo>
                  <a:pt x="44648" y="455414"/>
                </a:lnTo>
                <a:lnTo>
                  <a:pt x="71437" y="446484"/>
                </a:lnTo>
                <a:lnTo>
                  <a:pt x="107156" y="437555"/>
                </a:lnTo>
                <a:lnTo>
                  <a:pt x="151805" y="419695"/>
                </a:lnTo>
                <a:lnTo>
                  <a:pt x="187523" y="392906"/>
                </a:lnTo>
                <a:lnTo>
                  <a:pt x="232172" y="375047"/>
                </a:lnTo>
                <a:lnTo>
                  <a:pt x="276820" y="348258"/>
                </a:lnTo>
                <a:lnTo>
                  <a:pt x="312539" y="339328"/>
                </a:lnTo>
                <a:lnTo>
                  <a:pt x="348258" y="339328"/>
                </a:lnTo>
                <a:lnTo>
                  <a:pt x="383976" y="339328"/>
                </a:lnTo>
                <a:lnTo>
                  <a:pt x="419695" y="357188"/>
                </a:lnTo>
                <a:lnTo>
                  <a:pt x="455414" y="375047"/>
                </a:lnTo>
                <a:lnTo>
                  <a:pt x="500062" y="392906"/>
                </a:lnTo>
                <a:lnTo>
                  <a:pt x="544711" y="401836"/>
                </a:lnTo>
                <a:lnTo>
                  <a:pt x="589359" y="401836"/>
                </a:lnTo>
                <a:lnTo>
                  <a:pt x="634008" y="392906"/>
                </a:lnTo>
                <a:lnTo>
                  <a:pt x="687586" y="366117"/>
                </a:lnTo>
                <a:lnTo>
                  <a:pt x="741164" y="339328"/>
                </a:lnTo>
                <a:lnTo>
                  <a:pt x="794742" y="294680"/>
                </a:lnTo>
                <a:lnTo>
                  <a:pt x="839391" y="258961"/>
                </a:lnTo>
                <a:lnTo>
                  <a:pt x="892969" y="232172"/>
                </a:lnTo>
                <a:lnTo>
                  <a:pt x="937617" y="205383"/>
                </a:lnTo>
                <a:lnTo>
                  <a:pt x="982266" y="187523"/>
                </a:lnTo>
                <a:lnTo>
                  <a:pt x="1035844" y="187523"/>
                </a:lnTo>
                <a:lnTo>
                  <a:pt x="1080492" y="196453"/>
                </a:lnTo>
                <a:lnTo>
                  <a:pt x="1134070" y="196453"/>
                </a:lnTo>
                <a:lnTo>
                  <a:pt x="1187648" y="205383"/>
                </a:lnTo>
                <a:lnTo>
                  <a:pt x="1250156" y="205383"/>
                </a:lnTo>
                <a:lnTo>
                  <a:pt x="1312664" y="196453"/>
                </a:lnTo>
                <a:lnTo>
                  <a:pt x="1375172" y="178594"/>
                </a:lnTo>
                <a:lnTo>
                  <a:pt x="1446609" y="142875"/>
                </a:lnTo>
                <a:lnTo>
                  <a:pt x="1509117" y="107156"/>
                </a:lnTo>
                <a:lnTo>
                  <a:pt x="1571625" y="62507"/>
                </a:lnTo>
                <a:lnTo>
                  <a:pt x="1607344" y="26789"/>
                </a:lnTo>
                <a:lnTo>
                  <a:pt x="1643062" y="8929"/>
                </a:lnTo>
                <a:lnTo>
                  <a:pt x="1660922" y="0"/>
                </a:lnTo>
                <a:lnTo>
                  <a:pt x="1669851" y="8929"/>
                </a:lnTo>
                <a:lnTo>
                  <a:pt x="1660922" y="44648"/>
                </a:lnTo>
                <a:lnTo>
                  <a:pt x="1651992" y="80367"/>
                </a:lnTo>
                <a:lnTo>
                  <a:pt x="1625203" y="125015"/>
                </a:lnTo>
                <a:lnTo>
                  <a:pt x="1598414" y="160734"/>
                </a:lnTo>
                <a:lnTo>
                  <a:pt x="1598414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23992" y="5134570"/>
            <a:ext cx="232173" cy="366119"/>
          </a:xfrm>
          <a:custGeom>
            <a:avLst/>
            <a:gdLst/>
            <a:ahLst/>
            <a:cxnLst/>
            <a:rect l="0" t="0" r="0" b="0"/>
            <a:pathLst>
              <a:path w="232173" h="366119">
                <a:moveTo>
                  <a:pt x="17860" y="187524"/>
                </a:moveTo>
                <a:lnTo>
                  <a:pt x="26789" y="187524"/>
                </a:lnTo>
                <a:lnTo>
                  <a:pt x="44649" y="187524"/>
                </a:lnTo>
                <a:lnTo>
                  <a:pt x="62508" y="178594"/>
                </a:lnTo>
                <a:lnTo>
                  <a:pt x="80367" y="169664"/>
                </a:lnTo>
                <a:lnTo>
                  <a:pt x="107156" y="151805"/>
                </a:lnTo>
                <a:lnTo>
                  <a:pt x="125016" y="133946"/>
                </a:lnTo>
                <a:lnTo>
                  <a:pt x="133946" y="116086"/>
                </a:lnTo>
                <a:lnTo>
                  <a:pt x="133946" y="89297"/>
                </a:lnTo>
                <a:lnTo>
                  <a:pt x="133946" y="62508"/>
                </a:lnTo>
                <a:lnTo>
                  <a:pt x="125016" y="44649"/>
                </a:lnTo>
                <a:lnTo>
                  <a:pt x="116086" y="2678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9" y="17860"/>
                </a:lnTo>
                <a:lnTo>
                  <a:pt x="35719" y="53578"/>
                </a:lnTo>
                <a:lnTo>
                  <a:pt x="17860" y="116086"/>
                </a:lnTo>
                <a:lnTo>
                  <a:pt x="8930" y="187524"/>
                </a:lnTo>
                <a:lnTo>
                  <a:pt x="0" y="258961"/>
                </a:lnTo>
                <a:lnTo>
                  <a:pt x="8930" y="321469"/>
                </a:lnTo>
                <a:lnTo>
                  <a:pt x="26789" y="357188"/>
                </a:lnTo>
                <a:lnTo>
                  <a:pt x="62508" y="366118"/>
                </a:lnTo>
                <a:lnTo>
                  <a:pt x="107156" y="348258"/>
                </a:lnTo>
                <a:lnTo>
                  <a:pt x="142875" y="321469"/>
                </a:lnTo>
                <a:lnTo>
                  <a:pt x="187524" y="276821"/>
                </a:lnTo>
                <a:lnTo>
                  <a:pt x="214313" y="223243"/>
                </a:lnTo>
                <a:lnTo>
                  <a:pt x="232172" y="178594"/>
                </a:lnTo>
                <a:lnTo>
                  <a:pt x="232172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188273" y="3616523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7" y="1785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223992" y="3696890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60"/>
                </a:lnTo>
                <a:lnTo>
                  <a:pt x="44649" y="17860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393656" y="3598664"/>
            <a:ext cx="98228" cy="44649"/>
          </a:xfrm>
          <a:custGeom>
            <a:avLst/>
            <a:gdLst/>
            <a:ahLst/>
            <a:cxnLst/>
            <a:rect l="0" t="0" r="0" b="0"/>
            <a:pathLst>
              <a:path w="98228" h="44649">
                <a:moveTo>
                  <a:pt x="0" y="4464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26789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29375" y="3616523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98227"/>
                </a:move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26789" y="107156"/>
                </a:lnTo>
                <a:lnTo>
                  <a:pt x="44648" y="98227"/>
                </a:lnTo>
                <a:lnTo>
                  <a:pt x="62508" y="89297"/>
                </a:lnTo>
                <a:lnTo>
                  <a:pt x="80367" y="89297"/>
                </a:lnTo>
                <a:lnTo>
                  <a:pt x="89297" y="80367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5425"/>
            <a:ext cx="8458200" cy="456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526977" y="285750"/>
            <a:ext cx="4554141" cy="4848821"/>
          </a:xfrm>
          <a:custGeom>
            <a:avLst/>
            <a:gdLst/>
            <a:ahLst/>
            <a:cxnLst/>
            <a:rect l="0" t="0" r="0" b="0"/>
            <a:pathLst>
              <a:path w="4554141" h="4848821">
                <a:moveTo>
                  <a:pt x="0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35719"/>
                </a:lnTo>
                <a:lnTo>
                  <a:pt x="53578" y="44648"/>
                </a:lnTo>
                <a:lnTo>
                  <a:pt x="71437" y="53578"/>
                </a:lnTo>
                <a:lnTo>
                  <a:pt x="80367" y="62508"/>
                </a:lnTo>
                <a:lnTo>
                  <a:pt x="98226" y="6250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25015" y="98227"/>
                </a:lnTo>
                <a:lnTo>
                  <a:pt x="133945" y="116086"/>
                </a:lnTo>
                <a:lnTo>
                  <a:pt x="142875" y="133945"/>
                </a:lnTo>
                <a:lnTo>
                  <a:pt x="151804" y="151805"/>
                </a:lnTo>
                <a:lnTo>
                  <a:pt x="160734" y="178594"/>
                </a:lnTo>
                <a:lnTo>
                  <a:pt x="178593" y="205383"/>
                </a:lnTo>
                <a:lnTo>
                  <a:pt x="187523" y="232172"/>
                </a:lnTo>
                <a:lnTo>
                  <a:pt x="205382" y="258961"/>
                </a:lnTo>
                <a:lnTo>
                  <a:pt x="223242" y="294680"/>
                </a:lnTo>
                <a:lnTo>
                  <a:pt x="241101" y="321469"/>
                </a:lnTo>
                <a:lnTo>
                  <a:pt x="258961" y="357188"/>
                </a:lnTo>
                <a:lnTo>
                  <a:pt x="276820" y="392906"/>
                </a:lnTo>
                <a:lnTo>
                  <a:pt x="294679" y="428625"/>
                </a:lnTo>
                <a:lnTo>
                  <a:pt x="312539" y="464344"/>
                </a:lnTo>
                <a:lnTo>
                  <a:pt x="330398" y="500062"/>
                </a:lnTo>
                <a:lnTo>
                  <a:pt x="348257" y="535781"/>
                </a:lnTo>
                <a:lnTo>
                  <a:pt x="366117" y="571500"/>
                </a:lnTo>
                <a:lnTo>
                  <a:pt x="383976" y="607219"/>
                </a:lnTo>
                <a:lnTo>
                  <a:pt x="410765" y="651867"/>
                </a:lnTo>
                <a:lnTo>
                  <a:pt x="428625" y="687586"/>
                </a:lnTo>
                <a:lnTo>
                  <a:pt x="455414" y="732234"/>
                </a:lnTo>
                <a:lnTo>
                  <a:pt x="491132" y="776883"/>
                </a:lnTo>
                <a:lnTo>
                  <a:pt x="517921" y="812601"/>
                </a:lnTo>
                <a:lnTo>
                  <a:pt x="544711" y="857250"/>
                </a:lnTo>
                <a:lnTo>
                  <a:pt x="580429" y="892969"/>
                </a:lnTo>
                <a:lnTo>
                  <a:pt x="607218" y="937617"/>
                </a:lnTo>
                <a:lnTo>
                  <a:pt x="642937" y="973336"/>
                </a:lnTo>
                <a:lnTo>
                  <a:pt x="669726" y="1017984"/>
                </a:lnTo>
                <a:lnTo>
                  <a:pt x="705445" y="1053703"/>
                </a:lnTo>
                <a:lnTo>
                  <a:pt x="741164" y="1089422"/>
                </a:lnTo>
                <a:lnTo>
                  <a:pt x="776882" y="1125140"/>
                </a:lnTo>
                <a:lnTo>
                  <a:pt x="821531" y="1160859"/>
                </a:lnTo>
                <a:lnTo>
                  <a:pt x="857250" y="1196578"/>
                </a:lnTo>
                <a:lnTo>
                  <a:pt x="901898" y="1232297"/>
                </a:lnTo>
                <a:lnTo>
                  <a:pt x="946546" y="1268015"/>
                </a:lnTo>
                <a:lnTo>
                  <a:pt x="982265" y="1303734"/>
                </a:lnTo>
                <a:lnTo>
                  <a:pt x="1026914" y="1339453"/>
                </a:lnTo>
                <a:lnTo>
                  <a:pt x="1071562" y="1375172"/>
                </a:lnTo>
                <a:lnTo>
                  <a:pt x="1116211" y="1419820"/>
                </a:lnTo>
                <a:lnTo>
                  <a:pt x="1160859" y="1464469"/>
                </a:lnTo>
                <a:lnTo>
                  <a:pt x="1196578" y="1509117"/>
                </a:lnTo>
                <a:lnTo>
                  <a:pt x="1241226" y="1544836"/>
                </a:lnTo>
                <a:lnTo>
                  <a:pt x="1285875" y="1589484"/>
                </a:lnTo>
                <a:lnTo>
                  <a:pt x="1339453" y="1634133"/>
                </a:lnTo>
                <a:lnTo>
                  <a:pt x="1384101" y="1669851"/>
                </a:lnTo>
                <a:lnTo>
                  <a:pt x="1437679" y="1705570"/>
                </a:lnTo>
                <a:lnTo>
                  <a:pt x="1482328" y="1750219"/>
                </a:lnTo>
                <a:lnTo>
                  <a:pt x="1526976" y="1785937"/>
                </a:lnTo>
                <a:lnTo>
                  <a:pt x="1580554" y="1830586"/>
                </a:lnTo>
                <a:lnTo>
                  <a:pt x="1625203" y="1875234"/>
                </a:lnTo>
                <a:lnTo>
                  <a:pt x="1669851" y="1919883"/>
                </a:lnTo>
                <a:lnTo>
                  <a:pt x="1714500" y="1964531"/>
                </a:lnTo>
                <a:lnTo>
                  <a:pt x="1768078" y="2018109"/>
                </a:lnTo>
                <a:lnTo>
                  <a:pt x="1812726" y="2062758"/>
                </a:lnTo>
                <a:lnTo>
                  <a:pt x="1866304" y="2116336"/>
                </a:lnTo>
                <a:lnTo>
                  <a:pt x="1919882" y="2169914"/>
                </a:lnTo>
                <a:lnTo>
                  <a:pt x="1964531" y="2223492"/>
                </a:lnTo>
                <a:lnTo>
                  <a:pt x="2018109" y="2286000"/>
                </a:lnTo>
                <a:lnTo>
                  <a:pt x="2071687" y="2339578"/>
                </a:lnTo>
                <a:lnTo>
                  <a:pt x="2125265" y="2393156"/>
                </a:lnTo>
                <a:lnTo>
                  <a:pt x="2169914" y="2446734"/>
                </a:lnTo>
                <a:lnTo>
                  <a:pt x="2223492" y="2491383"/>
                </a:lnTo>
                <a:lnTo>
                  <a:pt x="2277070" y="2544961"/>
                </a:lnTo>
                <a:lnTo>
                  <a:pt x="2330648" y="2607468"/>
                </a:lnTo>
                <a:lnTo>
                  <a:pt x="2384226" y="2661046"/>
                </a:lnTo>
                <a:lnTo>
                  <a:pt x="2428875" y="2723554"/>
                </a:lnTo>
                <a:lnTo>
                  <a:pt x="2482453" y="2777132"/>
                </a:lnTo>
                <a:lnTo>
                  <a:pt x="2536031" y="2839640"/>
                </a:lnTo>
                <a:lnTo>
                  <a:pt x="2589609" y="2902148"/>
                </a:lnTo>
                <a:lnTo>
                  <a:pt x="2643187" y="2964656"/>
                </a:lnTo>
                <a:lnTo>
                  <a:pt x="2705695" y="3027164"/>
                </a:lnTo>
                <a:lnTo>
                  <a:pt x="2768203" y="3089671"/>
                </a:lnTo>
                <a:lnTo>
                  <a:pt x="2821781" y="3152179"/>
                </a:lnTo>
                <a:lnTo>
                  <a:pt x="2884289" y="3205757"/>
                </a:lnTo>
                <a:lnTo>
                  <a:pt x="2946796" y="3268265"/>
                </a:lnTo>
                <a:lnTo>
                  <a:pt x="3000375" y="3330773"/>
                </a:lnTo>
                <a:lnTo>
                  <a:pt x="3045023" y="3393281"/>
                </a:lnTo>
                <a:lnTo>
                  <a:pt x="3098601" y="3455789"/>
                </a:lnTo>
                <a:lnTo>
                  <a:pt x="3152179" y="3518296"/>
                </a:lnTo>
                <a:lnTo>
                  <a:pt x="3196828" y="3571875"/>
                </a:lnTo>
                <a:lnTo>
                  <a:pt x="3250406" y="3634382"/>
                </a:lnTo>
                <a:lnTo>
                  <a:pt x="3303984" y="3687961"/>
                </a:lnTo>
                <a:lnTo>
                  <a:pt x="3348632" y="3741539"/>
                </a:lnTo>
                <a:lnTo>
                  <a:pt x="3402211" y="3795117"/>
                </a:lnTo>
                <a:lnTo>
                  <a:pt x="3464718" y="3839765"/>
                </a:lnTo>
                <a:lnTo>
                  <a:pt x="3527226" y="3893343"/>
                </a:lnTo>
                <a:lnTo>
                  <a:pt x="3580804" y="3937992"/>
                </a:lnTo>
                <a:lnTo>
                  <a:pt x="3643312" y="3982640"/>
                </a:lnTo>
                <a:lnTo>
                  <a:pt x="3696890" y="4027289"/>
                </a:lnTo>
                <a:lnTo>
                  <a:pt x="3750468" y="4071937"/>
                </a:lnTo>
                <a:lnTo>
                  <a:pt x="3804046" y="4116586"/>
                </a:lnTo>
                <a:lnTo>
                  <a:pt x="3857625" y="4161234"/>
                </a:lnTo>
                <a:lnTo>
                  <a:pt x="3902273" y="4214812"/>
                </a:lnTo>
                <a:lnTo>
                  <a:pt x="3955851" y="4259461"/>
                </a:lnTo>
                <a:lnTo>
                  <a:pt x="4000500" y="4313039"/>
                </a:lnTo>
                <a:lnTo>
                  <a:pt x="4045148" y="4357687"/>
                </a:lnTo>
                <a:lnTo>
                  <a:pt x="4089796" y="4402336"/>
                </a:lnTo>
                <a:lnTo>
                  <a:pt x="4134445" y="4446984"/>
                </a:lnTo>
                <a:lnTo>
                  <a:pt x="4179093" y="4482703"/>
                </a:lnTo>
                <a:lnTo>
                  <a:pt x="4214812" y="4527351"/>
                </a:lnTo>
                <a:lnTo>
                  <a:pt x="4259461" y="4572000"/>
                </a:lnTo>
                <a:lnTo>
                  <a:pt x="4295179" y="4607719"/>
                </a:lnTo>
                <a:lnTo>
                  <a:pt x="4330898" y="4643438"/>
                </a:lnTo>
                <a:lnTo>
                  <a:pt x="4366617" y="4679156"/>
                </a:lnTo>
                <a:lnTo>
                  <a:pt x="4402336" y="4714875"/>
                </a:lnTo>
                <a:lnTo>
                  <a:pt x="4438054" y="4741664"/>
                </a:lnTo>
                <a:lnTo>
                  <a:pt x="4464843" y="4777383"/>
                </a:lnTo>
                <a:lnTo>
                  <a:pt x="4509492" y="4804172"/>
                </a:lnTo>
                <a:lnTo>
                  <a:pt x="4536281" y="4830961"/>
                </a:lnTo>
                <a:lnTo>
                  <a:pt x="4554140" y="4848820"/>
                </a:lnTo>
                <a:lnTo>
                  <a:pt x="4554140" y="4848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268766" y="1419820"/>
            <a:ext cx="1768078" cy="1250158"/>
          </a:xfrm>
          <a:custGeom>
            <a:avLst/>
            <a:gdLst/>
            <a:ahLst/>
            <a:cxnLst/>
            <a:rect l="0" t="0" r="0" b="0"/>
            <a:pathLst>
              <a:path w="1768078" h="1250158">
                <a:moveTo>
                  <a:pt x="1446608" y="160734"/>
                </a:moveTo>
                <a:lnTo>
                  <a:pt x="1437679" y="151805"/>
                </a:lnTo>
                <a:lnTo>
                  <a:pt x="1437679" y="151805"/>
                </a:lnTo>
                <a:lnTo>
                  <a:pt x="1428749" y="142875"/>
                </a:lnTo>
                <a:lnTo>
                  <a:pt x="1419819" y="142875"/>
                </a:lnTo>
                <a:lnTo>
                  <a:pt x="1410889" y="133945"/>
                </a:lnTo>
                <a:lnTo>
                  <a:pt x="1401960" y="125016"/>
                </a:lnTo>
                <a:lnTo>
                  <a:pt x="1401960" y="116086"/>
                </a:lnTo>
                <a:lnTo>
                  <a:pt x="1393030" y="107156"/>
                </a:lnTo>
                <a:lnTo>
                  <a:pt x="1384100" y="107156"/>
                </a:lnTo>
                <a:lnTo>
                  <a:pt x="1375171" y="98227"/>
                </a:lnTo>
                <a:lnTo>
                  <a:pt x="1366241" y="89297"/>
                </a:lnTo>
                <a:lnTo>
                  <a:pt x="1348382" y="89297"/>
                </a:lnTo>
                <a:lnTo>
                  <a:pt x="1339452" y="80367"/>
                </a:lnTo>
                <a:lnTo>
                  <a:pt x="1321593" y="71438"/>
                </a:lnTo>
                <a:lnTo>
                  <a:pt x="1303733" y="71438"/>
                </a:lnTo>
                <a:lnTo>
                  <a:pt x="1285874" y="62508"/>
                </a:lnTo>
                <a:lnTo>
                  <a:pt x="1259085" y="53578"/>
                </a:lnTo>
                <a:lnTo>
                  <a:pt x="1232296" y="44649"/>
                </a:lnTo>
                <a:lnTo>
                  <a:pt x="1196577" y="35719"/>
                </a:lnTo>
                <a:lnTo>
                  <a:pt x="1160858" y="26789"/>
                </a:lnTo>
                <a:lnTo>
                  <a:pt x="1125139" y="26789"/>
                </a:lnTo>
                <a:lnTo>
                  <a:pt x="1089421" y="17859"/>
                </a:lnTo>
                <a:lnTo>
                  <a:pt x="1044772" y="8930"/>
                </a:lnTo>
                <a:lnTo>
                  <a:pt x="1000124" y="8930"/>
                </a:lnTo>
                <a:lnTo>
                  <a:pt x="955475" y="0"/>
                </a:lnTo>
                <a:lnTo>
                  <a:pt x="901898" y="0"/>
                </a:lnTo>
                <a:lnTo>
                  <a:pt x="848320" y="0"/>
                </a:lnTo>
                <a:lnTo>
                  <a:pt x="794742" y="0"/>
                </a:lnTo>
                <a:lnTo>
                  <a:pt x="741164" y="0"/>
                </a:lnTo>
                <a:lnTo>
                  <a:pt x="687586" y="8930"/>
                </a:lnTo>
                <a:lnTo>
                  <a:pt x="634007" y="17859"/>
                </a:lnTo>
                <a:lnTo>
                  <a:pt x="580429" y="17859"/>
                </a:lnTo>
                <a:lnTo>
                  <a:pt x="526851" y="35719"/>
                </a:lnTo>
                <a:lnTo>
                  <a:pt x="482203" y="44649"/>
                </a:lnTo>
                <a:lnTo>
                  <a:pt x="428625" y="62508"/>
                </a:lnTo>
                <a:lnTo>
                  <a:pt x="383976" y="80367"/>
                </a:lnTo>
                <a:lnTo>
                  <a:pt x="339328" y="107156"/>
                </a:lnTo>
                <a:lnTo>
                  <a:pt x="294679" y="142875"/>
                </a:lnTo>
                <a:lnTo>
                  <a:pt x="258961" y="169664"/>
                </a:lnTo>
                <a:lnTo>
                  <a:pt x="223242" y="205383"/>
                </a:lnTo>
                <a:lnTo>
                  <a:pt x="187523" y="241102"/>
                </a:lnTo>
                <a:lnTo>
                  <a:pt x="151804" y="285750"/>
                </a:lnTo>
                <a:lnTo>
                  <a:pt x="116086" y="330399"/>
                </a:lnTo>
                <a:lnTo>
                  <a:pt x="89297" y="375047"/>
                </a:lnTo>
                <a:lnTo>
                  <a:pt x="62507" y="428625"/>
                </a:lnTo>
                <a:lnTo>
                  <a:pt x="35718" y="482203"/>
                </a:lnTo>
                <a:lnTo>
                  <a:pt x="17859" y="526852"/>
                </a:lnTo>
                <a:lnTo>
                  <a:pt x="8929" y="580430"/>
                </a:lnTo>
                <a:lnTo>
                  <a:pt x="0" y="625078"/>
                </a:lnTo>
                <a:lnTo>
                  <a:pt x="0" y="669727"/>
                </a:lnTo>
                <a:lnTo>
                  <a:pt x="8929" y="714375"/>
                </a:lnTo>
                <a:lnTo>
                  <a:pt x="17859" y="767953"/>
                </a:lnTo>
                <a:lnTo>
                  <a:pt x="35718" y="812602"/>
                </a:lnTo>
                <a:lnTo>
                  <a:pt x="53578" y="857250"/>
                </a:lnTo>
                <a:lnTo>
                  <a:pt x="80367" y="901899"/>
                </a:lnTo>
                <a:lnTo>
                  <a:pt x="107156" y="946547"/>
                </a:lnTo>
                <a:lnTo>
                  <a:pt x="142875" y="982266"/>
                </a:lnTo>
                <a:lnTo>
                  <a:pt x="178593" y="1026914"/>
                </a:lnTo>
                <a:lnTo>
                  <a:pt x="223242" y="1062633"/>
                </a:lnTo>
                <a:lnTo>
                  <a:pt x="267890" y="1098352"/>
                </a:lnTo>
                <a:lnTo>
                  <a:pt x="321468" y="1125141"/>
                </a:lnTo>
                <a:lnTo>
                  <a:pt x="375047" y="1151930"/>
                </a:lnTo>
                <a:lnTo>
                  <a:pt x="437554" y="1169789"/>
                </a:lnTo>
                <a:lnTo>
                  <a:pt x="500062" y="1187649"/>
                </a:lnTo>
                <a:lnTo>
                  <a:pt x="562570" y="1205508"/>
                </a:lnTo>
                <a:lnTo>
                  <a:pt x="634007" y="1214438"/>
                </a:lnTo>
                <a:lnTo>
                  <a:pt x="705445" y="1223368"/>
                </a:lnTo>
                <a:lnTo>
                  <a:pt x="776882" y="1232297"/>
                </a:lnTo>
                <a:lnTo>
                  <a:pt x="848320" y="1241227"/>
                </a:lnTo>
                <a:lnTo>
                  <a:pt x="919757" y="1241227"/>
                </a:lnTo>
                <a:lnTo>
                  <a:pt x="1000124" y="1250157"/>
                </a:lnTo>
                <a:lnTo>
                  <a:pt x="1071561" y="1241227"/>
                </a:lnTo>
                <a:lnTo>
                  <a:pt x="1142999" y="1241227"/>
                </a:lnTo>
                <a:lnTo>
                  <a:pt x="1223366" y="1223368"/>
                </a:lnTo>
                <a:lnTo>
                  <a:pt x="1294804" y="1205508"/>
                </a:lnTo>
                <a:lnTo>
                  <a:pt x="1348382" y="1187649"/>
                </a:lnTo>
                <a:lnTo>
                  <a:pt x="1393030" y="1169789"/>
                </a:lnTo>
                <a:lnTo>
                  <a:pt x="1428749" y="1151930"/>
                </a:lnTo>
                <a:lnTo>
                  <a:pt x="1464468" y="1134071"/>
                </a:lnTo>
                <a:lnTo>
                  <a:pt x="1509116" y="1107282"/>
                </a:lnTo>
                <a:lnTo>
                  <a:pt x="1553764" y="1080493"/>
                </a:lnTo>
                <a:lnTo>
                  <a:pt x="1598413" y="1044774"/>
                </a:lnTo>
                <a:lnTo>
                  <a:pt x="1643061" y="1000125"/>
                </a:lnTo>
                <a:lnTo>
                  <a:pt x="1678780" y="955477"/>
                </a:lnTo>
                <a:lnTo>
                  <a:pt x="1705569" y="910828"/>
                </a:lnTo>
                <a:lnTo>
                  <a:pt x="1723429" y="884039"/>
                </a:lnTo>
                <a:lnTo>
                  <a:pt x="1732358" y="848320"/>
                </a:lnTo>
                <a:lnTo>
                  <a:pt x="1750218" y="812602"/>
                </a:lnTo>
                <a:lnTo>
                  <a:pt x="1759147" y="776883"/>
                </a:lnTo>
                <a:lnTo>
                  <a:pt x="1768077" y="723305"/>
                </a:lnTo>
                <a:lnTo>
                  <a:pt x="1768077" y="678656"/>
                </a:lnTo>
                <a:lnTo>
                  <a:pt x="1768077" y="634008"/>
                </a:lnTo>
                <a:lnTo>
                  <a:pt x="1759147" y="580430"/>
                </a:lnTo>
                <a:lnTo>
                  <a:pt x="1750218" y="526852"/>
                </a:lnTo>
                <a:lnTo>
                  <a:pt x="1732358" y="473274"/>
                </a:lnTo>
                <a:lnTo>
                  <a:pt x="1678780" y="357188"/>
                </a:lnTo>
                <a:lnTo>
                  <a:pt x="1616272" y="267891"/>
                </a:lnTo>
                <a:lnTo>
                  <a:pt x="1553764" y="196453"/>
                </a:lnTo>
                <a:lnTo>
                  <a:pt x="1491257" y="133945"/>
                </a:lnTo>
                <a:lnTo>
                  <a:pt x="1419819" y="98227"/>
                </a:lnTo>
                <a:lnTo>
                  <a:pt x="1366241" y="80367"/>
                </a:lnTo>
                <a:lnTo>
                  <a:pt x="1303733" y="62508"/>
                </a:lnTo>
                <a:lnTo>
                  <a:pt x="1232296" y="53578"/>
                </a:lnTo>
                <a:lnTo>
                  <a:pt x="123229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68516" y="3455789"/>
            <a:ext cx="1928813" cy="1330524"/>
          </a:xfrm>
          <a:custGeom>
            <a:avLst/>
            <a:gdLst/>
            <a:ahLst/>
            <a:cxnLst/>
            <a:rect l="0" t="0" r="0" b="0"/>
            <a:pathLst>
              <a:path w="1928813" h="1330524">
                <a:moveTo>
                  <a:pt x="1794867" y="571500"/>
                </a:moveTo>
                <a:lnTo>
                  <a:pt x="1794867" y="562570"/>
                </a:lnTo>
                <a:lnTo>
                  <a:pt x="1794867" y="553640"/>
                </a:lnTo>
                <a:lnTo>
                  <a:pt x="1785937" y="535781"/>
                </a:lnTo>
                <a:lnTo>
                  <a:pt x="1777007" y="526851"/>
                </a:lnTo>
                <a:lnTo>
                  <a:pt x="1768078" y="508992"/>
                </a:lnTo>
                <a:lnTo>
                  <a:pt x="1759148" y="491132"/>
                </a:lnTo>
                <a:lnTo>
                  <a:pt x="1741289" y="482203"/>
                </a:lnTo>
                <a:lnTo>
                  <a:pt x="1732359" y="464343"/>
                </a:lnTo>
                <a:lnTo>
                  <a:pt x="1723429" y="455414"/>
                </a:lnTo>
                <a:lnTo>
                  <a:pt x="1714500" y="437554"/>
                </a:lnTo>
                <a:lnTo>
                  <a:pt x="1696640" y="428625"/>
                </a:lnTo>
                <a:lnTo>
                  <a:pt x="1687711" y="410765"/>
                </a:lnTo>
                <a:lnTo>
                  <a:pt x="1678781" y="392906"/>
                </a:lnTo>
                <a:lnTo>
                  <a:pt x="1669851" y="375047"/>
                </a:lnTo>
                <a:lnTo>
                  <a:pt x="1660922" y="357187"/>
                </a:lnTo>
                <a:lnTo>
                  <a:pt x="1643062" y="330398"/>
                </a:lnTo>
                <a:lnTo>
                  <a:pt x="1634132" y="312539"/>
                </a:lnTo>
                <a:lnTo>
                  <a:pt x="1616273" y="285750"/>
                </a:lnTo>
                <a:lnTo>
                  <a:pt x="1589484" y="267890"/>
                </a:lnTo>
                <a:lnTo>
                  <a:pt x="1562695" y="241101"/>
                </a:lnTo>
                <a:lnTo>
                  <a:pt x="1526976" y="223242"/>
                </a:lnTo>
                <a:lnTo>
                  <a:pt x="1491257" y="205382"/>
                </a:lnTo>
                <a:lnTo>
                  <a:pt x="1455539" y="187523"/>
                </a:lnTo>
                <a:lnTo>
                  <a:pt x="1410890" y="169664"/>
                </a:lnTo>
                <a:lnTo>
                  <a:pt x="1366242" y="151804"/>
                </a:lnTo>
                <a:lnTo>
                  <a:pt x="1312664" y="133945"/>
                </a:lnTo>
                <a:lnTo>
                  <a:pt x="1268015" y="116086"/>
                </a:lnTo>
                <a:lnTo>
                  <a:pt x="1214437" y="98226"/>
                </a:lnTo>
                <a:lnTo>
                  <a:pt x="1169789" y="80367"/>
                </a:lnTo>
                <a:lnTo>
                  <a:pt x="1116211" y="62507"/>
                </a:lnTo>
                <a:lnTo>
                  <a:pt x="1071562" y="44648"/>
                </a:lnTo>
                <a:lnTo>
                  <a:pt x="1009054" y="26789"/>
                </a:lnTo>
                <a:lnTo>
                  <a:pt x="955476" y="17859"/>
                </a:lnTo>
                <a:lnTo>
                  <a:pt x="901898" y="8929"/>
                </a:lnTo>
                <a:lnTo>
                  <a:pt x="839390" y="0"/>
                </a:lnTo>
                <a:lnTo>
                  <a:pt x="767953" y="0"/>
                </a:lnTo>
                <a:lnTo>
                  <a:pt x="696515" y="0"/>
                </a:lnTo>
                <a:lnTo>
                  <a:pt x="634007" y="0"/>
                </a:lnTo>
                <a:lnTo>
                  <a:pt x="562570" y="0"/>
                </a:lnTo>
                <a:lnTo>
                  <a:pt x="500062" y="8929"/>
                </a:lnTo>
                <a:lnTo>
                  <a:pt x="455414" y="8929"/>
                </a:lnTo>
                <a:lnTo>
                  <a:pt x="401836" y="17859"/>
                </a:lnTo>
                <a:lnTo>
                  <a:pt x="366117" y="26789"/>
                </a:lnTo>
                <a:lnTo>
                  <a:pt x="330398" y="35718"/>
                </a:lnTo>
                <a:lnTo>
                  <a:pt x="294679" y="53578"/>
                </a:lnTo>
                <a:lnTo>
                  <a:pt x="258961" y="62507"/>
                </a:lnTo>
                <a:lnTo>
                  <a:pt x="223242" y="80367"/>
                </a:lnTo>
                <a:lnTo>
                  <a:pt x="187523" y="98226"/>
                </a:lnTo>
                <a:lnTo>
                  <a:pt x="160734" y="116086"/>
                </a:lnTo>
                <a:lnTo>
                  <a:pt x="125015" y="142875"/>
                </a:lnTo>
                <a:lnTo>
                  <a:pt x="98226" y="169664"/>
                </a:lnTo>
                <a:lnTo>
                  <a:pt x="71437" y="187523"/>
                </a:lnTo>
                <a:lnTo>
                  <a:pt x="53578" y="214312"/>
                </a:lnTo>
                <a:lnTo>
                  <a:pt x="35718" y="241101"/>
                </a:lnTo>
                <a:lnTo>
                  <a:pt x="26789" y="267890"/>
                </a:lnTo>
                <a:lnTo>
                  <a:pt x="17859" y="285750"/>
                </a:lnTo>
                <a:lnTo>
                  <a:pt x="8929" y="312539"/>
                </a:lnTo>
                <a:lnTo>
                  <a:pt x="0" y="339328"/>
                </a:lnTo>
                <a:lnTo>
                  <a:pt x="0" y="357187"/>
                </a:lnTo>
                <a:lnTo>
                  <a:pt x="0" y="375047"/>
                </a:lnTo>
                <a:lnTo>
                  <a:pt x="8929" y="392906"/>
                </a:lnTo>
                <a:lnTo>
                  <a:pt x="17859" y="419695"/>
                </a:lnTo>
                <a:lnTo>
                  <a:pt x="26789" y="437554"/>
                </a:lnTo>
                <a:lnTo>
                  <a:pt x="44648" y="464343"/>
                </a:lnTo>
                <a:lnTo>
                  <a:pt x="62507" y="482203"/>
                </a:lnTo>
                <a:lnTo>
                  <a:pt x="71437" y="508992"/>
                </a:lnTo>
                <a:lnTo>
                  <a:pt x="98226" y="544711"/>
                </a:lnTo>
                <a:lnTo>
                  <a:pt x="107156" y="571500"/>
                </a:lnTo>
                <a:lnTo>
                  <a:pt x="133945" y="607218"/>
                </a:lnTo>
                <a:lnTo>
                  <a:pt x="151804" y="634007"/>
                </a:lnTo>
                <a:lnTo>
                  <a:pt x="169664" y="651867"/>
                </a:lnTo>
                <a:lnTo>
                  <a:pt x="196453" y="669726"/>
                </a:lnTo>
                <a:lnTo>
                  <a:pt x="214312" y="696515"/>
                </a:lnTo>
                <a:lnTo>
                  <a:pt x="241101" y="714375"/>
                </a:lnTo>
                <a:lnTo>
                  <a:pt x="276820" y="732234"/>
                </a:lnTo>
                <a:lnTo>
                  <a:pt x="303609" y="759023"/>
                </a:lnTo>
                <a:lnTo>
                  <a:pt x="330398" y="785812"/>
                </a:lnTo>
                <a:lnTo>
                  <a:pt x="357187" y="821531"/>
                </a:lnTo>
                <a:lnTo>
                  <a:pt x="392906" y="866179"/>
                </a:lnTo>
                <a:lnTo>
                  <a:pt x="419695" y="910828"/>
                </a:lnTo>
                <a:lnTo>
                  <a:pt x="455414" y="955476"/>
                </a:lnTo>
                <a:lnTo>
                  <a:pt x="491132" y="991195"/>
                </a:lnTo>
                <a:lnTo>
                  <a:pt x="517922" y="1017984"/>
                </a:lnTo>
                <a:lnTo>
                  <a:pt x="553640" y="1035843"/>
                </a:lnTo>
                <a:lnTo>
                  <a:pt x="589359" y="1053703"/>
                </a:lnTo>
                <a:lnTo>
                  <a:pt x="625078" y="1071562"/>
                </a:lnTo>
                <a:lnTo>
                  <a:pt x="660797" y="1089422"/>
                </a:lnTo>
                <a:lnTo>
                  <a:pt x="705445" y="1107281"/>
                </a:lnTo>
                <a:lnTo>
                  <a:pt x="741164" y="1134070"/>
                </a:lnTo>
                <a:lnTo>
                  <a:pt x="785812" y="1160859"/>
                </a:lnTo>
                <a:lnTo>
                  <a:pt x="821531" y="1196578"/>
                </a:lnTo>
                <a:lnTo>
                  <a:pt x="866179" y="1232297"/>
                </a:lnTo>
                <a:lnTo>
                  <a:pt x="910828" y="1268015"/>
                </a:lnTo>
                <a:lnTo>
                  <a:pt x="946547" y="1294804"/>
                </a:lnTo>
                <a:lnTo>
                  <a:pt x="982265" y="1312664"/>
                </a:lnTo>
                <a:lnTo>
                  <a:pt x="1017984" y="1312664"/>
                </a:lnTo>
                <a:lnTo>
                  <a:pt x="1044773" y="1312664"/>
                </a:lnTo>
                <a:lnTo>
                  <a:pt x="1062632" y="1312664"/>
                </a:lnTo>
                <a:lnTo>
                  <a:pt x="1080492" y="1312664"/>
                </a:lnTo>
                <a:lnTo>
                  <a:pt x="1107281" y="1303734"/>
                </a:lnTo>
                <a:lnTo>
                  <a:pt x="1134070" y="1303734"/>
                </a:lnTo>
                <a:lnTo>
                  <a:pt x="1160859" y="1312664"/>
                </a:lnTo>
                <a:lnTo>
                  <a:pt x="1187648" y="1312664"/>
                </a:lnTo>
                <a:lnTo>
                  <a:pt x="1223367" y="1321593"/>
                </a:lnTo>
                <a:lnTo>
                  <a:pt x="1259086" y="1330523"/>
                </a:lnTo>
                <a:lnTo>
                  <a:pt x="1285875" y="1330523"/>
                </a:lnTo>
                <a:lnTo>
                  <a:pt x="1321593" y="1321593"/>
                </a:lnTo>
                <a:lnTo>
                  <a:pt x="1366242" y="1303734"/>
                </a:lnTo>
                <a:lnTo>
                  <a:pt x="1401961" y="1276945"/>
                </a:lnTo>
                <a:lnTo>
                  <a:pt x="1437679" y="1241226"/>
                </a:lnTo>
                <a:lnTo>
                  <a:pt x="1473398" y="1205507"/>
                </a:lnTo>
                <a:lnTo>
                  <a:pt x="1518047" y="1169789"/>
                </a:lnTo>
                <a:lnTo>
                  <a:pt x="1553765" y="1134070"/>
                </a:lnTo>
                <a:lnTo>
                  <a:pt x="1598414" y="1116211"/>
                </a:lnTo>
                <a:lnTo>
                  <a:pt x="1634132" y="1098351"/>
                </a:lnTo>
                <a:lnTo>
                  <a:pt x="1669851" y="1089422"/>
                </a:lnTo>
                <a:lnTo>
                  <a:pt x="1696640" y="1089422"/>
                </a:lnTo>
                <a:lnTo>
                  <a:pt x="1732359" y="1098351"/>
                </a:lnTo>
                <a:lnTo>
                  <a:pt x="1759148" y="1098351"/>
                </a:lnTo>
                <a:lnTo>
                  <a:pt x="1785937" y="1089422"/>
                </a:lnTo>
                <a:lnTo>
                  <a:pt x="1812726" y="1071562"/>
                </a:lnTo>
                <a:lnTo>
                  <a:pt x="1839515" y="1044773"/>
                </a:lnTo>
                <a:lnTo>
                  <a:pt x="1866304" y="1009054"/>
                </a:lnTo>
                <a:lnTo>
                  <a:pt x="1884164" y="964406"/>
                </a:lnTo>
                <a:lnTo>
                  <a:pt x="1910953" y="928687"/>
                </a:lnTo>
                <a:lnTo>
                  <a:pt x="1919882" y="884039"/>
                </a:lnTo>
                <a:lnTo>
                  <a:pt x="1928812" y="848320"/>
                </a:lnTo>
                <a:lnTo>
                  <a:pt x="1919882" y="803672"/>
                </a:lnTo>
                <a:lnTo>
                  <a:pt x="1919882" y="776882"/>
                </a:lnTo>
                <a:lnTo>
                  <a:pt x="1910953" y="750093"/>
                </a:lnTo>
                <a:lnTo>
                  <a:pt x="1902023" y="723304"/>
                </a:lnTo>
                <a:lnTo>
                  <a:pt x="1893093" y="705445"/>
                </a:lnTo>
                <a:lnTo>
                  <a:pt x="1893093" y="687586"/>
                </a:lnTo>
                <a:lnTo>
                  <a:pt x="1884164" y="660797"/>
                </a:lnTo>
                <a:lnTo>
                  <a:pt x="1884164" y="634007"/>
                </a:lnTo>
                <a:lnTo>
                  <a:pt x="1875234" y="598289"/>
                </a:lnTo>
                <a:lnTo>
                  <a:pt x="1875234" y="562570"/>
                </a:lnTo>
                <a:lnTo>
                  <a:pt x="1866304" y="535781"/>
                </a:lnTo>
                <a:lnTo>
                  <a:pt x="1857375" y="508992"/>
                </a:lnTo>
                <a:lnTo>
                  <a:pt x="1848445" y="500062"/>
                </a:lnTo>
                <a:lnTo>
                  <a:pt x="1839515" y="491132"/>
                </a:lnTo>
                <a:lnTo>
                  <a:pt x="1821656" y="491132"/>
                </a:lnTo>
                <a:lnTo>
                  <a:pt x="1803797" y="491132"/>
                </a:lnTo>
                <a:lnTo>
                  <a:pt x="1785937" y="500062"/>
                </a:lnTo>
                <a:lnTo>
                  <a:pt x="1768078" y="508992"/>
                </a:lnTo>
                <a:lnTo>
                  <a:pt x="1759148" y="500062"/>
                </a:lnTo>
                <a:lnTo>
                  <a:pt x="1750218" y="491132"/>
                </a:lnTo>
                <a:lnTo>
                  <a:pt x="1750218" y="464343"/>
                </a:lnTo>
                <a:lnTo>
                  <a:pt x="1750218" y="419695"/>
                </a:lnTo>
                <a:lnTo>
                  <a:pt x="1750218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39391" y="4313039"/>
            <a:ext cx="2053829" cy="53579"/>
          </a:xfrm>
          <a:custGeom>
            <a:avLst/>
            <a:gdLst/>
            <a:ahLst/>
            <a:cxnLst/>
            <a:rect l="0" t="0" r="0" b="0"/>
            <a:pathLst>
              <a:path w="2053829" h="5357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8929"/>
                </a:lnTo>
                <a:lnTo>
                  <a:pt x="133945" y="8929"/>
                </a:lnTo>
                <a:lnTo>
                  <a:pt x="160734" y="8929"/>
                </a:lnTo>
                <a:lnTo>
                  <a:pt x="196453" y="17859"/>
                </a:lnTo>
                <a:lnTo>
                  <a:pt x="232172" y="17859"/>
                </a:lnTo>
                <a:lnTo>
                  <a:pt x="276820" y="26789"/>
                </a:lnTo>
                <a:lnTo>
                  <a:pt x="321468" y="26789"/>
                </a:lnTo>
                <a:lnTo>
                  <a:pt x="366117" y="35718"/>
                </a:lnTo>
                <a:lnTo>
                  <a:pt x="410765" y="35718"/>
                </a:lnTo>
                <a:lnTo>
                  <a:pt x="464343" y="35718"/>
                </a:lnTo>
                <a:lnTo>
                  <a:pt x="526851" y="35718"/>
                </a:lnTo>
                <a:lnTo>
                  <a:pt x="589359" y="35718"/>
                </a:lnTo>
                <a:lnTo>
                  <a:pt x="651867" y="35718"/>
                </a:lnTo>
                <a:lnTo>
                  <a:pt x="714375" y="35718"/>
                </a:lnTo>
                <a:lnTo>
                  <a:pt x="785812" y="26789"/>
                </a:lnTo>
                <a:lnTo>
                  <a:pt x="857250" y="26789"/>
                </a:lnTo>
                <a:lnTo>
                  <a:pt x="928687" y="26789"/>
                </a:lnTo>
                <a:lnTo>
                  <a:pt x="1000125" y="26789"/>
                </a:lnTo>
                <a:lnTo>
                  <a:pt x="1080492" y="26789"/>
                </a:lnTo>
                <a:lnTo>
                  <a:pt x="1151929" y="26789"/>
                </a:lnTo>
                <a:lnTo>
                  <a:pt x="1223367" y="26789"/>
                </a:lnTo>
                <a:lnTo>
                  <a:pt x="1303734" y="26789"/>
                </a:lnTo>
                <a:lnTo>
                  <a:pt x="1375172" y="17859"/>
                </a:lnTo>
                <a:lnTo>
                  <a:pt x="1455539" y="17859"/>
                </a:lnTo>
                <a:lnTo>
                  <a:pt x="1526976" y="26789"/>
                </a:lnTo>
                <a:lnTo>
                  <a:pt x="1589484" y="26789"/>
                </a:lnTo>
                <a:lnTo>
                  <a:pt x="1660922" y="26789"/>
                </a:lnTo>
                <a:lnTo>
                  <a:pt x="1723429" y="35718"/>
                </a:lnTo>
                <a:lnTo>
                  <a:pt x="1785937" y="44648"/>
                </a:lnTo>
                <a:lnTo>
                  <a:pt x="1839515" y="44648"/>
                </a:lnTo>
                <a:lnTo>
                  <a:pt x="1893093" y="53578"/>
                </a:lnTo>
                <a:lnTo>
                  <a:pt x="1937742" y="53578"/>
                </a:lnTo>
                <a:lnTo>
                  <a:pt x="1982390" y="53578"/>
                </a:lnTo>
                <a:lnTo>
                  <a:pt x="2018109" y="44648"/>
                </a:lnTo>
                <a:lnTo>
                  <a:pt x="2053828" y="26789"/>
                </a:lnTo>
                <a:lnTo>
                  <a:pt x="205382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32359" y="3446859"/>
            <a:ext cx="53580" cy="1660923"/>
          </a:xfrm>
          <a:custGeom>
            <a:avLst/>
            <a:gdLst/>
            <a:ahLst/>
            <a:cxnLst/>
            <a:rect l="0" t="0" r="0" b="0"/>
            <a:pathLst>
              <a:path w="53580" h="1660923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60734"/>
                </a:lnTo>
                <a:lnTo>
                  <a:pt x="26789" y="205383"/>
                </a:lnTo>
                <a:lnTo>
                  <a:pt x="26789" y="258961"/>
                </a:lnTo>
                <a:lnTo>
                  <a:pt x="26789" y="312539"/>
                </a:lnTo>
                <a:lnTo>
                  <a:pt x="17860" y="375047"/>
                </a:lnTo>
                <a:lnTo>
                  <a:pt x="17860" y="437555"/>
                </a:lnTo>
                <a:lnTo>
                  <a:pt x="17860" y="508992"/>
                </a:lnTo>
                <a:lnTo>
                  <a:pt x="17860" y="589359"/>
                </a:lnTo>
                <a:lnTo>
                  <a:pt x="17860" y="669727"/>
                </a:lnTo>
                <a:lnTo>
                  <a:pt x="17860" y="750094"/>
                </a:lnTo>
                <a:lnTo>
                  <a:pt x="17860" y="839391"/>
                </a:lnTo>
                <a:lnTo>
                  <a:pt x="17860" y="919758"/>
                </a:lnTo>
                <a:lnTo>
                  <a:pt x="8930" y="1009055"/>
                </a:lnTo>
                <a:lnTo>
                  <a:pt x="8930" y="1089422"/>
                </a:lnTo>
                <a:lnTo>
                  <a:pt x="0" y="1160859"/>
                </a:lnTo>
                <a:lnTo>
                  <a:pt x="0" y="1241227"/>
                </a:lnTo>
                <a:lnTo>
                  <a:pt x="0" y="1312664"/>
                </a:lnTo>
                <a:lnTo>
                  <a:pt x="0" y="1375172"/>
                </a:lnTo>
                <a:lnTo>
                  <a:pt x="8930" y="1437680"/>
                </a:lnTo>
                <a:lnTo>
                  <a:pt x="8930" y="1491258"/>
                </a:lnTo>
                <a:lnTo>
                  <a:pt x="17860" y="1535907"/>
                </a:lnTo>
                <a:lnTo>
                  <a:pt x="26789" y="1580555"/>
                </a:lnTo>
                <a:lnTo>
                  <a:pt x="35719" y="1616274"/>
                </a:lnTo>
                <a:lnTo>
                  <a:pt x="44649" y="1643063"/>
                </a:lnTo>
                <a:lnTo>
                  <a:pt x="53579" y="1660922"/>
                </a:lnTo>
                <a:lnTo>
                  <a:pt x="53579" y="1660922"/>
                </a:lnTo>
                <a:lnTo>
                  <a:pt x="53579" y="16609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21719" y="4625578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35719" y="89297"/>
                </a:moveTo>
                <a:lnTo>
                  <a:pt x="35719" y="89297"/>
                </a:lnTo>
                <a:lnTo>
                  <a:pt x="35719" y="98226"/>
                </a:lnTo>
                <a:lnTo>
                  <a:pt x="35719" y="98226"/>
                </a:lnTo>
                <a:lnTo>
                  <a:pt x="44648" y="107156"/>
                </a:lnTo>
                <a:lnTo>
                  <a:pt x="44648" y="116086"/>
                </a:lnTo>
                <a:lnTo>
                  <a:pt x="44648" y="133945"/>
                </a:lnTo>
                <a:lnTo>
                  <a:pt x="44648" y="142875"/>
                </a:lnTo>
                <a:lnTo>
                  <a:pt x="53578" y="169664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214312"/>
                </a:lnTo>
                <a:lnTo>
                  <a:pt x="53578" y="223242"/>
                </a:lnTo>
                <a:lnTo>
                  <a:pt x="44648" y="232172"/>
                </a:lnTo>
                <a:lnTo>
                  <a:pt x="44648" y="241101"/>
                </a:lnTo>
                <a:lnTo>
                  <a:pt x="35719" y="241101"/>
                </a:lnTo>
                <a:lnTo>
                  <a:pt x="26789" y="232172"/>
                </a:lnTo>
                <a:lnTo>
                  <a:pt x="17859" y="214312"/>
                </a:lnTo>
                <a:lnTo>
                  <a:pt x="8929" y="196453"/>
                </a:lnTo>
                <a:lnTo>
                  <a:pt x="0" y="160734"/>
                </a:lnTo>
                <a:lnTo>
                  <a:pt x="0" y="125015"/>
                </a:lnTo>
                <a:lnTo>
                  <a:pt x="0" y="89297"/>
                </a:lnTo>
                <a:lnTo>
                  <a:pt x="8929" y="62508"/>
                </a:lnTo>
                <a:lnTo>
                  <a:pt x="17859" y="35718"/>
                </a:lnTo>
                <a:lnTo>
                  <a:pt x="26789" y="17859"/>
                </a:lnTo>
                <a:lnTo>
                  <a:pt x="44648" y="8929"/>
                </a:lnTo>
                <a:lnTo>
                  <a:pt x="62508" y="0"/>
                </a:lnTo>
                <a:lnTo>
                  <a:pt x="80367" y="8929"/>
                </a:lnTo>
                <a:lnTo>
                  <a:pt x="98226" y="17859"/>
                </a:lnTo>
                <a:lnTo>
                  <a:pt x="98226" y="35718"/>
                </a:lnTo>
                <a:lnTo>
                  <a:pt x="98226" y="53578"/>
                </a:lnTo>
                <a:lnTo>
                  <a:pt x="98226" y="80367"/>
                </a:lnTo>
                <a:lnTo>
                  <a:pt x="89297" y="107156"/>
                </a:lnTo>
                <a:lnTo>
                  <a:pt x="80367" y="125015"/>
                </a:lnTo>
                <a:lnTo>
                  <a:pt x="71437" y="133945"/>
                </a:lnTo>
                <a:lnTo>
                  <a:pt x="62508" y="142875"/>
                </a:lnTo>
                <a:lnTo>
                  <a:pt x="53578" y="151804"/>
                </a:lnTo>
                <a:lnTo>
                  <a:pt x="62508" y="160734"/>
                </a:lnTo>
                <a:lnTo>
                  <a:pt x="71437" y="169664"/>
                </a:lnTo>
                <a:lnTo>
                  <a:pt x="80367" y="196453"/>
                </a:lnTo>
                <a:lnTo>
                  <a:pt x="107156" y="214312"/>
                </a:lnTo>
                <a:lnTo>
                  <a:pt x="133945" y="232172"/>
                </a:lnTo>
                <a:lnTo>
                  <a:pt x="151804" y="241101"/>
                </a:lnTo>
                <a:lnTo>
                  <a:pt x="169664" y="250031"/>
                </a:lnTo>
                <a:lnTo>
                  <a:pt x="187523" y="250031"/>
                </a:lnTo>
                <a:lnTo>
                  <a:pt x="205383" y="250031"/>
                </a:lnTo>
                <a:lnTo>
                  <a:pt x="205383" y="241101"/>
                </a:lnTo>
                <a:lnTo>
                  <a:pt x="205383" y="214312"/>
                </a:lnTo>
                <a:lnTo>
                  <a:pt x="205383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00313" y="4697015"/>
            <a:ext cx="125016" cy="178595"/>
          </a:xfrm>
          <a:custGeom>
            <a:avLst/>
            <a:gdLst/>
            <a:ahLst/>
            <a:cxnLst/>
            <a:rect l="0" t="0" r="0" b="0"/>
            <a:pathLst>
              <a:path w="125016" h="178595">
                <a:moveTo>
                  <a:pt x="0" y="71438"/>
                </a:move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62508"/>
                </a:lnTo>
                <a:lnTo>
                  <a:pt x="62507" y="5357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7143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35719"/>
                </a:lnTo>
                <a:lnTo>
                  <a:pt x="26789" y="71438"/>
                </a:lnTo>
                <a:lnTo>
                  <a:pt x="35718" y="107156"/>
                </a:lnTo>
                <a:lnTo>
                  <a:pt x="44648" y="142875"/>
                </a:lnTo>
                <a:lnTo>
                  <a:pt x="62507" y="160735"/>
                </a:lnTo>
                <a:lnTo>
                  <a:pt x="71437" y="178594"/>
                </a:lnTo>
                <a:lnTo>
                  <a:pt x="89296" y="178594"/>
                </a:lnTo>
                <a:lnTo>
                  <a:pt x="107156" y="169664"/>
                </a:lnTo>
                <a:lnTo>
                  <a:pt x="125015" y="151805"/>
                </a:lnTo>
                <a:lnTo>
                  <a:pt x="125015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80680" y="4670226"/>
            <a:ext cx="250032" cy="312541"/>
          </a:xfrm>
          <a:custGeom>
            <a:avLst/>
            <a:gdLst/>
            <a:ahLst/>
            <a:cxnLst/>
            <a:rect l="0" t="0" r="0" b="0"/>
            <a:pathLst>
              <a:path w="250032" h="312541">
                <a:moveTo>
                  <a:pt x="107156" y="0"/>
                </a:moveTo>
                <a:lnTo>
                  <a:pt x="9822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62508"/>
                </a:lnTo>
                <a:lnTo>
                  <a:pt x="98226" y="71438"/>
                </a:lnTo>
                <a:lnTo>
                  <a:pt x="98226" y="71438"/>
                </a:lnTo>
                <a:lnTo>
                  <a:pt x="107156" y="7143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25015" y="4464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42875" y="35719"/>
                </a:lnTo>
                <a:lnTo>
                  <a:pt x="160734" y="53578"/>
                </a:lnTo>
                <a:lnTo>
                  <a:pt x="187523" y="89297"/>
                </a:lnTo>
                <a:lnTo>
                  <a:pt x="205383" y="125016"/>
                </a:lnTo>
                <a:lnTo>
                  <a:pt x="223242" y="160735"/>
                </a:lnTo>
                <a:lnTo>
                  <a:pt x="241101" y="196453"/>
                </a:lnTo>
                <a:lnTo>
                  <a:pt x="250031" y="232172"/>
                </a:lnTo>
                <a:lnTo>
                  <a:pt x="250031" y="267891"/>
                </a:lnTo>
                <a:lnTo>
                  <a:pt x="232172" y="285751"/>
                </a:lnTo>
                <a:lnTo>
                  <a:pt x="214312" y="303610"/>
                </a:lnTo>
                <a:lnTo>
                  <a:pt x="178593" y="312540"/>
                </a:lnTo>
                <a:lnTo>
                  <a:pt x="142875" y="303610"/>
                </a:lnTo>
                <a:lnTo>
                  <a:pt x="89297" y="285751"/>
                </a:lnTo>
                <a:lnTo>
                  <a:pt x="44648" y="267891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28688" y="4741664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17859" y="17859"/>
                </a:lnTo>
                <a:lnTo>
                  <a:pt x="26789" y="44648"/>
                </a:lnTo>
                <a:lnTo>
                  <a:pt x="53578" y="62507"/>
                </a:lnTo>
                <a:lnTo>
                  <a:pt x="71437" y="98226"/>
                </a:lnTo>
                <a:lnTo>
                  <a:pt x="98226" y="133945"/>
                </a:lnTo>
                <a:lnTo>
                  <a:pt x="125015" y="169664"/>
                </a:lnTo>
                <a:lnTo>
                  <a:pt x="142875" y="196453"/>
                </a:lnTo>
                <a:lnTo>
                  <a:pt x="151804" y="223242"/>
                </a:lnTo>
                <a:lnTo>
                  <a:pt x="160734" y="232172"/>
                </a:lnTo>
                <a:lnTo>
                  <a:pt x="160734" y="232172"/>
                </a:lnTo>
                <a:lnTo>
                  <a:pt x="151804" y="214313"/>
                </a:lnTo>
                <a:lnTo>
                  <a:pt x="133945" y="196453"/>
                </a:lnTo>
                <a:lnTo>
                  <a:pt x="13394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75109" y="4688086"/>
            <a:ext cx="241103" cy="285751"/>
          </a:xfrm>
          <a:custGeom>
            <a:avLst/>
            <a:gdLst/>
            <a:ahLst/>
            <a:cxnLst/>
            <a:rect l="0" t="0" r="0" b="0"/>
            <a:pathLst>
              <a:path w="241103" h="285751">
                <a:moveTo>
                  <a:pt x="0" y="98226"/>
                </a:moveTo>
                <a:lnTo>
                  <a:pt x="0" y="89296"/>
                </a:lnTo>
                <a:lnTo>
                  <a:pt x="0" y="80367"/>
                </a:lnTo>
                <a:lnTo>
                  <a:pt x="8930" y="71437"/>
                </a:lnTo>
                <a:lnTo>
                  <a:pt x="26790" y="53578"/>
                </a:lnTo>
                <a:lnTo>
                  <a:pt x="44649" y="35718"/>
                </a:lnTo>
                <a:lnTo>
                  <a:pt x="71438" y="17859"/>
                </a:lnTo>
                <a:lnTo>
                  <a:pt x="98227" y="0"/>
                </a:lnTo>
                <a:lnTo>
                  <a:pt x="125016" y="0"/>
                </a:lnTo>
                <a:lnTo>
                  <a:pt x="160735" y="0"/>
                </a:lnTo>
                <a:lnTo>
                  <a:pt x="187524" y="26789"/>
                </a:lnTo>
                <a:lnTo>
                  <a:pt x="214313" y="71437"/>
                </a:lnTo>
                <a:lnTo>
                  <a:pt x="232172" y="116085"/>
                </a:lnTo>
                <a:lnTo>
                  <a:pt x="241102" y="160734"/>
                </a:lnTo>
                <a:lnTo>
                  <a:pt x="241102" y="214312"/>
                </a:lnTo>
                <a:lnTo>
                  <a:pt x="232172" y="250031"/>
                </a:lnTo>
                <a:lnTo>
                  <a:pt x="223243" y="276820"/>
                </a:lnTo>
                <a:lnTo>
                  <a:pt x="214313" y="285750"/>
                </a:lnTo>
                <a:lnTo>
                  <a:pt x="196454" y="276820"/>
                </a:lnTo>
                <a:lnTo>
                  <a:pt x="187524" y="258961"/>
                </a:lnTo>
                <a:lnTo>
                  <a:pt x="178594" y="232172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69789" y="4741664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17860" y="71437"/>
                </a:moveTo>
                <a:lnTo>
                  <a:pt x="1786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17860" y="9822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62507"/>
                </a:lnTo>
                <a:lnTo>
                  <a:pt x="44649" y="35718"/>
                </a:lnTo>
                <a:lnTo>
                  <a:pt x="35719" y="17859"/>
                </a:lnTo>
                <a:lnTo>
                  <a:pt x="26789" y="8929"/>
                </a:lnTo>
                <a:lnTo>
                  <a:pt x="17860" y="0"/>
                </a:lnTo>
                <a:lnTo>
                  <a:pt x="8930" y="0"/>
                </a:lnTo>
                <a:lnTo>
                  <a:pt x="0" y="26789"/>
                </a:lnTo>
                <a:lnTo>
                  <a:pt x="0" y="53578"/>
                </a:lnTo>
                <a:lnTo>
                  <a:pt x="8930" y="98226"/>
                </a:lnTo>
                <a:lnTo>
                  <a:pt x="17860" y="142875"/>
                </a:lnTo>
                <a:lnTo>
                  <a:pt x="26789" y="187524"/>
                </a:lnTo>
                <a:lnTo>
                  <a:pt x="44649" y="214313"/>
                </a:lnTo>
                <a:lnTo>
                  <a:pt x="62508" y="232172"/>
                </a:lnTo>
                <a:lnTo>
                  <a:pt x="80367" y="223242"/>
                </a:lnTo>
                <a:lnTo>
                  <a:pt x="89297" y="214313"/>
                </a:lnTo>
                <a:lnTo>
                  <a:pt x="98227" y="178594"/>
                </a:lnTo>
                <a:lnTo>
                  <a:pt x="98227" y="133945"/>
                </a:lnTo>
                <a:lnTo>
                  <a:pt x="98227" y="89297"/>
                </a:lnTo>
                <a:lnTo>
                  <a:pt x="9822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223367" y="4705945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44649" y="893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9" y="35719"/>
                </a:lnTo>
                <a:lnTo>
                  <a:pt x="62508" y="44648"/>
                </a:lnTo>
                <a:lnTo>
                  <a:pt x="80367" y="53578"/>
                </a:lnTo>
                <a:lnTo>
                  <a:pt x="98227" y="6250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07156" y="125016"/>
                </a:lnTo>
                <a:lnTo>
                  <a:pt x="89297" y="142875"/>
                </a:lnTo>
                <a:lnTo>
                  <a:pt x="62508" y="151805"/>
                </a:lnTo>
                <a:lnTo>
                  <a:pt x="35719" y="151805"/>
                </a:lnTo>
                <a:lnTo>
                  <a:pt x="1786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6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48383" y="4652367"/>
            <a:ext cx="26790" cy="160735"/>
          </a:xfrm>
          <a:custGeom>
            <a:avLst/>
            <a:gdLst/>
            <a:ahLst/>
            <a:cxnLst/>
            <a:rect l="0" t="0" r="0" b="0"/>
            <a:pathLst>
              <a:path w="26790" h="160735">
                <a:moveTo>
                  <a:pt x="0" y="35719"/>
                </a:move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17859" y="142875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42875"/>
                </a:lnTo>
                <a:lnTo>
                  <a:pt x="26789" y="116086"/>
                </a:lnTo>
                <a:lnTo>
                  <a:pt x="17859" y="89297"/>
                </a:lnTo>
                <a:lnTo>
                  <a:pt x="17859" y="4464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330523" y="4518421"/>
            <a:ext cx="1" cy="98228"/>
          </a:xfrm>
          <a:custGeom>
            <a:avLst/>
            <a:gdLst/>
            <a:ahLst/>
            <a:cxnLst/>
            <a:rect l="0" t="0" r="0" b="0"/>
            <a:pathLst>
              <a:path w="1" h="9822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89297"/>
                </a:lnTo>
                <a:lnTo>
                  <a:pt x="0" y="8036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10891" y="4643437"/>
            <a:ext cx="98227" cy="312541"/>
          </a:xfrm>
          <a:custGeom>
            <a:avLst/>
            <a:gdLst/>
            <a:ahLst/>
            <a:cxnLst/>
            <a:rect l="0" t="0" r="0" b="0"/>
            <a:pathLst>
              <a:path w="98227" h="312541">
                <a:moveTo>
                  <a:pt x="35718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53578"/>
                </a:lnTo>
                <a:lnTo>
                  <a:pt x="35718" y="71438"/>
                </a:lnTo>
                <a:lnTo>
                  <a:pt x="53578" y="80367"/>
                </a:lnTo>
                <a:lnTo>
                  <a:pt x="71437" y="89297"/>
                </a:lnTo>
                <a:lnTo>
                  <a:pt x="80367" y="98227"/>
                </a:lnTo>
                <a:lnTo>
                  <a:pt x="89297" y="98227"/>
                </a:lnTo>
                <a:lnTo>
                  <a:pt x="98226" y="98227"/>
                </a:lnTo>
                <a:lnTo>
                  <a:pt x="98226" y="98227"/>
                </a:lnTo>
                <a:lnTo>
                  <a:pt x="89297" y="98227"/>
                </a:lnTo>
                <a:lnTo>
                  <a:pt x="80367" y="98227"/>
                </a:lnTo>
                <a:lnTo>
                  <a:pt x="71437" y="107156"/>
                </a:lnTo>
                <a:lnTo>
                  <a:pt x="71437" y="133945"/>
                </a:lnTo>
                <a:lnTo>
                  <a:pt x="62507" y="169664"/>
                </a:lnTo>
                <a:lnTo>
                  <a:pt x="71437" y="205383"/>
                </a:lnTo>
                <a:lnTo>
                  <a:pt x="71437" y="250032"/>
                </a:lnTo>
                <a:lnTo>
                  <a:pt x="80367" y="285751"/>
                </a:lnTo>
                <a:lnTo>
                  <a:pt x="80367" y="303610"/>
                </a:lnTo>
                <a:lnTo>
                  <a:pt x="80367" y="312540"/>
                </a:lnTo>
                <a:lnTo>
                  <a:pt x="71437" y="312540"/>
                </a:lnTo>
                <a:lnTo>
                  <a:pt x="62507" y="285751"/>
                </a:lnTo>
                <a:lnTo>
                  <a:pt x="35718" y="250032"/>
                </a:lnTo>
                <a:lnTo>
                  <a:pt x="35718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0828" y="3830836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28688" y="3750468"/>
            <a:ext cx="89297" cy="241103"/>
          </a:xfrm>
          <a:custGeom>
            <a:avLst/>
            <a:gdLst/>
            <a:ahLst/>
            <a:cxnLst/>
            <a:rect l="0" t="0" r="0" b="0"/>
            <a:pathLst>
              <a:path w="89297" h="24110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17859" y="98227"/>
                </a:lnTo>
                <a:lnTo>
                  <a:pt x="26789" y="133946"/>
                </a:lnTo>
                <a:lnTo>
                  <a:pt x="35718" y="169664"/>
                </a:lnTo>
                <a:lnTo>
                  <a:pt x="44648" y="196453"/>
                </a:lnTo>
                <a:lnTo>
                  <a:pt x="53578" y="214313"/>
                </a:lnTo>
                <a:lnTo>
                  <a:pt x="71437" y="232172"/>
                </a:lnTo>
                <a:lnTo>
                  <a:pt x="71437" y="241102"/>
                </a:lnTo>
                <a:lnTo>
                  <a:pt x="80367" y="241102"/>
                </a:lnTo>
                <a:lnTo>
                  <a:pt x="89296" y="241102"/>
                </a:lnTo>
                <a:lnTo>
                  <a:pt x="89296" y="241102"/>
                </a:lnTo>
                <a:lnTo>
                  <a:pt x="80367" y="232172"/>
                </a:lnTo>
                <a:lnTo>
                  <a:pt x="8036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66180" y="3786187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0" y="214313"/>
                </a:moveTo>
                <a:lnTo>
                  <a:pt x="8929" y="223242"/>
                </a:lnTo>
                <a:lnTo>
                  <a:pt x="17859" y="232172"/>
                </a:lnTo>
                <a:lnTo>
                  <a:pt x="26789" y="232172"/>
                </a:lnTo>
                <a:lnTo>
                  <a:pt x="53578" y="223242"/>
                </a:lnTo>
                <a:lnTo>
                  <a:pt x="71437" y="214313"/>
                </a:lnTo>
                <a:lnTo>
                  <a:pt x="98226" y="187524"/>
                </a:lnTo>
                <a:lnTo>
                  <a:pt x="125015" y="160734"/>
                </a:lnTo>
                <a:lnTo>
                  <a:pt x="151804" y="133945"/>
                </a:lnTo>
                <a:lnTo>
                  <a:pt x="169664" y="98227"/>
                </a:lnTo>
                <a:lnTo>
                  <a:pt x="187523" y="71438"/>
                </a:lnTo>
                <a:lnTo>
                  <a:pt x="196453" y="44649"/>
                </a:lnTo>
                <a:lnTo>
                  <a:pt x="196453" y="2678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41164" y="3679031"/>
            <a:ext cx="303611" cy="178595"/>
          </a:xfrm>
          <a:custGeom>
            <a:avLst/>
            <a:gdLst/>
            <a:ahLst/>
            <a:cxnLst/>
            <a:rect l="0" t="0" r="0" b="0"/>
            <a:pathLst>
              <a:path w="303611" h="178595">
                <a:moveTo>
                  <a:pt x="0" y="178594"/>
                </a:moveTo>
                <a:lnTo>
                  <a:pt x="8930" y="178594"/>
                </a:lnTo>
                <a:lnTo>
                  <a:pt x="17860" y="178594"/>
                </a:lnTo>
                <a:lnTo>
                  <a:pt x="35719" y="178594"/>
                </a:lnTo>
                <a:lnTo>
                  <a:pt x="62508" y="178594"/>
                </a:lnTo>
                <a:lnTo>
                  <a:pt x="89297" y="160734"/>
                </a:lnTo>
                <a:lnTo>
                  <a:pt x="125016" y="142875"/>
                </a:lnTo>
                <a:lnTo>
                  <a:pt x="160735" y="116086"/>
                </a:lnTo>
                <a:lnTo>
                  <a:pt x="196453" y="89297"/>
                </a:lnTo>
                <a:lnTo>
                  <a:pt x="223242" y="71437"/>
                </a:lnTo>
                <a:lnTo>
                  <a:pt x="258961" y="44648"/>
                </a:lnTo>
                <a:lnTo>
                  <a:pt x="285750" y="17859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35844" y="3536156"/>
            <a:ext cx="321470" cy="330399"/>
          </a:xfrm>
          <a:custGeom>
            <a:avLst/>
            <a:gdLst/>
            <a:ahLst/>
            <a:cxnLst/>
            <a:rect l="0" t="0" r="0" b="0"/>
            <a:pathLst>
              <a:path w="321470" h="330399">
                <a:moveTo>
                  <a:pt x="0" y="187523"/>
                </a:moveTo>
                <a:lnTo>
                  <a:pt x="8930" y="187523"/>
                </a:lnTo>
                <a:lnTo>
                  <a:pt x="17859" y="205383"/>
                </a:lnTo>
                <a:lnTo>
                  <a:pt x="17859" y="232172"/>
                </a:lnTo>
                <a:lnTo>
                  <a:pt x="35719" y="258961"/>
                </a:lnTo>
                <a:lnTo>
                  <a:pt x="44648" y="285750"/>
                </a:lnTo>
                <a:lnTo>
                  <a:pt x="44648" y="312539"/>
                </a:lnTo>
                <a:lnTo>
                  <a:pt x="53578" y="321469"/>
                </a:lnTo>
                <a:lnTo>
                  <a:pt x="53578" y="330398"/>
                </a:lnTo>
                <a:lnTo>
                  <a:pt x="53578" y="330398"/>
                </a:lnTo>
                <a:lnTo>
                  <a:pt x="44648" y="321469"/>
                </a:lnTo>
                <a:lnTo>
                  <a:pt x="44648" y="303609"/>
                </a:lnTo>
                <a:lnTo>
                  <a:pt x="44648" y="276820"/>
                </a:lnTo>
                <a:lnTo>
                  <a:pt x="35719" y="241101"/>
                </a:lnTo>
                <a:lnTo>
                  <a:pt x="35719" y="205383"/>
                </a:lnTo>
                <a:lnTo>
                  <a:pt x="35719" y="169664"/>
                </a:lnTo>
                <a:lnTo>
                  <a:pt x="44648" y="142875"/>
                </a:lnTo>
                <a:lnTo>
                  <a:pt x="53578" y="133945"/>
                </a:lnTo>
                <a:lnTo>
                  <a:pt x="71437" y="133945"/>
                </a:lnTo>
                <a:lnTo>
                  <a:pt x="89297" y="151805"/>
                </a:lnTo>
                <a:lnTo>
                  <a:pt x="98226" y="187523"/>
                </a:lnTo>
                <a:lnTo>
                  <a:pt x="116086" y="223242"/>
                </a:lnTo>
                <a:lnTo>
                  <a:pt x="125015" y="258961"/>
                </a:lnTo>
                <a:lnTo>
                  <a:pt x="133945" y="285750"/>
                </a:lnTo>
                <a:lnTo>
                  <a:pt x="133945" y="303609"/>
                </a:lnTo>
                <a:lnTo>
                  <a:pt x="142875" y="312539"/>
                </a:lnTo>
                <a:lnTo>
                  <a:pt x="142875" y="312539"/>
                </a:lnTo>
                <a:lnTo>
                  <a:pt x="142875" y="294680"/>
                </a:lnTo>
                <a:lnTo>
                  <a:pt x="142875" y="258961"/>
                </a:lnTo>
                <a:lnTo>
                  <a:pt x="142875" y="214312"/>
                </a:lnTo>
                <a:lnTo>
                  <a:pt x="142875" y="169664"/>
                </a:lnTo>
                <a:lnTo>
                  <a:pt x="142875" y="133945"/>
                </a:lnTo>
                <a:lnTo>
                  <a:pt x="151805" y="98226"/>
                </a:lnTo>
                <a:lnTo>
                  <a:pt x="160734" y="89297"/>
                </a:lnTo>
                <a:lnTo>
                  <a:pt x="169664" y="89297"/>
                </a:lnTo>
                <a:lnTo>
                  <a:pt x="187523" y="116086"/>
                </a:lnTo>
                <a:lnTo>
                  <a:pt x="205383" y="151805"/>
                </a:lnTo>
                <a:lnTo>
                  <a:pt x="214312" y="196453"/>
                </a:lnTo>
                <a:lnTo>
                  <a:pt x="232172" y="241101"/>
                </a:lnTo>
                <a:lnTo>
                  <a:pt x="241101" y="267890"/>
                </a:lnTo>
                <a:lnTo>
                  <a:pt x="241101" y="294680"/>
                </a:lnTo>
                <a:lnTo>
                  <a:pt x="250031" y="294680"/>
                </a:lnTo>
                <a:lnTo>
                  <a:pt x="250031" y="285750"/>
                </a:lnTo>
                <a:lnTo>
                  <a:pt x="250031" y="258961"/>
                </a:lnTo>
                <a:lnTo>
                  <a:pt x="241101" y="214312"/>
                </a:lnTo>
                <a:lnTo>
                  <a:pt x="241101" y="160734"/>
                </a:lnTo>
                <a:lnTo>
                  <a:pt x="241101" y="107156"/>
                </a:lnTo>
                <a:lnTo>
                  <a:pt x="241101" y="53578"/>
                </a:lnTo>
                <a:lnTo>
                  <a:pt x="258961" y="17859"/>
                </a:lnTo>
                <a:lnTo>
                  <a:pt x="267890" y="0"/>
                </a:lnTo>
                <a:lnTo>
                  <a:pt x="285750" y="0"/>
                </a:lnTo>
                <a:lnTo>
                  <a:pt x="303609" y="17859"/>
                </a:lnTo>
                <a:lnTo>
                  <a:pt x="312539" y="44648"/>
                </a:lnTo>
                <a:lnTo>
                  <a:pt x="321469" y="71437"/>
                </a:lnTo>
                <a:lnTo>
                  <a:pt x="32146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330523" y="3402211"/>
            <a:ext cx="107158" cy="410766"/>
          </a:xfrm>
          <a:custGeom>
            <a:avLst/>
            <a:gdLst/>
            <a:ahLst/>
            <a:cxnLst/>
            <a:rect l="0" t="0" r="0" b="0"/>
            <a:pathLst>
              <a:path w="107158" h="410766">
                <a:moveTo>
                  <a:pt x="17860" y="205382"/>
                </a:moveTo>
                <a:lnTo>
                  <a:pt x="17860" y="214312"/>
                </a:lnTo>
                <a:lnTo>
                  <a:pt x="26790" y="223242"/>
                </a:lnTo>
                <a:lnTo>
                  <a:pt x="26790" y="241101"/>
                </a:lnTo>
                <a:lnTo>
                  <a:pt x="35719" y="267890"/>
                </a:lnTo>
                <a:lnTo>
                  <a:pt x="44649" y="294679"/>
                </a:lnTo>
                <a:lnTo>
                  <a:pt x="53579" y="330398"/>
                </a:lnTo>
                <a:lnTo>
                  <a:pt x="62508" y="357187"/>
                </a:lnTo>
                <a:lnTo>
                  <a:pt x="71438" y="383976"/>
                </a:lnTo>
                <a:lnTo>
                  <a:pt x="80368" y="401835"/>
                </a:lnTo>
                <a:lnTo>
                  <a:pt x="80368" y="410765"/>
                </a:lnTo>
                <a:lnTo>
                  <a:pt x="71438" y="401835"/>
                </a:lnTo>
                <a:lnTo>
                  <a:pt x="53579" y="392906"/>
                </a:lnTo>
                <a:lnTo>
                  <a:pt x="44649" y="357187"/>
                </a:lnTo>
                <a:lnTo>
                  <a:pt x="26790" y="303609"/>
                </a:lnTo>
                <a:lnTo>
                  <a:pt x="8930" y="241101"/>
                </a:lnTo>
                <a:lnTo>
                  <a:pt x="0" y="169664"/>
                </a:lnTo>
                <a:lnTo>
                  <a:pt x="0" y="98226"/>
                </a:lnTo>
                <a:lnTo>
                  <a:pt x="8930" y="44648"/>
                </a:lnTo>
                <a:lnTo>
                  <a:pt x="35719" y="8929"/>
                </a:lnTo>
                <a:lnTo>
                  <a:pt x="53579" y="0"/>
                </a:lnTo>
                <a:lnTo>
                  <a:pt x="80368" y="0"/>
                </a:lnTo>
                <a:lnTo>
                  <a:pt x="98227" y="26789"/>
                </a:lnTo>
                <a:lnTo>
                  <a:pt x="107157" y="71437"/>
                </a:lnTo>
                <a:lnTo>
                  <a:pt x="98227" y="116085"/>
                </a:lnTo>
                <a:lnTo>
                  <a:pt x="89297" y="160734"/>
                </a:lnTo>
                <a:lnTo>
                  <a:pt x="80368" y="196453"/>
                </a:lnTo>
                <a:lnTo>
                  <a:pt x="62508" y="214312"/>
                </a:lnTo>
                <a:lnTo>
                  <a:pt x="62508" y="214312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27039" y="3330773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8930" y="0"/>
                </a:moveTo>
                <a:lnTo>
                  <a:pt x="8930" y="0"/>
                </a:lnTo>
                <a:lnTo>
                  <a:pt x="17859" y="17859"/>
                </a:lnTo>
                <a:lnTo>
                  <a:pt x="26789" y="44648"/>
                </a:lnTo>
                <a:lnTo>
                  <a:pt x="35719" y="80367"/>
                </a:lnTo>
                <a:lnTo>
                  <a:pt x="53578" y="125016"/>
                </a:lnTo>
                <a:lnTo>
                  <a:pt x="62508" y="169664"/>
                </a:lnTo>
                <a:lnTo>
                  <a:pt x="71438" y="205383"/>
                </a:lnTo>
                <a:lnTo>
                  <a:pt x="80367" y="232172"/>
                </a:lnTo>
                <a:lnTo>
                  <a:pt x="89297" y="241102"/>
                </a:lnTo>
                <a:lnTo>
                  <a:pt x="89297" y="232172"/>
                </a:lnTo>
                <a:lnTo>
                  <a:pt x="80367" y="214313"/>
                </a:lnTo>
                <a:lnTo>
                  <a:pt x="71438" y="187523"/>
                </a:lnTo>
                <a:lnTo>
                  <a:pt x="53578" y="142875"/>
                </a:lnTo>
                <a:lnTo>
                  <a:pt x="26789" y="89297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919883" y="3232546"/>
            <a:ext cx="214313" cy="133947"/>
          </a:xfrm>
          <a:custGeom>
            <a:avLst/>
            <a:gdLst/>
            <a:ahLst/>
            <a:cxnLst/>
            <a:rect l="0" t="0" r="0" b="0"/>
            <a:pathLst>
              <a:path w="214313" h="133947">
                <a:moveTo>
                  <a:pt x="0" y="107157"/>
                </a:move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33946"/>
                </a:lnTo>
                <a:lnTo>
                  <a:pt x="26789" y="116086"/>
                </a:lnTo>
                <a:lnTo>
                  <a:pt x="35719" y="98227"/>
                </a:lnTo>
                <a:lnTo>
                  <a:pt x="62508" y="80368"/>
                </a:lnTo>
                <a:lnTo>
                  <a:pt x="80367" y="53579"/>
                </a:lnTo>
                <a:lnTo>
                  <a:pt x="116086" y="35719"/>
                </a:lnTo>
                <a:lnTo>
                  <a:pt x="151805" y="17860"/>
                </a:lnTo>
                <a:lnTo>
                  <a:pt x="178594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169914" y="3330773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0" y="107156"/>
                </a:move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9" y="160734"/>
                </a:lnTo>
                <a:lnTo>
                  <a:pt x="53578" y="142875"/>
                </a:lnTo>
                <a:lnTo>
                  <a:pt x="62508" y="116086"/>
                </a:lnTo>
                <a:lnTo>
                  <a:pt x="71438" y="89297"/>
                </a:lnTo>
                <a:lnTo>
                  <a:pt x="71438" y="53578"/>
                </a:lnTo>
                <a:lnTo>
                  <a:pt x="7143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17859"/>
                </a:lnTo>
                <a:lnTo>
                  <a:pt x="44649" y="44648"/>
                </a:lnTo>
                <a:lnTo>
                  <a:pt x="44649" y="80367"/>
                </a:lnTo>
                <a:lnTo>
                  <a:pt x="44649" y="116086"/>
                </a:lnTo>
                <a:lnTo>
                  <a:pt x="53578" y="151805"/>
                </a:lnTo>
                <a:lnTo>
                  <a:pt x="53578" y="169664"/>
                </a:lnTo>
                <a:lnTo>
                  <a:pt x="62508" y="178594"/>
                </a:lnTo>
                <a:lnTo>
                  <a:pt x="71438" y="178594"/>
                </a:lnTo>
                <a:lnTo>
                  <a:pt x="80367" y="169664"/>
                </a:lnTo>
                <a:lnTo>
                  <a:pt x="98227" y="142875"/>
                </a:lnTo>
                <a:lnTo>
                  <a:pt x="107156" y="107156"/>
                </a:lnTo>
                <a:lnTo>
                  <a:pt x="125016" y="71438"/>
                </a:lnTo>
                <a:lnTo>
                  <a:pt x="133945" y="44648"/>
                </a:lnTo>
                <a:lnTo>
                  <a:pt x="151805" y="35719"/>
                </a:lnTo>
                <a:lnTo>
                  <a:pt x="160734" y="35719"/>
                </a:lnTo>
                <a:lnTo>
                  <a:pt x="169664" y="44648"/>
                </a:lnTo>
                <a:lnTo>
                  <a:pt x="169664" y="71438"/>
                </a:lnTo>
                <a:lnTo>
                  <a:pt x="169664" y="98227"/>
                </a:lnTo>
                <a:lnTo>
                  <a:pt x="169664" y="125016"/>
                </a:lnTo>
                <a:lnTo>
                  <a:pt x="160734" y="142875"/>
                </a:lnTo>
                <a:lnTo>
                  <a:pt x="16073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75297" y="3312914"/>
            <a:ext cx="17860" cy="62508"/>
          </a:xfrm>
          <a:custGeom>
            <a:avLst/>
            <a:gdLst/>
            <a:ahLst/>
            <a:cxnLst/>
            <a:rect l="0" t="0" r="0" b="0"/>
            <a:pathLst>
              <a:path w="17860" h="62508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384227" y="3134320"/>
            <a:ext cx="62508" cy="321470"/>
          </a:xfrm>
          <a:custGeom>
            <a:avLst/>
            <a:gdLst/>
            <a:ahLst/>
            <a:cxnLst/>
            <a:rect l="0" t="0" r="0" b="0"/>
            <a:pathLst>
              <a:path w="62508" h="321470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0" y="89297"/>
                </a:lnTo>
                <a:lnTo>
                  <a:pt x="0" y="142875"/>
                </a:lnTo>
                <a:lnTo>
                  <a:pt x="0" y="196453"/>
                </a:lnTo>
                <a:lnTo>
                  <a:pt x="8929" y="241101"/>
                </a:lnTo>
                <a:lnTo>
                  <a:pt x="8929" y="276820"/>
                </a:lnTo>
                <a:lnTo>
                  <a:pt x="26789" y="303609"/>
                </a:lnTo>
                <a:lnTo>
                  <a:pt x="35718" y="321469"/>
                </a:lnTo>
                <a:lnTo>
                  <a:pt x="44648" y="321469"/>
                </a:lnTo>
                <a:lnTo>
                  <a:pt x="53578" y="303609"/>
                </a:lnTo>
                <a:lnTo>
                  <a:pt x="62507" y="285750"/>
                </a:lnTo>
                <a:lnTo>
                  <a:pt x="62507" y="258961"/>
                </a:lnTo>
                <a:lnTo>
                  <a:pt x="62507" y="232172"/>
                </a:lnTo>
                <a:lnTo>
                  <a:pt x="53578" y="196453"/>
                </a:lnTo>
                <a:lnTo>
                  <a:pt x="35718" y="169664"/>
                </a:lnTo>
                <a:lnTo>
                  <a:pt x="3571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2339578" y="3259336"/>
            <a:ext cx="125017" cy="71438"/>
          </a:xfrm>
          <a:custGeom>
            <a:avLst/>
            <a:gdLst/>
            <a:ahLst/>
            <a:cxnLst/>
            <a:rect l="0" t="0" r="0" b="0"/>
            <a:pathLst>
              <a:path w="125017" h="7143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17860" y="62507"/>
                </a:lnTo>
                <a:lnTo>
                  <a:pt x="35719" y="53578"/>
                </a:lnTo>
                <a:lnTo>
                  <a:pt x="62508" y="44648"/>
                </a:lnTo>
                <a:lnTo>
                  <a:pt x="80367" y="26789"/>
                </a:lnTo>
                <a:lnTo>
                  <a:pt x="107156" y="892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1696641" y="4330898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1473398" y="3839765"/>
            <a:ext cx="750095" cy="669728"/>
          </a:xfrm>
          <a:custGeom>
            <a:avLst/>
            <a:gdLst/>
            <a:ahLst/>
            <a:cxnLst/>
            <a:rect l="0" t="0" r="0" b="0"/>
            <a:pathLst>
              <a:path w="750095" h="669728">
                <a:moveTo>
                  <a:pt x="303610" y="491133"/>
                </a:moveTo>
                <a:lnTo>
                  <a:pt x="303610" y="491133"/>
                </a:lnTo>
                <a:lnTo>
                  <a:pt x="312540" y="491133"/>
                </a:lnTo>
                <a:lnTo>
                  <a:pt x="312540" y="491133"/>
                </a:lnTo>
                <a:lnTo>
                  <a:pt x="312540" y="491133"/>
                </a:lnTo>
                <a:lnTo>
                  <a:pt x="312540" y="49113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0063"/>
                </a:lnTo>
                <a:lnTo>
                  <a:pt x="312540" y="508992"/>
                </a:lnTo>
                <a:lnTo>
                  <a:pt x="312540" y="508992"/>
                </a:lnTo>
                <a:lnTo>
                  <a:pt x="312540" y="508992"/>
                </a:lnTo>
                <a:lnTo>
                  <a:pt x="312540" y="508992"/>
                </a:lnTo>
                <a:lnTo>
                  <a:pt x="312540" y="508992"/>
                </a:lnTo>
                <a:lnTo>
                  <a:pt x="312540" y="508992"/>
                </a:lnTo>
                <a:lnTo>
                  <a:pt x="312540" y="508992"/>
                </a:lnTo>
                <a:lnTo>
                  <a:pt x="312540" y="508992"/>
                </a:lnTo>
                <a:lnTo>
                  <a:pt x="321469" y="508992"/>
                </a:lnTo>
                <a:lnTo>
                  <a:pt x="321469" y="508992"/>
                </a:lnTo>
                <a:lnTo>
                  <a:pt x="321469" y="508992"/>
                </a:lnTo>
                <a:lnTo>
                  <a:pt x="321469" y="517922"/>
                </a:lnTo>
                <a:lnTo>
                  <a:pt x="321469" y="517922"/>
                </a:lnTo>
                <a:lnTo>
                  <a:pt x="321469" y="517922"/>
                </a:lnTo>
                <a:lnTo>
                  <a:pt x="330399" y="517922"/>
                </a:lnTo>
                <a:lnTo>
                  <a:pt x="330399" y="517922"/>
                </a:lnTo>
                <a:lnTo>
                  <a:pt x="330399" y="526852"/>
                </a:lnTo>
                <a:lnTo>
                  <a:pt x="330399" y="526852"/>
                </a:lnTo>
                <a:lnTo>
                  <a:pt x="330399" y="526852"/>
                </a:lnTo>
                <a:lnTo>
                  <a:pt x="330399" y="526852"/>
                </a:lnTo>
                <a:lnTo>
                  <a:pt x="330399" y="535781"/>
                </a:lnTo>
                <a:lnTo>
                  <a:pt x="330399" y="535781"/>
                </a:lnTo>
                <a:lnTo>
                  <a:pt x="330399" y="535781"/>
                </a:lnTo>
                <a:lnTo>
                  <a:pt x="330399" y="535781"/>
                </a:lnTo>
                <a:lnTo>
                  <a:pt x="330399" y="544711"/>
                </a:lnTo>
                <a:lnTo>
                  <a:pt x="330399" y="544711"/>
                </a:lnTo>
                <a:lnTo>
                  <a:pt x="339329" y="544711"/>
                </a:lnTo>
                <a:lnTo>
                  <a:pt x="339329" y="544711"/>
                </a:lnTo>
                <a:lnTo>
                  <a:pt x="339329" y="544711"/>
                </a:lnTo>
                <a:lnTo>
                  <a:pt x="339329" y="544711"/>
                </a:lnTo>
                <a:lnTo>
                  <a:pt x="339329" y="553641"/>
                </a:lnTo>
                <a:lnTo>
                  <a:pt x="339329" y="553641"/>
                </a:lnTo>
                <a:lnTo>
                  <a:pt x="339329" y="553641"/>
                </a:lnTo>
                <a:lnTo>
                  <a:pt x="339329" y="553641"/>
                </a:lnTo>
                <a:lnTo>
                  <a:pt x="339329" y="553641"/>
                </a:lnTo>
                <a:lnTo>
                  <a:pt x="339329" y="553641"/>
                </a:lnTo>
                <a:lnTo>
                  <a:pt x="339329" y="553641"/>
                </a:lnTo>
                <a:lnTo>
                  <a:pt x="339329" y="553641"/>
                </a:lnTo>
                <a:lnTo>
                  <a:pt x="339329" y="562571"/>
                </a:lnTo>
                <a:lnTo>
                  <a:pt x="348258" y="562571"/>
                </a:lnTo>
                <a:lnTo>
                  <a:pt x="348258" y="562571"/>
                </a:lnTo>
                <a:lnTo>
                  <a:pt x="348258" y="562571"/>
                </a:lnTo>
                <a:lnTo>
                  <a:pt x="348258" y="562571"/>
                </a:lnTo>
                <a:lnTo>
                  <a:pt x="348258" y="562571"/>
                </a:lnTo>
                <a:lnTo>
                  <a:pt x="348258" y="562571"/>
                </a:lnTo>
                <a:lnTo>
                  <a:pt x="348258" y="562571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7150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48258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043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932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89360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598289"/>
                </a:lnTo>
                <a:lnTo>
                  <a:pt x="330399" y="607219"/>
                </a:lnTo>
                <a:lnTo>
                  <a:pt x="330399" y="607219"/>
                </a:lnTo>
                <a:lnTo>
                  <a:pt x="330399" y="607219"/>
                </a:lnTo>
                <a:lnTo>
                  <a:pt x="330399" y="607219"/>
                </a:lnTo>
                <a:lnTo>
                  <a:pt x="330399" y="607219"/>
                </a:lnTo>
                <a:lnTo>
                  <a:pt x="330399" y="607219"/>
                </a:lnTo>
                <a:lnTo>
                  <a:pt x="321469" y="607219"/>
                </a:lnTo>
                <a:lnTo>
                  <a:pt x="321469" y="607219"/>
                </a:lnTo>
                <a:lnTo>
                  <a:pt x="321469" y="607219"/>
                </a:lnTo>
                <a:lnTo>
                  <a:pt x="321469" y="607219"/>
                </a:lnTo>
                <a:lnTo>
                  <a:pt x="321469" y="616149"/>
                </a:lnTo>
                <a:lnTo>
                  <a:pt x="321469" y="616149"/>
                </a:lnTo>
                <a:lnTo>
                  <a:pt x="321469" y="616149"/>
                </a:lnTo>
                <a:lnTo>
                  <a:pt x="321469" y="616149"/>
                </a:lnTo>
                <a:lnTo>
                  <a:pt x="321469" y="625078"/>
                </a:lnTo>
                <a:lnTo>
                  <a:pt x="321469" y="625078"/>
                </a:lnTo>
                <a:lnTo>
                  <a:pt x="321469" y="625078"/>
                </a:lnTo>
                <a:lnTo>
                  <a:pt x="321469" y="625078"/>
                </a:lnTo>
                <a:lnTo>
                  <a:pt x="321469" y="625078"/>
                </a:lnTo>
                <a:lnTo>
                  <a:pt x="312540" y="625078"/>
                </a:lnTo>
                <a:lnTo>
                  <a:pt x="312540" y="625078"/>
                </a:lnTo>
                <a:lnTo>
                  <a:pt x="312540" y="625078"/>
                </a:lnTo>
                <a:lnTo>
                  <a:pt x="312540" y="625078"/>
                </a:lnTo>
                <a:lnTo>
                  <a:pt x="312540" y="625078"/>
                </a:lnTo>
                <a:lnTo>
                  <a:pt x="312540" y="634008"/>
                </a:lnTo>
                <a:lnTo>
                  <a:pt x="312540" y="634008"/>
                </a:lnTo>
                <a:lnTo>
                  <a:pt x="312540" y="634008"/>
                </a:lnTo>
                <a:lnTo>
                  <a:pt x="312540" y="634008"/>
                </a:lnTo>
                <a:lnTo>
                  <a:pt x="312540" y="634008"/>
                </a:lnTo>
                <a:lnTo>
                  <a:pt x="303610" y="634008"/>
                </a:lnTo>
                <a:lnTo>
                  <a:pt x="303610" y="634008"/>
                </a:lnTo>
                <a:lnTo>
                  <a:pt x="303610" y="634008"/>
                </a:lnTo>
                <a:lnTo>
                  <a:pt x="303610" y="634008"/>
                </a:lnTo>
                <a:lnTo>
                  <a:pt x="303610" y="634008"/>
                </a:lnTo>
                <a:lnTo>
                  <a:pt x="303610" y="634008"/>
                </a:lnTo>
                <a:lnTo>
                  <a:pt x="303610" y="634008"/>
                </a:lnTo>
                <a:lnTo>
                  <a:pt x="303610" y="642938"/>
                </a:lnTo>
                <a:lnTo>
                  <a:pt x="303610" y="642938"/>
                </a:lnTo>
                <a:lnTo>
                  <a:pt x="303610" y="642938"/>
                </a:lnTo>
                <a:lnTo>
                  <a:pt x="303610" y="642938"/>
                </a:lnTo>
                <a:lnTo>
                  <a:pt x="303610" y="651867"/>
                </a:lnTo>
                <a:lnTo>
                  <a:pt x="303610" y="651867"/>
                </a:lnTo>
                <a:lnTo>
                  <a:pt x="303610" y="651867"/>
                </a:lnTo>
                <a:lnTo>
                  <a:pt x="303610" y="651867"/>
                </a:lnTo>
                <a:lnTo>
                  <a:pt x="303610" y="651867"/>
                </a:lnTo>
                <a:lnTo>
                  <a:pt x="303610" y="651867"/>
                </a:lnTo>
                <a:lnTo>
                  <a:pt x="294680" y="651867"/>
                </a:lnTo>
                <a:lnTo>
                  <a:pt x="294680" y="651867"/>
                </a:lnTo>
                <a:lnTo>
                  <a:pt x="294680" y="651867"/>
                </a:lnTo>
                <a:lnTo>
                  <a:pt x="294680" y="660797"/>
                </a:lnTo>
                <a:lnTo>
                  <a:pt x="285750" y="660797"/>
                </a:lnTo>
                <a:lnTo>
                  <a:pt x="285750" y="660797"/>
                </a:lnTo>
                <a:lnTo>
                  <a:pt x="285750" y="660797"/>
                </a:lnTo>
                <a:lnTo>
                  <a:pt x="285750" y="660797"/>
                </a:lnTo>
                <a:lnTo>
                  <a:pt x="276821" y="651867"/>
                </a:lnTo>
                <a:lnTo>
                  <a:pt x="276821" y="651867"/>
                </a:lnTo>
                <a:lnTo>
                  <a:pt x="276821" y="651867"/>
                </a:lnTo>
                <a:lnTo>
                  <a:pt x="276821" y="651867"/>
                </a:lnTo>
                <a:lnTo>
                  <a:pt x="276821" y="660797"/>
                </a:lnTo>
                <a:lnTo>
                  <a:pt x="276821" y="660797"/>
                </a:lnTo>
                <a:lnTo>
                  <a:pt x="267891" y="660797"/>
                </a:lnTo>
                <a:lnTo>
                  <a:pt x="267891" y="660797"/>
                </a:lnTo>
                <a:lnTo>
                  <a:pt x="267891" y="660797"/>
                </a:lnTo>
                <a:lnTo>
                  <a:pt x="267891" y="660797"/>
                </a:lnTo>
                <a:lnTo>
                  <a:pt x="267891" y="660797"/>
                </a:lnTo>
                <a:lnTo>
                  <a:pt x="258961" y="660797"/>
                </a:lnTo>
                <a:lnTo>
                  <a:pt x="258961" y="660797"/>
                </a:lnTo>
                <a:lnTo>
                  <a:pt x="250032" y="660797"/>
                </a:lnTo>
                <a:lnTo>
                  <a:pt x="250032" y="660797"/>
                </a:lnTo>
                <a:lnTo>
                  <a:pt x="241102" y="660797"/>
                </a:lnTo>
                <a:lnTo>
                  <a:pt x="241102" y="669727"/>
                </a:lnTo>
                <a:lnTo>
                  <a:pt x="241102" y="669727"/>
                </a:lnTo>
                <a:lnTo>
                  <a:pt x="232172" y="669727"/>
                </a:lnTo>
                <a:lnTo>
                  <a:pt x="232172" y="669727"/>
                </a:lnTo>
                <a:lnTo>
                  <a:pt x="232172" y="669727"/>
                </a:lnTo>
                <a:lnTo>
                  <a:pt x="223243" y="669727"/>
                </a:lnTo>
                <a:lnTo>
                  <a:pt x="223243" y="669727"/>
                </a:lnTo>
                <a:lnTo>
                  <a:pt x="223243" y="669727"/>
                </a:lnTo>
                <a:lnTo>
                  <a:pt x="223243" y="669727"/>
                </a:lnTo>
                <a:lnTo>
                  <a:pt x="214313" y="669727"/>
                </a:lnTo>
                <a:lnTo>
                  <a:pt x="214313" y="669727"/>
                </a:lnTo>
                <a:lnTo>
                  <a:pt x="214313" y="669727"/>
                </a:lnTo>
                <a:lnTo>
                  <a:pt x="205383" y="660797"/>
                </a:lnTo>
                <a:lnTo>
                  <a:pt x="205383" y="660797"/>
                </a:lnTo>
                <a:lnTo>
                  <a:pt x="205383" y="660797"/>
                </a:lnTo>
                <a:lnTo>
                  <a:pt x="196454" y="660797"/>
                </a:lnTo>
                <a:lnTo>
                  <a:pt x="196454" y="660797"/>
                </a:lnTo>
                <a:lnTo>
                  <a:pt x="196454" y="660797"/>
                </a:lnTo>
                <a:lnTo>
                  <a:pt x="187524" y="651867"/>
                </a:lnTo>
                <a:lnTo>
                  <a:pt x="187524" y="651867"/>
                </a:lnTo>
                <a:lnTo>
                  <a:pt x="178594" y="651867"/>
                </a:lnTo>
                <a:lnTo>
                  <a:pt x="169665" y="651867"/>
                </a:lnTo>
                <a:lnTo>
                  <a:pt x="169665" y="651867"/>
                </a:lnTo>
                <a:lnTo>
                  <a:pt x="160735" y="651867"/>
                </a:lnTo>
                <a:lnTo>
                  <a:pt x="160735" y="651867"/>
                </a:lnTo>
                <a:lnTo>
                  <a:pt x="160735" y="651867"/>
                </a:lnTo>
                <a:lnTo>
                  <a:pt x="151805" y="651867"/>
                </a:lnTo>
                <a:lnTo>
                  <a:pt x="151805" y="651867"/>
                </a:lnTo>
                <a:lnTo>
                  <a:pt x="142875" y="651867"/>
                </a:lnTo>
                <a:lnTo>
                  <a:pt x="142875" y="651867"/>
                </a:lnTo>
                <a:lnTo>
                  <a:pt x="142875" y="651867"/>
                </a:lnTo>
                <a:lnTo>
                  <a:pt x="133946" y="651867"/>
                </a:lnTo>
                <a:lnTo>
                  <a:pt x="133946" y="651867"/>
                </a:lnTo>
                <a:lnTo>
                  <a:pt x="133946" y="651867"/>
                </a:lnTo>
                <a:lnTo>
                  <a:pt x="133946" y="651867"/>
                </a:lnTo>
                <a:lnTo>
                  <a:pt x="133946" y="651867"/>
                </a:lnTo>
                <a:lnTo>
                  <a:pt x="125016" y="651867"/>
                </a:lnTo>
                <a:lnTo>
                  <a:pt x="125016" y="651867"/>
                </a:lnTo>
                <a:lnTo>
                  <a:pt x="125016" y="651867"/>
                </a:lnTo>
                <a:lnTo>
                  <a:pt x="125016" y="642938"/>
                </a:lnTo>
                <a:lnTo>
                  <a:pt x="125016" y="642938"/>
                </a:lnTo>
                <a:lnTo>
                  <a:pt x="125016" y="642938"/>
                </a:lnTo>
                <a:lnTo>
                  <a:pt x="12501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16086" y="642938"/>
                </a:lnTo>
                <a:lnTo>
                  <a:pt x="107157" y="642938"/>
                </a:lnTo>
                <a:lnTo>
                  <a:pt x="107157" y="642938"/>
                </a:lnTo>
                <a:lnTo>
                  <a:pt x="107157" y="642938"/>
                </a:lnTo>
                <a:lnTo>
                  <a:pt x="107157" y="642938"/>
                </a:lnTo>
                <a:lnTo>
                  <a:pt x="107157" y="642938"/>
                </a:lnTo>
                <a:lnTo>
                  <a:pt x="98227" y="634008"/>
                </a:lnTo>
                <a:lnTo>
                  <a:pt x="98227" y="634008"/>
                </a:lnTo>
                <a:lnTo>
                  <a:pt x="98227" y="634008"/>
                </a:lnTo>
                <a:lnTo>
                  <a:pt x="98227" y="634008"/>
                </a:lnTo>
                <a:lnTo>
                  <a:pt x="89297" y="634008"/>
                </a:lnTo>
                <a:lnTo>
                  <a:pt x="89297" y="634008"/>
                </a:lnTo>
                <a:lnTo>
                  <a:pt x="89297" y="634008"/>
                </a:lnTo>
                <a:lnTo>
                  <a:pt x="89297" y="634008"/>
                </a:lnTo>
                <a:lnTo>
                  <a:pt x="89297" y="634008"/>
                </a:lnTo>
                <a:lnTo>
                  <a:pt x="80368" y="634008"/>
                </a:lnTo>
                <a:lnTo>
                  <a:pt x="80368" y="634008"/>
                </a:lnTo>
                <a:lnTo>
                  <a:pt x="80368" y="625078"/>
                </a:lnTo>
                <a:lnTo>
                  <a:pt x="80368" y="625078"/>
                </a:lnTo>
                <a:lnTo>
                  <a:pt x="80368" y="625078"/>
                </a:lnTo>
                <a:lnTo>
                  <a:pt x="80368" y="616149"/>
                </a:lnTo>
                <a:lnTo>
                  <a:pt x="80368" y="616149"/>
                </a:lnTo>
                <a:lnTo>
                  <a:pt x="80368" y="616149"/>
                </a:lnTo>
                <a:lnTo>
                  <a:pt x="71438" y="607219"/>
                </a:lnTo>
                <a:lnTo>
                  <a:pt x="71438" y="607219"/>
                </a:lnTo>
                <a:lnTo>
                  <a:pt x="71438" y="607219"/>
                </a:lnTo>
                <a:lnTo>
                  <a:pt x="71438" y="607219"/>
                </a:lnTo>
                <a:lnTo>
                  <a:pt x="71438" y="607219"/>
                </a:lnTo>
                <a:lnTo>
                  <a:pt x="71438" y="607219"/>
                </a:lnTo>
                <a:lnTo>
                  <a:pt x="62508" y="598289"/>
                </a:lnTo>
                <a:lnTo>
                  <a:pt x="62508" y="598289"/>
                </a:lnTo>
                <a:lnTo>
                  <a:pt x="62508" y="589360"/>
                </a:lnTo>
                <a:lnTo>
                  <a:pt x="53579" y="580430"/>
                </a:lnTo>
                <a:lnTo>
                  <a:pt x="53579" y="580430"/>
                </a:lnTo>
                <a:lnTo>
                  <a:pt x="53579" y="571500"/>
                </a:lnTo>
                <a:lnTo>
                  <a:pt x="44649" y="562571"/>
                </a:lnTo>
                <a:lnTo>
                  <a:pt x="44649" y="562571"/>
                </a:lnTo>
                <a:lnTo>
                  <a:pt x="35719" y="553641"/>
                </a:lnTo>
                <a:lnTo>
                  <a:pt x="35719" y="553641"/>
                </a:lnTo>
                <a:lnTo>
                  <a:pt x="35719" y="544711"/>
                </a:lnTo>
                <a:lnTo>
                  <a:pt x="35719" y="544711"/>
                </a:lnTo>
                <a:lnTo>
                  <a:pt x="26790" y="535781"/>
                </a:lnTo>
                <a:lnTo>
                  <a:pt x="26790" y="526852"/>
                </a:lnTo>
                <a:lnTo>
                  <a:pt x="26790" y="526852"/>
                </a:lnTo>
                <a:lnTo>
                  <a:pt x="26790" y="517922"/>
                </a:lnTo>
                <a:lnTo>
                  <a:pt x="26790" y="517922"/>
                </a:lnTo>
                <a:lnTo>
                  <a:pt x="26790" y="508992"/>
                </a:lnTo>
                <a:lnTo>
                  <a:pt x="17860" y="500063"/>
                </a:lnTo>
                <a:lnTo>
                  <a:pt x="17860" y="500063"/>
                </a:lnTo>
                <a:lnTo>
                  <a:pt x="17860" y="491133"/>
                </a:lnTo>
                <a:lnTo>
                  <a:pt x="17860" y="491133"/>
                </a:lnTo>
                <a:lnTo>
                  <a:pt x="17860" y="49113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73274"/>
                </a:lnTo>
                <a:lnTo>
                  <a:pt x="8930" y="473274"/>
                </a:lnTo>
                <a:lnTo>
                  <a:pt x="8930" y="464344"/>
                </a:lnTo>
                <a:lnTo>
                  <a:pt x="8930" y="464344"/>
                </a:lnTo>
                <a:lnTo>
                  <a:pt x="8930" y="455414"/>
                </a:lnTo>
                <a:lnTo>
                  <a:pt x="8930" y="455414"/>
                </a:lnTo>
                <a:lnTo>
                  <a:pt x="8930" y="446485"/>
                </a:lnTo>
                <a:lnTo>
                  <a:pt x="8930" y="446485"/>
                </a:lnTo>
                <a:lnTo>
                  <a:pt x="8930" y="446485"/>
                </a:lnTo>
                <a:lnTo>
                  <a:pt x="0" y="437555"/>
                </a:lnTo>
                <a:lnTo>
                  <a:pt x="0" y="428625"/>
                </a:lnTo>
                <a:lnTo>
                  <a:pt x="0" y="428625"/>
                </a:lnTo>
                <a:lnTo>
                  <a:pt x="0" y="419696"/>
                </a:lnTo>
                <a:lnTo>
                  <a:pt x="0" y="419696"/>
                </a:lnTo>
                <a:lnTo>
                  <a:pt x="0" y="410766"/>
                </a:lnTo>
                <a:lnTo>
                  <a:pt x="0" y="401836"/>
                </a:lnTo>
                <a:lnTo>
                  <a:pt x="0" y="401836"/>
                </a:lnTo>
                <a:lnTo>
                  <a:pt x="0" y="392906"/>
                </a:lnTo>
                <a:lnTo>
                  <a:pt x="0" y="392906"/>
                </a:lnTo>
                <a:lnTo>
                  <a:pt x="0" y="383977"/>
                </a:lnTo>
                <a:lnTo>
                  <a:pt x="0" y="383977"/>
                </a:lnTo>
                <a:lnTo>
                  <a:pt x="0" y="375047"/>
                </a:lnTo>
                <a:lnTo>
                  <a:pt x="0" y="375047"/>
                </a:lnTo>
                <a:lnTo>
                  <a:pt x="0" y="366117"/>
                </a:lnTo>
                <a:lnTo>
                  <a:pt x="0" y="366117"/>
                </a:lnTo>
                <a:lnTo>
                  <a:pt x="0" y="357188"/>
                </a:lnTo>
                <a:lnTo>
                  <a:pt x="0" y="357188"/>
                </a:lnTo>
                <a:lnTo>
                  <a:pt x="0" y="348258"/>
                </a:lnTo>
                <a:lnTo>
                  <a:pt x="0" y="339328"/>
                </a:lnTo>
                <a:lnTo>
                  <a:pt x="8930" y="339328"/>
                </a:lnTo>
                <a:lnTo>
                  <a:pt x="8930" y="330399"/>
                </a:lnTo>
                <a:lnTo>
                  <a:pt x="8930" y="321469"/>
                </a:lnTo>
                <a:lnTo>
                  <a:pt x="8930" y="321469"/>
                </a:lnTo>
                <a:lnTo>
                  <a:pt x="17860" y="312539"/>
                </a:lnTo>
                <a:lnTo>
                  <a:pt x="17860" y="303610"/>
                </a:lnTo>
                <a:lnTo>
                  <a:pt x="26790" y="294680"/>
                </a:lnTo>
                <a:lnTo>
                  <a:pt x="26790" y="285750"/>
                </a:lnTo>
                <a:lnTo>
                  <a:pt x="35719" y="276821"/>
                </a:lnTo>
                <a:lnTo>
                  <a:pt x="35719" y="267891"/>
                </a:lnTo>
                <a:lnTo>
                  <a:pt x="35719" y="26789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0031"/>
                </a:lnTo>
                <a:lnTo>
                  <a:pt x="53579" y="241102"/>
                </a:lnTo>
                <a:lnTo>
                  <a:pt x="53579" y="24110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23242"/>
                </a:lnTo>
                <a:lnTo>
                  <a:pt x="71438" y="214313"/>
                </a:lnTo>
                <a:lnTo>
                  <a:pt x="71438" y="214313"/>
                </a:lnTo>
                <a:lnTo>
                  <a:pt x="71438" y="205383"/>
                </a:lnTo>
                <a:lnTo>
                  <a:pt x="80368" y="205383"/>
                </a:lnTo>
                <a:lnTo>
                  <a:pt x="80368" y="205383"/>
                </a:lnTo>
                <a:lnTo>
                  <a:pt x="80368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87524"/>
                </a:lnTo>
                <a:lnTo>
                  <a:pt x="89297" y="187524"/>
                </a:lnTo>
                <a:lnTo>
                  <a:pt x="98227" y="187524"/>
                </a:lnTo>
                <a:lnTo>
                  <a:pt x="98227" y="187524"/>
                </a:lnTo>
                <a:lnTo>
                  <a:pt x="98227" y="187524"/>
                </a:lnTo>
                <a:lnTo>
                  <a:pt x="107157" y="178594"/>
                </a:lnTo>
                <a:lnTo>
                  <a:pt x="107157" y="178594"/>
                </a:lnTo>
                <a:lnTo>
                  <a:pt x="107157" y="169664"/>
                </a:lnTo>
                <a:lnTo>
                  <a:pt x="116086" y="169664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33946" y="151805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33946"/>
                </a:lnTo>
                <a:lnTo>
                  <a:pt x="151805" y="133946"/>
                </a:lnTo>
                <a:lnTo>
                  <a:pt x="151805" y="133946"/>
                </a:lnTo>
                <a:lnTo>
                  <a:pt x="160735" y="125016"/>
                </a:lnTo>
                <a:lnTo>
                  <a:pt x="169665" y="125016"/>
                </a:lnTo>
                <a:lnTo>
                  <a:pt x="169665" y="116086"/>
                </a:lnTo>
                <a:lnTo>
                  <a:pt x="169665" y="116086"/>
                </a:lnTo>
                <a:lnTo>
                  <a:pt x="178594" y="116086"/>
                </a:lnTo>
                <a:lnTo>
                  <a:pt x="178594" y="107156"/>
                </a:lnTo>
                <a:lnTo>
                  <a:pt x="187524" y="107156"/>
                </a:lnTo>
                <a:lnTo>
                  <a:pt x="187524" y="98227"/>
                </a:lnTo>
                <a:lnTo>
                  <a:pt x="196454" y="98227"/>
                </a:lnTo>
                <a:lnTo>
                  <a:pt x="196454" y="89297"/>
                </a:lnTo>
                <a:lnTo>
                  <a:pt x="205383" y="89297"/>
                </a:lnTo>
                <a:lnTo>
                  <a:pt x="214313" y="89297"/>
                </a:lnTo>
                <a:lnTo>
                  <a:pt x="223243" y="80367"/>
                </a:lnTo>
                <a:lnTo>
                  <a:pt x="223243" y="80367"/>
                </a:lnTo>
                <a:lnTo>
                  <a:pt x="232172" y="71438"/>
                </a:lnTo>
                <a:lnTo>
                  <a:pt x="232172" y="71438"/>
                </a:lnTo>
                <a:lnTo>
                  <a:pt x="241102" y="62508"/>
                </a:lnTo>
                <a:lnTo>
                  <a:pt x="250032" y="62508"/>
                </a:lnTo>
                <a:lnTo>
                  <a:pt x="258961" y="53578"/>
                </a:lnTo>
                <a:lnTo>
                  <a:pt x="267891" y="53578"/>
                </a:lnTo>
                <a:lnTo>
                  <a:pt x="276821" y="44649"/>
                </a:lnTo>
                <a:lnTo>
                  <a:pt x="276821" y="44649"/>
                </a:lnTo>
                <a:lnTo>
                  <a:pt x="285750" y="35719"/>
                </a:lnTo>
                <a:lnTo>
                  <a:pt x="294680" y="35719"/>
                </a:lnTo>
                <a:lnTo>
                  <a:pt x="294680" y="35719"/>
                </a:lnTo>
                <a:lnTo>
                  <a:pt x="303610" y="26789"/>
                </a:lnTo>
                <a:lnTo>
                  <a:pt x="303610" y="26789"/>
                </a:lnTo>
                <a:lnTo>
                  <a:pt x="312540" y="26789"/>
                </a:lnTo>
                <a:lnTo>
                  <a:pt x="312540" y="17860"/>
                </a:lnTo>
                <a:lnTo>
                  <a:pt x="321469" y="17860"/>
                </a:lnTo>
                <a:lnTo>
                  <a:pt x="330399" y="17860"/>
                </a:lnTo>
                <a:lnTo>
                  <a:pt x="330399" y="17860"/>
                </a:lnTo>
                <a:lnTo>
                  <a:pt x="339329" y="17860"/>
                </a:lnTo>
                <a:lnTo>
                  <a:pt x="339329" y="8930"/>
                </a:lnTo>
                <a:lnTo>
                  <a:pt x="348258" y="8930"/>
                </a:lnTo>
                <a:lnTo>
                  <a:pt x="348258" y="8930"/>
                </a:lnTo>
                <a:lnTo>
                  <a:pt x="357188" y="0"/>
                </a:lnTo>
                <a:lnTo>
                  <a:pt x="366118" y="0"/>
                </a:lnTo>
                <a:lnTo>
                  <a:pt x="366118" y="0"/>
                </a:lnTo>
                <a:lnTo>
                  <a:pt x="375047" y="0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0"/>
                </a:lnTo>
                <a:lnTo>
                  <a:pt x="392907" y="0"/>
                </a:lnTo>
                <a:lnTo>
                  <a:pt x="392907" y="0"/>
                </a:lnTo>
                <a:lnTo>
                  <a:pt x="401836" y="0"/>
                </a:lnTo>
                <a:lnTo>
                  <a:pt x="401836" y="0"/>
                </a:lnTo>
                <a:lnTo>
                  <a:pt x="410766" y="0"/>
                </a:lnTo>
                <a:lnTo>
                  <a:pt x="410766" y="0"/>
                </a:lnTo>
                <a:lnTo>
                  <a:pt x="419696" y="0"/>
                </a:lnTo>
                <a:lnTo>
                  <a:pt x="419696" y="0"/>
                </a:lnTo>
                <a:lnTo>
                  <a:pt x="419696" y="0"/>
                </a:lnTo>
                <a:lnTo>
                  <a:pt x="428625" y="0"/>
                </a:lnTo>
                <a:lnTo>
                  <a:pt x="428625" y="0"/>
                </a:lnTo>
                <a:lnTo>
                  <a:pt x="437555" y="0"/>
                </a:lnTo>
                <a:lnTo>
                  <a:pt x="437555" y="0"/>
                </a:lnTo>
                <a:lnTo>
                  <a:pt x="446485" y="0"/>
                </a:lnTo>
                <a:lnTo>
                  <a:pt x="455415" y="0"/>
                </a:lnTo>
                <a:lnTo>
                  <a:pt x="455415" y="0"/>
                </a:lnTo>
                <a:lnTo>
                  <a:pt x="464344" y="8930"/>
                </a:lnTo>
                <a:lnTo>
                  <a:pt x="473274" y="8930"/>
                </a:lnTo>
                <a:lnTo>
                  <a:pt x="473274" y="8930"/>
                </a:lnTo>
                <a:lnTo>
                  <a:pt x="482204" y="8930"/>
                </a:lnTo>
                <a:lnTo>
                  <a:pt x="491133" y="17860"/>
                </a:lnTo>
                <a:lnTo>
                  <a:pt x="500063" y="17860"/>
                </a:lnTo>
                <a:lnTo>
                  <a:pt x="500063" y="26789"/>
                </a:lnTo>
                <a:lnTo>
                  <a:pt x="508993" y="26789"/>
                </a:lnTo>
                <a:lnTo>
                  <a:pt x="517922" y="35719"/>
                </a:lnTo>
                <a:lnTo>
                  <a:pt x="526852" y="35719"/>
                </a:lnTo>
                <a:lnTo>
                  <a:pt x="535782" y="35719"/>
                </a:lnTo>
                <a:lnTo>
                  <a:pt x="544711" y="44649"/>
                </a:lnTo>
                <a:lnTo>
                  <a:pt x="553641" y="44649"/>
                </a:lnTo>
                <a:lnTo>
                  <a:pt x="562571" y="53578"/>
                </a:lnTo>
                <a:lnTo>
                  <a:pt x="571500" y="62508"/>
                </a:lnTo>
                <a:lnTo>
                  <a:pt x="580430" y="62508"/>
                </a:lnTo>
                <a:lnTo>
                  <a:pt x="589360" y="71438"/>
                </a:lnTo>
                <a:lnTo>
                  <a:pt x="598290" y="71438"/>
                </a:lnTo>
                <a:lnTo>
                  <a:pt x="607219" y="80367"/>
                </a:lnTo>
                <a:lnTo>
                  <a:pt x="607219" y="89297"/>
                </a:lnTo>
                <a:lnTo>
                  <a:pt x="616149" y="89297"/>
                </a:lnTo>
                <a:lnTo>
                  <a:pt x="634008" y="98227"/>
                </a:lnTo>
                <a:lnTo>
                  <a:pt x="642938" y="98227"/>
                </a:lnTo>
                <a:lnTo>
                  <a:pt x="642938" y="107156"/>
                </a:lnTo>
                <a:lnTo>
                  <a:pt x="651868" y="116086"/>
                </a:lnTo>
                <a:lnTo>
                  <a:pt x="669727" y="125016"/>
                </a:lnTo>
                <a:lnTo>
                  <a:pt x="669727" y="125016"/>
                </a:lnTo>
                <a:lnTo>
                  <a:pt x="678657" y="142875"/>
                </a:lnTo>
                <a:lnTo>
                  <a:pt x="687586" y="142875"/>
                </a:lnTo>
                <a:lnTo>
                  <a:pt x="696516" y="151805"/>
                </a:lnTo>
                <a:lnTo>
                  <a:pt x="705446" y="160735"/>
                </a:lnTo>
                <a:lnTo>
                  <a:pt x="714375" y="169664"/>
                </a:lnTo>
                <a:lnTo>
                  <a:pt x="714375" y="178594"/>
                </a:lnTo>
                <a:lnTo>
                  <a:pt x="723305" y="178594"/>
                </a:lnTo>
                <a:lnTo>
                  <a:pt x="732235" y="178594"/>
                </a:lnTo>
                <a:lnTo>
                  <a:pt x="732235" y="187524"/>
                </a:lnTo>
                <a:lnTo>
                  <a:pt x="741165" y="196453"/>
                </a:lnTo>
                <a:lnTo>
                  <a:pt x="741165" y="205383"/>
                </a:lnTo>
                <a:lnTo>
                  <a:pt x="75009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1312664" y="3732609"/>
            <a:ext cx="1187650" cy="964407"/>
          </a:xfrm>
          <a:custGeom>
            <a:avLst/>
            <a:gdLst/>
            <a:ahLst/>
            <a:cxnLst/>
            <a:rect l="0" t="0" r="0" b="0"/>
            <a:pathLst>
              <a:path w="1187650" h="964407">
                <a:moveTo>
                  <a:pt x="910828" y="321469"/>
                </a:moveTo>
                <a:lnTo>
                  <a:pt x="919758" y="321469"/>
                </a:lnTo>
                <a:lnTo>
                  <a:pt x="919758" y="330398"/>
                </a:lnTo>
                <a:lnTo>
                  <a:pt x="928688" y="339328"/>
                </a:lnTo>
                <a:lnTo>
                  <a:pt x="928688" y="348258"/>
                </a:lnTo>
                <a:lnTo>
                  <a:pt x="937617" y="357187"/>
                </a:lnTo>
                <a:lnTo>
                  <a:pt x="937617" y="366117"/>
                </a:lnTo>
                <a:lnTo>
                  <a:pt x="937617" y="375047"/>
                </a:lnTo>
                <a:lnTo>
                  <a:pt x="946547" y="375047"/>
                </a:lnTo>
                <a:lnTo>
                  <a:pt x="946547" y="383977"/>
                </a:lnTo>
                <a:lnTo>
                  <a:pt x="946547" y="392906"/>
                </a:lnTo>
                <a:lnTo>
                  <a:pt x="946547" y="401836"/>
                </a:lnTo>
                <a:lnTo>
                  <a:pt x="946547" y="410766"/>
                </a:lnTo>
                <a:lnTo>
                  <a:pt x="955477" y="419695"/>
                </a:lnTo>
                <a:lnTo>
                  <a:pt x="955477" y="428625"/>
                </a:lnTo>
                <a:lnTo>
                  <a:pt x="955477" y="437555"/>
                </a:lnTo>
                <a:lnTo>
                  <a:pt x="955477" y="446484"/>
                </a:lnTo>
                <a:lnTo>
                  <a:pt x="955477" y="446484"/>
                </a:lnTo>
                <a:lnTo>
                  <a:pt x="946547" y="464344"/>
                </a:lnTo>
                <a:lnTo>
                  <a:pt x="946547" y="473273"/>
                </a:lnTo>
                <a:lnTo>
                  <a:pt x="946547" y="482203"/>
                </a:lnTo>
                <a:lnTo>
                  <a:pt x="946547" y="491133"/>
                </a:lnTo>
                <a:lnTo>
                  <a:pt x="946547" y="500062"/>
                </a:lnTo>
                <a:lnTo>
                  <a:pt x="937617" y="508992"/>
                </a:lnTo>
                <a:lnTo>
                  <a:pt x="937617" y="526852"/>
                </a:lnTo>
                <a:lnTo>
                  <a:pt x="937617" y="535781"/>
                </a:lnTo>
                <a:lnTo>
                  <a:pt x="937617" y="553641"/>
                </a:lnTo>
                <a:lnTo>
                  <a:pt x="928688" y="562570"/>
                </a:lnTo>
                <a:lnTo>
                  <a:pt x="928688" y="580430"/>
                </a:lnTo>
                <a:lnTo>
                  <a:pt x="928688" y="589359"/>
                </a:lnTo>
                <a:lnTo>
                  <a:pt x="919758" y="598289"/>
                </a:lnTo>
                <a:lnTo>
                  <a:pt x="919758" y="607219"/>
                </a:lnTo>
                <a:lnTo>
                  <a:pt x="919758" y="616148"/>
                </a:lnTo>
                <a:lnTo>
                  <a:pt x="919758" y="625078"/>
                </a:lnTo>
                <a:lnTo>
                  <a:pt x="910828" y="634008"/>
                </a:lnTo>
                <a:lnTo>
                  <a:pt x="910828" y="642937"/>
                </a:lnTo>
                <a:lnTo>
                  <a:pt x="910828" y="651867"/>
                </a:lnTo>
                <a:lnTo>
                  <a:pt x="910828" y="660797"/>
                </a:lnTo>
                <a:lnTo>
                  <a:pt x="901899" y="669727"/>
                </a:lnTo>
                <a:lnTo>
                  <a:pt x="901899" y="678656"/>
                </a:lnTo>
                <a:lnTo>
                  <a:pt x="892969" y="687586"/>
                </a:lnTo>
                <a:lnTo>
                  <a:pt x="892969" y="696516"/>
                </a:lnTo>
                <a:lnTo>
                  <a:pt x="892969" y="705445"/>
                </a:lnTo>
                <a:lnTo>
                  <a:pt x="884039" y="714375"/>
                </a:lnTo>
                <a:lnTo>
                  <a:pt x="875109" y="723305"/>
                </a:lnTo>
                <a:lnTo>
                  <a:pt x="866180" y="732234"/>
                </a:lnTo>
                <a:lnTo>
                  <a:pt x="866180" y="741164"/>
                </a:lnTo>
                <a:lnTo>
                  <a:pt x="857250" y="759023"/>
                </a:lnTo>
                <a:lnTo>
                  <a:pt x="839391" y="767953"/>
                </a:lnTo>
                <a:lnTo>
                  <a:pt x="830461" y="776883"/>
                </a:lnTo>
                <a:lnTo>
                  <a:pt x="821531" y="794742"/>
                </a:lnTo>
                <a:lnTo>
                  <a:pt x="812602" y="803672"/>
                </a:lnTo>
                <a:lnTo>
                  <a:pt x="794742" y="821531"/>
                </a:lnTo>
                <a:lnTo>
                  <a:pt x="785813" y="839391"/>
                </a:lnTo>
                <a:lnTo>
                  <a:pt x="767953" y="848320"/>
                </a:lnTo>
                <a:lnTo>
                  <a:pt x="750094" y="866180"/>
                </a:lnTo>
                <a:lnTo>
                  <a:pt x="732234" y="875109"/>
                </a:lnTo>
                <a:lnTo>
                  <a:pt x="714375" y="884039"/>
                </a:lnTo>
                <a:lnTo>
                  <a:pt x="696516" y="892969"/>
                </a:lnTo>
                <a:lnTo>
                  <a:pt x="678656" y="901898"/>
                </a:lnTo>
                <a:lnTo>
                  <a:pt x="660797" y="910828"/>
                </a:lnTo>
                <a:lnTo>
                  <a:pt x="651867" y="919758"/>
                </a:lnTo>
                <a:lnTo>
                  <a:pt x="634008" y="919758"/>
                </a:lnTo>
                <a:lnTo>
                  <a:pt x="616149" y="928687"/>
                </a:lnTo>
                <a:lnTo>
                  <a:pt x="598289" y="937617"/>
                </a:lnTo>
                <a:lnTo>
                  <a:pt x="580430" y="937617"/>
                </a:lnTo>
                <a:lnTo>
                  <a:pt x="562570" y="946547"/>
                </a:lnTo>
                <a:lnTo>
                  <a:pt x="544711" y="955477"/>
                </a:lnTo>
                <a:lnTo>
                  <a:pt x="535781" y="955477"/>
                </a:lnTo>
                <a:lnTo>
                  <a:pt x="517922" y="955477"/>
                </a:lnTo>
                <a:lnTo>
                  <a:pt x="500063" y="955477"/>
                </a:lnTo>
                <a:lnTo>
                  <a:pt x="482203" y="964406"/>
                </a:lnTo>
                <a:lnTo>
                  <a:pt x="473274" y="964406"/>
                </a:lnTo>
                <a:lnTo>
                  <a:pt x="455414" y="964406"/>
                </a:lnTo>
                <a:lnTo>
                  <a:pt x="437555" y="964406"/>
                </a:lnTo>
                <a:lnTo>
                  <a:pt x="428625" y="964406"/>
                </a:lnTo>
                <a:lnTo>
                  <a:pt x="410766" y="955477"/>
                </a:lnTo>
                <a:lnTo>
                  <a:pt x="401836" y="955477"/>
                </a:lnTo>
                <a:lnTo>
                  <a:pt x="383977" y="955477"/>
                </a:lnTo>
                <a:lnTo>
                  <a:pt x="375047" y="955477"/>
                </a:lnTo>
                <a:lnTo>
                  <a:pt x="357188" y="946547"/>
                </a:lnTo>
                <a:lnTo>
                  <a:pt x="348258" y="946547"/>
                </a:lnTo>
                <a:lnTo>
                  <a:pt x="339328" y="946547"/>
                </a:lnTo>
                <a:lnTo>
                  <a:pt x="321469" y="937617"/>
                </a:lnTo>
                <a:lnTo>
                  <a:pt x="312539" y="937617"/>
                </a:lnTo>
                <a:lnTo>
                  <a:pt x="303609" y="937617"/>
                </a:lnTo>
                <a:lnTo>
                  <a:pt x="294680" y="928687"/>
                </a:lnTo>
                <a:lnTo>
                  <a:pt x="285750" y="919758"/>
                </a:lnTo>
                <a:lnTo>
                  <a:pt x="276820" y="910828"/>
                </a:lnTo>
                <a:lnTo>
                  <a:pt x="267891" y="910828"/>
                </a:lnTo>
                <a:lnTo>
                  <a:pt x="258961" y="901898"/>
                </a:lnTo>
                <a:lnTo>
                  <a:pt x="241102" y="901898"/>
                </a:lnTo>
                <a:lnTo>
                  <a:pt x="232172" y="892969"/>
                </a:lnTo>
                <a:lnTo>
                  <a:pt x="223242" y="884039"/>
                </a:lnTo>
                <a:lnTo>
                  <a:pt x="205383" y="884039"/>
                </a:lnTo>
                <a:lnTo>
                  <a:pt x="196453" y="875109"/>
                </a:lnTo>
                <a:lnTo>
                  <a:pt x="187524" y="875109"/>
                </a:lnTo>
                <a:lnTo>
                  <a:pt x="178594" y="875109"/>
                </a:lnTo>
                <a:lnTo>
                  <a:pt x="160734" y="866180"/>
                </a:lnTo>
                <a:lnTo>
                  <a:pt x="160734" y="866180"/>
                </a:lnTo>
                <a:lnTo>
                  <a:pt x="142875" y="857250"/>
                </a:lnTo>
                <a:lnTo>
                  <a:pt x="133945" y="857250"/>
                </a:lnTo>
                <a:lnTo>
                  <a:pt x="125016" y="848320"/>
                </a:lnTo>
                <a:lnTo>
                  <a:pt x="116086" y="839391"/>
                </a:lnTo>
                <a:lnTo>
                  <a:pt x="107156" y="839391"/>
                </a:lnTo>
                <a:lnTo>
                  <a:pt x="98227" y="830461"/>
                </a:lnTo>
                <a:lnTo>
                  <a:pt x="89297" y="821531"/>
                </a:lnTo>
                <a:lnTo>
                  <a:pt x="80367" y="812602"/>
                </a:lnTo>
                <a:lnTo>
                  <a:pt x="71438" y="803672"/>
                </a:lnTo>
                <a:lnTo>
                  <a:pt x="62508" y="794742"/>
                </a:lnTo>
                <a:lnTo>
                  <a:pt x="62508" y="785812"/>
                </a:lnTo>
                <a:lnTo>
                  <a:pt x="53578" y="776883"/>
                </a:lnTo>
                <a:lnTo>
                  <a:pt x="44649" y="767953"/>
                </a:lnTo>
                <a:lnTo>
                  <a:pt x="44649" y="759023"/>
                </a:lnTo>
                <a:lnTo>
                  <a:pt x="35719" y="750094"/>
                </a:lnTo>
                <a:lnTo>
                  <a:pt x="26789" y="741164"/>
                </a:lnTo>
                <a:lnTo>
                  <a:pt x="26789" y="732234"/>
                </a:lnTo>
                <a:lnTo>
                  <a:pt x="17859" y="714375"/>
                </a:lnTo>
                <a:lnTo>
                  <a:pt x="17859" y="705445"/>
                </a:lnTo>
                <a:lnTo>
                  <a:pt x="8930" y="696516"/>
                </a:lnTo>
                <a:lnTo>
                  <a:pt x="8930" y="687586"/>
                </a:lnTo>
                <a:lnTo>
                  <a:pt x="8930" y="678656"/>
                </a:lnTo>
                <a:lnTo>
                  <a:pt x="0" y="660797"/>
                </a:lnTo>
                <a:lnTo>
                  <a:pt x="0" y="651867"/>
                </a:lnTo>
                <a:lnTo>
                  <a:pt x="0" y="642937"/>
                </a:lnTo>
                <a:lnTo>
                  <a:pt x="0" y="634008"/>
                </a:lnTo>
                <a:lnTo>
                  <a:pt x="0" y="616148"/>
                </a:lnTo>
                <a:lnTo>
                  <a:pt x="0" y="607219"/>
                </a:lnTo>
                <a:lnTo>
                  <a:pt x="0" y="589359"/>
                </a:lnTo>
                <a:lnTo>
                  <a:pt x="0" y="580430"/>
                </a:lnTo>
                <a:lnTo>
                  <a:pt x="0" y="571500"/>
                </a:lnTo>
                <a:lnTo>
                  <a:pt x="0" y="553641"/>
                </a:lnTo>
                <a:lnTo>
                  <a:pt x="0" y="544711"/>
                </a:lnTo>
                <a:lnTo>
                  <a:pt x="0" y="535781"/>
                </a:lnTo>
                <a:lnTo>
                  <a:pt x="0" y="526852"/>
                </a:lnTo>
                <a:lnTo>
                  <a:pt x="0" y="517922"/>
                </a:lnTo>
                <a:lnTo>
                  <a:pt x="0" y="500062"/>
                </a:lnTo>
                <a:lnTo>
                  <a:pt x="8930" y="491133"/>
                </a:lnTo>
                <a:lnTo>
                  <a:pt x="8930" y="482203"/>
                </a:lnTo>
                <a:lnTo>
                  <a:pt x="8930" y="473273"/>
                </a:lnTo>
                <a:lnTo>
                  <a:pt x="8930" y="455414"/>
                </a:lnTo>
                <a:lnTo>
                  <a:pt x="8930" y="446484"/>
                </a:lnTo>
                <a:lnTo>
                  <a:pt x="17859" y="428625"/>
                </a:lnTo>
                <a:lnTo>
                  <a:pt x="17859" y="410766"/>
                </a:lnTo>
                <a:lnTo>
                  <a:pt x="26789" y="401836"/>
                </a:lnTo>
                <a:lnTo>
                  <a:pt x="35719" y="383977"/>
                </a:lnTo>
                <a:lnTo>
                  <a:pt x="44649" y="366117"/>
                </a:lnTo>
                <a:lnTo>
                  <a:pt x="53578" y="357187"/>
                </a:lnTo>
                <a:lnTo>
                  <a:pt x="53578" y="339328"/>
                </a:lnTo>
                <a:lnTo>
                  <a:pt x="62508" y="321469"/>
                </a:lnTo>
                <a:lnTo>
                  <a:pt x="71438" y="312539"/>
                </a:lnTo>
                <a:lnTo>
                  <a:pt x="89297" y="294680"/>
                </a:lnTo>
                <a:lnTo>
                  <a:pt x="98227" y="276820"/>
                </a:lnTo>
                <a:lnTo>
                  <a:pt x="107156" y="258961"/>
                </a:lnTo>
                <a:lnTo>
                  <a:pt x="125016" y="241102"/>
                </a:lnTo>
                <a:lnTo>
                  <a:pt x="133945" y="223242"/>
                </a:lnTo>
                <a:lnTo>
                  <a:pt x="151805" y="205383"/>
                </a:lnTo>
                <a:lnTo>
                  <a:pt x="160734" y="196453"/>
                </a:lnTo>
                <a:lnTo>
                  <a:pt x="178594" y="178594"/>
                </a:lnTo>
                <a:lnTo>
                  <a:pt x="196453" y="169664"/>
                </a:lnTo>
                <a:lnTo>
                  <a:pt x="214313" y="151805"/>
                </a:lnTo>
                <a:lnTo>
                  <a:pt x="232172" y="142875"/>
                </a:lnTo>
                <a:lnTo>
                  <a:pt x="241102" y="125016"/>
                </a:lnTo>
                <a:lnTo>
                  <a:pt x="267891" y="116086"/>
                </a:lnTo>
                <a:lnTo>
                  <a:pt x="276820" y="98227"/>
                </a:lnTo>
                <a:lnTo>
                  <a:pt x="294680" y="89297"/>
                </a:lnTo>
                <a:lnTo>
                  <a:pt x="321469" y="80367"/>
                </a:lnTo>
                <a:lnTo>
                  <a:pt x="339328" y="71437"/>
                </a:lnTo>
                <a:lnTo>
                  <a:pt x="357188" y="62508"/>
                </a:lnTo>
                <a:lnTo>
                  <a:pt x="375047" y="53578"/>
                </a:lnTo>
                <a:lnTo>
                  <a:pt x="392906" y="44648"/>
                </a:lnTo>
                <a:lnTo>
                  <a:pt x="410766" y="44648"/>
                </a:lnTo>
                <a:lnTo>
                  <a:pt x="437555" y="35719"/>
                </a:lnTo>
                <a:lnTo>
                  <a:pt x="455414" y="35719"/>
                </a:lnTo>
                <a:lnTo>
                  <a:pt x="473274" y="26789"/>
                </a:lnTo>
                <a:lnTo>
                  <a:pt x="491133" y="26789"/>
                </a:lnTo>
                <a:lnTo>
                  <a:pt x="517922" y="17859"/>
                </a:lnTo>
                <a:lnTo>
                  <a:pt x="535781" y="17859"/>
                </a:lnTo>
                <a:lnTo>
                  <a:pt x="553641" y="8930"/>
                </a:lnTo>
                <a:lnTo>
                  <a:pt x="571500" y="0"/>
                </a:lnTo>
                <a:lnTo>
                  <a:pt x="589359" y="0"/>
                </a:lnTo>
                <a:lnTo>
                  <a:pt x="616149" y="0"/>
                </a:lnTo>
                <a:lnTo>
                  <a:pt x="634008" y="0"/>
                </a:lnTo>
                <a:lnTo>
                  <a:pt x="651867" y="8930"/>
                </a:lnTo>
                <a:lnTo>
                  <a:pt x="669727" y="8930"/>
                </a:lnTo>
                <a:lnTo>
                  <a:pt x="696516" y="8930"/>
                </a:lnTo>
                <a:lnTo>
                  <a:pt x="714375" y="17859"/>
                </a:lnTo>
                <a:lnTo>
                  <a:pt x="741164" y="17859"/>
                </a:lnTo>
                <a:lnTo>
                  <a:pt x="759024" y="17859"/>
                </a:lnTo>
                <a:lnTo>
                  <a:pt x="785813" y="17859"/>
                </a:lnTo>
                <a:lnTo>
                  <a:pt x="803672" y="17859"/>
                </a:lnTo>
                <a:lnTo>
                  <a:pt x="821531" y="17859"/>
                </a:lnTo>
                <a:lnTo>
                  <a:pt x="848320" y="26789"/>
                </a:lnTo>
                <a:lnTo>
                  <a:pt x="866180" y="35719"/>
                </a:lnTo>
                <a:lnTo>
                  <a:pt x="892969" y="44648"/>
                </a:lnTo>
                <a:lnTo>
                  <a:pt x="910828" y="53578"/>
                </a:lnTo>
                <a:lnTo>
                  <a:pt x="928688" y="62508"/>
                </a:lnTo>
                <a:lnTo>
                  <a:pt x="955477" y="71437"/>
                </a:lnTo>
                <a:lnTo>
                  <a:pt x="973336" y="80367"/>
                </a:lnTo>
                <a:lnTo>
                  <a:pt x="991195" y="89297"/>
                </a:lnTo>
                <a:lnTo>
                  <a:pt x="1009055" y="98227"/>
                </a:lnTo>
                <a:lnTo>
                  <a:pt x="1026914" y="107156"/>
                </a:lnTo>
                <a:lnTo>
                  <a:pt x="1044774" y="125016"/>
                </a:lnTo>
                <a:lnTo>
                  <a:pt x="1053703" y="133945"/>
                </a:lnTo>
                <a:lnTo>
                  <a:pt x="1071563" y="151805"/>
                </a:lnTo>
                <a:lnTo>
                  <a:pt x="1080492" y="169664"/>
                </a:lnTo>
                <a:lnTo>
                  <a:pt x="1098352" y="187523"/>
                </a:lnTo>
                <a:lnTo>
                  <a:pt x="1107281" y="205383"/>
                </a:lnTo>
                <a:lnTo>
                  <a:pt x="1116211" y="223242"/>
                </a:lnTo>
                <a:lnTo>
                  <a:pt x="1125141" y="241102"/>
                </a:lnTo>
                <a:lnTo>
                  <a:pt x="1134070" y="258961"/>
                </a:lnTo>
                <a:lnTo>
                  <a:pt x="1143000" y="267891"/>
                </a:lnTo>
                <a:lnTo>
                  <a:pt x="1151930" y="294680"/>
                </a:lnTo>
                <a:lnTo>
                  <a:pt x="1151930" y="312539"/>
                </a:lnTo>
                <a:lnTo>
                  <a:pt x="1160859" y="330398"/>
                </a:lnTo>
                <a:lnTo>
                  <a:pt x="1169789" y="348258"/>
                </a:lnTo>
                <a:lnTo>
                  <a:pt x="1169789" y="366117"/>
                </a:lnTo>
                <a:lnTo>
                  <a:pt x="1178719" y="383977"/>
                </a:lnTo>
                <a:lnTo>
                  <a:pt x="1178719" y="401836"/>
                </a:lnTo>
                <a:lnTo>
                  <a:pt x="1187649" y="419695"/>
                </a:lnTo>
                <a:lnTo>
                  <a:pt x="1187649" y="437555"/>
                </a:lnTo>
                <a:lnTo>
                  <a:pt x="1187649" y="455414"/>
                </a:lnTo>
                <a:lnTo>
                  <a:pt x="1187649" y="473273"/>
                </a:lnTo>
                <a:lnTo>
                  <a:pt x="1187649" y="500062"/>
                </a:lnTo>
                <a:lnTo>
                  <a:pt x="1187649" y="517922"/>
                </a:lnTo>
                <a:lnTo>
                  <a:pt x="1187649" y="544711"/>
                </a:lnTo>
                <a:lnTo>
                  <a:pt x="1178719" y="571500"/>
                </a:lnTo>
                <a:lnTo>
                  <a:pt x="1178719" y="598289"/>
                </a:lnTo>
                <a:lnTo>
                  <a:pt x="1169789" y="625078"/>
                </a:lnTo>
                <a:lnTo>
                  <a:pt x="1151930" y="651867"/>
                </a:lnTo>
                <a:lnTo>
                  <a:pt x="1125141" y="678656"/>
                </a:lnTo>
                <a:lnTo>
                  <a:pt x="1098352" y="705445"/>
                </a:lnTo>
                <a:lnTo>
                  <a:pt x="1062633" y="732234"/>
                </a:lnTo>
                <a:lnTo>
                  <a:pt x="1035844" y="750094"/>
                </a:lnTo>
                <a:lnTo>
                  <a:pt x="1035844" y="7500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196453" y="625078"/>
            <a:ext cx="214314" cy="294681"/>
          </a:xfrm>
          <a:custGeom>
            <a:avLst/>
            <a:gdLst/>
            <a:ahLst/>
            <a:cxnLst/>
            <a:rect l="0" t="0" r="0" b="0"/>
            <a:pathLst>
              <a:path w="214314" h="294681">
                <a:moveTo>
                  <a:pt x="893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96453"/>
                </a:lnTo>
                <a:lnTo>
                  <a:pt x="17860" y="214313"/>
                </a:lnTo>
                <a:lnTo>
                  <a:pt x="26789" y="232172"/>
                </a:lnTo>
                <a:lnTo>
                  <a:pt x="35719" y="250031"/>
                </a:lnTo>
                <a:lnTo>
                  <a:pt x="53578" y="258961"/>
                </a:lnTo>
                <a:lnTo>
                  <a:pt x="62508" y="267891"/>
                </a:lnTo>
                <a:lnTo>
                  <a:pt x="71438" y="276820"/>
                </a:lnTo>
                <a:lnTo>
                  <a:pt x="71438" y="267891"/>
                </a:lnTo>
                <a:lnTo>
                  <a:pt x="80367" y="258961"/>
                </a:lnTo>
                <a:lnTo>
                  <a:pt x="80367" y="241102"/>
                </a:lnTo>
                <a:lnTo>
                  <a:pt x="89297" y="223242"/>
                </a:lnTo>
                <a:lnTo>
                  <a:pt x="89297" y="214313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42875" y="241102"/>
                </a:lnTo>
                <a:lnTo>
                  <a:pt x="169664" y="267891"/>
                </a:lnTo>
                <a:lnTo>
                  <a:pt x="187524" y="294680"/>
                </a:lnTo>
                <a:lnTo>
                  <a:pt x="205383" y="294680"/>
                </a:lnTo>
                <a:lnTo>
                  <a:pt x="214313" y="285750"/>
                </a:lnTo>
                <a:lnTo>
                  <a:pt x="214313" y="250031"/>
                </a:lnTo>
                <a:lnTo>
                  <a:pt x="214313" y="205383"/>
                </a:lnTo>
                <a:lnTo>
                  <a:pt x="205383" y="151805"/>
                </a:lnTo>
                <a:lnTo>
                  <a:pt x="196453" y="89297"/>
                </a:lnTo>
                <a:lnTo>
                  <a:pt x="187524" y="44649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8930"/>
                </a:lnTo>
                <a:lnTo>
                  <a:pt x="187524" y="35719"/>
                </a:lnTo>
                <a:lnTo>
                  <a:pt x="196453" y="62508"/>
                </a:lnTo>
                <a:lnTo>
                  <a:pt x="214313" y="80367"/>
                </a:lnTo>
                <a:lnTo>
                  <a:pt x="214313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446484" y="392906"/>
            <a:ext cx="232173" cy="455415"/>
          </a:xfrm>
          <a:custGeom>
            <a:avLst/>
            <a:gdLst/>
            <a:ahLst/>
            <a:cxnLst/>
            <a:rect l="0" t="0" r="0" b="0"/>
            <a:pathLst>
              <a:path w="232173" h="455415">
                <a:moveTo>
                  <a:pt x="17860" y="187524"/>
                </a:moveTo>
                <a:lnTo>
                  <a:pt x="8930" y="205383"/>
                </a:lnTo>
                <a:lnTo>
                  <a:pt x="8930" y="232172"/>
                </a:lnTo>
                <a:lnTo>
                  <a:pt x="0" y="276821"/>
                </a:lnTo>
                <a:lnTo>
                  <a:pt x="0" y="321469"/>
                </a:lnTo>
                <a:lnTo>
                  <a:pt x="0" y="366117"/>
                </a:lnTo>
                <a:lnTo>
                  <a:pt x="17860" y="410766"/>
                </a:lnTo>
                <a:lnTo>
                  <a:pt x="26790" y="437555"/>
                </a:lnTo>
                <a:lnTo>
                  <a:pt x="35719" y="455414"/>
                </a:lnTo>
                <a:lnTo>
                  <a:pt x="53579" y="455414"/>
                </a:lnTo>
                <a:lnTo>
                  <a:pt x="62508" y="446485"/>
                </a:lnTo>
                <a:lnTo>
                  <a:pt x="62508" y="419695"/>
                </a:lnTo>
                <a:lnTo>
                  <a:pt x="62508" y="383977"/>
                </a:lnTo>
                <a:lnTo>
                  <a:pt x="53579" y="348258"/>
                </a:lnTo>
                <a:lnTo>
                  <a:pt x="44649" y="303610"/>
                </a:lnTo>
                <a:lnTo>
                  <a:pt x="35719" y="276821"/>
                </a:lnTo>
                <a:lnTo>
                  <a:pt x="35719" y="276821"/>
                </a:lnTo>
                <a:lnTo>
                  <a:pt x="35719" y="285750"/>
                </a:lnTo>
                <a:lnTo>
                  <a:pt x="44649" y="312539"/>
                </a:lnTo>
                <a:lnTo>
                  <a:pt x="53579" y="348258"/>
                </a:lnTo>
                <a:lnTo>
                  <a:pt x="71438" y="383977"/>
                </a:lnTo>
                <a:lnTo>
                  <a:pt x="89297" y="410766"/>
                </a:lnTo>
                <a:lnTo>
                  <a:pt x="107157" y="419695"/>
                </a:lnTo>
                <a:lnTo>
                  <a:pt x="125016" y="428625"/>
                </a:lnTo>
                <a:lnTo>
                  <a:pt x="142875" y="419695"/>
                </a:lnTo>
                <a:lnTo>
                  <a:pt x="142875" y="392906"/>
                </a:lnTo>
                <a:lnTo>
                  <a:pt x="151805" y="348258"/>
                </a:lnTo>
                <a:lnTo>
                  <a:pt x="142875" y="294680"/>
                </a:lnTo>
                <a:lnTo>
                  <a:pt x="125016" y="232172"/>
                </a:lnTo>
                <a:lnTo>
                  <a:pt x="107157" y="160735"/>
                </a:lnTo>
                <a:lnTo>
                  <a:pt x="89297" y="89297"/>
                </a:lnTo>
                <a:lnTo>
                  <a:pt x="71438" y="35719"/>
                </a:lnTo>
                <a:lnTo>
                  <a:pt x="62508" y="8930"/>
                </a:lnTo>
                <a:lnTo>
                  <a:pt x="62508" y="0"/>
                </a:lnTo>
                <a:lnTo>
                  <a:pt x="53579" y="8930"/>
                </a:lnTo>
                <a:lnTo>
                  <a:pt x="53579" y="35719"/>
                </a:lnTo>
                <a:lnTo>
                  <a:pt x="62508" y="71438"/>
                </a:lnTo>
                <a:lnTo>
                  <a:pt x="80368" y="125016"/>
                </a:lnTo>
                <a:lnTo>
                  <a:pt x="98227" y="187524"/>
                </a:lnTo>
                <a:lnTo>
                  <a:pt x="125016" y="250032"/>
                </a:lnTo>
                <a:lnTo>
                  <a:pt x="151805" y="312539"/>
                </a:lnTo>
                <a:lnTo>
                  <a:pt x="178594" y="357188"/>
                </a:lnTo>
                <a:lnTo>
                  <a:pt x="205383" y="383977"/>
                </a:lnTo>
                <a:lnTo>
                  <a:pt x="223243" y="392906"/>
                </a:lnTo>
                <a:lnTo>
                  <a:pt x="232172" y="383977"/>
                </a:lnTo>
                <a:lnTo>
                  <a:pt x="232172" y="357188"/>
                </a:lnTo>
                <a:lnTo>
                  <a:pt x="205383" y="321469"/>
                </a:lnTo>
                <a:lnTo>
                  <a:pt x="169665" y="276821"/>
                </a:lnTo>
                <a:lnTo>
                  <a:pt x="125016" y="214313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392906" y="464344"/>
            <a:ext cx="223244" cy="89298"/>
          </a:xfrm>
          <a:custGeom>
            <a:avLst/>
            <a:gdLst/>
            <a:ahLst/>
            <a:cxnLst/>
            <a:rect l="0" t="0" r="0" b="0"/>
            <a:pathLst>
              <a:path w="223244" h="89298">
                <a:moveTo>
                  <a:pt x="0" y="80367"/>
                </a:move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53578" y="80367"/>
                </a:lnTo>
                <a:lnTo>
                  <a:pt x="80368" y="71437"/>
                </a:lnTo>
                <a:lnTo>
                  <a:pt x="116086" y="62508"/>
                </a:lnTo>
                <a:lnTo>
                  <a:pt x="142875" y="44648"/>
                </a:lnTo>
                <a:lnTo>
                  <a:pt x="178594" y="26789"/>
                </a:lnTo>
                <a:lnTo>
                  <a:pt x="205383" y="1785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625078" y="348258"/>
            <a:ext cx="276822" cy="348259"/>
          </a:xfrm>
          <a:custGeom>
            <a:avLst/>
            <a:gdLst/>
            <a:ahLst/>
            <a:cxnLst/>
            <a:rect l="0" t="0" r="0" b="0"/>
            <a:pathLst>
              <a:path w="276822" h="348259">
                <a:moveTo>
                  <a:pt x="0" y="285750"/>
                </a:moveTo>
                <a:lnTo>
                  <a:pt x="0" y="29468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8930" y="294680"/>
                </a:lnTo>
                <a:lnTo>
                  <a:pt x="17860" y="285750"/>
                </a:lnTo>
                <a:lnTo>
                  <a:pt x="35719" y="267890"/>
                </a:lnTo>
                <a:lnTo>
                  <a:pt x="53578" y="250031"/>
                </a:lnTo>
                <a:lnTo>
                  <a:pt x="62508" y="232172"/>
                </a:lnTo>
                <a:lnTo>
                  <a:pt x="62508" y="205383"/>
                </a:lnTo>
                <a:lnTo>
                  <a:pt x="62508" y="187523"/>
                </a:lnTo>
                <a:lnTo>
                  <a:pt x="44649" y="178594"/>
                </a:lnTo>
                <a:lnTo>
                  <a:pt x="35719" y="169664"/>
                </a:lnTo>
                <a:lnTo>
                  <a:pt x="26789" y="169664"/>
                </a:lnTo>
                <a:lnTo>
                  <a:pt x="17860" y="178594"/>
                </a:lnTo>
                <a:lnTo>
                  <a:pt x="17860" y="205383"/>
                </a:lnTo>
                <a:lnTo>
                  <a:pt x="26789" y="241101"/>
                </a:lnTo>
                <a:lnTo>
                  <a:pt x="35719" y="276820"/>
                </a:lnTo>
                <a:lnTo>
                  <a:pt x="53578" y="303609"/>
                </a:lnTo>
                <a:lnTo>
                  <a:pt x="71438" y="330398"/>
                </a:lnTo>
                <a:lnTo>
                  <a:pt x="89297" y="348258"/>
                </a:lnTo>
                <a:lnTo>
                  <a:pt x="107156" y="348258"/>
                </a:lnTo>
                <a:lnTo>
                  <a:pt x="125016" y="348258"/>
                </a:lnTo>
                <a:lnTo>
                  <a:pt x="133946" y="330398"/>
                </a:lnTo>
                <a:lnTo>
                  <a:pt x="133946" y="312539"/>
                </a:lnTo>
                <a:lnTo>
                  <a:pt x="125016" y="276820"/>
                </a:lnTo>
                <a:lnTo>
                  <a:pt x="116086" y="241101"/>
                </a:lnTo>
                <a:lnTo>
                  <a:pt x="98227" y="196453"/>
                </a:lnTo>
                <a:lnTo>
                  <a:pt x="89297" y="160734"/>
                </a:lnTo>
                <a:lnTo>
                  <a:pt x="89297" y="142875"/>
                </a:lnTo>
                <a:lnTo>
                  <a:pt x="89297" y="151804"/>
                </a:lnTo>
                <a:lnTo>
                  <a:pt x="98227" y="160734"/>
                </a:lnTo>
                <a:lnTo>
                  <a:pt x="107156" y="196453"/>
                </a:lnTo>
                <a:lnTo>
                  <a:pt x="125016" y="241101"/>
                </a:lnTo>
                <a:lnTo>
                  <a:pt x="151805" y="276820"/>
                </a:lnTo>
                <a:lnTo>
                  <a:pt x="169664" y="312539"/>
                </a:lnTo>
                <a:lnTo>
                  <a:pt x="187524" y="339328"/>
                </a:lnTo>
                <a:lnTo>
                  <a:pt x="196453" y="348258"/>
                </a:lnTo>
                <a:lnTo>
                  <a:pt x="205383" y="348258"/>
                </a:lnTo>
                <a:lnTo>
                  <a:pt x="205383" y="330398"/>
                </a:lnTo>
                <a:lnTo>
                  <a:pt x="196453" y="294680"/>
                </a:lnTo>
                <a:lnTo>
                  <a:pt x="187524" y="250031"/>
                </a:lnTo>
                <a:lnTo>
                  <a:pt x="178594" y="196453"/>
                </a:lnTo>
                <a:lnTo>
                  <a:pt x="160735" y="142875"/>
                </a:lnTo>
                <a:lnTo>
                  <a:pt x="160735" y="107156"/>
                </a:lnTo>
                <a:lnTo>
                  <a:pt x="160735" y="89297"/>
                </a:lnTo>
                <a:lnTo>
                  <a:pt x="169664" y="89297"/>
                </a:lnTo>
                <a:lnTo>
                  <a:pt x="178594" y="98226"/>
                </a:lnTo>
                <a:lnTo>
                  <a:pt x="196453" y="116086"/>
                </a:lnTo>
                <a:lnTo>
                  <a:pt x="223242" y="133945"/>
                </a:lnTo>
                <a:lnTo>
                  <a:pt x="241102" y="151804"/>
                </a:lnTo>
                <a:lnTo>
                  <a:pt x="258961" y="169664"/>
                </a:lnTo>
                <a:lnTo>
                  <a:pt x="267891" y="169664"/>
                </a:lnTo>
                <a:lnTo>
                  <a:pt x="276821" y="169664"/>
                </a:lnTo>
                <a:lnTo>
                  <a:pt x="276821" y="142875"/>
                </a:lnTo>
                <a:lnTo>
                  <a:pt x="267891" y="116086"/>
                </a:lnTo>
                <a:lnTo>
                  <a:pt x="258961" y="80367"/>
                </a:lnTo>
                <a:lnTo>
                  <a:pt x="241102" y="3571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830461" y="241102"/>
            <a:ext cx="160735" cy="383977"/>
          </a:xfrm>
          <a:custGeom>
            <a:avLst/>
            <a:gdLst/>
            <a:ahLst/>
            <a:cxnLst/>
            <a:rect l="0" t="0" r="0" b="0"/>
            <a:pathLst>
              <a:path w="160735" h="383977">
                <a:moveTo>
                  <a:pt x="17859" y="0"/>
                </a:move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26789" y="71437"/>
                </a:lnTo>
                <a:lnTo>
                  <a:pt x="53578" y="125015"/>
                </a:lnTo>
                <a:lnTo>
                  <a:pt x="80367" y="187523"/>
                </a:lnTo>
                <a:lnTo>
                  <a:pt x="107156" y="241101"/>
                </a:lnTo>
                <a:lnTo>
                  <a:pt x="133945" y="294679"/>
                </a:lnTo>
                <a:lnTo>
                  <a:pt x="151805" y="330398"/>
                </a:lnTo>
                <a:lnTo>
                  <a:pt x="160734" y="366117"/>
                </a:lnTo>
                <a:lnTo>
                  <a:pt x="160734" y="383976"/>
                </a:lnTo>
                <a:lnTo>
                  <a:pt x="151805" y="383976"/>
                </a:lnTo>
                <a:lnTo>
                  <a:pt x="125016" y="375046"/>
                </a:lnTo>
                <a:lnTo>
                  <a:pt x="89297" y="348257"/>
                </a:lnTo>
                <a:lnTo>
                  <a:pt x="89297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803672" y="401836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44648" y="8930"/>
                </a:lnTo>
                <a:lnTo>
                  <a:pt x="6250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946547" y="107156"/>
            <a:ext cx="258962" cy="419697"/>
          </a:xfrm>
          <a:custGeom>
            <a:avLst/>
            <a:gdLst/>
            <a:ahLst/>
            <a:cxnLst/>
            <a:rect l="0" t="0" r="0" b="0"/>
            <a:pathLst>
              <a:path w="258962" h="419697">
                <a:moveTo>
                  <a:pt x="0" y="276821"/>
                </a:moveTo>
                <a:lnTo>
                  <a:pt x="0" y="294680"/>
                </a:lnTo>
                <a:lnTo>
                  <a:pt x="8930" y="303610"/>
                </a:lnTo>
                <a:lnTo>
                  <a:pt x="17859" y="330399"/>
                </a:lnTo>
                <a:lnTo>
                  <a:pt x="26789" y="357188"/>
                </a:lnTo>
                <a:lnTo>
                  <a:pt x="35719" y="383977"/>
                </a:lnTo>
                <a:lnTo>
                  <a:pt x="53578" y="401836"/>
                </a:lnTo>
                <a:lnTo>
                  <a:pt x="62508" y="410766"/>
                </a:lnTo>
                <a:lnTo>
                  <a:pt x="71437" y="419696"/>
                </a:lnTo>
                <a:lnTo>
                  <a:pt x="71437" y="410766"/>
                </a:lnTo>
                <a:lnTo>
                  <a:pt x="71437" y="392906"/>
                </a:lnTo>
                <a:lnTo>
                  <a:pt x="71437" y="366117"/>
                </a:lnTo>
                <a:lnTo>
                  <a:pt x="62508" y="330399"/>
                </a:lnTo>
                <a:lnTo>
                  <a:pt x="53578" y="303610"/>
                </a:lnTo>
                <a:lnTo>
                  <a:pt x="44648" y="285750"/>
                </a:lnTo>
                <a:lnTo>
                  <a:pt x="44648" y="258961"/>
                </a:lnTo>
                <a:lnTo>
                  <a:pt x="44648" y="241102"/>
                </a:lnTo>
                <a:lnTo>
                  <a:pt x="53578" y="250031"/>
                </a:lnTo>
                <a:lnTo>
                  <a:pt x="62508" y="267891"/>
                </a:lnTo>
                <a:lnTo>
                  <a:pt x="80367" y="294680"/>
                </a:lnTo>
                <a:lnTo>
                  <a:pt x="98227" y="330399"/>
                </a:lnTo>
                <a:lnTo>
                  <a:pt x="116086" y="357188"/>
                </a:lnTo>
                <a:lnTo>
                  <a:pt x="125016" y="375047"/>
                </a:lnTo>
                <a:lnTo>
                  <a:pt x="142875" y="383977"/>
                </a:lnTo>
                <a:lnTo>
                  <a:pt x="151805" y="383977"/>
                </a:lnTo>
                <a:lnTo>
                  <a:pt x="151805" y="375047"/>
                </a:lnTo>
                <a:lnTo>
                  <a:pt x="151805" y="348258"/>
                </a:lnTo>
                <a:lnTo>
                  <a:pt x="151805" y="321469"/>
                </a:lnTo>
                <a:lnTo>
                  <a:pt x="142875" y="285750"/>
                </a:lnTo>
                <a:lnTo>
                  <a:pt x="133945" y="250031"/>
                </a:lnTo>
                <a:lnTo>
                  <a:pt x="133945" y="214313"/>
                </a:lnTo>
                <a:lnTo>
                  <a:pt x="125016" y="178594"/>
                </a:lnTo>
                <a:lnTo>
                  <a:pt x="125016" y="133946"/>
                </a:lnTo>
                <a:lnTo>
                  <a:pt x="116086" y="107156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25016" y="169664"/>
                </a:lnTo>
                <a:lnTo>
                  <a:pt x="133945" y="241102"/>
                </a:lnTo>
                <a:lnTo>
                  <a:pt x="142875" y="303610"/>
                </a:lnTo>
                <a:lnTo>
                  <a:pt x="160734" y="348258"/>
                </a:lnTo>
                <a:lnTo>
                  <a:pt x="169664" y="383977"/>
                </a:lnTo>
                <a:lnTo>
                  <a:pt x="178594" y="392906"/>
                </a:lnTo>
                <a:lnTo>
                  <a:pt x="187523" y="392906"/>
                </a:lnTo>
                <a:lnTo>
                  <a:pt x="196453" y="366117"/>
                </a:lnTo>
                <a:lnTo>
                  <a:pt x="196453" y="339328"/>
                </a:lnTo>
                <a:lnTo>
                  <a:pt x="196453" y="294680"/>
                </a:lnTo>
                <a:lnTo>
                  <a:pt x="196453" y="258961"/>
                </a:lnTo>
                <a:lnTo>
                  <a:pt x="196453" y="214313"/>
                </a:lnTo>
                <a:lnTo>
                  <a:pt x="196453" y="160735"/>
                </a:lnTo>
                <a:lnTo>
                  <a:pt x="187523" y="107156"/>
                </a:lnTo>
                <a:lnTo>
                  <a:pt x="187523" y="53578"/>
                </a:lnTo>
                <a:lnTo>
                  <a:pt x="178594" y="17860"/>
                </a:lnTo>
                <a:lnTo>
                  <a:pt x="178594" y="0"/>
                </a:lnTo>
                <a:lnTo>
                  <a:pt x="178594" y="17860"/>
                </a:lnTo>
                <a:lnTo>
                  <a:pt x="178594" y="80367"/>
                </a:lnTo>
                <a:lnTo>
                  <a:pt x="196453" y="160735"/>
                </a:lnTo>
                <a:lnTo>
                  <a:pt x="214312" y="250031"/>
                </a:lnTo>
                <a:lnTo>
                  <a:pt x="223242" y="321469"/>
                </a:lnTo>
                <a:lnTo>
                  <a:pt x="241102" y="366117"/>
                </a:lnTo>
                <a:lnTo>
                  <a:pt x="250031" y="383977"/>
                </a:lnTo>
                <a:lnTo>
                  <a:pt x="258961" y="392906"/>
                </a:lnTo>
                <a:lnTo>
                  <a:pt x="258961" y="375047"/>
                </a:lnTo>
                <a:lnTo>
                  <a:pt x="258961" y="348258"/>
                </a:lnTo>
                <a:lnTo>
                  <a:pt x="250031" y="312539"/>
                </a:lnTo>
                <a:lnTo>
                  <a:pt x="250031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437555" y="3277195"/>
            <a:ext cx="250032" cy="357188"/>
          </a:xfrm>
          <a:custGeom>
            <a:avLst/>
            <a:gdLst/>
            <a:ahLst/>
            <a:cxnLst/>
            <a:rect l="0" t="0" r="0" b="0"/>
            <a:pathLst>
              <a:path w="250032" h="357188">
                <a:moveTo>
                  <a:pt x="160734" y="35719"/>
                </a:moveTo>
                <a:lnTo>
                  <a:pt x="151804" y="35719"/>
                </a:lnTo>
                <a:lnTo>
                  <a:pt x="142875" y="26789"/>
                </a:lnTo>
                <a:lnTo>
                  <a:pt x="125015" y="17859"/>
                </a:lnTo>
                <a:lnTo>
                  <a:pt x="98226" y="8930"/>
                </a:lnTo>
                <a:lnTo>
                  <a:pt x="71437" y="0"/>
                </a:lnTo>
                <a:lnTo>
                  <a:pt x="53578" y="0"/>
                </a:lnTo>
                <a:lnTo>
                  <a:pt x="26789" y="17859"/>
                </a:lnTo>
                <a:lnTo>
                  <a:pt x="8929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26789" y="142875"/>
                </a:lnTo>
                <a:lnTo>
                  <a:pt x="53578" y="151805"/>
                </a:lnTo>
                <a:lnTo>
                  <a:pt x="89297" y="160734"/>
                </a:lnTo>
                <a:lnTo>
                  <a:pt x="133945" y="160734"/>
                </a:lnTo>
                <a:lnTo>
                  <a:pt x="169664" y="160734"/>
                </a:lnTo>
                <a:lnTo>
                  <a:pt x="205383" y="160734"/>
                </a:lnTo>
                <a:lnTo>
                  <a:pt x="232172" y="169664"/>
                </a:lnTo>
                <a:lnTo>
                  <a:pt x="250031" y="187523"/>
                </a:lnTo>
                <a:lnTo>
                  <a:pt x="250031" y="214312"/>
                </a:lnTo>
                <a:lnTo>
                  <a:pt x="232172" y="241101"/>
                </a:lnTo>
                <a:lnTo>
                  <a:pt x="196453" y="276820"/>
                </a:lnTo>
                <a:lnTo>
                  <a:pt x="160734" y="303609"/>
                </a:lnTo>
                <a:lnTo>
                  <a:pt x="116086" y="330398"/>
                </a:lnTo>
                <a:lnTo>
                  <a:pt x="80367" y="348258"/>
                </a:lnTo>
                <a:lnTo>
                  <a:pt x="62508" y="357187"/>
                </a:lnTo>
                <a:lnTo>
                  <a:pt x="53578" y="357187"/>
                </a:lnTo>
                <a:lnTo>
                  <a:pt x="71437" y="339328"/>
                </a:lnTo>
                <a:lnTo>
                  <a:pt x="98226" y="303609"/>
                </a:lnTo>
                <a:lnTo>
                  <a:pt x="125015" y="258961"/>
                </a:lnTo>
                <a:lnTo>
                  <a:pt x="160734" y="205383"/>
                </a:lnTo>
                <a:lnTo>
                  <a:pt x="187523" y="151805"/>
                </a:lnTo>
                <a:lnTo>
                  <a:pt x="205383" y="98226"/>
                </a:lnTo>
                <a:lnTo>
                  <a:pt x="205383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651867" y="3187898"/>
            <a:ext cx="178595" cy="366118"/>
          </a:xfrm>
          <a:custGeom>
            <a:avLst/>
            <a:gdLst/>
            <a:ahLst/>
            <a:cxnLst/>
            <a:rect l="0" t="0" r="0" b="0"/>
            <a:pathLst>
              <a:path w="178595" h="366118">
                <a:moveTo>
                  <a:pt x="26789" y="98227"/>
                </a:moveTo>
                <a:lnTo>
                  <a:pt x="26789" y="107156"/>
                </a:lnTo>
                <a:lnTo>
                  <a:pt x="26789" y="133945"/>
                </a:lnTo>
                <a:lnTo>
                  <a:pt x="35719" y="160734"/>
                </a:lnTo>
                <a:lnTo>
                  <a:pt x="53578" y="205383"/>
                </a:lnTo>
                <a:lnTo>
                  <a:pt x="71438" y="250031"/>
                </a:lnTo>
                <a:lnTo>
                  <a:pt x="98227" y="294680"/>
                </a:lnTo>
                <a:lnTo>
                  <a:pt x="125016" y="321469"/>
                </a:lnTo>
                <a:lnTo>
                  <a:pt x="151805" y="348258"/>
                </a:lnTo>
                <a:lnTo>
                  <a:pt x="169664" y="366117"/>
                </a:lnTo>
                <a:lnTo>
                  <a:pt x="178594" y="366117"/>
                </a:lnTo>
                <a:lnTo>
                  <a:pt x="169664" y="366117"/>
                </a:lnTo>
                <a:lnTo>
                  <a:pt x="151805" y="348258"/>
                </a:lnTo>
                <a:lnTo>
                  <a:pt x="125016" y="321469"/>
                </a:lnTo>
                <a:lnTo>
                  <a:pt x="89297" y="276820"/>
                </a:lnTo>
                <a:lnTo>
                  <a:pt x="44649" y="223242"/>
                </a:lnTo>
                <a:lnTo>
                  <a:pt x="17860" y="169664"/>
                </a:lnTo>
                <a:lnTo>
                  <a:pt x="0" y="116086"/>
                </a:lnTo>
                <a:lnTo>
                  <a:pt x="0" y="71438"/>
                </a:lnTo>
                <a:lnTo>
                  <a:pt x="8930" y="35719"/>
                </a:lnTo>
                <a:lnTo>
                  <a:pt x="17860" y="8930"/>
                </a:lnTo>
                <a:lnTo>
                  <a:pt x="35719" y="0"/>
                </a:lnTo>
                <a:lnTo>
                  <a:pt x="53578" y="8930"/>
                </a:lnTo>
                <a:lnTo>
                  <a:pt x="62508" y="26789"/>
                </a:lnTo>
                <a:lnTo>
                  <a:pt x="62508" y="62508"/>
                </a:lnTo>
                <a:lnTo>
                  <a:pt x="62508" y="107156"/>
                </a:lnTo>
                <a:lnTo>
                  <a:pt x="53578" y="151805"/>
                </a:lnTo>
                <a:lnTo>
                  <a:pt x="44649" y="187523"/>
                </a:lnTo>
                <a:lnTo>
                  <a:pt x="35719" y="205383"/>
                </a:lnTo>
                <a:lnTo>
                  <a:pt x="26789" y="214313"/>
                </a:lnTo>
                <a:lnTo>
                  <a:pt x="26789" y="205383"/>
                </a:lnTo>
                <a:lnTo>
                  <a:pt x="26789" y="178594"/>
                </a:lnTo>
                <a:lnTo>
                  <a:pt x="26789" y="133945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776883" y="3062882"/>
            <a:ext cx="98227" cy="241103"/>
          </a:xfrm>
          <a:custGeom>
            <a:avLst/>
            <a:gdLst/>
            <a:ahLst/>
            <a:cxnLst/>
            <a:rect l="0" t="0" r="0" b="0"/>
            <a:pathLst>
              <a:path w="98227" h="241103">
                <a:moveTo>
                  <a:pt x="26789" y="133946"/>
                </a:moveTo>
                <a:lnTo>
                  <a:pt x="26789" y="142875"/>
                </a:lnTo>
                <a:lnTo>
                  <a:pt x="26789" y="151805"/>
                </a:lnTo>
                <a:lnTo>
                  <a:pt x="35719" y="178594"/>
                </a:lnTo>
                <a:lnTo>
                  <a:pt x="44648" y="205383"/>
                </a:lnTo>
                <a:lnTo>
                  <a:pt x="53578" y="223243"/>
                </a:lnTo>
                <a:lnTo>
                  <a:pt x="71437" y="232172"/>
                </a:lnTo>
                <a:lnTo>
                  <a:pt x="89297" y="241102"/>
                </a:lnTo>
                <a:lnTo>
                  <a:pt x="98226" y="241102"/>
                </a:lnTo>
                <a:lnTo>
                  <a:pt x="98226" y="241102"/>
                </a:lnTo>
                <a:lnTo>
                  <a:pt x="89297" y="223243"/>
                </a:lnTo>
                <a:lnTo>
                  <a:pt x="80367" y="196454"/>
                </a:lnTo>
                <a:lnTo>
                  <a:pt x="62508" y="169664"/>
                </a:lnTo>
                <a:lnTo>
                  <a:pt x="35719" y="133946"/>
                </a:lnTo>
                <a:lnTo>
                  <a:pt x="17859" y="98227"/>
                </a:lnTo>
                <a:lnTo>
                  <a:pt x="0" y="62508"/>
                </a:lnTo>
                <a:lnTo>
                  <a:pt x="0" y="35719"/>
                </a:lnTo>
                <a:lnTo>
                  <a:pt x="0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857250" y="3009304"/>
            <a:ext cx="98228" cy="223243"/>
          </a:xfrm>
          <a:custGeom>
            <a:avLst/>
            <a:gdLst/>
            <a:ahLst/>
            <a:cxnLst/>
            <a:rect l="0" t="0" r="0" b="0"/>
            <a:pathLst>
              <a:path w="98228" h="223243">
                <a:moveTo>
                  <a:pt x="44649" y="160735"/>
                </a:moveTo>
                <a:lnTo>
                  <a:pt x="44649" y="169664"/>
                </a:lnTo>
                <a:lnTo>
                  <a:pt x="53578" y="187524"/>
                </a:lnTo>
                <a:lnTo>
                  <a:pt x="62508" y="205383"/>
                </a:lnTo>
                <a:lnTo>
                  <a:pt x="71438" y="214313"/>
                </a:lnTo>
                <a:lnTo>
                  <a:pt x="80367" y="223242"/>
                </a:lnTo>
                <a:lnTo>
                  <a:pt x="89297" y="223242"/>
                </a:lnTo>
                <a:lnTo>
                  <a:pt x="89297" y="223242"/>
                </a:lnTo>
                <a:lnTo>
                  <a:pt x="98227" y="205383"/>
                </a:lnTo>
                <a:lnTo>
                  <a:pt x="89297" y="178594"/>
                </a:lnTo>
                <a:lnTo>
                  <a:pt x="80367" y="142875"/>
                </a:lnTo>
                <a:lnTo>
                  <a:pt x="62508" y="98227"/>
                </a:lnTo>
                <a:lnTo>
                  <a:pt x="35719" y="5357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714375" y="2830711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62508" y="44648"/>
                </a:moveTo>
                <a:lnTo>
                  <a:pt x="53578" y="35718"/>
                </a:lnTo>
                <a:lnTo>
                  <a:pt x="44649" y="35718"/>
                </a:lnTo>
                <a:lnTo>
                  <a:pt x="26789" y="35718"/>
                </a:lnTo>
                <a:lnTo>
                  <a:pt x="893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955477" y="2732484"/>
            <a:ext cx="285751" cy="446485"/>
          </a:xfrm>
          <a:custGeom>
            <a:avLst/>
            <a:gdLst/>
            <a:ahLst/>
            <a:cxnLst/>
            <a:rect l="0" t="0" r="0" b="0"/>
            <a:pathLst>
              <a:path w="285751" h="446485">
                <a:moveTo>
                  <a:pt x="26789" y="267891"/>
                </a:moveTo>
                <a:lnTo>
                  <a:pt x="17859" y="267891"/>
                </a:lnTo>
                <a:lnTo>
                  <a:pt x="8929" y="258961"/>
                </a:lnTo>
                <a:lnTo>
                  <a:pt x="8929" y="258961"/>
                </a:lnTo>
                <a:lnTo>
                  <a:pt x="0" y="258961"/>
                </a:lnTo>
                <a:lnTo>
                  <a:pt x="0" y="267891"/>
                </a:lnTo>
                <a:lnTo>
                  <a:pt x="8929" y="294680"/>
                </a:lnTo>
                <a:lnTo>
                  <a:pt x="26789" y="321469"/>
                </a:lnTo>
                <a:lnTo>
                  <a:pt x="44648" y="366117"/>
                </a:lnTo>
                <a:lnTo>
                  <a:pt x="62507" y="392906"/>
                </a:lnTo>
                <a:lnTo>
                  <a:pt x="80367" y="428625"/>
                </a:lnTo>
                <a:lnTo>
                  <a:pt x="98226" y="446484"/>
                </a:lnTo>
                <a:lnTo>
                  <a:pt x="107156" y="446484"/>
                </a:lnTo>
                <a:lnTo>
                  <a:pt x="107156" y="428625"/>
                </a:lnTo>
                <a:lnTo>
                  <a:pt x="116086" y="410766"/>
                </a:lnTo>
                <a:lnTo>
                  <a:pt x="107156" y="375047"/>
                </a:lnTo>
                <a:lnTo>
                  <a:pt x="98226" y="330398"/>
                </a:lnTo>
                <a:lnTo>
                  <a:pt x="89297" y="285750"/>
                </a:lnTo>
                <a:lnTo>
                  <a:pt x="80367" y="250031"/>
                </a:lnTo>
                <a:lnTo>
                  <a:pt x="71437" y="223242"/>
                </a:lnTo>
                <a:lnTo>
                  <a:pt x="62507" y="214312"/>
                </a:lnTo>
                <a:lnTo>
                  <a:pt x="71437" y="232172"/>
                </a:lnTo>
                <a:lnTo>
                  <a:pt x="80367" y="250031"/>
                </a:lnTo>
                <a:lnTo>
                  <a:pt x="89297" y="276820"/>
                </a:lnTo>
                <a:lnTo>
                  <a:pt x="107156" y="312539"/>
                </a:lnTo>
                <a:lnTo>
                  <a:pt x="133945" y="339328"/>
                </a:lnTo>
                <a:lnTo>
                  <a:pt x="151804" y="357187"/>
                </a:lnTo>
                <a:lnTo>
                  <a:pt x="169664" y="366117"/>
                </a:lnTo>
                <a:lnTo>
                  <a:pt x="178593" y="357187"/>
                </a:lnTo>
                <a:lnTo>
                  <a:pt x="196453" y="348258"/>
                </a:lnTo>
                <a:lnTo>
                  <a:pt x="196453" y="321469"/>
                </a:lnTo>
                <a:lnTo>
                  <a:pt x="187523" y="285750"/>
                </a:lnTo>
                <a:lnTo>
                  <a:pt x="178593" y="241102"/>
                </a:lnTo>
                <a:lnTo>
                  <a:pt x="151804" y="187523"/>
                </a:lnTo>
                <a:lnTo>
                  <a:pt x="125015" y="125016"/>
                </a:lnTo>
                <a:lnTo>
                  <a:pt x="89297" y="71437"/>
                </a:lnTo>
                <a:lnTo>
                  <a:pt x="53578" y="26789"/>
                </a:lnTo>
                <a:lnTo>
                  <a:pt x="35718" y="0"/>
                </a:lnTo>
                <a:lnTo>
                  <a:pt x="26789" y="0"/>
                </a:lnTo>
                <a:lnTo>
                  <a:pt x="26789" y="26789"/>
                </a:lnTo>
                <a:lnTo>
                  <a:pt x="44648" y="71437"/>
                </a:lnTo>
                <a:lnTo>
                  <a:pt x="62507" y="125016"/>
                </a:lnTo>
                <a:lnTo>
                  <a:pt x="98226" y="178594"/>
                </a:lnTo>
                <a:lnTo>
                  <a:pt x="133945" y="232172"/>
                </a:lnTo>
                <a:lnTo>
                  <a:pt x="169664" y="276820"/>
                </a:lnTo>
                <a:lnTo>
                  <a:pt x="205382" y="303609"/>
                </a:lnTo>
                <a:lnTo>
                  <a:pt x="232172" y="330398"/>
                </a:lnTo>
                <a:lnTo>
                  <a:pt x="258961" y="339328"/>
                </a:lnTo>
                <a:lnTo>
                  <a:pt x="276820" y="330398"/>
                </a:lnTo>
                <a:lnTo>
                  <a:pt x="285750" y="321469"/>
                </a:lnTo>
                <a:lnTo>
                  <a:pt x="285750" y="303609"/>
                </a:lnTo>
                <a:lnTo>
                  <a:pt x="276820" y="276820"/>
                </a:lnTo>
                <a:lnTo>
                  <a:pt x="27682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553641" y="2920007"/>
            <a:ext cx="848321" cy="839392"/>
          </a:xfrm>
          <a:custGeom>
            <a:avLst/>
            <a:gdLst/>
            <a:ahLst/>
            <a:cxnLst/>
            <a:rect l="0" t="0" r="0" b="0"/>
            <a:pathLst>
              <a:path w="848321" h="839392">
                <a:moveTo>
                  <a:pt x="8929" y="839391"/>
                </a:moveTo>
                <a:lnTo>
                  <a:pt x="8929" y="839391"/>
                </a:lnTo>
                <a:lnTo>
                  <a:pt x="0" y="839391"/>
                </a:lnTo>
                <a:lnTo>
                  <a:pt x="0" y="839391"/>
                </a:lnTo>
                <a:lnTo>
                  <a:pt x="0" y="830461"/>
                </a:lnTo>
                <a:lnTo>
                  <a:pt x="8929" y="812602"/>
                </a:lnTo>
                <a:lnTo>
                  <a:pt x="44648" y="776883"/>
                </a:lnTo>
                <a:lnTo>
                  <a:pt x="98226" y="732235"/>
                </a:lnTo>
                <a:lnTo>
                  <a:pt x="169664" y="669727"/>
                </a:lnTo>
                <a:lnTo>
                  <a:pt x="267890" y="589360"/>
                </a:lnTo>
                <a:lnTo>
                  <a:pt x="383976" y="491133"/>
                </a:lnTo>
                <a:lnTo>
                  <a:pt x="500062" y="401836"/>
                </a:lnTo>
                <a:lnTo>
                  <a:pt x="616148" y="312539"/>
                </a:lnTo>
                <a:lnTo>
                  <a:pt x="723304" y="232172"/>
                </a:lnTo>
                <a:lnTo>
                  <a:pt x="794742" y="160735"/>
                </a:lnTo>
                <a:lnTo>
                  <a:pt x="839390" y="98227"/>
                </a:lnTo>
                <a:lnTo>
                  <a:pt x="848320" y="53579"/>
                </a:lnTo>
                <a:lnTo>
                  <a:pt x="830461" y="17860"/>
                </a:lnTo>
                <a:lnTo>
                  <a:pt x="776882" y="0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6295430" y="4080867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35719"/>
                </a:moveTo>
                <a:lnTo>
                  <a:pt x="8929" y="35719"/>
                </a:lnTo>
                <a:lnTo>
                  <a:pt x="8929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6331148" y="4063007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26789"/>
                </a:moveTo>
                <a:lnTo>
                  <a:pt x="8930" y="26789"/>
                </a:lnTo>
                <a:lnTo>
                  <a:pt x="8930" y="1786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6349008" y="3973711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8930" y="5357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2" y="1955800"/>
            <a:ext cx="864152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151930" y="2643188"/>
            <a:ext cx="3982641" cy="62508"/>
          </a:xfrm>
          <a:custGeom>
            <a:avLst/>
            <a:gdLst/>
            <a:ahLst/>
            <a:cxnLst/>
            <a:rect l="0" t="0" r="0" b="0"/>
            <a:pathLst>
              <a:path w="3982641" h="62508">
                <a:moveTo>
                  <a:pt x="0" y="35718"/>
                </a:moveTo>
                <a:lnTo>
                  <a:pt x="0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44648"/>
                </a:lnTo>
                <a:lnTo>
                  <a:pt x="35719" y="44648"/>
                </a:lnTo>
                <a:lnTo>
                  <a:pt x="44648" y="44648"/>
                </a:lnTo>
                <a:lnTo>
                  <a:pt x="71437" y="35718"/>
                </a:lnTo>
                <a:lnTo>
                  <a:pt x="98226" y="35718"/>
                </a:lnTo>
                <a:lnTo>
                  <a:pt x="116086" y="26789"/>
                </a:lnTo>
                <a:lnTo>
                  <a:pt x="142875" y="8929"/>
                </a:lnTo>
                <a:lnTo>
                  <a:pt x="169664" y="8929"/>
                </a:lnTo>
                <a:lnTo>
                  <a:pt x="196453" y="0"/>
                </a:lnTo>
                <a:lnTo>
                  <a:pt x="214312" y="0"/>
                </a:lnTo>
                <a:lnTo>
                  <a:pt x="241101" y="8929"/>
                </a:lnTo>
                <a:lnTo>
                  <a:pt x="267890" y="17859"/>
                </a:lnTo>
                <a:lnTo>
                  <a:pt x="294679" y="35718"/>
                </a:lnTo>
                <a:lnTo>
                  <a:pt x="330398" y="44648"/>
                </a:lnTo>
                <a:lnTo>
                  <a:pt x="366117" y="62507"/>
                </a:lnTo>
                <a:lnTo>
                  <a:pt x="410765" y="62507"/>
                </a:lnTo>
                <a:lnTo>
                  <a:pt x="455414" y="62507"/>
                </a:lnTo>
                <a:lnTo>
                  <a:pt x="500062" y="62507"/>
                </a:lnTo>
                <a:lnTo>
                  <a:pt x="553640" y="53578"/>
                </a:lnTo>
                <a:lnTo>
                  <a:pt x="607218" y="35718"/>
                </a:lnTo>
                <a:lnTo>
                  <a:pt x="651867" y="26789"/>
                </a:lnTo>
                <a:lnTo>
                  <a:pt x="696515" y="17859"/>
                </a:lnTo>
                <a:lnTo>
                  <a:pt x="750093" y="8929"/>
                </a:lnTo>
                <a:lnTo>
                  <a:pt x="794742" y="8929"/>
                </a:lnTo>
                <a:lnTo>
                  <a:pt x="848320" y="8929"/>
                </a:lnTo>
                <a:lnTo>
                  <a:pt x="892968" y="17859"/>
                </a:lnTo>
                <a:lnTo>
                  <a:pt x="937617" y="26789"/>
                </a:lnTo>
                <a:lnTo>
                  <a:pt x="991195" y="35718"/>
                </a:lnTo>
                <a:lnTo>
                  <a:pt x="1035843" y="35718"/>
                </a:lnTo>
                <a:lnTo>
                  <a:pt x="1089422" y="44648"/>
                </a:lnTo>
                <a:lnTo>
                  <a:pt x="1151929" y="44648"/>
                </a:lnTo>
                <a:lnTo>
                  <a:pt x="1205508" y="35718"/>
                </a:lnTo>
                <a:lnTo>
                  <a:pt x="1268015" y="26789"/>
                </a:lnTo>
                <a:lnTo>
                  <a:pt x="1321593" y="26789"/>
                </a:lnTo>
                <a:lnTo>
                  <a:pt x="1375172" y="17859"/>
                </a:lnTo>
                <a:lnTo>
                  <a:pt x="1437679" y="17859"/>
                </a:lnTo>
                <a:lnTo>
                  <a:pt x="1500187" y="26789"/>
                </a:lnTo>
                <a:lnTo>
                  <a:pt x="1553765" y="26789"/>
                </a:lnTo>
                <a:lnTo>
                  <a:pt x="1607343" y="35718"/>
                </a:lnTo>
                <a:lnTo>
                  <a:pt x="1660922" y="44648"/>
                </a:lnTo>
                <a:lnTo>
                  <a:pt x="1723429" y="53578"/>
                </a:lnTo>
                <a:lnTo>
                  <a:pt x="1785937" y="53578"/>
                </a:lnTo>
                <a:lnTo>
                  <a:pt x="1848445" y="44648"/>
                </a:lnTo>
                <a:lnTo>
                  <a:pt x="1919883" y="44648"/>
                </a:lnTo>
                <a:lnTo>
                  <a:pt x="1982390" y="35718"/>
                </a:lnTo>
                <a:lnTo>
                  <a:pt x="2044898" y="26789"/>
                </a:lnTo>
                <a:lnTo>
                  <a:pt x="2107406" y="26789"/>
                </a:lnTo>
                <a:lnTo>
                  <a:pt x="2160984" y="17859"/>
                </a:lnTo>
                <a:lnTo>
                  <a:pt x="2214562" y="17859"/>
                </a:lnTo>
                <a:lnTo>
                  <a:pt x="2268140" y="26789"/>
                </a:lnTo>
                <a:lnTo>
                  <a:pt x="2321718" y="26789"/>
                </a:lnTo>
                <a:lnTo>
                  <a:pt x="2375297" y="35718"/>
                </a:lnTo>
                <a:lnTo>
                  <a:pt x="2428875" y="53578"/>
                </a:lnTo>
                <a:lnTo>
                  <a:pt x="2482453" y="62507"/>
                </a:lnTo>
                <a:lnTo>
                  <a:pt x="2544961" y="62507"/>
                </a:lnTo>
                <a:lnTo>
                  <a:pt x="2607468" y="62507"/>
                </a:lnTo>
                <a:lnTo>
                  <a:pt x="2669976" y="62507"/>
                </a:lnTo>
                <a:lnTo>
                  <a:pt x="2732484" y="53578"/>
                </a:lnTo>
                <a:lnTo>
                  <a:pt x="2794992" y="44648"/>
                </a:lnTo>
                <a:lnTo>
                  <a:pt x="2857500" y="35718"/>
                </a:lnTo>
                <a:lnTo>
                  <a:pt x="2911078" y="35718"/>
                </a:lnTo>
                <a:lnTo>
                  <a:pt x="2964656" y="26789"/>
                </a:lnTo>
                <a:lnTo>
                  <a:pt x="3018234" y="26789"/>
                </a:lnTo>
                <a:lnTo>
                  <a:pt x="3062883" y="35718"/>
                </a:lnTo>
                <a:lnTo>
                  <a:pt x="3116461" y="35718"/>
                </a:lnTo>
                <a:lnTo>
                  <a:pt x="3170039" y="44648"/>
                </a:lnTo>
                <a:lnTo>
                  <a:pt x="3223617" y="53578"/>
                </a:lnTo>
                <a:lnTo>
                  <a:pt x="3277195" y="53578"/>
                </a:lnTo>
                <a:lnTo>
                  <a:pt x="3330773" y="53578"/>
                </a:lnTo>
                <a:lnTo>
                  <a:pt x="3393281" y="44648"/>
                </a:lnTo>
                <a:lnTo>
                  <a:pt x="3455789" y="35718"/>
                </a:lnTo>
                <a:lnTo>
                  <a:pt x="3518297" y="26789"/>
                </a:lnTo>
                <a:lnTo>
                  <a:pt x="3571875" y="17859"/>
                </a:lnTo>
                <a:lnTo>
                  <a:pt x="3634383" y="8929"/>
                </a:lnTo>
                <a:lnTo>
                  <a:pt x="3679031" y="8929"/>
                </a:lnTo>
                <a:lnTo>
                  <a:pt x="3723679" y="8929"/>
                </a:lnTo>
                <a:lnTo>
                  <a:pt x="3777258" y="8929"/>
                </a:lnTo>
                <a:lnTo>
                  <a:pt x="3821906" y="8929"/>
                </a:lnTo>
                <a:lnTo>
                  <a:pt x="3866554" y="17859"/>
                </a:lnTo>
                <a:lnTo>
                  <a:pt x="3911203" y="35718"/>
                </a:lnTo>
                <a:lnTo>
                  <a:pt x="3946922" y="44648"/>
                </a:lnTo>
                <a:lnTo>
                  <a:pt x="3982640" y="44648"/>
                </a:lnTo>
                <a:lnTo>
                  <a:pt x="398264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Testing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Junit</a:t>
            </a:r>
            <a:endParaRPr lang="en-US" dirty="0" smtClean="0"/>
          </a:p>
          <a:p>
            <a:r>
              <a:rPr lang="en-US" dirty="0" smtClean="0"/>
              <a:t>Eclipse</a:t>
            </a:r>
          </a:p>
          <a:p>
            <a:r>
              <a:rPr lang="en-US" dirty="0" smtClean="0"/>
              <a:t>Maven</a:t>
            </a:r>
          </a:p>
          <a:p>
            <a:r>
              <a:rPr lang="en-US" dirty="0" err="1"/>
              <a:t>Mockito</a:t>
            </a:r>
            <a:endParaRPr lang="en-US" dirty="0"/>
          </a:p>
          <a:p>
            <a:r>
              <a:rPr lang="en-US" dirty="0" err="1" smtClean="0"/>
              <a:t>Hamcrest</a:t>
            </a:r>
            <a:endParaRPr lang="en-US" dirty="0"/>
          </a:p>
          <a:p>
            <a:r>
              <a:rPr lang="en-US" dirty="0" smtClean="0"/>
              <a:t>Jenkins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928938" y="3464718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73586" y="3464718"/>
            <a:ext cx="35720" cy="80369"/>
          </a:xfrm>
          <a:custGeom>
            <a:avLst/>
            <a:gdLst/>
            <a:ahLst/>
            <a:cxnLst/>
            <a:rect l="0" t="0" r="0" b="0"/>
            <a:pathLst>
              <a:path w="35720" h="8036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80368"/>
                </a:lnTo>
                <a:lnTo>
                  <a:pt x="3571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18234" y="3545086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1109" y="3554015"/>
            <a:ext cx="160736" cy="160736"/>
          </a:xfrm>
          <a:custGeom>
            <a:avLst/>
            <a:gdLst/>
            <a:ahLst/>
            <a:cxnLst/>
            <a:rect l="0" t="0" r="0" b="0"/>
            <a:pathLst>
              <a:path w="160736" h="160736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107156"/>
                </a:lnTo>
                <a:lnTo>
                  <a:pt x="35719" y="125016"/>
                </a:lnTo>
                <a:lnTo>
                  <a:pt x="35719" y="133946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33946"/>
                </a:lnTo>
                <a:lnTo>
                  <a:pt x="44649" y="116086"/>
                </a:lnTo>
                <a:lnTo>
                  <a:pt x="44649" y="89297"/>
                </a:lnTo>
                <a:lnTo>
                  <a:pt x="44649" y="62508"/>
                </a:lnTo>
                <a:lnTo>
                  <a:pt x="44649" y="35719"/>
                </a:lnTo>
                <a:lnTo>
                  <a:pt x="44649" y="17860"/>
                </a:lnTo>
                <a:lnTo>
                  <a:pt x="53579" y="8930"/>
                </a:lnTo>
                <a:lnTo>
                  <a:pt x="71438" y="8930"/>
                </a:lnTo>
                <a:lnTo>
                  <a:pt x="80368" y="17860"/>
                </a:lnTo>
                <a:lnTo>
                  <a:pt x="89297" y="44649"/>
                </a:lnTo>
                <a:lnTo>
                  <a:pt x="107157" y="71438"/>
                </a:lnTo>
                <a:lnTo>
                  <a:pt x="107157" y="98227"/>
                </a:lnTo>
                <a:lnTo>
                  <a:pt x="116086" y="133946"/>
                </a:lnTo>
                <a:lnTo>
                  <a:pt x="125016" y="151805"/>
                </a:lnTo>
                <a:lnTo>
                  <a:pt x="125016" y="160735"/>
                </a:lnTo>
                <a:lnTo>
                  <a:pt x="133946" y="160735"/>
                </a:lnTo>
                <a:lnTo>
                  <a:pt x="133946" y="151805"/>
                </a:lnTo>
                <a:lnTo>
                  <a:pt x="142875" y="133946"/>
                </a:lnTo>
                <a:lnTo>
                  <a:pt x="151805" y="98227"/>
                </a:lnTo>
                <a:lnTo>
                  <a:pt x="151805" y="62508"/>
                </a:lnTo>
                <a:lnTo>
                  <a:pt x="151805" y="26789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57563" y="3536156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25015"/>
                </a:lnTo>
                <a:lnTo>
                  <a:pt x="53578" y="125015"/>
                </a:lnTo>
                <a:lnTo>
                  <a:pt x="62507" y="125015"/>
                </a:lnTo>
                <a:lnTo>
                  <a:pt x="71437" y="116086"/>
                </a:lnTo>
                <a:lnTo>
                  <a:pt x="71437" y="107156"/>
                </a:lnTo>
                <a:lnTo>
                  <a:pt x="80367" y="89297"/>
                </a:lnTo>
                <a:lnTo>
                  <a:pt x="71437" y="71437"/>
                </a:lnTo>
                <a:lnTo>
                  <a:pt x="71437" y="44648"/>
                </a:lnTo>
                <a:lnTo>
                  <a:pt x="53578" y="26789"/>
                </a:lnTo>
                <a:lnTo>
                  <a:pt x="44648" y="893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35719"/>
                </a:lnTo>
                <a:lnTo>
                  <a:pt x="71437" y="35719"/>
                </a:lnTo>
                <a:lnTo>
                  <a:pt x="7143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18297" y="3500437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35719" y="17859"/>
                </a:moveTo>
                <a:lnTo>
                  <a:pt x="35719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8930" y="142875"/>
                </a:lnTo>
                <a:lnTo>
                  <a:pt x="17859" y="160734"/>
                </a:lnTo>
                <a:lnTo>
                  <a:pt x="35719" y="160734"/>
                </a:lnTo>
                <a:lnTo>
                  <a:pt x="62508" y="160734"/>
                </a:lnTo>
                <a:lnTo>
                  <a:pt x="89297" y="142875"/>
                </a:lnTo>
                <a:lnTo>
                  <a:pt x="116086" y="116086"/>
                </a:lnTo>
                <a:lnTo>
                  <a:pt x="142875" y="89297"/>
                </a:lnTo>
                <a:lnTo>
                  <a:pt x="160734" y="62508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52242" y="3491507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44649"/>
                </a:lnTo>
                <a:lnTo>
                  <a:pt x="17860" y="71438"/>
                </a:lnTo>
                <a:lnTo>
                  <a:pt x="26789" y="89297"/>
                </a:lnTo>
                <a:lnTo>
                  <a:pt x="26789" y="107157"/>
                </a:lnTo>
                <a:lnTo>
                  <a:pt x="35719" y="133946"/>
                </a:lnTo>
                <a:lnTo>
                  <a:pt x="35719" y="14287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8" y="142875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23680" y="3402211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44648" y="0"/>
                </a:moveTo>
                <a:lnTo>
                  <a:pt x="4464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17859" y="187523"/>
                </a:lnTo>
                <a:lnTo>
                  <a:pt x="35718" y="196453"/>
                </a:lnTo>
                <a:lnTo>
                  <a:pt x="53578" y="196453"/>
                </a:lnTo>
                <a:lnTo>
                  <a:pt x="80367" y="196453"/>
                </a:lnTo>
                <a:lnTo>
                  <a:pt x="107156" y="187523"/>
                </a:lnTo>
                <a:lnTo>
                  <a:pt x="133945" y="169664"/>
                </a:lnTo>
                <a:lnTo>
                  <a:pt x="160734" y="151804"/>
                </a:lnTo>
                <a:lnTo>
                  <a:pt x="160734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39766" y="3437929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6250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44648" y="71438"/>
                </a:lnTo>
                <a:lnTo>
                  <a:pt x="62507" y="71438"/>
                </a:lnTo>
                <a:lnTo>
                  <a:pt x="80367" y="80367"/>
                </a:lnTo>
                <a:lnTo>
                  <a:pt x="98226" y="9822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07156" y="142875"/>
                </a:lnTo>
                <a:lnTo>
                  <a:pt x="98226" y="151805"/>
                </a:lnTo>
                <a:lnTo>
                  <a:pt x="80367" y="151805"/>
                </a:lnTo>
                <a:lnTo>
                  <a:pt x="62507" y="151805"/>
                </a:lnTo>
                <a:lnTo>
                  <a:pt x="53578" y="133946"/>
                </a:lnTo>
                <a:lnTo>
                  <a:pt x="44648" y="107157"/>
                </a:lnTo>
                <a:lnTo>
                  <a:pt x="4464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39766" y="3196828"/>
            <a:ext cx="53579" cy="98227"/>
          </a:xfrm>
          <a:custGeom>
            <a:avLst/>
            <a:gdLst/>
            <a:ahLst/>
            <a:cxnLst/>
            <a:rect l="0" t="0" r="0" b="0"/>
            <a:pathLst>
              <a:path w="53579" h="9822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17859" y="7143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11203" y="3161109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17860" y="160734"/>
                </a:lnTo>
                <a:lnTo>
                  <a:pt x="1786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36406" y="1750219"/>
            <a:ext cx="258962" cy="508993"/>
          </a:xfrm>
          <a:custGeom>
            <a:avLst/>
            <a:gdLst/>
            <a:ahLst/>
            <a:cxnLst/>
            <a:rect l="0" t="0" r="0" b="0"/>
            <a:pathLst>
              <a:path w="258962" h="508993">
                <a:moveTo>
                  <a:pt x="8930" y="223242"/>
                </a:moveTo>
                <a:lnTo>
                  <a:pt x="17860" y="223242"/>
                </a:lnTo>
                <a:lnTo>
                  <a:pt x="26789" y="223242"/>
                </a:lnTo>
                <a:lnTo>
                  <a:pt x="44649" y="214312"/>
                </a:lnTo>
                <a:lnTo>
                  <a:pt x="53578" y="205382"/>
                </a:lnTo>
                <a:lnTo>
                  <a:pt x="62508" y="187523"/>
                </a:lnTo>
                <a:lnTo>
                  <a:pt x="71438" y="169664"/>
                </a:lnTo>
                <a:lnTo>
                  <a:pt x="71438" y="151804"/>
                </a:lnTo>
                <a:lnTo>
                  <a:pt x="71438" y="133945"/>
                </a:lnTo>
                <a:lnTo>
                  <a:pt x="71438" y="125015"/>
                </a:lnTo>
                <a:lnTo>
                  <a:pt x="62508" y="125015"/>
                </a:lnTo>
                <a:lnTo>
                  <a:pt x="62508" y="142875"/>
                </a:lnTo>
                <a:lnTo>
                  <a:pt x="53578" y="169664"/>
                </a:lnTo>
                <a:lnTo>
                  <a:pt x="53578" y="214312"/>
                </a:lnTo>
                <a:lnTo>
                  <a:pt x="44649" y="276820"/>
                </a:lnTo>
                <a:lnTo>
                  <a:pt x="44649" y="339328"/>
                </a:lnTo>
                <a:lnTo>
                  <a:pt x="35719" y="401835"/>
                </a:lnTo>
                <a:lnTo>
                  <a:pt x="35719" y="455414"/>
                </a:lnTo>
                <a:lnTo>
                  <a:pt x="26789" y="491132"/>
                </a:lnTo>
                <a:lnTo>
                  <a:pt x="26789" y="508992"/>
                </a:lnTo>
                <a:lnTo>
                  <a:pt x="17860" y="508992"/>
                </a:lnTo>
                <a:lnTo>
                  <a:pt x="17860" y="482203"/>
                </a:lnTo>
                <a:lnTo>
                  <a:pt x="17860" y="446484"/>
                </a:lnTo>
                <a:lnTo>
                  <a:pt x="17860" y="392906"/>
                </a:lnTo>
                <a:lnTo>
                  <a:pt x="8930" y="321468"/>
                </a:lnTo>
                <a:lnTo>
                  <a:pt x="8930" y="241101"/>
                </a:lnTo>
                <a:lnTo>
                  <a:pt x="8930" y="160734"/>
                </a:lnTo>
                <a:lnTo>
                  <a:pt x="0" y="89296"/>
                </a:lnTo>
                <a:lnTo>
                  <a:pt x="0" y="35718"/>
                </a:lnTo>
                <a:lnTo>
                  <a:pt x="8930" y="0"/>
                </a:lnTo>
                <a:lnTo>
                  <a:pt x="17860" y="0"/>
                </a:lnTo>
                <a:lnTo>
                  <a:pt x="35719" y="17859"/>
                </a:lnTo>
                <a:lnTo>
                  <a:pt x="44649" y="62507"/>
                </a:lnTo>
                <a:lnTo>
                  <a:pt x="71438" y="116085"/>
                </a:lnTo>
                <a:lnTo>
                  <a:pt x="89297" y="178593"/>
                </a:lnTo>
                <a:lnTo>
                  <a:pt x="107157" y="241101"/>
                </a:lnTo>
                <a:lnTo>
                  <a:pt x="125016" y="303609"/>
                </a:lnTo>
                <a:lnTo>
                  <a:pt x="151805" y="348257"/>
                </a:lnTo>
                <a:lnTo>
                  <a:pt x="178594" y="392906"/>
                </a:lnTo>
                <a:lnTo>
                  <a:pt x="205383" y="437554"/>
                </a:lnTo>
                <a:lnTo>
                  <a:pt x="232172" y="473273"/>
                </a:lnTo>
                <a:lnTo>
                  <a:pt x="250032" y="491132"/>
                </a:lnTo>
                <a:lnTo>
                  <a:pt x="258961" y="508992"/>
                </a:lnTo>
                <a:lnTo>
                  <a:pt x="258961" y="508992"/>
                </a:lnTo>
                <a:lnTo>
                  <a:pt x="241102" y="500062"/>
                </a:lnTo>
                <a:lnTo>
                  <a:pt x="214313" y="473273"/>
                </a:lnTo>
                <a:lnTo>
                  <a:pt x="214313" y="4732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18547" y="2062758"/>
            <a:ext cx="276821" cy="62508"/>
          </a:xfrm>
          <a:custGeom>
            <a:avLst/>
            <a:gdLst/>
            <a:ahLst/>
            <a:cxnLst/>
            <a:rect l="0" t="0" r="0" b="0"/>
            <a:pathLst>
              <a:path w="276821" h="62508">
                <a:moveTo>
                  <a:pt x="0" y="0"/>
                </a:moveTo>
                <a:lnTo>
                  <a:pt x="0" y="8929"/>
                </a:lnTo>
                <a:lnTo>
                  <a:pt x="17859" y="17859"/>
                </a:lnTo>
                <a:lnTo>
                  <a:pt x="35719" y="35718"/>
                </a:lnTo>
                <a:lnTo>
                  <a:pt x="62508" y="44648"/>
                </a:lnTo>
                <a:lnTo>
                  <a:pt x="107156" y="62507"/>
                </a:lnTo>
                <a:lnTo>
                  <a:pt x="160734" y="62507"/>
                </a:lnTo>
                <a:lnTo>
                  <a:pt x="205383" y="62507"/>
                </a:lnTo>
                <a:lnTo>
                  <a:pt x="241101" y="44648"/>
                </a:lnTo>
                <a:lnTo>
                  <a:pt x="276820" y="26789"/>
                </a:lnTo>
                <a:lnTo>
                  <a:pt x="27682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947172" y="1759148"/>
            <a:ext cx="812602" cy="223243"/>
          </a:xfrm>
          <a:custGeom>
            <a:avLst/>
            <a:gdLst/>
            <a:ahLst/>
            <a:cxnLst/>
            <a:rect l="0" t="0" r="0" b="0"/>
            <a:pathLst>
              <a:path w="812602" h="223243">
                <a:moveTo>
                  <a:pt x="8930" y="223242"/>
                </a:move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05383"/>
                </a:lnTo>
                <a:lnTo>
                  <a:pt x="35719" y="196453"/>
                </a:lnTo>
                <a:lnTo>
                  <a:pt x="80367" y="187524"/>
                </a:lnTo>
                <a:lnTo>
                  <a:pt x="142875" y="178594"/>
                </a:lnTo>
                <a:lnTo>
                  <a:pt x="214312" y="169664"/>
                </a:lnTo>
                <a:lnTo>
                  <a:pt x="303609" y="142875"/>
                </a:lnTo>
                <a:lnTo>
                  <a:pt x="401836" y="125016"/>
                </a:lnTo>
                <a:lnTo>
                  <a:pt x="491133" y="98227"/>
                </a:lnTo>
                <a:lnTo>
                  <a:pt x="580430" y="71438"/>
                </a:lnTo>
                <a:lnTo>
                  <a:pt x="660797" y="53578"/>
                </a:lnTo>
                <a:lnTo>
                  <a:pt x="732234" y="26789"/>
                </a:lnTo>
                <a:lnTo>
                  <a:pt x="776883" y="8930"/>
                </a:lnTo>
                <a:lnTo>
                  <a:pt x="812601" y="0"/>
                </a:lnTo>
                <a:lnTo>
                  <a:pt x="8126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607969" y="1643062"/>
            <a:ext cx="312540" cy="241103"/>
          </a:xfrm>
          <a:custGeom>
            <a:avLst/>
            <a:gdLst/>
            <a:ahLst/>
            <a:cxnLst/>
            <a:rect l="0" t="0" r="0" b="0"/>
            <a:pathLst>
              <a:path w="312540" h="241103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17859" y="26789"/>
                </a:lnTo>
                <a:lnTo>
                  <a:pt x="44648" y="26789"/>
                </a:lnTo>
                <a:lnTo>
                  <a:pt x="80367" y="17860"/>
                </a:lnTo>
                <a:lnTo>
                  <a:pt x="133945" y="8930"/>
                </a:lnTo>
                <a:lnTo>
                  <a:pt x="187523" y="0"/>
                </a:lnTo>
                <a:lnTo>
                  <a:pt x="241101" y="8930"/>
                </a:lnTo>
                <a:lnTo>
                  <a:pt x="285750" y="17860"/>
                </a:lnTo>
                <a:lnTo>
                  <a:pt x="312539" y="44649"/>
                </a:lnTo>
                <a:lnTo>
                  <a:pt x="312539" y="80367"/>
                </a:lnTo>
                <a:lnTo>
                  <a:pt x="294679" y="125016"/>
                </a:lnTo>
                <a:lnTo>
                  <a:pt x="258961" y="169664"/>
                </a:lnTo>
                <a:lnTo>
                  <a:pt x="223242" y="205383"/>
                </a:lnTo>
                <a:lnTo>
                  <a:pt x="187523" y="232172"/>
                </a:lnTo>
                <a:lnTo>
                  <a:pt x="160734" y="241102"/>
                </a:lnTo>
                <a:lnTo>
                  <a:pt x="151804" y="241102"/>
                </a:lnTo>
                <a:lnTo>
                  <a:pt x="160734" y="214313"/>
                </a:lnTo>
                <a:lnTo>
                  <a:pt x="196453" y="178594"/>
                </a:lnTo>
                <a:lnTo>
                  <a:pt x="241101" y="133946"/>
                </a:lnTo>
                <a:lnTo>
                  <a:pt x="241101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88398" y="1500187"/>
            <a:ext cx="98228" cy="294681"/>
          </a:xfrm>
          <a:custGeom>
            <a:avLst/>
            <a:gdLst/>
            <a:ahLst/>
            <a:cxnLst/>
            <a:rect l="0" t="0" r="0" b="0"/>
            <a:pathLst>
              <a:path w="98228" h="294681">
                <a:moveTo>
                  <a:pt x="0" y="0"/>
                </a:moveTo>
                <a:lnTo>
                  <a:pt x="8930" y="0"/>
                </a:lnTo>
                <a:lnTo>
                  <a:pt x="26790" y="0"/>
                </a:lnTo>
                <a:lnTo>
                  <a:pt x="44649" y="0"/>
                </a:lnTo>
                <a:lnTo>
                  <a:pt x="62508" y="8930"/>
                </a:lnTo>
                <a:lnTo>
                  <a:pt x="89297" y="35719"/>
                </a:lnTo>
                <a:lnTo>
                  <a:pt x="98227" y="71438"/>
                </a:lnTo>
                <a:lnTo>
                  <a:pt x="98227" y="125016"/>
                </a:lnTo>
                <a:lnTo>
                  <a:pt x="98227" y="169664"/>
                </a:lnTo>
                <a:lnTo>
                  <a:pt x="98227" y="214313"/>
                </a:lnTo>
                <a:lnTo>
                  <a:pt x="98227" y="258961"/>
                </a:lnTo>
                <a:lnTo>
                  <a:pt x="98227" y="276821"/>
                </a:lnTo>
                <a:lnTo>
                  <a:pt x="98227" y="294680"/>
                </a:lnTo>
                <a:lnTo>
                  <a:pt x="98227" y="285750"/>
                </a:lnTo>
                <a:lnTo>
                  <a:pt x="98227" y="276821"/>
                </a:lnTo>
                <a:lnTo>
                  <a:pt x="98227" y="241102"/>
                </a:lnTo>
                <a:lnTo>
                  <a:pt x="89297" y="196453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161609" y="1446609"/>
            <a:ext cx="473275" cy="366118"/>
          </a:xfrm>
          <a:custGeom>
            <a:avLst/>
            <a:gdLst/>
            <a:ahLst/>
            <a:cxnLst/>
            <a:rect l="0" t="0" r="0" b="0"/>
            <a:pathLst>
              <a:path w="473275" h="36611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26789" y="26789"/>
                </a:lnTo>
                <a:lnTo>
                  <a:pt x="53579" y="26789"/>
                </a:lnTo>
                <a:lnTo>
                  <a:pt x="89297" y="26789"/>
                </a:lnTo>
                <a:lnTo>
                  <a:pt x="133946" y="17860"/>
                </a:lnTo>
                <a:lnTo>
                  <a:pt x="178594" y="8930"/>
                </a:lnTo>
                <a:lnTo>
                  <a:pt x="232172" y="0"/>
                </a:lnTo>
                <a:lnTo>
                  <a:pt x="285750" y="0"/>
                </a:lnTo>
                <a:lnTo>
                  <a:pt x="321469" y="0"/>
                </a:lnTo>
                <a:lnTo>
                  <a:pt x="339329" y="8930"/>
                </a:lnTo>
                <a:lnTo>
                  <a:pt x="348258" y="35719"/>
                </a:lnTo>
                <a:lnTo>
                  <a:pt x="330399" y="71438"/>
                </a:lnTo>
                <a:lnTo>
                  <a:pt x="303610" y="107156"/>
                </a:lnTo>
                <a:lnTo>
                  <a:pt x="267891" y="142875"/>
                </a:lnTo>
                <a:lnTo>
                  <a:pt x="241102" y="169664"/>
                </a:lnTo>
                <a:lnTo>
                  <a:pt x="223243" y="187524"/>
                </a:lnTo>
                <a:lnTo>
                  <a:pt x="232172" y="187524"/>
                </a:lnTo>
                <a:lnTo>
                  <a:pt x="250032" y="187524"/>
                </a:lnTo>
                <a:lnTo>
                  <a:pt x="294680" y="178594"/>
                </a:lnTo>
                <a:lnTo>
                  <a:pt x="348258" y="160735"/>
                </a:lnTo>
                <a:lnTo>
                  <a:pt x="401836" y="151805"/>
                </a:lnTo>
                <a:lnTo>
                  <a:pt x="446485" y="142875"/>
                </a:lnTo>
                <a:lnTo>
                  <a:pt x="473274" y="160735"/>
                </a:lnTo>
                <a:lnTo>
                  <a:pt x="464344" y="178594"/>
                </a:lnTo>
                <a:lnTo>
                  <a:pt x="428625" y="214313"/>
                </a:lnTo>
                <a:lnTo>
                  <a:pt x="366118" y="250031"/>
                </a:lnTo>
                <a:lnTo>
                  <a:pt x="294680" y="294680"/>
                </a:lnTo>
                <a:lnTo>
                  <a:pt x="223243" y="330399"/>
                </a:lnTo>
                <a:lnTo>
                  <a:pt x="169664" y="357188"/>
                </a:lnTo>
                <a:lnTo>
                  <a:pt x="142875" y="366117"/>
                </a:lnTo>
                <a:lnTo>
                  <a:pt x="142875" y="348258"/>
                </a:lnTo>
                <a:lnTo>
                  <a:pt x="187524" y="312539"/>
                </a:lnTo>
                <a:lnTo>
                  <a:pt x="250032" y="267891"/>
                </a:lnTo>
                <a:lnTo>
                  <a:pt x="250032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35070" y="188416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429125" y="2366367"/>
            <a:ext cx="1009056" cy="955477"/>
          </a:xfrm>
          <a:custGeom>
            <a:avLst/>
            <a:gdLst/>
            <a:ahLst/>
            <a:cxnLst/>
            <a:rect l="0" t="0" r="0" b="0"/>
            <a:pathLst>
              <a:path w="1009056" h="955477">
                <a:moveTo>
                  <a:pt x="8930" y="937617"/>
                </a:moveTo>
                <a:lnTo>
                  <a:pt x="8930" y="946547"/>
                </a:lnTo>
                <a:lnTo>
                  <a:pt x="0" y="946547"/>
                </a:lnTo>
                <a:lnTo>
                  <a:pt x="0" y="955476"/>
                </a:lnTo>
                <a:lnTo>
                  <a:pt x="0" y="955476"/>
                </a:lnTo>
                <a:lnTo>
                  <a:pt x="8930" y="946547"/>
                </a:lnTo>
                <a:lnTo>
                  <a:pt x="35719" y="928687"/>
                </a:lnTo>
                <a:lnTo>
                  <a:pt x="53578" y="901898"/>
                </a:lnTo>
                <a:lnTo>
                  <a:pt x="89297" y="866179"/>
                </a:lnTo>
                <a:lnTo>
                  <a:pt x="142875" y="812601"/>
                </a:lnTo>
                <a:lnTo>
                  <a:pt x="196453" y="750094"/>
                </a:lnTo>
                <a:lnTo>
                  <a:pt x="267891" y="678656"/>
                </a:lnTo>
                <a:lnTo>
                  <a:pt x="357188" y="589359"/>
                </a:lnTo>
                <a:lnTo>
                  <a:pt x="455414" y="491133"/>
                </a:lnTo>
                <a:lnTo>
                  <a:pt x="571500" y="383977"/>
                </a:lnTo>
                <a:lnTo>
                  <a:pt x="705445" y="267891"/>
                </a:lnTo>
                <a:lnTo>
                  <a:pt x="821531" y="169664"/>
                </a:lnTo>
                <a:lnTo>
                  <a:pt x="919758" y="89297"/>
                </a:lnTo>
                <a:lnTo>
                  <a:pt x="982266" y="26789"/>
                </a:lnTo>
                <a:lnTo>
                  <a:pt x="1009055" y="0"/>
                </a:lnTo>
                <a:lnTo>
                  <a:pt x="100905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87836" y="3937992"/>
            <a:ext cx="267892" cy="366118"/>
          </a:xfrm>
          <a:custGeom>
            <a:avLst/>
            <a:gdLst/>
            <a:ahLst/>
            <a:cxnLst/>
            <a:rect l="0" t="0" r="0" b="0"/>
            <a:pathLst>
              <a:path w="267892" h="366118">
                <a:moveTo>
                  <a:pt x="0" y="366117"/>
                </a:moveTo>
                <a:lnTo>
                  <a:pt x="8930" y="357187"/>
                </a:lnTo>
                <a:lnTo>
                  <a:pt x="17859" y="357187"/>
                </a:lnTo>
                <a:lnTo>
                  <a:pt x="35719" y="339328"/>
                </a:lnTo>
                <a:lnTo>
                  <a:pt x="71437" y="303609"/>
                </a:lnTo>
                <a:lnTo>
                  <a:pt x="116086" y="250031"/>
                </a:lnTo>
                <a:lnTo>
                  <a:pt x="160734" y="178594"/>
                </a:lnTo>
                <a:lnTo>
                  <a:pt x="214312" y="116086"/>
                </a:lnTo>
                <a:lnTo>
                  <a:pt x="250031" y="53578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21719" y="2964656"/>
            <a:ext cx="267891" cy="312540"/>
          </a:xfrm>
          <a:custGeom>
            <a:avLst/>
            <a:gdLst/>
            <a:ahLst/>
            <a:cxnLst/>
            <a:rect l="0" t="0" r="0" b="0"/>
            <a:pathLst>
              <a:path w="267891" h="312540">
                <a:moveTo>
                  <a:pt x="35719" y="80367"/>
                </a:moveTo>
                <a:lnTo>
                  <a:pt x="35719" y="80367"/>
                </a:lnTo>
                <a:lnTo>
                  <a:pt x="17859" y="80367"/>
                </a:lnTo>
                <a:lnTo>
                  <a:pt x="8929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53578"/>
                </a:lnTo>
                <a:lnTo>
                  <a:pt x="26789" y="44648"/>
                </a:lnTo>
                <a:lnTo>
                  <a:pt x="44648" y="35719"/>
                </a:lnTo>
                <a:lnTo>
                  <a:pt x="62508" y="26789"/>
                </a:lnTo>
                <a:lnTo>
                  <a:pt x="89297" y="17859"/>
                </a:lnTo>
                <a:lnTo>
                  <a:pt x="116086" y="8930"/>
                </a:lnTo>
                <a:lnTo>
                  <a:pt x="142875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8930"/>
                </a:lnTo>
                <a:lnTo>
                  <a:pt x="205383" y="17859"/>
                </a:lnTo>
                <a:lnTo>
                  <a:pt x="205383" y="35719"/>
                </a:lnTo>
                <a:lnTo>
                  <a:pt x="187523" y="53578"/>
                </a:lnTo>
                <a:lnTo>
                  <a:pt x="178594" y="62508"/>
                </a:lnTo>
                <a:lnTo>
                  <a:pt x="169664" y="80367"/>
                </a:lnTo>
                <a:lnTo>
                  <a:pt x="169664" y="89297"/>
                </a:lnTo>
                <a:lnTo>
                  <a:pt x="178594" y="89297"/>
                </a:lnTo>
                <a:lnTo>
                  <a:pt x="187523" y="98226"/>
                </a:lnTo>
                <a:lnTo>
                  <a:pt x="205383" y="89297"/>
                </a:lnTo>
                <a:lnTo>
                  <a:pt x="223242" y="89297"/>
                </a:lnTo>
                <a:lnTo>
                  <a:pt x="250031" y="89297"/>
                </a:lnTo>
                <a:lnTo>
                  <a:pt x="258961" y="89297"/>
                </a:lnTo>
                <a:lnTo>
                  <a:pt x="267890" y="107156"/>
                </a:lnTo>
                <a:lnTo>
                  <a:pt x="267890" y="125015"/>
                </a:lnTo>
                <a:lnTo>
                  <a:pt x="250031" y="160734"/>
                </a:lnTo>
                <a:lnTo>
                  <a:pt x="214312" y="205383"/>
                </a:lnTo>
                <a:lnTo>
                  <a:pt x="178594" y="250031"/>
                </a:lnTo>
                <a:lnTo>
                  <a:pt x="142875" y="285750"/>
                </a:lnTo>
                <a:lnTo>
                  <a:pt x="125015" y="312539"/>
                </a:lnTo>
                <a:lnTo>
                  <a:pt x="116086" y="312539"/>
                </a:lnTo>
                <a:lnTo>
                  <a:pt x="116086" y="285750"/>
                </a:lnTo>
                <a:lnTo>
                  <a:pt x="133945" y="232172"/>
                </a:lnTo>
                <a:lnTo>
                  <a:pt x="133945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84227" y="3000375"/>
            <a:ext cx="267891" cy="321469"/>
          </a:xfrm>
          <a:custGeom>
            <a:avLst/>
            <a:gdLst/>
            <a:ahLst/>
            <a:cxnLst/>
            <a:rect l="0" t="0" r="0" b="0"/>
            <a:pathLst>
              <a:path w="267891" h="321469">
                <a:moveTo>
                  <a:pt x="98226" y="26789"/>
                </a:moveTo>
                <a:lnTo>
                  <a:pt x="89296" y="26789"/>
                </a:lnTo>
                <a:lnTo>
                  <a:pt x="80367" y="35718"/>
                </a:lnTo>
                <a:lnTo>
                  <a:pt x="62507" y="44648"/>
                </a:lnTo>
                <a:lnTo>
                  <a:pt x="44648" y="62507"/>
                </a:lnTo>
                <a:lnTo>
                  <a:pt x="2678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16086"/>
                </a:lnTo>
                <a:lnTo>
                  <a:pt x="35718" y="98226"/>
                </a:lnTo>
                <a:lnTo>
                  <a:pt x="53578" y="71437"/>
                </a:lnTo>
                <a:lnTo>
                  <a:pt x="89296" y="44648"/>
                </a:lnTo>
                <a:lnTo>
                  <a:pt x="116086" y="26789"/>
                </a:lnTo>
                <a:lnTo>
                  <a:pt x="142875" y="8929"/>
                </a:lnTo>
                <a:lnTo>
                  <a:pt x="169664" y="0"/>
                </a:lnTo>
                <a:lnTo>
                  <a:pt x="178593" y="8929"/>
                </a:lnTo>
                <a:lnTo>
                  <a:pt x="178593" y="26789"/>
                </a:lnTo>
                <a:lnTo>
                  <a:pt x="160734" y="53578"/>
                </a:lnTo>
                <a:lnTo>
                  <a:pt x="142875" y="98226"/>
                </a:lnTo>
                <a:lnTo>
                  <a:pt x="116086" y="133945"/>
                </a:lnTo>
                <a:lnTo>
                  <a:pt x="89296" y="169664"/>
                </a:lnTo>
                <a:lnTo>
                  <a:pt x="80367" y="187523"/>
                </a:lnTo>
                <a:lnTo>
                  <a:pt x="71437" y="196453"/>
                </a:lnTo>
                <a:lnTo>
                  <a:pt x="80367" y="196453"/>
                </a:lnTo>
                <a:lnTo>
                  <a:pt x="98226" y="169664"/>
                </a:lnTo>
                <a:lnTo>
                  <a:pt x="125015" y="142875"/>
                </a:lnTo>
                <a:lnTo>
                  <a:pt x="160734" y="107156"/>
                </a:lnTo>
                <a:lnTo>
                  <a:pt x="196453" y="62507"/>
                </a:lnTo>
                <a:lnTo>
                  <a:pt x="232171" y="35718"/>
                </a:lnTo>
                <a:lnTo>
                  <a:pt x="258961" y="17859"/>
                </a:lnTo>
                <a:lnTo>
                  <a:pt x="267890" y="17859"/>
                </a:lnTo>
                <a:lnTo>
                  <a:pt x="258961" y="44648"/>
                </a:lnTo>
                <a:lnTo>
                  <a:pt x="232171" y="89296"/>
                </a:lnTo>
                <a:lnTo>
                  <a:pt x="205382" y="151804"/>
                </a:lnTo>
                <a:lnTo>
                  <a:pt x="160734" y="214312"/>
                </a:lnTo>
                <a:lnTo>
                  <a:pt x="125015" y="267890"/>
                </a:lnTo>
                <a:lnTo>
                  <a:pt x="89296" y="294679"/>
                </a:lnTo>
                <a:lnTo>
                  <a:pt x="71437" y="321468"/>
                </a:lnTo>
                <a:lnTo>
                  <a:pt x="62507" y="321468"/>
                </a:lnTo>
                <a:lnTo>
                  <a:pt x="80367" y="294679"/>
                </a:lnTo>
                <a:lnTo>
                  <a:pt x="116086" y="258961"/>
                </a:lnTo>
                <a:lnTo>
                  <a:pt x="151804" y="214312"/>
                </a:lnTo>
                <a:lnTo>
                  <a:pt x="196453" y="169664"/>
                </a:lnTo>
                <a:lnTo>
                  <a:pt x="232171" y="142875"/>
                </a:lnTo>
                <a:lnTo>
                  <a:pt x="250031" y="133945"/>
                </a:lnTo>
                <a:lnTo>
                  <a:pt x="258961" y="151804"/>
                </a:lnTo>
                <a:lnTo>
                  <a:pt x="250031" y="178593"/>
                </a:lnTo>
                <a:lnTo>
                  <a:pt x="223242" y="214312"/>
                </a:lnTo>
                <a:lnTo>
                  <a:pt x="196453" y="258961"/>
                </a:lnTo>
                <a:lnTo>
                  <a:pt x="160734" y="276820"/>
                </a:lnTo>
                <a:lnTo>
                  <a:pt x="133945" y="285750"/>
                </a:lnTo>
                <a:lnTo>
                  <a:pt x="13394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741414" y="3027164"/>
            <a:ext cx="276821" cy="214313"/>
          </a:xfrm>
          <a:custGeom>
            <a:avLst/>
            <a:gdLst/>
            <a:ahLst/>
            <a:cxnLst/>
            <a:rect l="0" t="0" r="0" b="0"/>
            <a:pathLst>
              <a:path w="276821" h="214313">
                <a:moveTo>
                  <a:pt x="0" y="107156"/>
                </a:moveTo>
                <a:lnTo>
                  <a:pt x="0" y="98226"/>
                </a:lnTo>
                <a:lnTo>
                  <a:pt x="8930" y="89297"/>
                </a:lnTo>
                <a:lnTo>
                  <a:pt x="17859" y="71437"/>
                </a:lnTo>
                <a:lnTo>
                  <a:pt x="35719" y="53578"/>
                </a:lnTo>
                <a:lnTo>
                  <a:pt x="71438" y="35718"/>
                </a:lnTo>
                <a:lnTo>
                  <a:pt x="98227" y="17859"/>
                </a:lnTo>
                <a:lnTo>
                  <a:pt x="125016" y="0"/>
                </a:lnTo>
                <a:lnTo>
                  <a:pt x="151805" y="0"/>
                </a:lnTo>
                <a:lnTo>
                  <a:pt x="151805" y="17859"/>
                </a:lnTo>
                <a:lnTo>
                  <a:pt x="142875" y="44648"/>
                </a:lnTo>
                <a:lnTo>
                  <a:pt x="125016" y="80367"/>
                </a:lnTo>
                <a:lnTo>
                  <a:pt x="98227" y="125015"/>
                </a:lnTo>
                <a:lnTo>
                  <a:pt x="62508" y="160734"/>
                </a:lnTo>
                <a:lnTo>
                  <a:pt x="44649" y="187523"/>
                </a:lnTo>
                <a:lnTo>
                  <a:pt x="35719" y="205382"/>
                </a:lnTo>
                <a:lnTo>
                  <a:pt x="35719" y="214312"/>
                </a:lnTo>
                <a:lnTo>
                  <a:pt x="53578" y="214312"/>
                </a:lnTo>
                <a:lnTo>
                  <a:pt x="80367" y="205382"/>
                </a:lnTo>
                <a:lnTo>
                  <a:pt x="125016" y="196453"/>
                </a:lnTo>
                <a:lnTo>
                  <a:pt x="169664" y="187523"/>
                </a:lnTo>
                <a:lnTo>
                  <a:pt x="223242" y="187523"/>
                </a:lnTo>
                <a:lnTo>
                  <a:pt x="258961" y="169664"/>
                </a:lnTo>
                <a:lnTo>
                  <a:pt x="276820" y="142875"/>
                </a:lnTo>
                <a:lnTo>
                  <a:pt x="27682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375297" y="2357437"/>
            <a:ext cx="803673" cy="500064"/>
          </a:xfrm>
          <a:custGeom>
            <a:avLst/>
            <a:gdLst/>
            <a:ahLst/>
            <a:cxnLst/>
            <a:rect l="0" t="0" r="0" b="0"/>
            <a:pathLst>
              <a:path w="803673" h="500064">
                <a:moveTo>
                  <a:pt x="8930" y="142876"/>
                </a:moveTo>
                <a:lnTo>
                  <a:pt x="8930" y="142876"/>
                </a:lnTo>
                <a:lnTo>
                  <a:pt x="0" y="142876"/>
                </a:lnTo>
                <a:lnTo>
                  <a:pt x="0" y="14287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26789" y="169665"/>
                </a:lnTo>
                <a:lnTo>
                  <a:pt x="35719" y="169665"/>
                </a:lnTo>
                <a:lnTo>
                  <a:pt x="53578" y="160735"/>
                </a:lnTo>
                <a:lnTo>
                  <a:pt x="80367" y="142876"/>
                </a:lnTo>
                <a:lnTo>
                  <a:pt x="98226" y="125016"/>
                </a:lnTo>
                <a:lnTo>
                  <a:pt x="116086" y="107157"/>
                </a:lnTo>
                <a:lnTo>
                  <a:pt x="142875" y="80367"/>
                </a:lnTo>
                <a:lnTo>
                  <a:pt x="151805" y="53578"/>
                </a:lnTo>
                <a:lnTo>
                  <a:pt x="151805" y="35719"/>
                </a:lnTo>
                <a:lnTo>
                  <a:pt x="142875" y="26789"/>
                </a:lnTo>
                <a:lnTo>
                  <a:pt x="133945" y="17860"/>
                </a:lnTo>
                <a:lnTo>
                  <a:pt x="116086" y="26789"/>
                </a:lnTo>
                <a:lnTo>
                  <a:pt x="107156" y="53578"/>
                </a:lnTo>
                <a:lnTo>
                  <a:pt x="89297" y="89297"/>
                </a:lnTo>
                <a:lnTo>
                  <a:pt x="89297" y="133946"/>
                </a:lnTo>
                <a:lnTo>
                  <a:pt x="80367" y="187524"/>
                </a:lnTo>
                <a:lnTo>
                  <a:pt x="89297" y="232172"/>
                </a:lnTo>
                <a:lnTo>
                  <a:pt x="98226" y="267891"/>
                </a:lnTo>
                <a:lnTo>
                  <a:pt x="116086" y="276821"/>
                </a:lnTo>
                <a:lnTo>
                  <a:pt x="133945" y="276821"/>
                </a:lnTo>
                <a:lnTo>
                  <a:pt x="160734" y="267891"/>
                </a:lnTo>
                <a:lnTo>
                  <a:pt x="178594" y="241102"/>
                </a:lnTo>
                <a:lnTo>
                  <a:pt x="205383" y="205383"/>
                </a:lnTo>
                <a:lnTo>
                  <a:pt x="223242" y="169665"/>
                </a:lnTo>
                <a:lnTo>
                  <a:pt x="241101" y="133946"/>
                </a:lnTo>
                <a:lnTo>
                  <a:pt x="250031" y="89297"/>
                </a:lnTo>
                <a:lnTo>
                  <a:pt x="258961" y="62508"/>
                </a:lnTo>
                <a:lnTo>
                  <a:pt x="267891" y="44649"/>
                </a:lnTo>
                <a:lnTo>
                  <a:pt x="276820" y="44649"/>
                </a:lnTo>
                <a:lnTo>
                  <a:pt x="285750" y="62508"/>
                </a:lnTo>
                <a:lnTo>
                  <a:pt x="294680" y="98227"/>
                </a:lnTo>
                <a:lnTo>
                  <a:pt x="303609" y="142876"/>
                </a:lnTo>
                <a:lnTo>
                  <a:pt x="312539" y="187524"/>
                </a:lnTo>
                <a:lnTo>
                  <a:pt x="330398" y="214313"/>
                </a:lnTo>
                <a:lnTo>
                  <a:pt x="339328" y="241102"/>
                </a:lnTo>
                <a:lnTo>
                  <a:pt x="348258" y="241102"/>
                </a:lnTo>
                <a:lnTo>
                  <a:pt x="348258" y="241102"/>
                </a:lnTo>
                <a:lnTo>
                  <a:pt x="357187" y="223243"/>
                </a:lnTo>
                <a:lnTo>
                  <a:pt x="366117" y="196454"/>
                </a:lnTo>
                <a:lnTo>
                  <a:pt x="366117" y="160735"/>
                </a:lnTo>
                <a:lnTo>
                  <a:pt x="366117" y="116086"/>
                </a:lnTo>
                <a:lnTo>
                  <a:pt x="375047" y="80367"/>
                </a:lnTo>
                <a:lnTo>
                  <a:pt x="375047" y="53578"/>
                </a:lnTo>
                <a:lnTo>
                  <a:pt x="375047" y="44649"/>
                </a:lnTo>
                <a:lnTo>
                  <a:pt x="383976" y="44649"/>
                </a:lnTo>
                <a:lnTo>
                  <a:pt x="392906" y="62508"/>
                </a:lnTo>
                <a:lnTo>
                  <a:pt x="401836" y="89297"/>
                </a:lnTo>
                <a:lnTo>
                  <a:pt x="419695" y="125016"/>
                </a:lnTo>
                <a:lnTo>
                  <a:pt x="428625" y="160735"/>
                </a:lnTo>
                <a:lnTo>
                  <a:pt x="446484" y="187524"/>
                </a:lnTo>
                <a:lnTo>
                  <a:pt x="464344" y="205383"/>
                </a:lnTo>
                <a:lnTo>
                  <a:pt x="473273" y="205383"/>
                </a:lnTo>
                <a:lnTo>
                  <a:pt x="491133" y="196454"/>
                </a:lnTo>
                <a:lnTo>
                  <a:pt x="508992" y="169665"/>
                </a:lnTo>
                <a:lnTo>
                  <a:pt x="517922" y="133946"/>
                </a:lnTo>
                <a:lnTo>
                  <a:pt x="517922" y="98227"/>
                </a:lnTo>
                <a:lnTo>
                  <a:pt x="517922" y="53578"/>
                </a:lnTo>
                <a:lnTo>
                  <a:pt x="517922" y="26789"/>
                </a:lnTo>
                <a:lnTo>
                  <a:pt x="508992" y="0"/>
                </a:lnTo>
                <a:lnTo>
                  <a:pt x="500062" y="0"/>
                </a:lnTo>
                <a:lnTo>
                  <a:pt x="491133" y="26789"/>
                </a:lnTo>
                <a:lnTo>
                  <a:pt x="482203" y="53578"/>
                </a:lnTo>
                <a:lnTo>
                  <a:pt x="482203" y="107157"/>
                </a:lnTo>
                <a:lnTo>
                  <a:pt x="482203" y="160735"/>
                </a:lnTo>
                <a:lnTo>
                  <a:pt x="482203" y="205383"/>
                </a:lnTo>
                <a:lnTo>
                  <a:pt x="491133" y="250032"/>
                </a:lnTo>
                <a:lnTo>
                  <a:pt x="500062" y="267891"/>
                </a:lnTo>
                <a:lnTo>
                  <a:pt x="508992" y="276821"/>
                </a:lnTo>
                <a:lnTo>
                  <a:pt x="526851" y="267891"/>
                </a:lnTo>
                <a:lnTo>
                  <a:pt x="535781" y="241102"/>
                </a:lnTo>
                <a:lnTo>
                  <a:pt x="553641" y="205383"/>
                </a:lnTo>
                <a:lnTo>
                  <a:pt x="562570" y="169665"/>
                </a:lnTo>
                <a:lnTo>
                  <a:pt x="580430" y="125016"/>
                </a:lnTo>
                <a:lnTo>
                  <a:pt x="589359" y="89297"/>
                </a:lnTo>
                <a:lnTo>
                  <a:pt x="598289" y="62508"/>
                </a:lnTo>
                <a:lnTo>
                  <a:pt x="598289" y="53578"/>
                </a:lnTo>
                <a:lnTo>
                  <a:pt x="607219" y="53578"/>
                </a:lnTo>
                <a:lnTo>
                  <a:pt x="616148" y="80367"/>
                </a:lnTo>
                <a:lnTo>
                  <a:pt x="616148" y="107157"/>
                </a:lnTo>
                <a:lnTo>
                  <a:pt x="625078" y="142876"/>
                </a:lnTo>
                <a:lnTo>
                  <a:pt x="634008" y="169665"/>
                </a:lnTo>
                <a:lnTo>
                  <a:pt x="651867" y="196454"/>
                </a:lnTo>
                <a:lnTo>
                  <a:pt x="660797" y="205383"/>
                </a:lnTo>
                <a:lnTo>
                  <a:pt x="678656" y="205383"/>
                </a:lnTo>
                <a:lnTo>
                  <a:pt x="696516" y="187524"/>
                </a:lnTo>
                <a:lnTo>
                  <a:pt x="705445" y="151805"/>
                </a:lnTo>
                <a:lnTo>
                  <a:pt x="714375" y="116086"/>
                </a:lnTo>
                <a:lnTo>
                  <a:pt x="723305" y="80367"/>
                </a:lnTo>
                <a:lnTo>
                  <a:pt x="732234" y="44649"/>
                </a:lnTo>
                <a:lnTo>
                  <a:pt x="741164" y="26789"/>
                </a:lnTo>
                <a:lnTo>
                  <a:pt x="741164" y="8930"/>
                </a:lnTo>
                <a:lnTo>
                  <a:pt x="750094" y="17860"/>
                </a:lnTo>
                <a:lnTo>
                  <a:pt x="759023" y="44649"/>
                </a:lnTo>
                <a:lnTo>
                  <a:pt x="767953" y="80367"/>
                </a:lnTo>
                <a:lnTo>
                  <a:pt x="767953" y="125016"/>
                </a:lnTo>
                <a:lnTo>
                  <a:pt x="785812" y="169665"/>
                </a:lnTo>
                <a:lnTo>
                  <a:pt x="794742" y="223243"/>
                </a:lnTo>
                <a:lnTo>
                  <a:pt x="794742" y="276821"/>
                </a:lnTo>
                <a:lnTo>
                  <a:pt x="803672" y="330399"/>
                </a:lnTo>
                <a:lnTo>
                  <a:pt x="803672" y="383977"/>
                </a:lnTo>
                <a:lnTo>
                  <a:pt x="803672" y="419696"/>
                </a:lnTo>
                <a:lnTo>
                  <a:pt x="794742" y="455414"/>
                </a:lnTo>
                <a:lnTo>
                  <a:pt x="785812" y="482203"/>
                </a:lnTo>
                <a:lnTo>
                  <a:pt x="776883" y="500063"/>
                </a:lnTo>
                <a:lnTo>
                  <a:pt x="767953" y="500063"/>
                </a:lnTo>
                <a:lnTo>
                  <a:pt x="767953" y="473274"/>
                </a:lnTo>
                <a:lnTo>
                  <a:pt x="759023" y="428626"/>
                </a:lnTo>
                <a:lnTo>
                  <a:pt x="759023" y="366118"/>
                </a:lnTo>
                <a:lnTo>
                  <a:pt x="767953" y="294680"/>
                </a:lnTo>
                <a:lnTo>
                  <a:pt x="767953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259336" y="2107406"/>
            <a:ext cx="89298" cy="464345"/>
          </a:xfrm>
          <a:custGeom>
            <a:avLst/>
            <a:gdLst/>
            <a:ahLst/>
            <a:cxnLst/>
            <a:rect l="0" t="0" r="0" b="0"/>
            <a:pathLst>
              <a:path w="89298" h="464345">
                <a:moveTo>
                  <a:pt x="2678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8930" y="44648"/>
                </a:lnTo>
                <a:lnTo>
                  <a:pt x="0" y="80367"/>
                </a:lnTo>
                <a:lnTo>
                  <a:pt x="0" y="125016"/>
                </a:lnTo>
                <a:lnTo>
                  <a:pt x="0" y="178594"/>
                </a:lnTo>
                <a:lnTo>
                  <a:pt x="0" y="241102"/>
                </a:lnTo>
                <a:lnTo>
                  <a:pt x="0" y="303609"/>
                </a:lnTo>
                <a:lnTo>
                  <a:pt x="0" y="357188"/>
                </a:lnTo>
                <a:lnTo>
                  <a:pt x="0" y="392907"/>
                </a:lnTo>
                <a:lnTo>
                  <a:pt x="0" y="410766"/>
                </a:lnTo>
                <a:lnTo>
                  <a:pt x="0" y="410766"/>
                </a:lnTo>
                <a:lnTo>
                  <a:pt x="0" y="392907"/>
                </a:lnTo>
                <a:lnTo>
                  <a:pt x="0" y="366117"/>
                </a:lnTo>
                <a:lnTo>
                  <a:pt x="0" y="312539"/>
                </a:lnTo>
                <a:lnTo>
                  <a:pt x="8930" y="267891"/>
                </a:lnTo>
                <a:lnTo>
                  <a:pt x="17859" y="223242"/>
                </a:lnTo>
                <a:lnTo>
                  <a:pt x="35719" y="196453"/>
                </a:lnTo>
                <a:lnTo>
                  <a:pt x="53578" y="187523"/>
                </a:lnTo>
                <a:lnTo>
                  <a:pt x="62508" y="205383"/>
                </a:lnTo>
                <a:lnTo>
                  <a:pt x="80367" y="232172"/>
                </a:lnTo>
                <a:lnTo>
                  <a:pt x="89297" y="276820"/>
                </a:lnTo>
                <a:lnTo>
                  <a:pt x="89297" y="339328"/>
                </a:lnTo>
                <a:lnTo>
                  <a:pt x="80367" y="392907"/>
                </a:lnTo>
                <a:lnTo>
                  <a:pt x="80367" y="428625"/>
                </a:lnTo>
                <a:lnTo>
                  <a:pt x="62508" y="455414"/>
                </a:lnTo>
                <a:lnTo>
                  <a:pt x="53578" y="464344"/>
                </a:lnTo>
                <a:lnTo>
                  <a:pt x="44648" y="446485"/>
                </a:lnTo>
                <a:lnTo>
                  <a:pt x="35719" y="419696"/>
                </a:lnTo>
                <a:lnTo>
                  <a:pt x="35719" y="4196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455789" y="2419945"/>
            <a:ext cx="62509" cy="151806"/>
          </a:xfrm>
          <a:custGeom>
            <a:avLst/>
            <a:gdLst/>
            <a:ahLst/>
            <a:cxnLst/>
            <a:rect l="0" t="0" r="0" b="0"/>
            <a:pathLst>
              <a:path w="62509" h="151806">
                <a:moveTo>
                  <a:pt x="8930" y="125016"/>
                </a:moveTo>
                <a:lnTo>
                  <a:pt x="8930" y="125016"/>
                </a:lnTo>
                <a:lnTo>
                  <a:pt x="8930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44649" y="142875"/>
                </a:lnTo>
                <a:lnTo>
                  <a:pt x="53578" y="133946"/>
                </a:lnTo>
                <a:lnTo>
                  <a:pt x="62508" y="116086"/>
                </a:lnTo>
                <a:lnTo>
                  <a:pt x="62508" y="89297"/>
                </a:lnTo>
                <a:lnTo>
                  <a:pt x="62508" y="62508"/>
                </a:lnTo>
                <a:lnTo>
                  <a:pt x="53578" y="26789"/>
                </a:lnTo>
                <a:lnTo>
                  <a:pt x="35719" y="8930"/>
                </a:lnTo>
                <a:lnTo>
                  <a:pt x="26789" y="0"/>
                </a:lnTo>
                <a:lnTo>
                  <a:pt x="8930" y="0"/>
                </a:lnTo>
                <a:lnTo>
                  <a:pt x="0" y="26789"/>
                </a:lnTo>
                <a:lnTo>
                  <a:pt x="8930" y="53578"/>
                </a:lnTo>
                <a:lnTo>
                  <a:pt x="17859" y="80368"/>
                </a:lnTo>
                <a:lnTo>
                  <a:pt x="35719" y="107157"/>
                </a:lnTo>
                <a:lnTo>
                  <a:pt x="62508" y="107157"/>
                </a:lnTo>
                <a:lnTo>
                  <a:pt x="6250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625453" y="2160984"/>
            <a:ext cx="339329" cy="678657"/>
          </a:xfrm>
          <a:custGeom>
            <a:avLst/>
            <a:gdLst/>
            <a:ahLst/>
            <a:cxnLst/>
            <a:rect l="0" t="0" r="0" b="0"/>
            <a:pathLst>
              <a:path w="339329" h="678657">
                <a:moveTo>
                  <a:pt x="53578" y="196453"/>
                </a:moveTo>
                <a:lnTo>
                  <a:pt x="44649" y="205383"/>
                </a:lnTo>
                <a:lnTo>
                  <a:pt x="35719" y="223242"/>
                </a:lnTo>
                <a:lnTo>
                  <a:pt x="17860" y="258961"/>
                </a:lnTo>
                <a:lnTo>
                  <a:pt x="8930" y="303610"/>
                </a:lnTo>
                <a:lnTo>
                  <a:pt x="0" y="357188"/>
                </a:lnTo>
                <a:lnTo>
                  <a:pt x="0" y="401836"/>
                </a:lnTo>
                <a:lnTo>
                  <a:pt x="0" y="446485"/>
                </a:lnTo>
                <a:lnTo>
                  <a:pt x="8930" y="473274"/>
                </a:lnTo>
                <a:lnTo>
                  <a:pt x="17860" y="482204"/>
                </a:lnTo>
                <a:lnTo>
                  <a:pt x="26789" y="473274"/>
                </a:lnTo>
                <a:lnTo>
                  <a:pt x="44649" y="446485"/>
                </a:lnTo>
                <a:lnTo>
                  <a:pt x="71438" y="410766"/>
                </a:lnTo>
                <a:lnTo>
                  <a:pt x="89297" y="357188"/>
                </a:lnTo>
                <a:lnTo>
                  <a:pt x="107156" y="303610"/>
                </a:lnTo>
                <a:lnTo>
                  <a:pt x="116086" y="232172"/>
                </a:lnTo>
                <a:lnTo>
                  <a:pt x="125016" y="169664"/>
                </a:lnTo>
                <a:lnTo>
                  <a:pt x="125016" y="107156"/>
                </a:lnTo>
                <a:lnTo>
                  <a:pt x="133945" y="53578"/>
                </a:lnTo>
                <a:lnTo>
                  <a:pt x="133945" y="1786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26789"/>
                </a:lnTo>
                <a:lnTo>
                  <a:pt x="125016" y="71438"/>
                </a:lnTo>
                <a:lnTo>
                  <a:pt x="116086" y="125016"/>
                </a:lnTo>
                <a:lnTo>
                  <a:pt x="116086" y="187524"/>
                </a:lnTo>
                <a:lnTo>
                  <a:pt x="107156" y="250031"/>
                </a:lnTo>
                <a:lnTo>
                  <a:pt x="107156" y="303610"/>
                </a:lnTo>
                <a:lnTo>
                  <a:pt x="107156" y="348258"/>
                </a:lnTo>
                <a:lnTo>
                  <a:pt x="107156" y="375047"/>
                </a:lnTo>
                <a:lnTo>
                  <a:pt x="116086" y="392907"/>
                </a:lnTo>
                <a:lnTo>
                  <a:pt x="125016" y="392907"/>
                </a:lnTo>
                <a:lnTo>
                  <a:pt x="133945" y="383977"/>
                </a:lnTo>
                <a:lnTo>
                  <a:pt x="142875" y="366118"/>
                </a:lnTo>
                <a:lnTo>
                  <a:pt x="151805" y="339329"/>
                </a:lnTo>
                <a:lnTo>
                  <a:pt x="151805" y="303610"/>
                </a:lnTo>
                <a:lnTo>
                  <a:pt x="160735" y="285750"/>
                </a:lnTo>
                <a:lnTo>
                  <a:pt x="169664" y="276820"/>
                </a:lnTo>
                <a:lnTo>
                  <a:pt x="169664" y="276820"/>
                </a:lnTo>
                <a:lnTo>
                  <a:pt x="178594" y="294680"/>
                </a:lnTo>
                <a:lnTo>
                  <a:pt x="187524" y="321469"/>
                </a:lnTo>
                <a:lnTo>
                  <a:pt x="205383" y="357188"/>
                </a:lnTo>
                <a:lnTo>
                  <a:pt x="214313" y="383977"/>
                </a:lnTo>
                <a:lnTo>
                  <a:pt x="232172" y="392907"/>
                </a:lnTo>
                <a:lnTo>
                  <a:pt x="250031" y="401836"/>
                </a:lnTo>
                <a:lnTo>
                  <a:pt x="267891" y="392907"/>
                </a:lnTo>
                <a:lnTo>
                  <a:pt x="276820" y="375047"/>
                </a:lnTo>
                <a:lnTo>
                  <a:pt x="294680" y="339329"/>
                </a:lnTo>
                <a:lnTo>
                  <a:pt x="294680" y="303610"/>
                </a:lnTo>
                <a:lnTo>
                  <a:pt x="303610" y="276820"/>
                </a:lnTo>
                <a:lnTo>
                  <a:pt x="303610" y="258961"/>
                </a:lnTo>
                <a:lnTo>
                  <a:pt x="303610" y="250031"/>
                </a:lnTo>
                <a:lnTo>
                  <a:pt x="312539" y="276820"/>
                </a:lnTo>
                <a:lnTo>
                  <a:pt x="321469" y="321469"/>
                </a:lnTo>
                <a:lnTo>
                  <a:pt x="330399" y="383977"/>
                </a:lnTo>
                <a:lnTo>
                  <a:pt x="330399" y="464344"/>
                </a:lnTo>
                <a:lnTo>
                  <a:pt x="339328" y="544711"/>
                </a:lnTo>
                <a:lnTo>
                  <a:pt x="330399" y="607219"/>
                </a:lnTo>
                <a:lnTo>
                  <a:pt x="321469" y="660797"/>
                </a:lnTo>
                <a:lnTo>
                  <a:pt x="303610" y="678656"/>
                </a:lnTo>
                <a:lnTo>
                  <a:pt x="267891" y="660797"/>
                </a:lnTo>
                <a:lnTo>
                  <a:pt x="232172" y="616149"/>
                </a:lnTo>
                <a:lnTo>
                  <a:pt x="187524" y="544711"/>
                </a:lnTo>
                <a:lnTo>
                  <a:pt x="133945" y="455414"/>
                </a:lnTo>
                <a:lnTo>
                  <a:pt x="133945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68141" y="1518047"/>
            <a:ext cx="232173" cy="178594"/>
          </a:xfrm>
          <a:custGeom>
            <a:avLst/>
            <a:gdLst/>
            <a:ahLst/>
            <a:cxnLst/>
            <a:rect l="0" t="0" r="0" b="0"/>
            <a:pathLst>
              <a:path w="232173" h="178594">
                <a:moveTo>
                  <a:pt x="0" y="178593"/>
                </a:moveTo>
                <a:lnTo>
                  <a:pt x="0" y="169664"/>
                </a:lnTo>
                <a:lnTo>
                  <a:pt x="8929" y="160734"/>
                </a:lnTo>
                <a:lnTo>
                  <a:pt x="17859" y="151804"/>
                </a:lnTo>
                <a:lnTo>
                  <a:pt x="35718" y="142875"/>
                </a:lnTo>
                <a:lnTo>
                  <a:pt x="53578" y="125015"/>
                </a:lnTo>
                <a:lnTo>
                  <a:pt x="71437" y="116086"/>
                </a:lnTo>
                <a:lnTo>
                  <a:pt x="98226" y="107156"/>
                </a:lnTo>
                <a:lnTo>
                  <a:pt x="125015" y="89297"/>
                </a:lnTo>
                <a:lnTo>
                  <a:pt x="142875" y="80367"/>
                </a:lnTo>
                <a:lnTo>
                  <a:pt x="160734" y="71437"/>
                </a:lnTo>
                <a:lnTo>
                  <a:pt x="178593" y="62507"/>
                </a:lnTo>
                <a:lnTo>
                  <a:pt x="205382" y="53578"/>
                </a:lnTo>
                <a:lnTo>
                  <a:pt x="223242" y="35718"/>
                </a:lnTo>
                <a:lnTo>
                  <a:pt x="232172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169914" y="1794867"/>
            <a:ext cx="267892" cy="196454"/>
          </a:xfrm>
          <a:custGeom>
            <a:avLst/>
            <a:gdLst/>
            <a:ahLst/>
            <a:cxnLst/>
            <a:rect l="0" t="0" r="0" b="0"/>
            <a:pathLst>
              <a:path w="267892" h="196454">
                <a:moveTo>
                  <a:pt x="893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9297" y="0"/>
                </a:lnTo>
                <a:lnTo>
                  <a:pt x="133945" y="0"/>
                </a:lnTo>
                <a:lnTo>
                  <a:pt x="169664" y="8930"/>
                </a:lnTo>
                <a:lnTo>
                  <a:pt x="214313" y="17859"/>
                </a:lnTo>
                <a:lnTo>
                  <a:pt x="250031" y="35719"/>
                </a:lnTo>
                <a:lnTo>
                  <a:pt x="267891" y="62508"/>
                </a:lnTo>
                <a:lnTo>
                  <a:pt x="267891" y="80367"/>
                </a:lnTo>
                <a:lnTo>
                  <a:pt x="258961" y="107156"/>
                </a:lnTo>
                <a:lnTo>
                  <a:pt x="214313" y="133945"/>
                </a:lnTo>
                <a:lnTo>
                  <a:pt x="160734" y="160734"/>
                </a:lnTo>
                <a:lnTo>
                  <a:pt x="98227" y="178594"/>
                </a:lnTo>
                <a:lnTo>
                  <a:pt x="35719" y="187523"/>
                </a:lnTo>
                <a:lnTo>
                  <a:pt x="8930" y="196453"/>
                </a:lnTo>
                <a:lnTo>
                  <a:pt x="0" y="178594"/>
                </a:lnTo>
                <a:lnTo>
                  <a:pt x="17859" y="151805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36031" y="3500437"/>
            <a:ext cx="53579" cy="258962"/>
          </a:xfrm>
          <a:custGeom>
            <a:avLst/>
            <a:gdLst/>
            <a:ahLst/>
            <a:cxnLst/>
            <a:rect l="0" t="0" r="0" b="0"/>
            <a:pathLst>
              <a:path w="53579" h="258962">
                <a:moveTo>
                  <a:pt x="53578" y="8930"/>
                </a:move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44649"/>
                </a:lnTo>
                <a:lnTo>
                  <a:pt x="0" y="71438"/>
                </a:lnTo>
                <a:lnTo>
                  <a:pt x="0" y="116086"/>
                </a:lnTo>
                <a:lnTo>
                  <a:pt x="8930" y="160734"/>
                </a:lnTo>
                <a:lnTo>
                  <a:pt x="17860" y="205383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232547" y="4054078"/>
            <a:ext cx="62509" cy="303610"/>
          </a:xfrm>
          <a:custGeom>
            <a:avLst/>
            <a:gdLst/>
            <a:ahLst/>
            <a:cxnLst/>
            <a:rect l="0" t="0" r="0" b="0"/>
            <a:pathLst>
              <a:path w="62509" h="303610">
                <a:moveTo>
                  <a:pt x="35719" y="0"/>
                </a:move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98226"/>
                </a:lnTo>
                <a:lnTo>
                  <a:pt x="17859" y="151804"/>
                </a:lnTo>
                <a:lnTo>
                  <a:pt x="35719" y="214312"/>
                </a:lnTo>
                <a:lnTo>
                  <a:pt x="53578" y="267890"/>
                </a:lnTo>
                <a:lnTo>
                  <a:pt x="62508" y="303609"/>
                </a:lnTo>
                <a:lnTo>
                  <a:pt x="62508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669977" y="4732734"/>
            <a:ext cx="35719" cy="285751"/>
          </a:xfrm>
          <a:custGeom>
            <a:avLst/>
            <a:gdLst/>
            <a:ahLst/>
            <a:cxnLst/>
            <a:rect l="0" t="0" r="0" b="0"/>
            <a:pathLst>
              <a:path w="35719" h="285751">
                <a:moveTo>
                  <a:pt x="26789" y="0"/>
                </a:moveTo>
                <a:lnTo>
                  <a:pt x="26789" y="8930"/>
                </a:lnTo>
                <a:lnTo>
                  <a:pt x="17859" y="26789"/>
                </a:lnTo>
                <a:lnTo>
                  <a:pt x="0" y="62508"/>
                </a:lnTo>
                <a:lnTo>
                  <a:pt x="0" y="107156"/>
                </a:lnTo>
                <a:lnTo>
                  <a:pt x="0" y="151805"/>
                </a:lnTo>
                <a:lnTo>
                  <a:pt x="8929" y="205383"/>
                </a:lnTo>
                <a:lnTo>
                  <a:pt x="17859" y="250032"/>
                </a:lnTo>
                <a:lnTo>
                  <a:pt x="26789" y="276821"/>
                </a:lnTo>
                <a:lnTo>
                  <a:pt x="35718" y="285750"/>
                </a:lnTo>
                <a:lnTo>
                  <a:pt x="3571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03859" y="5384602"/>
            <a:ext cx="35720" cy="339328"/>
          </a:xfrm>
          <a:custGeom>
            <a:avLst/>
            <a:gdLst/>
            <a:ahLst/>
            <a:cxnLst/>
            <a:rect l="0" t="0" r="0" b="0"/>
            <a:pathLst>
              <a:path w="35720" h="339328">
                <a:moveTo>
                  <a:pt x="35719" y="8929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9296"/>
                </a:lnTo>
                <a:lnTo>
                  <a:pt x="8930" y="125015"/>
                </a:lnTo>
                <a:lnTo>
                  <a:pt x="8930" y="169664"/>
                </a:lnTo>
                <a:lnTo>
                  <a:pt x="8930" y="205382"/>
                </a:lnTo>
                <a:lnTo>
                  <a:pt x="17860" y="250030"/>
                </a:lnTo>
                <a:lnTo>
                  <a:pt x="17860" y="276819"/>
                </a:lnTo>
                <a:lnTo>
                  <a:pt x="17860" y="303608"/>
                </a:lnTo>
                <a:lnTo>
                  <a:pt x="26789" y="330397"/>
                </a:lnTo>
                <a:lnTo>
                  <a:pt x="26789" y="339327"/>
                </a:lnTo>
                <a:lnTo>
                  <a:pt x="17860" y="330397"/>
                </a:lnTo>
                <a:lnTo>
                  <a:pt x="8930" y="321468"/>
                </a:lnTo>
                <a:lnTo>
                  <a:pt x="0" y="303608"/>
                </a:lnTo>
                <a:lnTo>
                  <a:pt x="0" y="3036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955602" y="5268516"/>
            <a:ext cx="651868" cy="151805"/>
          </a:xfrm>
          <a:custGeom>
            <a:avLst/>
            <a:gdLst/>
            <a:ahLst/>
            <a:cxnLst/>
            <a:rect l="0" t="0" r="0" b="0"/>
            <a:pathLst>
              <a:path w="651868" h="151805">
                <a:moveTo>
                  <a:pt x="0" y="151804"/>
                </a:moveTo>
                <a:lnTo>
                  <a:pt x="0" y="151804"/>
                </a:lnTo>
                <a:lnTo>
                  <a:pt x="8929" y="151804"/>
                </a:lnTo>
                <a:lnTo>
                  <a:pt x="17859" y="151804"/>
                </a:lnTo>
                <a:lnTo>
                  <a:pt x="44648" y="142875"/>
                </a:lnTo>
                <a:lnTo>
                  <a:pt x="71437" y="142875"/>
                </a:lnTo>
                <a:lnTo>
                  <a:pt x="107156" y="133945"/>
                </a:lnTo>
                <a:lnTo>
                  <a:pt x="142875" y="133945"/>
                </a:lnTo>
                <a:lnTo>
                  <a:pt x="187523" y="125015"/>
                </a:lnTo>
                <a:lnTo>
                  <a:pt x="232171" y="107156"/>
                </a:lnTo>
                <a:lnTo>
                  <a:pt x="285750" y="98226"/>
                </a:lnTo>
                <a:lnTo>
                  <a:pt x="339328" y="89297"/>
                </a:lnTo>
                <a:lnTo>
                  <a:pt x="401836" y="80367"/>
                </a:lnTo>
                <a:lnTo>
                  <a:pt x="455414" y="71437"/>
                </a:lnTo>
                <a:lnTo>
                  <a:pt x="508992" y="62507"/>
                </a:lnTo>
                <a:lnTo>
                  <a:pt x="562570" y="53578"/>
                </a:lnTo>
                <a:lnTo>
                  <a:pt x="598289" y="35718"/>
                </a:lnTo>
                <a:lnTo>
                  <a:pt x="625078" y="26789"/>
                </a:lnTo>
                <a:lnTo>
                  <a:pt x="651867" y="17859"/>
                </a:lnTo>
                <a:lnTo>
                  <a:pt x="651867" y="8929"/>
                </a:lnTo>
                <a:lnTo>
                  <a:pt x="651867" y="0"/>
                </a:lnTo>
                <a:lnTo>
                  <a:pt x="642937" y="0"/>
                </a:lnTo>
                <a:lnTo>
                  <a:pt x="6429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98539" y="5331023"/>
            <a:ext cx="35720" cy="339329"/>
          </a:xfrm>
          <a:custGeom>
            <a:avLst/>
            <a:gdLst/>
            <a:ahLst/>
            <a:cxnLst/>
            <a:rect l="0" t="0" r="0" b="0"/>
            <a:pathLst>
              <a:path w="35720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8930" y="53579"/>
                </a:lnTo>
                <a:lnTo>
                  <a:pt x="17859" y="98227"/>
                </a:lnTo>
                <a:lnTo>
                  <a:pt x="26789" y="142875"/>
                </a:lnTo>
                <a:lnTo>
                  <a:pt x="35719" y="187524"/>
                </a:lnTo>
                <a:lnTo>
                  <a:pt x="35719" y="241102"/>
                </a:lnTo>
                <a:lnTo>
                  <a:pt x="35719" y="276820"/>
                </a:lnTo>
                <a:lnTo>
                  <a:pt x="35719" y="312539"/>
                </a:lnTo>
                <a:lnTo>
                  <a:pt x="35719" y="330398"/>
                </a:lnTo>
                <a:lnTo>
                  <a:pt x="35719" y="339328"/>
                </a:lnTo>
                <a:lnTo>
                  <a:pt x="35719" y="339328"/>
                </a:lnTo>
                <a:lnTo>
                  <a:pt x="35719" y="321468"/>
                </a:lnTo>
                <a:lnTo>
                  <a:pt x="35719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00313" y="5313164"/>
            <a:ext cx="366118" cy="357188"/>
          </a:xfrm>
          <a:custGeom>
            <a:avLst/>
            <a:gdLst/>
            <a:ahLst/>
            <a:cxnLst/>
            <a:rect l="0" t="0" r="0" b="0"/>
            <a:pathLst>
              <a:path w="366118" h="357188">
                <a:moveTo>
                  <a:pt x="0" y="71438"/>
                </a:moveTo>
                <a:lnTo>
                  <a:pt x="0" y="62508"/>
                </a:lnTo>
                <a:lnTo>
                  <a:pt x="8929" y="53578"/>
                </a:lnTo>
                <a:lnTo>
                  <a:pt x="17859" y="44649"/>
                </a:lnTo>
                <a:lnTo>
                  <a:pt x="26789" y="26789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8930"/>
                </a:lnTo>
                <a:lnTo>
                  <a:pt x="214312" y="17859"/>
                </a:lnTo>
                <a:lnTo>
                  <a:pt x="250031" y="35719"/>
                </a:lnTo>
                <a:lnTo>
                  <a:pt x="285750" y="62508"/>
                </a:lnTo>
                <a:lnTo>
                  <a:pt x="321468" y="89297"/>
                </a:lnTo>
                <a:lnTo>
                  <a:pt x="348257" y="125016"/>
                </a:lnTo>
                <a:lnTo>
                  <a:pt x="366117" y="151805"/>
                </a:lnTo>
                <a:lnTo>
                  <a:pt x="366117" y="187524"/>
                </a:lnTo>
                <a:lnTo>
                  <a:pt x="366117" y="223242"/>
                </a:lnTo>
                <a:lnTo>
                  <a:pt x="339328" y="258961"/>
                </a:lnTo>
                <a:lnTo>
                  <a:pt x="312539" y="285749"/>
                </a:lnTo>
                <a:lnTo>
                  <a:pt x="258960" y="312538"/>
                </a:lnTo>
                <a:lnTo>
                  <a:pt x="205382" y="339327"/>
                </a:lnTo>
                <a:lnTo>
                  <a:pt x="151804" y="348257"/>
                </a:lnTo>
                <a:lnTo>
                  <a:pt x="107156" y="357187"/>
                </a:lnTo>
                <a:lnTo>
                  <a:pt x="107156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955727" y="5232797"/>
            <a:ext cx="71438" cy="401836"/>
          </a:xfrm>
          <a:custGeom>
            <a:avLst/>
            <a:gdLst/>
            <a:ahLst/>
            <a:cxnLst/>
            <a:rect l="0" t="0" r="0" b="0"/>
            <a:pathLst>
              <a:path w="71438" h="401836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62508"/>
                </a:lnTo>
                <a:lnTo>
                  <a:pt x="26789" y="98226"/>
                </a:lnTo>
                <a:lnTo>
                  <a:pt x="35718" y="151805"/>
                </a:lnTo>
                <a:lnTo>
                  <a:pt x="44648" y="205383"/>
                </a:lnTo>
                <a:lnTo>
                  <a:pt x="53578" y="258961"/>
                </a:lnTo>
                <a:lnTo>
                  <a:pt x="62507" y="312539"/>
                </a:lnTo>
                <a:lnTo>
                  <a:pt x="71437" y="357187"/>
                </a:lnTo>
                <a:lnTo>
                  <a:pt x="71437" y="392905"/>
                </a:lnTo>
                <a:lnTo>
                  <a:pt x="71437" y="401835"/>
                </a:lnTo>
                <a:lnTo>
                  <a:pt x="71437" y="392905"/>
                </a:lnTo>
                <a:lnTo>
                  <a:pt x="71437" y="366116"/>
                </a:lnTo>
                <a:lnTo>
                  <a:pt x="62507" y="321469"/>
                </a:lnTo>
                <a:lnTo>
                  <a:pt x="62507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893219" y="5188148"/>
            <a:ext cx="383977" cy="383978"/>
          </a:xfrm>
          <a:custGeom>
            <a:avLst/>
            <a:gdLst/>
            <a:ahLst/>
            <a:cxnLst/>
            <a:rect l="0" t="0" r="0" b="0"/>
            <a:pathLst>
              <a:path w="383977" h="383978">
                <a:moveTo>
                  <a:pt x="0" y="80368"/>
                </a:moveTo>
                <a:lnTo>
                  <a:pt x="8929" y="71438"/>
                </a:lnTo>
                <a:lnTo>
                  <a:pt x="35719" y="53579"/>
                </a:lnTo>
                <a:lnTo>
                  <a:pt x="62508" y="35719"/>
                </a:lnTo>
                <a:lnTo>
                  <a:pt x="107156" y="8930"/>
                </a:lnTo>
                <a:lnTo>
                  <a:pt x="160734" y="0"/>
                </a:lnTo>
                <a:lnTo>
                  <a:pt x="205383" y="0"/>
                </a:lnTo>
                <a:lnTo>
                  <a:pt x="258961" y="0"/>
                </a:lnTo>
                <a:lnTo>
                  <a:pt x="303609" y="26790"/>
                </a:lnTo>
                <a:lnTo>
                  <a:pt x="339328" y="53579"/>
                </a:lnTo>
                <a:lnTo>
                  <a:pt x="366117" y="98227"/>
                </a:lnTo>
                <a:lnTo>
                  <a:pt x="383976" y="142875"/>
                </a:lnTo>
                <a:lnTo>
                  <a:pt x="383976" y="187524"/>
                </a:lnTo>
                <a:lnTo>
                  <a:pt x="375047" y="241102"/>
                </a:lnTo>
                <a:lnTo>
                  <a:pt x="348258" y="276821"/>
                </a:lnTo>
                <a:lnTo>
                  <a:pt x="330398" y="321469"/>
                </a:lnTo>
                <a:lnTo>
                  <a:pt x="303609" y="348258"/>
                </a:lnTo>
                <a:lnTo>
                  <a:pt x="276820" y="366118"/>
                </a:lnTo>
                <a:lnTo>
                  <a:pt x="258961" y="375047"/>
                </a:lnTo>
                <a:lnTo>
                  <a:pt x="250031" y="383977"/>
                </a:lnTo>
                <a:lnTo>
                  <a:pt x="250031" y="383977"/>
                </a:lnTo>
                <a:lnTo>
                  <a:pt x="250031" y="383977"/>
                </a:lnTo>
                <a:lnTo>
                  <a:pt x="250031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52055" y="5616773"/>
            <a:ext cx="1393032" cy="339329"/>
          </a:xfrm>
          <a:custGeom>
            <a:avLst/>
            <a:gdLst/>
            <a:ahLst/>
            <a:cxnLst/>
            <a:rect l="0" t="0" r="0" b="0"/>
            <a:pathLst>
              <a:path w="1393032" h="339329">
                <a:moveTo>
                  <a:pt x="17859" y="339328"/>
                </a:moveTo>
                <a:lnTo>
                  <a:pt x="17859" y="339328"/>
                </a:lnTo>
                <a:lnTo>
                  <a:pt x="8929" y="330398"/>
                </a:lnTo>
                <a:lnTo>
                  <a:pt x="0" y="330398"/>
                </a:lnTo>
                <a:lnTo>
                  <a:pt x="0" y="321468"/>
                </a:lnTo>
                <a:lnTo>
                  <a:pt x="0" y="303609"/>
                </a:lnTo>
                <a:lnTo>
                  <a:pt x="8929" y="294679"/>
                </a:lnTo>
                <a:lnTo>
                  <a:pt x="17859" y="285750"/>
                </a:lnTo>
                <a:lnTo>
                  <a:pt x="35718" y="276820"/>
                </a:lnTo>
                <a:lnTo>
                  <a:pt x="53578" y="267890"/>
                </a:lnTo>
                <a:lnTo>
                  <a:pt x="71437" y="267890"/>
                </a:lnTo>
                <a:lnTo>
                  <a:pt x="98226" y="267890"/>
                </a:lnTo>
                <a:lnTo>
                  <a:pt x="125015" y="267890"/>
                </a:lnTo>
                <a:lnTo>
                  <a:pt x="160734" y="276820"/>
                </a:lnTo>
                <a:lnTo>
                  <a:pt x="196453" y="276820"/>
                </a:lnTo>
                <a:lnTo>
                  <a:pt x="241101" y="276820"/>
                </a:lnTo>
                <a:lnTo>
                  <a:pt x="285750" y="276820"/>
                </a:lnTo>
                <a:lnTo>
                  <a:pt x="330398" y="267890"/>
                </a:lnTo>
                <a:lnTo>
                  <a:pt x="383976" y="250031"/>
                </a:lnTo>
                <a:lnTo>
                  <a:pt x="437554" y="232172"/>
                </a:lnTo>
                <a:lnTo>
                  <a:pt x="500062" y="214312"/>
                </a:lnTo>
                <a:lnTo>
                  <a:pt x="562570" y="196453"/>
                </a:lnTo>
                <a:lnTo>
                  <a:pt x="625078" y="169664"/>
                </a:lnTo>
                <a:lnTo>
                  <a:pt x="696515" y="151804"/>
                </a:lnTo>
                <a:lnTo>
                  <a:pt x="767953" y="133945"/>
                </a:lnTo>
                <a:lnTo>
                  <a:pt x="839390" y="125015"/>
                </a:lnTo>
                <a:lnTo>
                  <a:pt x="910828" y="116086"/>
                </a:lnTo>
                <a:lnTo>
                  <a:pt x="982265" y="107156"/>
                </a:lnTo>
                <a:lnTo>
                  <a:pt x="1053703" y="98226"/>
                </a:lnTo>
                <a:lnTo>
                  <a:pt x="1116211" y="89297"/>
                </a:lnTo>
                <a:lnTo>
                  <a:pt x="1178718" y="80367"/>
                </a:lnTo>
                <a:lnTo>
                  <a:pt x="1241226" y="62507"/>
                </a:lnTo>
                <a:lnTo>
                  <a:pt x="1294804" y="44648"/>
                </a:lnTo>
                <a:lnTo>
                  <a:pt x="1339453" y="26789"/>
                </a:lnTo>
                <a:lnTo>
                  <a:pt x="1366242" y="17859"/>
                </a:lnTo>
                <a:lnTo>
                  <a:pt x="1393031" y="8929"/>
                </a:lnTo>
                <a:lnTo>
                  <a:pt x="1393031" y="0"/>
                </a:lnTo>
                <a:lnTo>
                  <a:pt x="1375172" y="0"/>
                </a:lnTo>
                <a:lnTo>
                  <a:pt x="1375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491633" y="4786312"/>
            <a:ext cx="80368" cy="464345"/>
          </a:xfrm>
          <a:custGeom>
            <a:avLst/>
            <a:gdLst/>
            <a:ahLst/>
            <a:cxnLst/>
            <a:rect l="0" t="0" r="0" b="0"/>
            <a:pathLst>
              <a:path w="80368" h="464345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44649"/>
                </a:lnTo>
                <a:lnTo>
                  <a:pt x="0" y="89297"/>
                </a:lnTo>
                <a:lnTo>
                  <a:pt x="0" y="133946"/>
                </a:lnTo>
                <a:lnTo>
                  <a:pt x="8930" y="196454"/>
                </a:lnTo>
                <a:lnTo>
                  <a:pt x="17859" y="267891"/>
                </a:lnTo>
                <a:lnTo>
                  <a:pt x="26789" y="330399"/>
                </a:lnTo>
                <a:lnTo>
                  <a:pt x="44648" y="392907"/>
                </a:lnTo>
                <a:lnTo>
                  <a:pt x="62508" y="437555"/>
                </a:lnTo>
                <a:lnTo>
                  <a:pt x="71437" y="464344"/>
                </a:lnTo>
                <a:lnTo>
                  <a:pt x="80367" y="464344"/>
                </a:lnTo>
                <a:lnTo>
                  <a:pt x="80367" y="455415"/>
                </a:lnTo>
                <a:lnTo>
                  <a:pt x="80367" y="419696"/>
                </a:lnTo>
                <a:lnTo>
                  <a:pt x="62508" y="366118"/>
                </a:lnTo>
                <a:lnTo>
                  <a:pt x="62508" y="3661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330898" y="4768453"/>
            <a:ext cx="482205" cy="517923"/>
          </a:xfrm>
          <a:custGeom>
            <a:avLst/>
            <a:gdLst/>
            <a:ahLst/>
            <a:cxnLst/>
            <a:rect l="0" t="0" r="0" b="0"/>
            <a:pathLst>
              <a:path w="482205" h="517923">
                <a:moveTo>
                  <a:pt x="0" y="142875"/>
                </a:moveTo>
                <a:lnTo>
                  <a:pt x="0" y="133945"/>
                </a:lnTo>
                <a:lnTo>
                  <a:pt x="8930" y="125016"/>
                </a:lnTo>
                <a:lnTo>
                  <a:pt x="17860" y="107156"/>
                </a:lnTo>
                <a:lnTo>
                  <a:pt x="53579" y="80367"/>
                </a:lnTo>
                <a:lnTo>
                  <a:pt x="89297" y="53578"/>
                </a:lnTo>
                <a:lnTo>
                  <a:pt x="142875" y="35718"/>
                </a:lnTo>
                <a:lnTo>
                  <a:pt x="196454" y="17859"/>
                </a:lnTo>
                <a:lnTo>
                  <a:pt x="250032" y="0"/>
                </a:lnTo>
                <a:lnTo>
                  <a:pt x="294680" y="0"/>
                </a:lnTo>
                <a:lnTo>
                  <a:pt x="321469" y="8929"/>
                </a:lnTo>
                <a:lnTo>
                  <a:pt x="348258" y="26789"/>
                </a:lnTo>
                <a:lnTo>
                  <a:pt x="348258" y="53578"/>
                </a:lnTo>
                <a:lnTo>
                  <a:pt x="330399" y="80367"/>
                </a:lnTo>
                <a:lnTo>
                  <a:pt x="303610" y="116086"/>
                </a:lnTo>
                <a:lnTo>
                  <a:pt x="267891" y="142875"/>
                </a:lnTo>
                <a:lnTo>
                  <a:pt x="241102" y="178594"/>
                </a:lnTo>
                <a:lnTo>
                  <a:pt x="214313" y="196453"/>
                </a:lnTo>
                <a:lnTo>
                  <a:pt x="214313" y="205383"/>
                </a:lnTo>
                <a:lnTo>
                  <a:pt x="223243" y="205383"/>
                </a:lnTo>
                <a:lnTo>
                  <a:pt x="250032" y="205383"/>
                </a:lnTo>
                <a:lnTo>
                  <a:pt x="285750" y="187524"/>
                </a:lnTo>
                <a:lnTo>
                  <a:pt x="339329" y="187524"/>
                </a:lnTo>
                <a:lnTo>
                  <a:pt x="383977" y="178594"/>
                </a:lnTo>
                <a:lnTo>
                  <a:pt x="428625" y="187524"/>
                </a:lnTo>
                <a:lnTo>
                  <a:pt x="464344" y="196453"/>
                </a:lnTo>
                <a:lnTo>
                  <a:pt x="482204" y="223242"/>
                </a:lnTo>
                <a:lnTo>
                  <a:pt x="473274" y="258961"/>
                </a:lnTo>
                <a:lnTo>
                  <a:pt x="446485" y="303610"/>
                </a:lnTo>
                <a:lnTo>
                  <a:pt x="410766" y="357188"/>
                </a:lnTo>
                <a:lnTo>
                  <a:pt x="357188" y="401836"/>
                </a:lnTo>
                <a:lnTo>
                  <a:pt x="312540" y="455414"/>
                </a:lnTo>
                <a:lnTo>
                  <a:pt x="267891" y="491133"/>
                </a:lnTo>
                <a:lnTo>
                  <a:pt x="250032" y="517922"/>
                </a:lnTo>
                <a:lnTo>
                  <a:pt x="241102" y="517922"/>
                </a:lnTo>
                <a:lnTo>
                  <a:pt x="258961" y="500063"/>
                </a:lnTo>
                <a:lnTo>
                  <a:pt x="258961" y="5000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991695" y="4652367"/>
            <a:ext cx="80369" cy="437556"/>
          </a:xfrm>
          <a:custGeom>
            <a:avLst/>
            <a:gdLst/>
            <a:ahLst/>
            <a:cxnLst/>
            <a:rect l="0" t="0" r="0" b="0"/>
            <a:pathLst>
              <a:path w="80369" h="437556">
                <a:moveTo>
                  <a:pt x="8930" y="8929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89297"/>
                </a:lnTo>
                <a:lnTo>
                  <a:pt x="8930" y="151804"/>
                </a:lnTo>
                <a:lnTo>
                  <a:pt x="26789" y="223242"/>
                </a:lnTo>
                <a:lnTo>
                  <a:pt x="44649" y="294680"/>
                </a:lnTo>
                <a:lnTo>
                  <a:pt x="53578" y="366117"/>
                </a:lnTo>
                <a:lnTo>
                  <a:pt x="71438" y="410766"/>
                </a:lnTo>
                <a:lnTo>
                  <a:pt x="80368" y="437555"/>
                </a:lnTo>
                <a:lnTo>
                  <a:pt x="80368" y="437555"/>
                </a:lnTo>
                <a:lnTo>
                  <a:pt x="71438" y="401836"/>
                </a:lnTo>
                <a:lnTo>
                  <a:pt x="53578" y="348258"/>
                </a:lnTo>
                <a:lnTo>
                  <a:pt x="53578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830961" y="4500562"/>
            <a:ext cx="491134" cy="562572"/>
          </a:xfrm>
          <a:custGeom>
            <a:avLst/>
            <a:gdLst/>
            <a:ahLst/>
            <a:cxnLst/>
            <a:rect l="0" t="0" r="0" b="0"/>
            <a:pathLst>
              <a:path w="491134" h="562572">
                <a:moveTo>
                  <a:pt x="0" y="142875"/>
                </a:moveTo>
                <a:lnTo>
                  <a:pt x="8930" y="133945"/>
                </a:lnTo>
                <a:lnTo>
                  <a:pt x="17859" y="125016"/>
                </a:lnTo>
                <a:lnTo>
                  <a:pt x="53578" y="107156"/>
                </a:lnTo>
                <a:lnTo>
                  <a:pt x="98227" y="89297"/>
                </a:lnTo>
                <a:lnTo>
                  <a:pt x="151805" y="53578"/>
                </a:lnTo>
                <a:lnTo>
                  <a:pt x="214312" y="26789"/>
                </a:lnTo>
                <a:lnTo>
                  <a:pt x="285750" y="8930"/>
                </a:lnTo>
                <a:lnTo>
                  <a:pt x="348258" y="0"/>
                </a:lnTo>
                <a:lnTo>
                  <a:pt x="401836" y="8930"/>
                </a:lnTo>
                <a:lnTo>
                  <a:pt x="446484" y="35719"/>
                </a:lnTo>
                <a:lnTo>
                  <a:pt x="482203" y="80367"/>
                </a:lnTo>
                <a:lnTo>
                  <a:pt x="491133" y="142875"/>
                </a:lnTo>
                <a:lnTo>
                  <a:pt x="482203" y="214313"/>
                </a:lnTo>
                <a:lnTo>
                  <a:pt x="446484" y="294680"/>
                </a:lnTo>
                <a:lnTo>
                  <a:pt x="401836" y="366117"/>
                </a:lnTo>
                <a:lnTo>
                  <a:pt x="339328" y="437555"/>
                </a:lnTo>
                <a:lnTo>
                  <a:pt x="276820" y="491133"/>
                </a:lnTo>
                <a:lnTo>
                  <a:pt x="223242" y="535782"/>
                </a:lnTo>
                <a:lnTo>
                  <a:pt x="187523" y="562571"/>
                </a:lnTo>
                <a:lnTo>
                  <a:pt x="178594" y="562571"/>
                </a:lnTo>
                <a:lnTo>
                  <a:pt x="178594" y="544711"/>
                </a:lnTo>
                <a:lnTo>
                  <a:pt x="187523" y="500063"/>
                </a:lnTo>
                <a:lnTo>
                  <a:pt x="205383" y="446485"/>
                </a:lnTo>
                <a:lnTo>
                  <a:pt x="205383" y="446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429250" y="4429125"/>
            <a:ext cx="116087" cy="500064"/>
          </a:xfrm>
          <a:custGeom>
            <a:avLst/>
            <a:gdLst/>
            <a:ahLst/>
            <a:cxnLst/>
            <a:rect l="0" t="0" r="0" b="0"/>
            <a:pathLst>
              <a:path w="116087" h="500064">
                <a:moveTo>
                  <a:pt x="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26789" y="71437"/>
                </a:lnTo>
                <a:lnTo>
                  <a:pt x="35719" y="125015"/>
                </a:lnTo>
                <a:lnTo>
                  <a:pt x="53578" y="205382"/>
                </a:lnTo>
                <a:lnTo>
                  <a:pt x="62508" y="285750"/>
                </a:lnTo>
                <a:lnTo>
                  <a:pt x="80367" y="366117"/>
                </a:lnTo>
                <a:lnTo>
                  <a:pt x="89297" y="428625"/>
                </a:lnTo>
                <a:lnTo>
                  <a:pt x="98227" y="473273"/>
                </a:lnTo>
                <a:lnTo>
                  <a:pt x="107156" y="500063"/>
                </a:lnTo>
                <a:lnTo>
                  <a:pt x="116086" y="500063"/>
                </a:lnTo>
                <a:lnTo>
                  <a:pt x="116086" y="491133"/>
                </a:lnTo>
                <a:lnTo>
                  <a:pt x="107156" y="464344"/>
                </a:lnTo>
                <a:lnTo>
                  <a:pt x="89297" y="419695"/>
                </a:lnTo>
                <a:lnTo>
                  <a:pt x="71438" y="357187"/>
                </a:lnTo>
                <a:lnTo>
                  <a:pt x="71438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322094" y="4339828"/>
            <a:ext cx="410766" cy="508993"/>
          </a:xfrm>
          <a:custGeom>
            <a:avLst/>
            <a:gdLst/>
            <a:ahLst/>
            <a:cxnLst/>
            <a:rect l="0" t="0" r="0" b="0"/>
            <a:pathLst>
              <a:path w="410766" h="508993">
                <a:moveTo>
                  <a:pt x="0" y="44648"/>
                </a:moveTo>
                <a:lnTo>
                  <a:pt x="8929" y="35718"/>
                </a:lnTo>
                <a:lnTo>
                  <a:pt x="35719" y="17859"/>
                </a:lnTo>
                <a:lnTo>
                  <a:pt x="71437" y="8929"/>
                </a:lnTo>
                <a:lnTo>
                  <a:pt x="125015" y="0"/>
                </a:lnTo>
                <a:lnTo>
                  <a:pt x="187523" y="0"/>
                </a:lnTo>
                <a:lnTo>
                  <a:pt x="258961" y="8929"/>
                </a:lnTo>
                <a:lnTo>
                  <a:pt x="321469" y="44648"/>
                </a:lnTo>
                <a:lnTo>
                  <a:pt x="375047" y="98226"/>
                </a:lnTo>
                <a:lnTo>
                  <a:pt x="410765" y="160734"/>
                </a:lnTo>
                <a:lnTo>
                  <a:pt x="410765" y="241101"/>
                </a:lnTo>
                <a:lnTo>
                  <a:pt x="392906" y="321468"/>
                </a:lnTo>
                <a:lnTo>
                  <a:pt x="330398" y="401836"/>
                </a:lnTo>
                <a:lnTo>
                  <a:pt x="258961" y="464343"/>
                </a:lnTo>
                <a:lnTo>
                  <a:pt x="187523" y="500062"/>
                </a:lnTo>
                <a:lnTo>
                  <a:pt x="107156" y="508992"/>
                </a:lnTo>
                <a:lnTo>
                  <a:pt x="62508" y="500062"/>
                </a:lnTo>
                <a:lnTo>
                  <a:pt x="26789" y="455414"/>
                </a:lnTo>
                <a:lnTo>
                  <a:pt x="26789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223867" y="5134570"/>
            <a:ext cx="446486" cy="214314"/>
          </a:xfrm>
          <a:custGeom>
            <a:avLst/>
            <a:gdLst/>
            <a:ahLst/>
            <a:cxnLst/>
            <a:rect l="0" t="0" r="0" b="0"/>
            <a:pathLst>
              <a:path w="446486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53578"/>
                </a:lnTo>
                <a:lnTo>
                  <a:pt x="35719" y="80368"/>
                </a:lnTo>
                <a:lnTo>
                  <a:pt x="44649" y="107157"/>
                </a:lnTo>
                <a:lnTo>
                  <a:pt x="53578" y="142875"/>
                </a:lnTo>
                <a:lnTo>
                  <a:pt x="80367" y="169664"/>
                </a:lnTo>
                <a:lnTo>
                  <a:pt x="98227" y="196453"/>
                </a:lnTo>
                <a:lnTo>
                  <a:pt x="133946" y="205383"/>
                </a:lnTo>
                <a:lnTo>
                  <a:pt x="178594" y="214313"/>
                </a:lnTo>
                <a:lnTo>
                  <a:pt x="223242" y="214313"/>
                </a:lnTo>
                <a:lnTo>
                  <a:pt x="276821" y="214313"/>
                </a:lnTo>
                <a:lnTo>
                  <a:pt x="321469" y="205383"/>
                </a:lnTo>
                <a:lnTo>
                  <a:pt x="366117" y="196453"/>
                </a:lnTo>
                <a:lnTo>
                  <a:pt x="410766" y="187524"/>
                </a:lnTo>
                <a:lnTo>
                  <a:pt x="428625" y="169664"/>
                </a:lnTo>
                <a:lnTo>
                  <a:pt x="446485" y="133946"/>
                </a:lnTo>
                <a:lnTo>
                  <a:pt x="44648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831086" y="4911328"/>
            <a:ext cx="348259" cy="446486"/>
          </a:xfrm>
          <a:custGeom>
            <a:avLst/>
            <a:gdLst/>
            <a:ahLst/>
            <a:cxnLst/>
            <a:rect l="0" t="0" r="0" b="0"/>
            <a:pathLst>
              <a:path w="348259" h="446486">
                <a:moveTo>
                  <a:pt x="169664" y="196453"/>
                </a:moveTo>
                <a:lnTo>
                  <a:pt x="160734" y="187524"/>
                </a:lnTo>
                <a:lnTo>
                  <a:pt x="142875" y="178594"/>
                </a:lnTo>
                <a:lnTo>
                  <a:pt x="125016" y="169664"/>
                </a:lnTo>
                <a:lnTo>
                  <a:pt x="107156" y="160735"/>
                </a:lnTo>
                <a:lnTo>
                  <a:pt x="80367" y="169664"/>
                </a:lnTo>
                <a:lnTo>
                  <a:pt x="62508" y="178594"/>
                </a:lnTo>
                <a:lnTo>
                  <a:pt x="35719" y="205383"/>
                </a:lnTo>
                <a:lnTo>
                  <a:pt x="17859" y="241102"/>
                </a:lnTo>
                <a:lnTo>
                  <a:pt x="8930" y="294680"/>
                </a:lnTo>
                <a:lnTo>
                  <a:pt x="0" y="339328"/>
                </a:lnTo>
                <a:lnTo>
                  <a:pt x="8930" y="392906"/>
                </a:lnTo>
                <a:lnTo>
                  <a:pt x="17859" y="419695"/>
                </a:lnTo>
                <a:lnTo>
                  <a:pt x="26789" y="446485"/>
                </a:lnTo>
                <a:lnTo>
                  <a:pt x="53578" y="446485"/>
                </a:lnTo>
                <a:lnTo>
                  <a:pt x="80367" y="437555"/>
                </a:lnTo>
                <a:lnTo>
                  <a:pt x="116086" y="410766"/>
                </a:lnTo>
                <a:lnTo>
                  <a:pt x="142875" y="375047"/>
                </a:lnTo>
                <a:lnTo>
                  <a:pt x="160734" y="330399"/>
                </a:lnTo>
                <a:lnTo>
                  <a:pt x="178594" y="276820"/>
                </a:lnTo>
                <a:lnTo>
                  <a:pt x="196453" y="223242"/>
                </a:lnTo>
                <a:lnTo>
                  <a:pt x="196453" y="160735"/>
                </a:lnTo>
                <a:lnTo>
                  <a:pt x="187523" y="98227"/>
                </a:lnTo>
                <a:lnTo>
                  <a:pt x="178594" y="53578"/>
                </a:lnTo>
                <a:lnTo>
                  <a:pt x="160734" y="1786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26789"/>
                </a:lnTo>
                <a:lnTo>
                  <a:pt x="142875" y="80367"/>
                </a:lnTo>
                <a:lnTo>
                  <a:pt x="151805" y="142875"/>
                </a:lnTo>
                <a:lnTo>
                  <a:pt x="169664" y="205383"/>
                </a:lnTo>
                <a:lnTo>
                  <a:pt x="196453" y="267891"/>
                </a:lnTo>
                <a:lnTo>
                  <a:pt x="223242" y="312539"/>
                </a:lnTo>
                <a:lnTo>
                  <a:pt x="258961" y="339328"/>
                </a:lnTo>
                <a:lnTo>
                  <a:pt x="285750" y="339328"/>
                </a:lnTo>
                <a:lnTo>
                  <a:pt x="312539" y="330399"/>
                </a:lnTo>
                <a:lnTo>
                  <a:pt x="330398" y="294680"/>
                </a:lnTo>
                <a:lnTo>
                  <a:pt x="339328" y="258961"/>
                </a:lnTo>
                <a:lnTo>
                  <a:pt x="348258" y="205383"/>
                </a:lnTo>
                <a:lnTo>
                  <a:pt x="339328" y="151805"/>
                </a:lnTo>
                <a:lnTo>
                  <a:pt x="339328" y="107156"/>
                </a:lnTo>
                <a:lnTo>
                  <a:pt x="330398" y="71438"/>
                </a:lnTo>
                <a:lnTo>
                  <a:pt x="33039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179344" y="5009555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0" y="62508"/>
                </a:move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87523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17859" y="187523"/>
                </a:lnTo>
                <a:lnTo>
                  <a:pt x="17859" y="169664"/>
                </a:lnTo>
                <a:lnTo>
                  <a:pt x="17859" y="142875"/>
                </a:lnTo>
                <a:lnTo>
                  <a:pt x="8929" y="125015"/>
                </a:lnTo>
                <a:lnTo>
                  <a:pt x="8929" y="98226"/>
                </a:lnTo>
                <a:lnTo>
                  <a:pt x="8929" y="80367"/>
                </a:lnTo>
                <a:lnTo>
                  <a:pt x="8929" y="62508"/>
                </a:lnTo>
                <a:lnTo>
                  <a:pt x="17859" y="44648"/>
                </a:lnTo>
                <a:lnTo>
                  <a:pt x="35719" y="35718"/>
                </a:lnTo>
                <a:lnTo>
                  <a:pt x="53578" y="26789"/>
                </a:lnTo>
                <a:lnTo>
                  <a:pt x="71437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366867" y="5036344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0" y="0"/>
                </a:moveTo>
                <a:lnTo>
                  <a:pt x="0" y="8929"/>
                </a:lnTo>
                <a:lnTo>
                  <a:pt x="0" y="35719"/>
                </a:lnTo>
                <a:lnTo>
                  <a:pt x="0" y="71437"/>
                </a:lnTo>
                <a:lnTo>
                  <a:pt x="8930" y="116086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9" y="169664"/>
                </a:lnTo>
                <a:lnTo>
                  <a:pt x="35719" y="151804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232922" y="4839890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17860"/>
                </a:moveTo>
                <a:lnTo>
                  <a:pt x="0" y="17860"/>
                </a:lnTo>
                <a:lnTo>
                  <a:pt x="17859" y="17860"/>
                </a:lnTo>
                <a:lnTo>
                  <a:pt x="35719" y="17860"/>
                </a:lnTo>
                <a:lnTo>
                  <a:pt x="5357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456164" y="4804171"/>
            <a:ext cx="151806" cy="250033"/>
          </a:xfrm>
          <a:custGeom>
            <a:avLst/>
            <a:gdLst/>
            <a:ahLst/>
            <a:cxnLst/>
            <a:rect l="0" t="0" r="0" b="0"/>
            <a:pathLst>
              <a:path w="151806" h="250033">
                <a:moveTo>
                  <a:pt x="0" y="241102"/>
                </a:moveTo>
                <a:lnTo>
                  <a:pt x="8930" y="241102"/>
                </a:lnTo>
                <a:lnTo>
                  <a:pt x="8930" y="250032"/>
                </a:lnTo>
                <a:lnTo>
                  <a:pt x="26789" y="250032"/>
                </a:lnTo>
                <a:lnTo>
                  <a:pt x="35719" y="250032"/>
                </a:lnTo>
                <a:lnTo>
                  <a:pt x="53578" y="250032"/>
                </a:lnTo>
                <a:lnTo>
                  <a:pt x="71438" y="241102"/>
                </a:lnTo>
                <a:lnTo>
                  <a:pt x="80367" y="232173"/>
                </a:lnTo>
                <a:lnTo>
                  <a:pt x="80367" y="223243"/>
                </a:lnTo>
                <a:lnTo>
                  <a:pt x="71438" y="205384"/>
                </a:lnTo>
                <a:lnTo>
                  <a:pt x="62508" y="178595"/>
                </a:lnTo>
                <a:lnTo>
                  <a:pt x="53578" y="151806"/>
                </a:lnTo>
                <a:lnTo>
                  <a:pt x="53578" y="125017"/>
                </a:lnTo>
                <a:lnTo>
                  <a:pt x="53578" y="98227"/>
                </a:lnTo>
                <a:lnTo>
                  <a:pt x="62508" y="71438"/>
                </a:lnTo>
                <a:lnTo>
                  <a:pt x="80367" y="53579"/>
                </a:lnTo>
                <a:lnTo>
                  <a:pt x="107156" y="35719"/>
                </a:lnTo>
                <a:lnTo>
                  <a:pt x="125016" y="26790"/>
                </a:lnTo>
                <a:lnTo>
                  <a:pt x="142875" y="1786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90109" y="4848820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0" y="89297"/>
                </a:move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26789" y="133946"/>
                </a:lnTo>
                <a:lnTo>
                  <a:pt x="53579" y="133946"/>
                </a:lnTo>
                <a:lnTo>
                  <a:pt x="80368" y="116086"/>
                </a:lnTo>
                <a:lnTo>
                  <a:pt x="98227" y="98227"/>
                </a:lnTo>
                <a:lnTo>
                  <a:pt x="116086" y="71438"/>
                </a:lnTo>
                <a:lnTo>
                  <a:pt x="125016" y="3571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634758" y="4795242"/>
            <a:ext cx="276821" cy="294681"/>
          </a:xfrm>
          <a:custGeom>
            <a:avLst/>
            <a:gdLst/>
            <a:ahLst/>
            <a:cxnLst/>
            <a:rect l="0" t="0" r="0" b="0"/>
            <a:pathLst>
              <a:path w="276821" h="294681">
                <a:moveTo>
                  <a:pt x="35719" y="44648"/>
                </a:moveTo>
                <a:lnTo>
                  <a:pt x="26789" y="62508"/>
                </a:lnTo>
                <a:lnTo>
                  <a:pt x="17859" y="89297"/>
                </a:lnTo>
                <a:lnTo>
                  <a:pt x="0" y="133946"/>
                </a:lnTo>
                <a:lnTo>
                  <a:pt x="0" y="187524"/>
                </a:lnTo>
                <a:lnTo>
                  <a:pt x="0" y="232172"/>
                </a:lnTo>
                <a:lnTo>
                  <a:pt x="8930" y="267891"/>
                </a:lnTo>
                <a:lnTo>
                  <a:pt x="17859" y="285750"/>
                </a:lnTo>
                <a:lnTo>
                  <a:pt x="35719" y="294680"/>
                </a:lnTo>
                <a:lnTo>
                  <a:pt x="53578" y="285750"/>
                </a:lnTo>
                <a:lnTo>
                  <a:pt x="71437" y="267891"/>
                </a:lnTo>
                <a:lnTo>
                  <a:pt x="89297" y="232172"/>
                </a:lnTo>
                <a:lnTo>
                  <a:pt x="107156" y="187524"/>
                </a:lnTo>
                <a:lnTo>
                  <a:pt x="116086" y="133946"/>
                </a:lnTo>
                <a:lnTo>
                  <a:pt x="125015" y="98227"/>
                </a:lnTo>
                <a:lnTo>
                  <a:pt x="125015" y="62508"/>
                </a:lnTo>
                <a:lnTo>
                  <a:pt x="133945" y="44648"/>
                </a:lnTo>
                <a:lnTo>
                  <a:pt x="142875" y="53578"/>
                </a:lnTo>
                <a:lnTo>
                  <a:pt x="151805" y="71437"/>
                </a:lnTo>
                <a:lnTo>
                  <a:pt x="169664" y="107156"/>
                </a:lnTo>
                <a:lnTo>
                  <a:pt x="187523" y="160735"/>
                </a:lnTo>
                <a:lnTo>
                  <a:pt x="196453" y="196453"/>
                </a:lnTo>
                <a:lnTo>
                  <a:pt x="214312" y="232172"/>
                </a:lnTo>
                <a:lnTo>
                  <a:pt x="232172" y="250031"/>
                </a:lnTo>
                <a:lnTo>
                  <a:pt x="250031" y="258961"/>
                </a:lnTo>
                <a:lnTo>
                  <a:pt x="258961" y="241102"/>
                </a:lnTo>
                <a:lnTo>
                  <a:pt x="276820" y="205383"/>
                </a:lnTo>
                <a:lnTo>
                  <a:pt x="276820" y="160735"/>
                </a:lnTo>
                <a:lnTo>
                  <a:pt x="276820" y="107156"/>
                </a:lnTo>
                <a:lnTo>
                  <a:pt x="276820" y="62508"/>
                </a:lnTo>
                <a:lnTo>
                  <a:pt x="276820" y="17859"/>
                </a:lnTo>
                <a:lnTo>
                  <a:pt x="267890" y="0"/>
                </a:lnTo>
                <a:lnTo>
                  <a:pt x="267890" y="8929"/>
                </a:lnTo>
                <a:lnTo>
                  <a:pt x="258961" y="26789"/>
                </a:lnTo>
                <a:lnTo>
                  <a:pt x="241101" y="44648"/>
                </a:lnTo>
                <a:lnTo>
                  <a:pt x="205383" y="62508"/>
                </a:lnTo>
                <a:lnTo>
                  <a:pt x="20538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795367" y="4438054"/>
            <a:ext cx="553642" cy="241103"/>
          </a:xfrm>
          <a:custGeom>
            <a:avLst/>
            <a:gdLst/>
            <a:ahLst/>
            <a:cxnLst/>
            <a:rect l="0" t="0" r="0" b="0"/>
            <a:pathLst>
              <a:path w="553642" h="241103">
                <a:moveTo>
                  <a:pt x="0" y="160735"/>
                </a:moveTo>
                <a:lnTo>
                  <a:pt x="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26789" y="232172"/>
                </a:lnTo>
                <a:lnTo>
                  <a:pt x="44649" y="241102"/>
                </a:lnTo>
                <a:lnTo>
                  <a:pt x="71438" y="241102"/>
                </a:lnTo>
                <a:lnTo>
                  <a:pt x="107156" y="223242"/>
                </a:lnTo>
                <a:lnTo>
                  <a:pt x="151805" y="196453"/>
                </a:lnTo>
                <a:lnTo>
                  <a:pt x="214313" y="160735"/>
                </a:lnTo>
                <a:lnTo>
                  <a:pt x="267891" y="125016"/>
                </a:lnTo>
                <a:lnTo>
                  <a:pt x="339328" y="89297"/>
                </a:lnTo>
                <a:lnTo>
                  <a:pt x="392906" y="62508"/>
                </a:lnTo>
                <a:lnTo>
                  <a:pt x="455414" y="44649"/>
                </a:lnTo>
                <a:lnTo>
                  <a:pt x="500063" y="26789"/>
                </a:lnTo>
                <a:lnTo>
                  <a:pt x="526852" y="26789"/>
                </a:lnTo>
                <a:lnTo>
                  <a:pt x="544711" y="8930"/>
                </a:lnTo>
                <a:lnTo>
                  <a:pt x="553641" y="0"/>
                </a:lnTo>
                <a:lnTo>
                  <a:pt x="55364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482953" y="3848695"/>
            <a:ext cx="401837" cy="723306"/>
          </a:xfrm>
          <a:custGeom>
            <a:avLst/>
            <a:gdLst/>
            <a:ahLst/>
            <a:cxnLst/>
            <a:rect l="0" t="0" r="0" b="0"/>
            <a:pathLst>
              <a:path w="401837" h="723306">
                <a:moveTo>
                  <a:pt x="223242" y="508992"/>
                </a:moveTo>
                <a:lnTo>
                  <a:pt x="223242" y="500062"/>
                </a:lnTo>
                <a:lnTo>
                  <a:pt x="223242" y="491133"/>
                </a:lnTo>
                <a:lnTo>
                  <a:pt x="232172" y="464344"/>
                </a:lnTo>
                <a:lnTo>
                  <a:pt x="232172" y="437555"/>
                </a:lnTo>
                <a:lnTo>
                  <a:pt x="241102" y="410766"/>
                </a:lnTo>
                <a:lnTo>
                  <a:pt x="232172" y="383976"/>
                </a:lnTo>
                <a:lnTo>
                  <a:pt x="214313" y="357187"/>
                </a:lnTo>
                <a:lnTo>
                  <a:pt x="187524" y="339328"/>
                </a:lnTo>
                <a:lnTo>
                  <a:pt x="151805" y="330398"/>
                </a:lnTo>
                <a:lnTo>
                  <a:pt x="107156" y="330398"/>
                </a:lnTo>
                <a:lnTo>
                  <a:pt x="71438" y="357187"/>
                </a:lnTo>
                <a:lnTo>
                  <a:pt x="44649" y="410766"/>
                </a:lnTo>
                <a:lnTo>
                  <a:pt x="17860" y="473273"/>
                </a:lnTo>
                <a:lnTo>
                  <a:pt x="8930" y="553641"/>
                </a:lnTo>
                <a:lnTo>
                  <a:pt x="0" y="625078"/>
                </a:lnTo>
                <a:lnTo>
                  <a:pt x="8930" y="678656"/>
                </a:lnTo>
                <a:lnTo>
                  <a:pt x="17860" y="714375"/>
                </a:lnTo>
                <a:lnTo>
                  <a:pt x="35719" y="723305"/>
                </a:lnTo>
                <a:lnTo>
                  <a:pt x="53578" y="705445"/>
                </a:lnTo>
                <a:lnTo>
                  <a:pt x="80367" y="669726"/>
                </a:lnTo>
                <a:lnTo>
                  <a:pt x="98227" y="607219"/>
                </a:lnTo>
                <a:lnTo>
                  <a:pt x="116086" y="535781"/>
                </a:lnTo>
                <a:lnTo>
                  <a:pt x="133945" y="446484"/>
                </a:lnTo>
                <a:lnTo>
                  <a:pt x="142875" y="348258"/>
                </a:lnTo>
                <a:lnTo>
                  <a:pt x="151805" y="250031"/>
                </a:lnTo>
                <a:lnTo>
                  <a:pt x="160735" y="160734"/>
                </a:lnTo>
                <a:lnTo>
                  <a:pt x="160735" y="89297"/>
                </a:lnTo>
                <a:lnTo>
                  <a:pt x="169664" y="35719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17859"/>
                </a:lnTo>
                <a:lnTo>
                  <a:pt x="142875" y="62508"/>
                </a:lnTo>
                <a:lnTo>
                  <a:pt x="133945" y="125016"/>
                </a:lnTo>
                <a:lnTo>
                  <a:pt x="116086" y="214312"/>
                </a:lnTo>
                <a:lnTo>
                  <a:pt x="116086" y="303609"/>
                </a:lnTo>
                <a:lnTo>
                  <a:pt x="125016" y="401836"/>
                </a:lnTo>
                <a:lnTo>
                  <a:pt x="142875" y="491133"/>
                </a:lnTo>
                <a:lnTo>
                  <a:pt x="178594" y="571500"/>
                </a:lnTo>
                <a:lnTo>
                  <a:pt x="223242" y="625078"/>
                </a:lnTo>
                <a:lnTo>
                  <a:pt x="276820" y="651867"/>
                </a:lnTo>
                <a:lnTo>
                  <a:pt x="330399" y="651867"/>
                </a:lnTo>
                <a:lnTo>
                  <a:pt x="375047" y="634008"/>
                </a:lnTo>
                <a:lnTo>
                  <a:pt x="401836" y="589359"/>
                </a:lnTo>
                <a:lnTo>
                  <a:pt x="401836" y="517922"/>
                </a:lnTo>
                <a:lnTo>
                  <a:pt x="392906" y="437555"/>
                </a:lnTo>
                <a:lnTo>
                  <a:pt x="392906" y="4375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768703" y="4125515"/>
            <a:ext cx="232173" cy="303611"/>
          </a:xfrm>
          <a:custGeom>
            <a:avLst/>
            <a:gdLst/>
            <a:ahLst/>
            <a:cxnLst/>
            <a:rect l="0" t="0" r="0" b="0"/>
            <a:pathLst>
              <a:path w="232173" h="303611">
                <a:moveTo>
                  <a:pt x="0" y="187524"/>
                </a:moveTo>
                <a:lnTo>
                  <a:pt x="0" y="178594"/>
                </a:lnTo>
                <a:lnTo>
                  <a:pt x="17860" y="169664"/>
                </a:lnTo>
                <a:lnTo>
                  <a:pt x="35719" y="151805"/>
                </a:lnTo>
                <a:lnTo>
                  <a:pt x="71438" y="133946"/>
                </a:lnTo>
                <a:lnTo>
                  <a:pt x="107156" y="116086"/>
                </a:lnTo>
                <a:lnTo>
                  <a:pt x="125016" y="89297"/>
                </a:lnTo>
                <a:lnTo>
                  <a:pt x="142875" y="71438"/>
                </a:lnTo>
                <a:lnTo>
                  <a:pt x="151805" y="53578"/>
                </a:lnTo>
                <a:lnTo>
                  <a:pt x="142875" y="26789"/>
                </a:lnTo>
                <a:lnTo>
                  <a:pt x="125016" y="8930"/>
                </a:lnTo>
                <a:lnTo>
                  <a:pt x="98227" y="0"/>
                </a:lnTo>
                <a:lnTo>
                  <a:pt x="71438" y="8930"/>
                </a:lnTo>
                <a:lnTo>
                  <a:pt x="44649" y="26789"/>
                </a:lnTo>
                <a:lnTo>
                  <a:pt x="26789" y="62508"/>
                </a:lnTo>
                <a:lnTo>
                  <a:pt x="26789" y="116086"/>
                </a:lnTo>
                <a:lnTo>
                  <a:pt x="35719" y="169664"/>
                </a:lnTo>
                <a:lnTo>
                  <a:pt x="44649" y="214313"/>
                </a:lnTo>
                <a:lnTo>
                  <a:pt x="71438" y="258961"/>
                </a:lnTo>
                <a:lnTo>
                  <a:pt x="107156" y="285750"/>
                </a:lnTo>
                <a:lnTo>
                  <a:pt x="133945" y="303610"/>
                </a:lnTo>
                <a:lnTo>
                  <a:pt x="169664" y="294680"/>
                </a:lnTo>
                <a:lnTo>
                  <a:pt x="187524" y="285750"/>
                </a:lnTo>
                <a:lnTo>
                  <a:pt x="214313" y="250031"/>
                </a:lnTo>
                <a:lnTo>
                  <a:pt x="223242" y="214313"/>
                </a:lnTo>
                <a:lnTo>
                  <a:pt x="232172" y="160735"/>
                </a:lnTo>
                <a:lnTo>
                  <a:pt x="232172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884789" y="4107656"/>
            <a:ext cx="187525" cy="267891"/>
          </a:xfrm>
          <a:custGeom>
            <a:avLst/>
            <a:gdLst/>
            <a:ahLst/>
            <a:cxnLst/>
            <a:rect l="0" t="0" r="0" b="0"/>
            <a:pathLst>
              <a:path w="187525" h="267891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87524" y="17859"/>
                </a:lnTo>
                <a:lnTo>
                  <a:pt x="178594" y="35719"/>
                </a:lnTo>
                <a:lnTo>
                  <a:pt x="178594" y="62508"/>
                </a:lnTo>
                <a:lnTo>
                  <a:pt x="169664" y="98226"/>
                </a:lnTo>
                <a:lnTo>
                  <a:pt x="169664" y="133945"/>
                </a:lnTo>
                <a:lnTo>
                  <a:pt x="160734" y="169664"/>
                </a:lnTo>
                <a:lnTo>
                  <a:pt x="160734" y="205383"/>
                </a:lnTo>
                <a:lnTo>
                  <a:pt x="160734" y="232172"/>
                </a:lnTo>
                <a:lnTo>
                  <a:pt x="160734" y="250031"/>
                </a:lnTo>
                <a:lnTo>
                  <a:pt x="151805" y="267890"/>
                </a:lnTo>
                <a:lnTo>
                  <a:pt x="142875" y="267890"/>
                </a:lnTo>
                <a:lnTo>
                  <a:pt x="125016" y="267890"/>
                </a:lnTo>
                <a:lnTo>
                  <a:pt x="107156" y="258961"/>
                </a:lnTo>
                <a:lnTo>
                  <a:pt x="80367" y="258961"/>
                </a:lnTo>
                <a:lnTo>
                  <a:pt x="53578" y="250031"/>
                </a:lnTo>
                <a:lnTo>
                  <a:pt x="26789" y="241101"/>
                </a:lnTo>
                <a:lnTo>
                  <a:pt x="8930" y="241101"/>
                </a:lnTo>
                <a:lnTo>
                  <a:pt x="0" y="23217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161609" y="4179093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25016"/>
                </a:lnTo>
                <a:lnTo>
                  <a:pt x="35719" y="151805"/>
                </a:lnTo>
                <a:lnTo>
                  <a:pt x="35719" y="169664"/>
                </a:lnTo>
                <a:lnTo>
                  <a:pt x="26789" y="16073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125891" y="3812976"/>
            <a:ext cx="35719" cy="17861"/>
          </a:xfrm>
          <a:custGeom>
            <a:avLst/>
            <a:gdLst/>
            <a:ahLst/>
            <a:cxnLst/>
            <a:rect l="0" t="0" r="0" b="0"/>
            <a:pathLst>
              <a:path w="35719" h="17861">
                <a:moveTo>
                  <a:pt x="1785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250906" y="4000500"/>
            <a:ext cx="580431" cy="401837"/>
          </a:xfrm>
          <a:custGeom>
            <a:avLst/>
            <a:gdLst/>
            <a:ahLst/>
            <a:cxnLst/>
            <a:rect l="0" t="0" r="0" b="0"/>
            <a:pathLst>
              <a:path w="580431" h="401837">
                <a:moveTo>
                  <a:pt x="35719" y="107156"/>
                </a:moveTo>
                <a:lnTo>
                  <a:pt x="35719" y="107156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6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25015"/>
                </a:lnTo>
                <a:lnTo>
                  <a:pt x="17860" y="107156"/>
                </a:lnTo>
                <a:lnTo>
                  <a:pt x="35719" y="98226"/>
                </a:lnTo>
                <a:lnTo>
                  <a:pt x="44649" y="98226"/>
                </a:lnTo>
                <a:lnTo>
                  <a:pt x="62508" y="116086"/>
                </a:lnTo>
                <a:lnTo>
                  <a:pt x="89297" y="133945"/>
                </a:lnTo>
                <a:lnTo>
                  <a:pt x="107157" y="169664"/>
                </a:lnTo>
                <a:lnTo>
                  <a:pt x="125016" y="205382"/>
                </a:lnTo>
                <a:lnTo>
                  <a:pt x="142875" y="232171"/>
                </a:lnTo>
                <a:lnTo>
                  <a:pt x="160735" y="267890"/>
                </a:lnTo>
                <a:lnTo>
                  <a:pt x="169664" y="294679"/>
                </a:lnTo>
                <a:lnTo>
                  <a:pt x="178594" y="312539"/>
                </a:lnTo>
                <a:lnTo>
                  <a:pt x="187524" y="339328"/>
                </a:lnTo>
                <a:lnTo>
                  <a:pt x="187524" y="357187"/>
                </a:lnTo>
                <a:lnTo>
                  <a:pt x="178594" y="366117"/>
                </a:lnTo>
                <a:lnTo>
                  <a:pt x="178594" y="383976"/>
                </a:lnTo>
                <a:lnTo>
                  <a:pt x="169664" y="392906"/>
                </a:lnTo>
                <a:lnTo>
                  <a:pt x="169664" y="401836"/>
                </a:lnTo>
                <a:lnTo>
                  <a:pt x="160735" y="392906"/>
                </a:lnTo>
                <a:lnTo>
                  <a:pt x="160735" y="375046"/>
                </a:lnTo>
                <a:lnTo>
                  <a:pt x="160735" y="339328"/>
                </a:lnTo>
                <a:lnTo>
                  <a:pt x="160735" y="285750"/>
                </a:lnTo>
                <a:lnTo>
                  <a:pt x="178594" y="223242"/>
                </a:lnTo>
                <a:lnTo>
                  <a:pt x="196453" y="160734"/>
                </a:lnTo>
                <a:lnTo>
                  <a:pt x="214313" y="107156"/>
                </a:lnTo>
                <a:lnTo>
                  <a:pt x="241102" y="62507"/>
                </a:lnTo>
                <a:lnTo>
                  <a:pt x="267891" y="26789"/>
                </a:lnTo>
                <a:lnTo>
                  <a:pt x="285750" y="8929"/>
                </a:lnTo>
                <a:lnTo>
                  <a:pt x="303610" y="0"/>
                </a:lnTo>
                <a:lnTo>
                  <a:pt x="312539" y="0"/>
                </a:lnTo>
                <a:lnTo>
                  <a:pt x="321469" y="17859"/>
                </a:lnTo>
                <a:lnTo>
                  <a:pt x="330399" y="35718"/>
                </a:lnTo>
                <a:lnTo>
                  <a:pt x="321469" y="62507"/>
                </a:lnTo>
                <a:lnTo>
                  <a:pt x="312539" y="80367"/>
                </a:lnTo>
                <a:lnTo>
                  <a:pt x="312539" y="98226"/>
                </a:lnTo>
                <a:lnTo>
                  <a:pt x="312539" y="98226"/>
                </a:lnTo>
                <a:lnTo>
                  <a:pt x="312539" y="89296"/>
                </a:lnTo>
                <a:lnTo>
                  <a:pt x="330399" y="62507"/>
                </a:lnTo>
                <a:lnTo>
                  <a:pt x="357188" y="35718"/>
                </a:lnTo>
                <a:lnTo>
                  <a:pt x="392907" y="17859"/>
                </a:lnTo>
                <a:lnTo>
                  <a:pt x="437555" y="0"/>
                </a:lnTo>
                <a:lnTo>
                  <a:pt x="491133" y="0"/>
                </a:lnTo>
                <a:lnTo>
                  <a:pt x="535782" y="17859"/>
                </a:lnTo>
                <a:lnTo>
                  <a:pt x="571500" y="53578"/>
                </a:lnTo>
                <a:lnTo>
                  <a:pt x="580430" y="80367"/>
                </a:lnTo>
                <a:lnTo>
                  <a:pt x="571500" y="98226"/>
                </a:lnTo>
                <a:lnTo>
                  <a:pt x="544711" y="107156"/>
                </a:lnTo>
                <a:lnTo>
                  <a:pt x="500063" y="107156"/>
                </a:lnTo>
                <a:lnTo>
                  <a:pt x="50006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777383" y="5357813"/>
            <a:ext cx="723306" cy="687586"/>
          </a:xfrm>
          <a:custGeom>
            <a:avLst/>
            <a:gdLst/>
            <a:ahLst/>
            <a:cxnLst/>
            <a:rect l="0" t="0" r="0" b="0"/>
            <a:pathLst>
              <a:path w="723306" h="687586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30" y="35718"/>
                </a:lnTo>
                <a:lnTo>
                  <a:pt x="17859" y="80367"/>
                </a:lnTo>
                <a:lnTo>
                  <a:pt x="35719" y="125015"/>
                </a:lnTo>
                <a:lnTo>
                  <a:pt x="53578" y="187523"/>
                </a:lnTo>
                <a:lnTo>
                  <a:pt x="71437" y="250030"/>
                </a:lnTo>
                <a:lnTo>
                  <a:pt x="98226" y="330397"/>
                </a:lnTo>
                <a:lnTo>
                  <a:pt x="125015" y="410764"/>
                </a:lnTo>
                <a:lnTo>
                  <a:pt x="160734" y="491132"/>
                </a:lnTo>
                <a:lnTo>
                  <a:pt x="205383" y="562569"/>
                </a:lnTo>
                <a:lnTo>
                  <a:pt x="258961" y="616147"/>
                </a:lnTo>
                <a:lnTo>
                  <a:pt x="312539" y="660796"/>
                </a:lnTo>
                <a:lnTo>
                  <a:pt x="375047" y="678655"/>
                </a:lnTo>
                <a:lnTo>
                  <a:pt x="446484" y="687585"/>
                </a:lnTo>
                <a:lnTo>
                  <a:pt x="508992" y="678655"/>
                </a:lnTo>
                <a:lnTo>
                  <a:pt x="571500" y="660796"/>
                </a:lnTo>
                <a:lnTo>
                  <a:pt x="616148" y="634007"/>
                </a:lnTo>
                <a:lnTo>
                  <a:pt x="669726" y="616147"/>
                </a:lnTo>
                <a:lnTo>
                  <a:pt x="696515" y="598288"/>
                </a:lnTo>
                <a:lnTo>
                  <a:pt x="723305" y="589358"/>
                </a:lnTo>
                <a:lnTo>
                  <a:pt x="723305" y="5893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732859" y="5866804"/>
            <a:ext cx="401837" cy="312540"/>
          </a:xfrm>
          <a:custGeom>
            <a:avLst/>
            <a:gdLst/>
            <a:ahLst/>
            <a:cxnLst/>
            <a:rect l="0" t="0" r="0" b="0"/>
            <a:pathLst>
              <a:path w="401837" h="312540">
                <a:moveTo>
                  <a:pt x="151805" y="0"/>
                </a:moveTo>
                <a:lnTo>
                  <a:pt x="151805" y="8930"/>
                </a:lnTo>
                <a:lnTo>
                  <a:pt x="160735" y="35719"/>
                </a:lnTo>
                <a:lnTo>
                  <a:pt x="169664" y="80367"/>
                </a:lnTo>
                <a:lnTo>
                  <a:pt x="187524" y="125016"/>
                </a:lnTo>
                <a:lnTo>
                  <a:pt x="214313" y="187523"/>
                </a:lnTo>
                <a:lnTo>
                  <a:pt x="223243" y="241101"/>
                </a:lnTo>
                <a:lnTo>
                  <a:pt x="241102" y="285750"/>
                </a:lnTo>
                <a:lnTo>
                  <a:pt x="241102" y="303609"/>
                </a:lnTo>
                <a:lnTo>
                  <a:pt x="232172" y="312539"/>
                </a:lnTo>
                <a:lnTo>
                  <a:pt x="196454" y="294680"/>
                </a:lnTo>
                <a:lnTo>
                  <a:pt x="160735" y="267891"/>
                </a:lnTo>
                <a:lnTo>
                  <a:pt x="125016" y="232172"/>
                </a:lnTo>
                <a:lnTo>
                  <a:pt x="71438" y="196453"/>
                </a:lnTo>
                <a:lnTo>
                  <a:pt x="35719" y="151805"/>
                </a:lnTo>
                <a:lnTo>
                  <a:pt x="8930" y="116086"/>
                </a:lnTo>
                <a:lnTo>
                  <a:pt x="0" y="80367"/>
                </a:lnTo>
                <a:lnTo>
                  <a:pt x="0" y="62508"/>
                </a:lnTo>
                <a:lnTo>
                  <a:pt x="26789" y="44648"/>
                </a:lnTo>
                <a:lnTo>
                  <a:pt x="62508" y="35719"/>
                </a:lnTo>
                <a:lnTo>
                  <a:pt x="116086" y="26789"/>
                </a:lnTo>
                <a:lnTo>
                  <a:pt x="178594" y="26789"/>
                </a:lnTo>
                <a:lnTo>
                  <a:pt x="241102" y="26789"/>
                </a:lnTo>
                <a:lnTo>
                  <a:pt x="303610" y="26789"/>
                </a:lnTo>
                <a:lnTo>
                  <a:pt x="348258" y="35719"/>
                </a:lnTo>
                <a:lnTo>
                  <a:pt x="383977" y="44648"/>
                </a:lnTo>
                <a:lnTo>
                  <a:pt x="401836" y="71437"/>
                </a:lnTo>
                <a:lnTo>
                  <a:pt x="392907" y="107156"/>
                </a:lnTo>
                <a:lnTo>
                  <a:pt x="366118" y="142875"/>
                </a:lnTo>
                <a:lnTo>
                  <a:pt x="330399" y="187523"/>
                </a:lnTo>
                <a:lnTo>
                  <a:pt x="276821" y="232172"/>
                </a:lnTo>
                <a:lnTo>
                  <a:pt x="223243" y="276820"/>
                </a:lnTo>
                <a:lnTo>
                  <a:pt x="169664" y="303609"/>
                </a:lnTo>
                <a:lnTo>
                  <a:pt x="133946" y="312539"/>
                </a:lnTo>
                <a:lnTo>
                  <a:pt x="116086" y="312539"/>
                </a:lnTo>
                <a:lnTo>
                  <a:pt x="107157" y="294680"/>
                </a:lnTo>
                <a:lnTo>
                  <a:pt x="107157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875734" y="5965030"/>
            <a:ext cx="62509" cy="107158"/>
          </a:xfrm>
          <a:custGeom>
            <a:avLst/>
            <a:gdLst/>
            <a:ahLst/>
            <a:cxnLst/>
            <a:rect l="0" t="0" r="0" b="0"/>
            <a:pathLst>
              <a:path w="62509" h="107158">
                <a:moveTo>
                  <a:pt x="0" y="107157"/>
                </a:moveTo>
                <a:lnTo>
                  <a:pt x="26789" y="5357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679281" y="5625702"/>
            <a:ext cx="312540" cy="160736"/>
          </a:xfrm>
          <a:custGeom>
            <a:avLst/>
            <a:gdLst/>
            <a:ahLst/>
            <a:cxnLst/>
            <a:rect l="0" t="0" r="0" b="0"/>
            <a:pathLst>
              <a:path w="312540" h="160736">
                <a:moveTo>
                  <a:pt x="0" y="89297"/>
                </a:moveTo>
                <a:lnTo>
                  <a:pt x="8930" y="80368"/>
                </a:lnTo>
                <a:lnTo>
                  <a:pt x="8930" y="80368"/>
                </a:lnTo>
                <a:lnTo>
                  <a:pt x="17860" y="71438"/>
                </a:lnTo>
                <a:lnTo>
                  <a:pt x="35719" y="53578"/>
                </a:lnTo>
                <a:lnTo>
                  <a:pt x="62508" y="35719"/>
                </a:lnTo>
                <a:lnTo>
                  <a:pt x="98227" y="26789"/>
                </a:lnTo>
                <a:lnTo>
                  <a:pt x="142875" y="8930"/>
                </a:lnTo>
                <a:lnTo>
                  <a:pt x="187524" y="0"/>
                </a:lnTo>
                <a:lnTo>
                  <a:pt x="232172" y="0"/>
                </a:lnTo>
                <a:lnTo>
                  <a:pt x="267891" y="0"/>
                </a:lnTo>
                <a:lnTo>
                  <a:pt x="303610" y="8930"/>
                </a:lnTo>
                <a:lnTo>
                  <a:pt x="303610" y="26789"/>
                </a:lnTo>
                <a:lnTo>
                  <a:pt x="294680" y="53578"/>
                </a:lnTo>
                <a:lnTo>
                  <a:pt x="267891" y="80368"/>
                </a:lnTo>
                <a:lnTo>
                  <a:pt x="232172" y="107157"/>
                </a:lnTo>
                <a:lnTo>
                  <a:pt x="187524" y="125016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69664" y="160735"/>
                </a:lnTo>
                <a:lnTo>
                  <a:pt x="214313" y="160735"/>
                </a:lnTo>
                <a:lnTo>
                  <a:pt x="258961" y="160735"/>
                </a:lnTo>
                <a:lnTo>
                  <a:pt x="312539" y="160735"/>
                </a:lnTo>
                <a:lnTo>
                  <a:pt x="31253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215063" y="5572125"/>
            <a:ext cx="241102" cy="392906"/>
          </a:xfrm>
          <a:custGeom>
            <a:avLst/>
            <a:gdLst/>
            <a:ahLst/>
            <a:cxnLst/>
            <a:rect l="0" t="0" r="0" b="0"/>
            <a:pathLst>
              <a:path w="241102" h="392906">
                <a:moveTo>
                  <a:pt x="0" y="267890"/>
                </a:moveTo>
                <a:lnTo>
                  <a:pt x="0" y="267890"/>
                </a:lnTo>
                <a:lnTo>
                  <a:pt x="8929" y="267890"/>
                </a:lnTo>
                <a:lnTo>
                  <a:pt x="26789" y="258960"/>
                </a:lnTo>
                <a:lnTo>
                  <a:pt x="44648" y="250030"/>
                </a:lnTo>
                <a:lnTo>
                  <a:pt x="62507" y="241101"/>
                </a:lnTo>
                <a:lnTo>
                  <a:pt x="89296" y="223241"/>
                </a:lnTo>
                <a:lnTo>
                  <a:pt x="107156" y="196452"/>
                </a:lnTo>
                <a:lnTo>
                  <a:pt x="125015" y="160734"/>
                </a:lnTo>
                <a:lnTo>
                  <a:pt x="133945" y="125015"/>
                </a:lnTo>
                <a:lnTo>
                  <a:pt x="133945" y="80366"/>
                </a:lnTo>
                <a:lnTo>
                  <a:pt x="125015" y="44648"/>
                </a:lnTo>
                <a:lnTo>
                  <a:pt x="107156" y="8929"/>
                </a:lnTo>
                <a:lnTo>
                  <a:pt x="89296" y="0"/>
                </a:lnTo>
                <a:lnTo>
                  <a:pt x="71437" y="17859"/>
                </a:lnTo>
                <a:lnTo>
                  <a:pt x="53578" y="62507"/>
                </a:lnTo>
                <a:lnTo>
                  <a:pt x="44648" y="125015"/>
                </a:lnTo>
                <a:lnTo>
                  <a:pt x="44648" y="196452"/>
                </a:lnTo>
                <a:lnTo>
                  <a:pt x="53578" y="267890"/>
                </a:lnTo>
                <a:lnTo>
                  <a:pt x="71437" y="330398"/>
                </a:lnTo>
                <a:lnTo>
                  <a:pt x="89296" y="375046"/>
                </a:lnTo>
                <a:lnTo>
                  <a:pt x="116085" y="392905"/>
                </a:lnTo>
                <a:lnTo>
                  <a:pt x="133945" y="392905"/>
                </a:lnTo>
                <a:lnTo>
                  <a:pt x="160734" y="375046"/>
                </a:lnTo>
                <a:lnTo>
                  <a:pt x="187523" y="339327"/>
                </a:lnTo>
                <a:lnTo>
                  <a:pt x="205382" y="285749"/>
                </a:lnTo>
                <a:lnTo>
                  <a:pt x="223242" y="232171"/>
                </a:lnTo>
                <a:lnTo>
                  <a:pt x="241101" y="178593"/>
                </a:lnTo>
                <a:lnTo>
                  <a:pt x="241101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438305" y="5357813"/>
            <a:ext cx="312540" cy="500062"/>
          </a:xfrm>
          <a:custGeom>
            <a:avLst/>
            <a:gdLst/>
            <a:ahLst/>
            <a:cxnLst/>
            <a:rect l="0" t="0" r="0" b="0"/>
            <a:pathLst>
              <a:path w="312540" h="5000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53578"/>
                </a:lnTo>
                <a:lnTo>
                  <a:pt x="17859" y="98226"/>
                </a:lnTo>
                <a:lnTo>
                  <a:pt x="35718" y="160734"/>
                </a:lnTo>
                <a:lnTo>
                  <a:pt x="53578" y="241100"/>
                </a:lnTo>
                <a:lnTo>
                  <a:pt x="71437" y="321467"/>
                </a:lnTo>
                <a:lnTo>
                  <a:pt x="80367" y="401835"/>
                </a:lnTo>
                <a:lnTo>
                  <a:pt x="89297" y="455413"/>
                </a:lnTo>
                <a:lnTo>
                  <a:pt x="98226" y="491132"/>
                </a:lnTo>
                <a:lnTo>
                  <a:pt x="107156" y="500061"/>
                </a:lnTo>
                <a:lnTo>
                  <a:pt x="116086" y="491132"/>
                </a:lnTo>
                <a:lnTo>
                  <a:pt x="116086" y="455413"/>
                </a:lnTo>
                <a:lnTo>
                  <a:pt x="125015" y="392905"/>
                </a:lnTo>
                <a:lnTo>
                  <a:pt x="133945" y="321467"/>
                </a:lnTo>
                <a:lnTo>
                  <a:pt x="151804" y="250030"/>
                </a:lnTo>
                <a:lnTo>
                  <a:pt x="160734" y="187523"/>
                </a:lnTo>
                <a:lnTo>
                  <a:pt x="178593" y="160734"/>
                </a:lnTo>
                <a:lnTo>
                  <a:pt x="205383" y="160734"/>
                </a:lnTo>
                <a:lnTo>
                  <a:pt x="232172" y="178593"/>
                </a:lnTo>
                <a:lnTo>
                  <a:pt x="258961" y="223241"/>
                </a:lnTo>
                <a:lnTo>
                  <a:pt x="276820" y="285749"/>
                </a:lnTo>
                <a:lnTo>
                  <a:pt x="294679" y="339327"/>
                </a:lnTo>
                <a:lnTo>
                  <a:pt x="303609" y="383975"/>
                </a:lnTo>
                <a:lnTo>
                  <a:pt x="312539" y="419694"/>
                </a:lnTo>
                <a:lnTo>
                  <a:pt x="312539" y="437553"/>
                </a:lnTo>
                <a:lnTo>
                  <a:pt x="312539" y="428624"/>
                </a:lnTo>
                <a:lnTo>
                  <a:pt x="312539" y="401835"/>
                </a:lnTo>
                <a:lnTo>
                  <a:pt x="312539" y="357186"/>
                </a:lnTo>
                <a:lnTo>
                  <a:pt x="303609" y="294678"/>
                </a:lnTo>
                <a:lnTo>
                  <a:pt x="303609" y="241100"/>
                </a:lnTo>
                <a:lnTo>
                  <a:pt x="303609" y="241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786563" y="5223867"/>
            <a:ext cx="419696" cy="562571"/>
          </a:xfrm>
          <a:custGeom>
            <a:avLst/>
            <a:gdLst/>
            <a:ahLst/>
            <a:cxnLst/>
            <a:rect l="0" t="0" r="0" b="0"/>
            <a:pathLst>
              <a:path w="419696" h="562571">
                <a:moveTo>
                  <a:pt x="26789" y="285750"/>
                </a:moveTo>
                <a:lnTo>
                  <a:pt x="17859" y="294680"/>
                </a:lnTo>
                <a:lnTo>
                  <a:pt x="8929" y="312539"/>
                </a:lnTo>
                <a:lnTo>
                  <a:pt x="0" y="348258"/>
                </a:lnTo>
                <a:lnTo>
                  <a:pt x="0" y="383976"/>
                </a:lnTo>
                <a:lnTo>
                  <a:pt x="0" y="437554"/>
                </a:lnTo>
                <a:lnTo>
                  <a:pt x="8929" y="482203"/>
                </a:lnTo>
                <a:lnTo>
                  <a:pt x="17859" y="526851"/>
                </a:lnTo>
                <a:lnTo>
                  <a:pt x="26789" y="553640"/>
                </a:lnTo>
                <a:lnTo>
                  <a:pt x="44648" y="562570"/>
                </a:lnTo>
                <a:lnTo>
                  <a:pt x="53578" y="553640"/>
                </a:lnTo>
                <a:lnTo>
                  <a:pt x="71437" y="535781"/>
                </a:lnTo>
                <a:lnTo>
                  <a:pt x="80367" y="491132"/>
                </a:lnTo>
                <a:lnTo>
                  <a:pt x="89296" y="437554"/>
                </a:lnTo>
                <a:lnTo>
                  <a:pt x="89296" y="375046"/>
                </a:lnTo>
                <a:lnTo>
                  <a:pt x="89296" y="321469"/>
                </a:lnTo>
                <a:lnTo>
                  <a:pt x="89296" y="276821"/>
                </a:lnTo>
                <a:lnTo>
                  <a:pt x="89296" y="241102"/>
                </a:lnTo>
                <a:lnTo>
                  <a:pt x="89296" y="232172"/>
                </a:lnTo>
                <a:lnTo>
                  <a:pt x="98226" y="241102"/>
                </a:lnTo>
                <a:lnTo>
                  <a:pt x="107156" y="267891"/>
                </a:lnTo>
                <a:lnTo>
                  <a:pt x="125015" y="312539"/>
                </a:lnTo>
                <a:lnTo>
                  <a:pt x="133945" y="348258"/>
                </a:lnTo>
                <a:lnTo>
                  <a:pt x="151804" y="383976"/>
                </a:lnTo>
                <a:lnTo>
                  <a:pt x="169664" y="401835"/>
                </a:lnTo>
                <a:lnTo>
                  <a:pt x="187523" y="419695"/>
                </a:lnTo>
                <a:lnTo>
                  <a:pt x="196453" y="419695"/>
                </a:lnTo>
                <a:lnTo>
                  <a:pt x="214312" y="410765"/>
                </a:lnTo>
                <a:lnTo>
                  <a:pt x="223242" y="383976"/>
                </a:lnTo>
                <a:lnTo>
                  <a:pt x="241101" y="348258"/>
                </a:lnTo>
                <a:lnTo>
                  <a:pt x="241101" y="312539"/>
                </a:lnTo>
                <a:lnTo>
                  <a:pt x="250031" y="267891"/>
                </a:lnTo>
                <a:lnTo>
                  <a:pt x="250031" y="223242"/>
                </a:lnTo>
                <a:lnTo>
                  <a:pt x="250031" y="196453"/>
                </a:lnTo>
                <a:lnTo>
                  <a:pt x="258960" y="196453"/>
                </a:lnTo>
                <a:lnTo>
                  <a:pt x="276820" y="214313"/>
                </a:lnTo>
                <a:lnTo>
                  <a:pt x="303609" y="250031"/>
                </a:lnTo>
                <a:lnTo>
                  <a:pt x="321468" y="294680"/>
                </a:lnTo>
                <a:lnTo>
                  <a:pt x="348257" y="348258"/>
                </a:lnTo>
                <a:lnTo>
                  <a:pt x="375046" y="383976"/>
                </a:lnTo>
                <a:lnTo>
                  <a:pt x="392906" y="410765"/>
                </a:lnTo>
                <a:lnTo>
                  <a:pt x="410765" y="428624"/>
                </a:lnTo>
                <a:lnTo>
                  <a:pt x="419695" y="419695"/>
                </a:lnTo>
                <a:lnTo>
                  <a:pt x="419695" y="401835"/>
                </a:lnTo>
                <a:lnTo>
                  <a:pt x="419695" y="366117"/>
                </a:lnTo>
                <a:lnTo>
                  <a:pt x="419695" y="321469"/>
                </a:lnTo>
                <a:lnTo>
                  <a:pt x="401835" y="258961"/>
                </a:lnTo>
                <a:lnTo>
                  <a:pt x="383976" y="196453"/>
                </a:lnTo>
                <a:lnTo>
                  <a:pt x="366117" y="133946"/>
                </a:lnTo>
                <a:lnTo>
                  <a:pt x="357187" y="80367"/>
                </a:lnTo>
                <a:lnTo>
                  <a:pt x="357187" y="53578"/>
                </a:lnTo>
                <a:lnTo>
                  <a:pt x="357187" y="35719"/>
                </a:lnTo>
                <a:lnTo>
                  <a:pt x="357187" y="26789"/>
                </a:lnTo>
                <a:lnTo>
                  <a:pt x="366117" y="26789"/>
                </a:lnTo>
                <a:lnTo>
                  <a:pt x="375046" y="35719"/>
                </a:lnTo>
                <a:lnTo>
                  <a:pt x="383976" y="35719"/>
                </a:lnTo>
                <a:lnTo>
                  <a:pt x="392906" y="35719"/>
                </a:lnTo>
                <a:lnTo>
                  <a:pt x="392906" y="26789"/>
                </a:lnTo>
                <a:lnTo>
                  <a:pt x="392906" y="1786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259836" y="5268516"/>
            <a:ext cx="107157" cy="312539"/>
          </a:xfrm>
          <a:custGeom>
            <a:avLst/>
            <a:gdLst/>
            <a:ahLst/>
            <a:cxnLst/>
            <a:rect l="0" t="0" r="0" b="0"/>
            <a:pathLst>
              <a:path w="107157" h="312539">
                <a:moveTo>
                  <a:pt x="0" y="107156"/>
                </a:moveTo>
                <a:lnTo>
                  <a:pt x="8930" y="133945"/>
                </a:lnTo>
                <a:lnTo>
                  <a:pt x="8930" y="169664"/>
                </a:lnTo>
                <a:lnTo>
                  <a:pt x="26789" y="223242"/>
                </a:lnTo>
                <a:lnTo>
                  <a:pt x="35719" y="267890"/>
                </a:lnTo>
                <a:lnTo>
                  <a:pt x="62508" y="303609"/>
                </a:lnTo>
                <a:lnTo>
                  <a:pt x="80367" y="312538"/>
                </a:lnTo>
                <a:lnTo>
                  <a:pt x="89297" y="303609"/>
                </a:lnTo>
                <a:lnTo>
                  <a:pt x="98227" y="276820"/>
                </a:lnTo>
                <a:lnTo>
                  <a:pt x="107156" y="232172"/>
                </a:lnTo>
                <a:lnTo>
                  <a:pt x="98227" y="187523"/>
                </a:lnTo>
                <a:lnTo>
                  <a:pt x="89297" y="125015"/>
                </a:lnTo>
                <a:lnTo>
                  <a:pt x="80367" y="71437"/>
                </a:lnTo>
                <a:lnTo>
                  <a:pt x="62508" y="26789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35718"/>
                </a:lnTo>
                <a:lnTo>
                  <a:pt x="17859" y="71437"/>
                </a:lnTo>
                <a:lnTo>
                  <a:pt x="8930" y="125015"/>
                </a:lnTo>
                <a:lnTo>
                  <a:pt x="8930" y="169664"/>
                </a:lnTo>
                <a:lnTo>
                  <a:pt x="0" y="20538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420570" y="5188148"/>
            <a:ext cx="160736" cy="375048"/>
          </a:xfrm>
          <a:custGeom>
            <a:avLst/>
            <a:gdLst/>
            <a:ahLst/>
            <a:cxnLst/>
            <a:rect l="0" t="0" r="0" b="0"/>
            <a:pathLst>
              <a:path w="160736" h="375048">
                <a:moveTo>
                  <a:pt x="0" y="53579"/>
                </a:moveTo>
                <a:lnTo>
                  <a:pt x="8930" y="80368"/>
                </a:lnTo>
                <a:lnTo>
                  <a:pt x="26789" y="116086"/>
                </a:lnTo>
                <a:lnTo>
                  <a:pt x="53578" y="160735"/>
                </a:lnTo>
                <a:lnTo>
                  <a:pt x="71438" y="223243"/>
                </a:lnTo>
                <a:lnTo>
                  <a:pt x="98227" y="276821"/>
                </a:lnTo>
                <a:lnTo>
                  <a:pt x="125016" y="330399"/>
                </a:lnTo>
                <a:lnTo>
                  <a:pt x="142875" y="357188"/>
                </a:lnTo>
                <a:lnTo>
                  <a:pt x="151805" y="375047"/>
                </a:lnTo>
                <a:lnTo>
                  <a:pt x="151805" y="375047"/>
                </a:lnTo>
                <a:lnTo>
                  <a:pt x="142875" y="357188"/>
                </a:lnTo>
                <a:lnTo>
                  <a:pt x="133946" y="312540"/>
                </a:lnTo>
                <a:lnTo>
                  <a:pt x="116086" y="258961"/>
                </a:lnTo>
                <a:lnTo>
                  <a:pt x="98227" y="196454"/>
                </a:lnTo>
                <a:lnTo>
                  <a:pt x="89297" y="133946"/>
                </a:lnTo>
                <a:lnTo>
                  <a:pt x="89297" y="80368"/>
                </a:lnTo>
                <a:lnTo>
                  <a:pt x="98227" y="44649"/>
                </a:lnTo>
                <a:lnTo>
                  <a:pt x="107157" y="26790"/>
                </a:lnTo>
                <a:lnTo>
                  <a:pt x="125016" y="17860"/>
                </a:lnTo>
                <a:lnTo>
                  <a:pt x="142875" y="17860"/>
                </a:lnTo>
                <a:lnTo>
                  <a:pt x="15180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634883" y="5331023"/>
            <a:ext cx="89298" cy="160736"/>
          </a:xfrm>
          <a:custGeom>
            <a:avLst/>
            <a:gdLst/>
            <a:ahLst/>
            <a:cxnLst/>
            <a:rect l="0" t="0" r="0" b="0"/>
            <a:pathLst>
              <a:path w="89298" h="160736">
                <a:moveTo>
                  <a:pt x="0" y="0"/>
                </a:moveTo>
                <a:lnTo>
                  <a:pt x="0" y="17860"/>
                </a:lnTo>
                <a:lnTo>
                  <a:pt x="17859" y="53579"/>
                </a:lnTo>
                <a:lnTo>
                  <a:pt x="26789" y="89297"/>
                </a:lnTo>
                <a:lnTo>
                  <a:pt x="53578" y="133946"/>
                </a:lnTo>
                <a:lnTo>
                  <a:pt x="71437" y="160735"/>
                </a:lnTo>
                <a:lnTo>
                  <a:pt x="80367" y="160735"/>
                </a:lnTo>
                <a:lnTo>
                  <a:pt x="89297" y="151805"/>
                </a:lnTo>
                <a:lnTo>
                  <a:pt x="80367" y="125016"/>
                </a:lnTo>
                <a:lnTo>
                  <a:pt x="71437" y="71438"/>
                </a:lnTo>
                <a:lnTo>
                  <a:pt x="71437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617023" y="5054203"/>
            <a:ext cx="26791" cy="44650"/>
          </a:xfrm>
          <a:custGeom>
            <a:avLst/>
            <a:gdLst/>
            <a:ahLst/>
            <a:cxnLst/>
            <a:rect l="0" t="0" r="0" b="0"/>
            <a:pathLst>
              <a:path w="26791" h="44650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60" y="44649"/>
                </a:lnTo>
                <a:lnTo>
                  <a:pt x="26790" y="44649"/>
                </a:lnTo>
                <a:lnTo>
                  <a:pt x="2679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786688" y="4723804"/>
            <a:ext cx="285751" cy="687588"/>
          </a:xfrm>
          <a:custGeom>
            <a:avLst/>
            <a:gdLst/>
            <a:ahLst/>
            <a:cxnLst/>
            <a:rect l="0" t="0" r="0" b="0"/>
            <a:pathLst>
              <a:path w="285751" h="687588">
                <a:moveTo>
                  <a:pt x="0" y="669727"/>
                </a:moveTo>
                <a:lnTo>
                  <a:pt x="8929" y="669727"/>
                </a:lnTo>
                <a:lnTo>
                  <a:pt x="8929" y="678657"/>
                </a:lnTo>
                <a:lnTo>
                  <a:pt x="17859" y="687587"/>
                </a:lnTo>
                <a:lnTo>
                  <a:pt x="26789" y="678657"/>
                </a:lnTo>
                <a:lnTo>
                  <a:pt x="26789" y="660798"/>
                </a:lnTo>
                <a:lnTo>
                  <a:pt x="35718" y="634009"/>
                </a:lnTo>
                <a:lnTo>
                  <a:pt x="35718" y="607219"/>
                </a:lnTo>
                <a:lnTo>
                  <a:pt x="35718" y="580430"/>
                </a:lnTo>
                <a:lnTo>
                  <a:pt x="35718" y="562571"/>
                </a:lnTo>
                <a:lnTo>
                  <a:pt x="44648" y="562571"/>
                </a:lnTo>
                <a:lnTo>
                  <a:pt x="62507" y="571501"/>
                </a:lnTo>
                <a:lnTo>
                  <a:pt x="80367" y="589360"/>
                </a:lnTo>
                <a:lnTo>
                  <a:pt x="107156" y="607219"/>
                </a:lnTo>
                <a:lnTo>
                  <a:pt x="133945" y="616149"/>
                </a:lnTo>
                <a:lnTo>
                  <a:pt x="169664" y="616149"/>
                </a:lnTo>
                <a:lnTo>
                  <a:pt x="205382" y="598290"/>
                </a:lnTo>
                <a:lnTo>
                  <a:pt x="232171" y="562571"/>
                </a:lnTo>
                <a:lnTo>
                  <a:pt x="258960" y="526852"/>
                </a:lnTo>
                <a:lnTo>
                  <a:pt x="276820" y="473274"/>
                </a:lnTo>
                <a:lnTo>
                  <a:pt x="285750" y="410766"/>
                </a:lnTo>
                <a:lnTo>
                  <a:pt x="285750" y="330399"/>
                </a:lnTo>
                <a:lnTo>
                  <a:pt x="276820" y="250032"/>
                </a:lnTo>
                <a:lnTo>
                  <a:pt x="250031" y="160735"/>
                </a:lnTo>
                <a:lnTo>
                  <a:pt x="232171" y="89297"/>
                </a:lnTo>
                <a:lnTo>
                  <a:pt x="205382" y="26789"/>
                </a:lnTo>
                <a:lnTo>
                  <a:pt x="187523" y="0"/>
                </a:lnTo>
                <a:lnTo>
                  <a:pt x="169664" y="17860"/>
                </a:lnTo>
                <a:lnTo>
                  <a:pt x="151804" y="62508"/>
                </a:lnTo>
                <a:lnTo>
                  <a:pt x="151804" y="133946"/>
                </a:lnTo>
                <a:lnTo>
                  <a:pt x="151804" y="214313"/>
                </a:lnTo>
                <a:lnTo>
                  <a:pt x="169664" y="294680"/>
                </a:lnTo>
                <a:lnTo>
                  <a:pt x="187523" y="366118"/>
                </a:lnTo>
                <a:lnTo>
                  <a:pt x="205382" y="410766"/>
                </a:lnTo>
                <a:lnTo>
                  <a:pt x="223242" y="428626"/>
                </a:lnTo>
                <a:lnTo>
                  <a:pt x="241101" y="419696"/>
                </a:lnTo>
                <a:lnTo>
                  <a:pt x="232171" y="392907"/>
                </a:lnTo>
                <a:lnTo>
                  <a:pt x="214312" y="348259"/>
                </a:lnTo>
                <a:lnTo>
                  <a:pt x="169664" y="294680"/>
                </a:lnTo>
                <a:lnTo>
                  <a:pt x="98226" y="232173"/>
                </a:lnTo>
                <a:lnTo>
                  <a:pt x="98226" y="2321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384227" y="5947171"/>
            <a:ext cx="205383" cy="544712"/>
          </a:xfrm>
          <a:custGeom>
            <a:avLst/>
            <a:gdLst/>
            <a:ahLst/>
            <a:cxnLst/>
            <a:rect l="0" t="0" r="0" b="0"/>
            <a:pathLst>
              <a:path w="205383" h="544712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53578"/>
                </a:lnTo>
                <a:lnTo>
                  <a:pt x="8929" y="107156"/>
                </a:lnTo>
                <a:lnTo>
                  <a:pt x="17859" y="169664"/>
                </a:lnTo>
                <a:lnTo>
                  <a:pt x="35718" y="250031"/>
                </a:lnTo>
                <a:lnTo>
                  <a:pt x="53578" y="339328"/>
                </a:lnTo>
                <a:lnTo>
                  <a:pt x="71437" y="401836"/>
                </a:lnTo>
                <a:lnTo>
                  <a:pt x="89296" y="455414"/>
                </a:lnTo>
                <a:lnTo>
                  <a:pt x="107156" y="482203"/>
                </a:lnTo>
                <a:lnTo>
                  <a:pt x="133945" y="526852"/>
                </a:lnTo>
                <a:lnTo>
                  <a:pt x="169664" y="544711"/>
                </a:lnTo>
                <a:lnTo>
                  <a:pt x="196453" y="535781"/>
                </a:lnTo>
                <a:lnTo>
                  <a:pt x="205382" y="491133"/>
                </a:lnTo>
                <a:lnTo>
                  <a:pt x="205382" y="49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893219" y="6134695"/>
            <a:ext cx="89298" cy="464344"/>
          </a:xfrm>
          <a:custGeom>
            <a:avLst/>
            <a:gdLst/>
            <a:ahLst/>
            <a:cxnLst/>
            <a:rect l="0" t="0" r="0" b="0"/>
            <a:pathLst>
              <a:path w="89298" h="4643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35718"/>
                </a:lnTo>
                <a:lnTo>
                  <a:pt x="17859" y="80367"/>
                </a:lnTo>
                <a:lnTo>
                  <a:pt x="35719" y="151804"/>
                </a:lnTo>
                <a:lnTo>
                  <a:pt x="53578" y="214312"/>
                </a:lnTo>
                <a:lnTo>
                  <a:pt x="71437" y="267890"/>
                </a:lnTo>
                <a:lnTo>
                  <a:pt x="80367" y="303609"/>
                </a:lnTo>
                <a:lnTo>
                  <a:pt x="80367" y="339328"/>
                </a:lnTo>
                <a:lnTo>
                  <a:pt x="89297" y="383976"/>
                </a:lnTo>
                <a:lnTo>
                  <a:pt x="89297" y="428625"/>
                </a:lnTo>
                <a:lnTo>
                  <a:pt x="89297" y="464343"/>
                </a:lnTo>
                <a:lnTo>
                  <a:pt x="89297" y="4643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750344" y="6134695"/>
            <a:ext cx="410766" cy="223243"/>
          </a:xfrm>
          <a:custGeom>
            <a:avLst/>
            <a:gdLst/>
            <a:ahLst/>
            <a:cxnLst/>
            <a:rect l="0" t="0" r="0" b="0"/>
            <a:pathLst>
              <a:path w="410766" h="223243">
                <a:moveTo>
                  <a:pt x="0" y="223242"/>
                </a:moveTo>
                <a:lnTo>
                  <a:pt x="0" y="214312"/>
                </a:lnTo>
                <a:lnTo>
                  <a:pt x="8929" y="214312"/>
                </a:lnTo>
                <a:lnTo>
                  <a:pt x="26789" y="205382"/>
                </a:lnTo>
                <a:lnTo>
                  <a:pt x="62508" y="187523"/>
                </a:lnTo>
                <a:lnTo>
                  <a:pt x="107156" y="160734"/>
                </a:lnTo>
                <a:lnTo>
                  <a:pt x="160734" y="133945"/>
                </a:lnTo>
                <a:lnTo>
                  <a:pt x="214312" y="107156"/>
                </a:lnTo>
                <a:lnTo>
                  <a:pt x="276820" y="71437"/>
                </a:lnTo>
                <a:lnTo>
                  <a:pt x="330398" y="44648"/>
                </a:lnTo>
                <a:lnTo>
                  <a:pt x="375047" y="17859"/>
                </a:lnTo>
                <a:lnTo>
                  <a:pt x="410765" y="0"/>
                </a:lnTo>
                <a:lnTo>
                  <a:pt x="4107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161109" y="6215062"/>
            <a:ext cx="250033" cy="348259"/>
          </a:xfrm>
          <a:custGeom>
            <a:avLst/>
            <a:gdLst/>
            <a:ahLst/>
            <a:cxnLst/>
            <a:rect l="0" t="0" r="0" b="0"/>
            <a:pathLst>
              <a:path w="250033" h="348259">
                <a:moveTo>
                  <a:pt x="0" y="312539"/>
                </a:moveTo>
                <a:lnTo>
                  <a:pt x="8930" y="312539"/>
                </a:lnTo>
                <a:lnTo>
                  <a:pt x="26789" y="312539"/>
                </a:lnTo>
                <a:lnTo>
                  <a:pt x="44649" y="294679"/>
                </a:lnTo>
                <a:lnTo>
                  <a:pt x="71438" y="276820"/>
                </a:lnTo>
                <a:lnTo>
                  <a:pt x="98227" y="241101"/>
                </a:lnTo>
                <a:lnTo>
                  <a:pt x="116086" y="205383"/>
                </a:lnTo>
                <a:lnTo>
                  <a:pt x="125016" y="160734"/>
                </a:lnTo>
                <a:lnTo>
                  <a:pt x="125016" y="116086"/>
                </a:lnTo>
                <a:lnTo>
                  <a:pt x="107157" y="71437"/>
                </a:lnTo>
                <a:lnTo>
                  <a:pt x="89297" y="35718"/>
                </a:lnTo>
                <a:lnTo>
                  <a:pt x="62508" y="8929"/>
                </a:lnTo>
                <a:lnTo>
                  <a:pt x="44649" y="0"/>
                </a:lnTo>
                <a:lnTo>
                  <a:pt x="26789" y="17859"/>
                </a:lnTo>
                <a:lnTo>
                  <a:pt x="17860" y="53578"/>
                </a:lnTo>
                <a:lnTo>
                  <a:pt x="17860" y="116086"/>
                </a:lnTo>
                <a:lnTo>
                  <a:pt x="26789" y="169664"/>
                </a:lnTo>
                <a:lnTo>
                  <a:pt x="44649" y="214312"/>
                </a:lnTo>
                <a:lnTo>
                  <a:pt x="53579" y="250031"/>
                </a:lnTo>
                <a:lnTo>
                  <a:pt x="71438" y="267890"/>
                </a:lnTo>
                <a:lnTo>
                  <a:pt x="89297" y="303609"/>
                </a:lnTo>
                <a:lnTo>
                  <a:pt x="125016" y="339328"/>
                </a:lnTo>
                <a:lnTo>
                  <a:pt x="151805" y="348258"/>
                </a:lnTo>
                <a:lnTo>
                  <a:pt x="196454" y="330398"/>
                </a:lnTo>
                <a:lnTo>
                  <a:pt x="223243" y="276820"/>
                </a:lnTo>
                <a:lnTo>
                  <a:pt x="250032" y="223242"/>
                </a:lnTo>
                <a:lnTo>
                  <a:pt x="250032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437930" y="6125765"/>
            <a:ext cx="223243" cy="419696"/>
          </a:xfrm>
          <a:custGeom>
            <a:avLst/>
            <a:gdLst/>
            <a:ahLst/>
            <a:cxnLst/>
            <a:rect l="0" t="0" r="0" b="0"/>
            <a:pathLst>
              <a:path w="223243" h="419696">
                <a:moveTo>
                  <a:pt x="4464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29" y="116086"/>
                </a:lnTo>
                <a:lnTo>
                  <a:pt x="26789" y="151805"/>
                </a:lnTo>
                <a:lnTo>
                  <a:pt x="53578" y="178594"/>
                </a:lnTo>
                <a:lnTo>
                  <a:pt x="89297" y="205383"/>
                </a:lnTo>
                <a:lnTo>
                  <a:pt x="125015" y="223242"/>
                </a:lnTo>
                <a:lnTo>
                  <a:pt x="160734" y="232172"/>
                </a:lnTo>
                <a:lnTo>
                  <a:pt x="187523" y="250031"/>
                </a:lnTo>
                <a:lnTo>
                  <a:pt x="214312" y="258961"/>
                </a:lnTo>
                <a:lnTo>
                  <a:pt x="223242" y="285750"/>
                </a:lnTo>
                <a:lnTo>
                  <a:pt x="214312" y="312539"/>
                </a:lnTo>
                <a:lnTo>
                  <a:pt x="196453" y="339328"/>
                </a:lnTo>
                <a:lnTo>
                  <a:pt x="178593" y="357187"/>
                </a:lnTo>
                <a:lnTo>
                  <a:pt x="151804" y="375047"/>
                </a:lnTo>
                <a:lnTo>
                  <a:pt x="133945" y="383976"/>
                </a:lnTo>
                <a:lnTo>
                  <a:pt x="107156" y="401836"/>
                </a:lnTo>
                <a:lnTo>
                  <a:pt x="71437" y="410765"/>
                </a:lnTo>
                <a:lnTo>
                  <a:pt x="35718" y="419695"/>
                </a:lnTo>
                <a:lnTo>
                  <a:pt x="17859" y="410765"/>
                </a:lnTo>
                <a:lnTo>
                  <a:pt x="17859" y="375047"/>
                </a:lnTo>
                <a:lnTo>
                  <a:pt x="26789" y="330398"/>
                </a:lnTo>
                <a:lnTo>
                  <a:pt x="26789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25453" y="5813226"/>
            <a:ext cx="401837" cy="642938"/>
          </a:xfrm>
          <a:custGeom>
            <a:avLst/>
            <a:gdLst/>
            <a:ahLst/>
            <a:cxnLst/>
            <a:rect l="0" t="0" r="0" b="0"/>
            <a:pathLst>
              <a:path w="401837" h="64293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35719"/>
                </a:lnTo>
                <a:lnTo>
                  <a:pt x="26789" y="71437"/>
                </a:lnTo>
                <a:lnTo>
                  <a:pt x="44649" y="133945"/>
                </a:lnTo>
                <a:lnTo>
                  <a:pt x="71438" y="214312"/>
                </a:lnTo>
                <a:lnTo>
                  <a:pt x="98227" y="303609"/>
                </a:lnTo>
                <a:lnTo>
                  <a:pt x="116086" y="401836"/>
                </a:lnTo>
                <a:lnTo>
                  <a:pt x="142875" y="491133"/>
                </a:lnTo>
                <a:lnTo>
                  <a:pt x="160735" y="562570"/>
                </a:lnTo>
                <a:lnTo>
                  <a:pt x="187524" y="616148"/>
                </a:lnTo>
                <a:lnTo>
                  <a:pt x="214313" y="642937"/>
                </a:lnTo>
                <a:lnTo>
                  <a:pt x="250031" y="642937"/>
                </a:lnTo>
                <a:lnTo>
                  <a:pt x="294680" y="616148"/>
                </a:lnTo>
                <a:lnTo>
                  <a:pt x="339328" y="571500"/>
                </a:lnTo>
                <a:lnTo>
                  <a:pt x="375047" y="500062"/>
                </a:lnTo>
                <a:lnTo>
                  <a:pt x="392906" y="428625"/>
                </a:lnTo>
                <a:lnTo>
                  <a:pt x="401836" y="339328"/>
                </a:lnTo>
                <a:lnTo>
                  <a:pt x="375047" y="258961"/>
                </a:lnTo>
                <a:lnTo>
                  <a:pt x="375047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5820" y="5759648"/>
            <a:ext cx="294681" cy="196454"/>
          </a:xfrm>
          <a:custGeom>
            <a:avLst/>
            <a:gdLst/>
            <a:ahLst/>
            <a:cxnLst/>
            <a:rect l="0" t="0" r="0" b="0"/>
            <a:pathLst>
              <a:path w="294681" h="196454">
                <a:moveTo>
                  <a:pt x="0" y="196453"/>
                </a:moveTo>
                <a:lnTo>
                  <a:pt x="8930" y="178593"/>
                </a:lnTo>
                <a:lnTo>
                  <a:pt x="53578" y="151804"/>
                </a:lnTo>
                <a:lnTo>
                  <a:pt x="116086" y="116086"/>
                </a:lnTo>
                <a:lnTo>
                  <a:pt x="205383" y="62507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750719" y="5661421"/>
            <a:ext cx="160735" cy="392907"/>
          </a:xfrm>
          <a:custGeom>
            <a:avLst/>
            <a:gdLst/>
            <a:ahLst/>
            <a:cxnLst/>
            <a:rect l="0" t="0" r="0" b="0"/>
            <a:pathLst>
              <a:path w="160735" h="392907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35719" y="62508"/>
                </a:lnTo>
                <a:lnTo>
                  <a:pt x="44648" y="89297"/>
                </a:lnTo>
                <a:lnTo>
                  <a:pt x="62508" y="125016"/>
                </a:lnTo>
                <a:lnTo>
                  <a:pt x="80367" y="178594"/>
                </a:lnTo>
                <a:lnTo>
                  <a:pt x="98226" y="223242"/>
                </a:lnTo>
                <a:lnTo>
                  <a:pt x="107156" y="258961"/>
                </a:lnTo>
                <a:lnTo>
                  <a:pt x="125015" y="303609"/>
                </a:lnTo>
                <a:lnTo>
                  <a:pt x="142875" y="330399"/>
                </a:lnTo>
                <a:lnTo>
                  <a:pt x="151804" y="357188"/>
                </a:lnTo>
                <a:lnTo>
                  <a:pt x="160734" y="375047"/>
                </a:lnTo>
                <a:lnTo>
                  <a:pt x="160734" y="392906"/>
                </a:lnTo>
                <a:lnTo>
                  <a:pt x="160734" y="392906"/>
                </a:lnTo>
                <a:lnTo>
                  <a:pt x="151804" y="392906"/>
                </a:lnTo>
                <a:lnTo>
                  <a:pt x="142875" y="392906"/>
                </a:lnTo>
                <a:lnTo>
                  <a:pt x="125015" y="383977"/>
                </a:lnTo>
                <a:lnTo>
                  <a:pt x="125015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759648" y="5616773"/>
            <a:ext cx="196455" cy="312540"/>
          </a:xfrm>
          <a:custGeom>
            <a:avLst/>
            <a:gdLst/>
            <a:ahLst/>
            <a:cxnLst/>
            <a:rect l="0" t="0" r="0" b="0"/>
            <a:pathLst>
              <a:path w="196455" h="312540">
                <a:moveTo>
                  <a:pt x="17860" y="71437"/>
                </a:moveTo>
                <a:lnTo>
                  <a:pt x="17860" y="71437"/>
                </a:lnTo>
                <a:lnTo>
                  <a:pt x="8930" y="7143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53578"/>
                </a:lnTo>
                <a:lnTo>
                  <a:pt x="17860" y="53578"/>
                </a:lnTo>
                <a:lnTo>
                  <a:pt x="26790" y="44648"/>
                </a:lnTo>
                <a:lnTo>
                  <a:pt x="35719" y="44648"/>
                </a:lnTo>
                <a:lnTo>
                  <a:pt x="44649" y="35718"/>
                </a:lnTo>
                <a:lnTo>
                  <a:pt x="53579" y="26789"/>
                </a:lnTo>
                <a:lnTo>
                  <a:pt x="62508" y="17859"/>
                </a:lnTo>
                <a:lnTo>
                  <a:pt x="80368" y="8929"/>
                </a:lnTo>
                <a:lnTo>
                  <a:pt x="89297" y="8929"/>
                </a:lnTo>
                <a:lnTo>
                  <a:pt x="98227" y="0"/>
                </a:lnTo>
                <a:lnTo>
                  <a:pt x="116086" y="8929"/>
                </a:lnTo>
                <a:lnTo>
                  <a:pt x="125016" y="8929"/>
                </a:lnTo>
                <a:lnTo>
                  <a:pt x="133946" y="17859"/>
                </a:lnTo>
                <a:lnTo>
                  <a:pt x="151805" y="26789"/>
                </a:lnTo>
                <a:lnTo>
                  <a:pt x="160735" y="35718"/>
                </a:lnTo>
                <a:lnTo>
                  <a:pt x="178594" y="53578"/>
                </a:lnTo>
                <a:lnTo>
                  <a:pt x="187524" y="62507"/>
                </a:lnTo>
                <a:lnTo>
                  <a:pt x="196454" y="71437"/>
                </a:lnTo>
                <a:lnTo>
                  <a:pt x="196454" y="80367"/>
                </a:lnTo>
                <a:lnTo>
                  <a:pt x="196454" y="98226"/>
                </a:lnTo>
                <a:lnTo>
                  <a:pt x="196454" y="107156"/>
                </a:lnTo>
                <a:lnTo>
                  <a:pt x="196454" y="116086"/>
                </a:lnTo>
                <a:lnTo>
                  <a:pt x="187524" y="133945"/>
                </a:lnTo>
                <a:lnTo>
                  <a:pt x="178594" y="151804"/>
                </a:lnTo>
                <a:lnTo>
                  <a:pt x="169665" y="169664"/>
                </a:lnTo>
                <a:lnTo>
                  <a:pt x="160735" y="187523"/>
                </a:lnTo>
                <a:lnTo>
                  <a:pt x="151805" y="214312"/>
                </a:lnTo>
                <a:lnTo>
                  <a:pt x="151805" y="241101"/>
                </a:lnTo>
                <a:lnTo>
                  <a:pt x="133946" y="258961"/>
                </a:lnTo>
                <a:lnTo>
                  <a:pt x="125016" y="276820"/>
                </a:lnTo>
                <a:lnTo>
                  <a:pt x="125016" y="294679"/>
                </a:lnTo>
                <a:lnTo>
                  <a:pt x="116086" y="303609"/>
                </a:lnTo>
                <a:lnTo>
                  <a:pt x="107157" y="312539"/>
                </a:lnTo>
                <a:lnTo>
                  <a:pt x="107157" y="312539"/>
                </a:lnTo>
                <a:lnTo>
                  <a:pt x="107157" y="312539"/>
                </a:lnTo>
                <a:lnTo>
                  <a:pt x="107157" y="312539"/>
                </a:lnTo>
                <a:lnTo>
                  <a:pt x="107157" y="303609"/>
                </a:lnTo>
                <a:lnTo>
                  <a:pt x="107157" y="303609"/>
                </a:lnTo>
                <a:lnTo>
                  <a:pt x="107157" y="294679"/>
                </a:lnTo>
                <a:lnTo>
                  <a:pt x="107157" y="294679"/>
                </a:lnTo>
                <a:lnTo>
                  <a:pt x="107157" y="285750"/>
                </a:lnTo>
                <a:lnTo>
                  <a:pt x="107157" y="276820"/>
                </a:lnTo>
                <a:lnTo>
                  <a:pt x="107157" y="267890"/>
                </a:lnTo>
                <a:lnTo>
                  <a:pt x="107157" y="250031"/>
                </a:lnTo>
                <a:lnTo>
                  <a:pt x="98227" y="232172"/>
                </a:lnTo>
                <a:lnTo>
                  <a:pt x="9822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44562"/>
          </a:xfrm>
        </p:spPr>
        <p:txBody>
          <a:bodyPr/>
          <a:lstStyle/>
          <a:p>
            <a:r>
              <a:rPr lang="en-US" dirty="0" smtClean="0"/>
              <a:t>Class website/syllabus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" y="914400"/>
            <a:ext cx="911663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triangle problem </a:t>
            </a:r>
            <a:r>
              <a:rPr lang="en-US" dirty="0" smtClean="0"/>
              <a:t>- a </a:t>
            </a:r>
            <a:r>
              <a:rPr lang="en-US" dirty="0"/>
              <a:t>venerable example in testing </a:t>
            </a:r>
            <a:r>
              <a:rPr lang="en-US" dirty="0" smtClean="0"/>
              <a:t>circles;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NextDate</a:t>
            </a:r>
            <a:r>
              <a:rPr lang="en-US" dirty="0" smtClean="0"/>
              <a:t> - a </a:t>
            </a:r>
            <a:r>
              <a:rPr lang="en-US" dirty="0"/>
              <a:t>logically complex function, </a:t>
            </a:r>
            <a:r>
              <a:rPr lang="en-US" dirty="0" smtClean="0"/>
              <a:t>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commission problem </a:t>
            </a:r>
            <a:r>
              <a:rPr lang="en-US" dirty="0" smtClean="0"/>
              <a:t>- an </a:t>
            </a:r>
            <a:r>
              <a:rPr lang="en-US" dirty="0"/>
              <a:t>example that typifies Management Information Systems (</a:t>
            </a:r>
            <a:r>
              <a:rPr lang="en-US" dirty="0" smtClean="0"/>
              <a:t>MIS)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simple ATM (SATM) system;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currency converter, a</a:t>
            </a:r>
            <a:r>
              <a:rPr lang="en-US" dirty="0" smtClean="0"/>
              <a:t>n </a:t>
            </a:r>
            <a:r>
              <a:rPr lang="en-US" dirty="0"/>
              <a:t>event-driven application typical of graphical user interface (GUI) applications; and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windshield wiper control device from the Saturn™ automobile. </a:t>
            </a:r>
            <a:endParaRPr lang="en-US" dirty="0" smtClean="0"/>
          </a:p>
          <a:p>
            <a:r>
              <a:rPr lang="en-US" dirty="0" smtClean="0"/>
              <a:t>o-</a:t>
            </a:r>
            <a:r>
              <a:rPr lang="en-US" dirty="0" err="1" smtClean="0"/>
              <a:t>oCalendar</a:t>
            </a:r>
            <a:r>
              <a:rPr lang="en-US" dirty="0"/>
              <a:t>, an object-oriented version of </a:t>
            </a:r>
            <a:r>
              <a:rPr lang="en-US" dirty="0" err="1" smtClean="0"/>
              <a:t>NextDate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</a:t>
            </a:r>
            <a:r>
              <a:rPr lang="en-US" dirty="0"/>
              <a:t>widely used example in software testing literature.</a:t>
            </a:r>
          </a:p>
          <a:p>
            <a:r>
              <a:rPr lang="en-US" dirty="0"/>
              <a:t>Problem Statement</a:t>
            </a:r>
          </a:p>
          <a:p>
            <a:r>
              <a:rPr lang="en-US" dirty="0"/>
              <a:t>Simple version: The triangle program accepts three integers, a, b, and c, as input. These are taken </a:t>
            </a:r>
            <a:r>
              <a:rPr lang="en-US" dirty="0" smtClean="0"/>
              <a:t> to </a:t>
            </a:r>
            <a:r>
              <a:rPr lang="en-US" dirty="0"/>
              <a:t>be sides of a triangle.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output of the program is the type of triangle determined by the three </a:t>
            </a:r>
            <a:r>
              <a:rPr lang="en-US" dirty="0" smtClean="0"/>
              <a:t> sides</a:t>
            </a:r>
            <a:r>
              <a:rPr lang="en-US" dirty="0"/>
              <a:t>: Equilateral, Isosceles, Scalene, or Not A Triangle.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670477" y="401836"/>
            <a:ext cx="1143001" cy="812602"/>
          </a:xfrm>
          <a:custGeom>
            <a:avLst/>
            <a:gdLst/>
            <a:ahLst/>
            <a:cxnLst/>
            <a:rect l="0" t="0" r="0" b="0"/>
            <a:pathLst>
              <a:path w="1143001" h="812602">
                <a:moveTo>
                  <a:pt x="44648" y="812601"/>
                </a:moveTo>
                <a:lnTo>
                  <a:pt x="35718" y="812601"/>
                </a:lnTo>
                <a:lnTo>
                  <a:pt x="26789" y="812601"/>
                </a:lnTo>
                <a:lnTo>
                  <a:pt x="17859" y="812601"/>
                </a:lnTo>
                <a:lnTo>
                  <a:pt x="8929" y="812601"/>
                </a:lnTo>
                <a:lnTo>
                  <a:pt x="0" y="812601"/>
                </a:lnTo>
                <a:lnTo>
                  <a:pt x="0" y="803672"/>
                </a:lnTo>
                <a:lnTo>
                  <a:pt x="0" y="803672"/>
                </a:lnTo>
                <a:lnTo>
                  <a:pt x="17859" y="785812"/>
                </a:lnTo>
                <a:lnTo>
                  <a:pt x="35718" y="776883"/>
                </a:lnTo>
                <a:lnTo>
                  <a:pt x="62507" y="759023"/>
                </a:lnTo>
                <a:lnTo>
                  <a:pt x="98226" y="732234"/>
                </a:lnTo>
                <a:lnTo>
                  <a:pt x="142875" y="696515"/>
                </a:lnTo>
                <a:lnTo>
                  <a:pt x="187523" y="660797"/>
                </a:lnTo>
                <a:lnTo>
                  <a:pt x="250031" y="625078"/>
                </a:lnTo>
                <a:lnTo>
                  <a:pt x="312539" y="580430"/>
                </a:lnTo>
                <a:lnTo>
                  <a:pt x="392906" y="526851"/>
                </a:lnTo>
                <a:lnTo>
                  <a:pt x="464343" y="464344"/>
                </a:lnTo>
                <a:lnTo>
                  <a:pt x="553640" y="401836"/>
                </a:lnTo>
                <a:lnTo>
                  <a:pt x="642937" y="339328"/>
                </a:lnTo>
                <a:lnTo>
                  <a:pt x="723304" y="267891"/>
                </a:lnTo>
                <a:lnTo>
                  <a:pt x="812601" y="205383"/>
                </a:lnTo>
                <a:lnTo>
                  <a:pt x="892968" y="142875"/>
                </a:lnTo>
                <a:lnTo>
                  <a:pt x="973336" y="98226"/>
                </a:lnTo>
                <a:lnTo>
                  <a:pt x="1035843" y="53578"/>
                </a:lnTo>
                <a:lnTo>
                  <a:pt x="1089421" y="26789"/>
                </a:lnTo>
                <a:lnTo>
                  <a:pt x="1125140" y="8930"/>
                </a:lnTo>
                <a:lnTo>
                  <a:pt x="1143000" y="0"/>
                </a:lnTo>
                <a:lnTo>
                  <a:pt x="1143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063383" y="348258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142875" y="0"/>
                </a:move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89297" y="8929"/>
                </a:lnTo>
                <a:lnTo>
                  <a:pt x="62508" y="17859"/>
                </a:lnTo>
                <a:lnTo>
                  <a:pt x="44648" y="35719"/>
                </a:lnTo>
                <a:lnTo>
                  <a:pt x="26789" y="71437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8752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23242"/>
                </a:lnTo>
                <a:lnTo>
                  <a:pt x="17859" y="205383"/>
                </a:lnTo>
                <a:lnTo>
                  <a:pt x="35719" y="169664"/>
                </a:lnTo>
                <a:lnTo>
                  <a:pt x="44648" y="133945"/>
                </a:lnTo>
                <a:lnTo>
                  <a:pt x="53578" y="98226"/>
                </a:lnTo>
                <a:lnTo>
                  <a:pt x="62508" y="6250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44648"/>
                </a:lnTo>
                <a:lnTo>
                  <a:pt x="71437" y="53578"/>
                </a:lnTo>
                <a:lnTo>
                  <a:pt x="80367" y="80367"/>
                </a:lnTo>
                <a:lnTo>
                  <a:pt x="89297" y="107156"/>
                </a:lnTo>
                <a:lnTo>
                  <a:pt x="98226" y="125015"/>
                </a:lnTo>
                <a:lnTo>
                  <a:pt x="116086" y="125015"/>
                </a:lnTo>
                <a:lnTo>
                  <a:pt x="133945" y="125015"/>
                </a:lnTo>
                <a:lnTo>
                  <a:pt x="142875" y="98226"/>
                </a:lnTo>
                <a:lnTo>
                  <a:pt x="160734" y="80367"/>
                </a:lnTo>
                <a:lnTo>
                  <a:pt x="16073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59898" y="419695"/>
            <a:ext cx="660798" cy="339329"/>
          </a:xfrm>
          <a:custGeom>
            <a:avLst/>
            <a:gdLst/>
            <a:ahLst/>
            <a:cxnLst/>
            <a:rect l="0" t="0" r="0" b="0"/>
            <a:pathLst>
              <a:path w="660798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53579" y="35719"/>
                </a:lnTo>
                <a:lnTo>
                  <a:pt x="80368" y="44649"/>
                </a:lnTo>
                <a:lnTo>
                  <a:pt x="107157" y="71438"/>
                </a:lnTo>
                <a:lnTo>
                  <a:pt x="151805" y="89297"/>
                </a:lnTo>
                <a:lnTo>
                  <a:pt x="196454" y="116086"/>
                </a:lnTo>
                <a:lnTo>
                  <a:pt x="241102" y="133946"/>
                </a:lnTo>
                <a:lnTo>
                  <a:pt x="294680" y="160735"/>
                </a:lnTo>
                <a:lnTo>
                  <a:pt x="348258" y="178594"/>
                </a:lnTo>
                <a:lnTo>
                  <a:pt x="392907" y="205383"/>
                </a:lnTo>
                <a:lnTo>
                  <a:pt x="437554" y="223243"/>
                </a:lnTo>
                <a:lnTo>
                  <a:pt x="482203" y="241102"/>
                </a:lnTo>
                <a:lnTo>
                  <a:pt x="526851" y="250032"/>
                </a:lnTo>
                <a:lnTo>
                  <a:pt x="562570" y="267891"/>
                </a:lnTo>
                <a:lnTo>
                  <a:pt x="598289" y="276821"/>
                </a:lnTo>
                <a:lnTo>
                  <a:pt x="625078" y="294680"/>
                </a:lnTo>
                <a:lnTo>
                  <a:pt x="642937" y="312539"/>
                </a:lnTo>
                <a:lnTo>
                  <a:pt x="660797" y="339328"/>
                </a:lnTo>
                <a:lnTo>
                  <a:pt x="660797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17086" y="330398"/>
            <a:ext cx="196453" cy="178595"/>
          </a:xfrm>
          <a:custGeom>
            <a:avLst/>
            <a:gdLst/>
            <a:ahLst/>
            <a:cxnLst/>
            <a:rect l="0" t="0" r="0" b="0"/>
            <a:pathLst>
              <a:path w="196453" h="178595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17860"/>
                </a:lnTo>
                <a:lnTo>
                  <a:pt x="26789" y="44649"/>
                </a:lnTo>
                <a:lnTo>
                  <a:pt x="17859" y="71438"/>
                </a:lnTo>
                <a:lnTo>
                  <a:pt x="8930" y="107157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60735"/>
                </a:lnTo>
                <a:lnTo>
                  <a:pt x="35719" y="142875"/>
                </a:lnTo>
                <a:lnTo>
                  <a:pt x="62508" y="116086"/>
                </a:lnTo>
                <a:lnTo>
                  <a:pt x="98226" y="80368"/>
                </a:lnTo>
                <a:lnTo>
                  <a:pt x="125015" y="53579"/>
                </a:lnTo>
                <a:lnTo>
                  <a:pt x="160734" y="44649"/>
                </a:lnTo>
                <a:lnTo>
                  <a:pt x="178593" y="26789"/>
                </a:lnTo>
                <a:lnTo>
                  <a:pt x="187523" y="35719"/>
                </a:lnTo>
                <a:lnTo>
                  <a:pt x="196452" y="44649"/>
                </a:lnTo>
                <a:lnTo>
                  <a:pt x="178593" y="71438"/>
                </a:lnTo>
                <a:lnTo>
                  <a:pt x="160734" y="98227"/>
                </a:lnTo>
                <a:lnTo>
                  <a:pt x="125015" y="125016"/>
                </a:lnTo>
                <a:lnTo>
                  <a:pt x="89296" y="151805"/>
                </a:lnTo>
                <a:lnTo>
                  <a:pt x="71437" y="169664"/>
                </a:lnTo>
                <a:lnTo>
                  <a:pt x="62508" y="169664"/>
                </a:lnTo>
                <a:lnTo>
                  <a:pt x="80366" y="160735"/>
                </a:lnTo>
                <a:lnTo>
                  <a:pt x="107155" y="133946"/>
                </a:lnTo>
                <a:lnTo>
                  <a:pt x="142874" y="116086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79406" y="759023"/>
            <a:ext cx="1625204" cy="526853"/>
          </a:xfrm>
          <a:custGeom>
            <a:avLst/>
            <a:gdLst/>
            <a:ahLst/>
            <a:cxnLst/>
            <a:rect l="0" t="0" r="0" b="0"/>
            <a:pathLst>
              <a:path w="1625204" h="526853">
                <a:moveTo>
                  <a:pt x="0" y="526852"/>
                </a:moveTo>
                <a:lnTo>
                  <a:pt x="8930" y="526852"/>
                </a:lnTo>
                <a:lnTo>
                  <a:pt x="8930" y="526852"/>
                </a:lnTo>
                <a:lnTo>
                  <a:pt x="17860" y="526852"/>
                </a:lnTo>
                <a:lnTo>
                  <a:pt x="35719" y="517922"/>
                </a:lnTo>
                <a:lnTo>
                  <a:pt x="44649" y="517922"/>
                </a:lnTo>
                <a:lnTo>
                  <a:pt x="71438" y="508993"/>
                </a:lnTo>
                <a:lnTo>
                  <a:pt x="98227" y="500063"/>
                </a:lnTo>
                <a:lnTo>
                  <a:pt x="125016" y="491133"/>
                </a:lnTo>
                <a:lnTo>
                  <a:pt x="169664" y="473274"/>
                </a:lnTo>
                <a:lnTo>
                  <a:pt x="214313" y="455414"/>
                </a:lnTo>
                <a:lnTo>
                  <a:pt x="267891" y="437555"/>
                </a:lnTo>
                <a:lnTo>
                  <a:pt x="330399" y="419696"/>
                </a:lnTo>
                <a:lnTo>
                  <a:pt x="392907" y="392907"/>
                </a:lnTo>
                <a:lnTo>
                  <a:pt x="455414" y="366118"/>
                </a:lnTo>
                <a:lnTo>
                  <a:pt x="535782" y="339328"/>
                </a:lnTo>
                <a:lnTo>
                  <a:pt x="616149" y="303610"/>
                </a:lnTo>
                <a:lnTo>
                  <a:pt x="705446" y="267891"/>
                </a:lnTo>
                <a:lnTo>
                  <a:pt x="794742" y="241102"/>
                </a:lnTo>
                <a:lnTo>
                  <a:pt x="892969" y="205383"/>
                </a:lnTo>
                <a:lnTo>
                  <a:pt x="991196" y="178594"/>
                </a:lnTo>
                <a:lnTo>
                  <a:pt x="1089422" y="142875"/>
                </a:lnTo>
                <a:lnTo>
                  <a:pt x="1178719" y="116086"/>
                </a:lnTo>
                <a:lnTo>
                  <a:pt x="1268016" y="89297"/>
                </a:lnTo>
                <a:lnTo>
                  <a:pt x="1357313" y="62508"/>
                </a:lnTo>
                <a:lnTo>
                  <a:pt x="1428750" y="44649"/>
                </a:lnTo>
                <a:lnTo>
                  <a:pt x="1491258" y="26789"/>
                </a:lnTo>
                <a:lnTo>
                  <a:pt x="1544835" y="17860"/>
                </a:lnTo>
                <a:lnTo>
                  <a:pt x="1571624" y="8930"/>
                </a:lnTo>
                <a:lnTo>
                  <a:pt x="1589484" y="0"/>
                </a:lnTo>
                <a:lnTo>
                  <a:pt x="1607343" y="0"/>
                </a:lnTo>
                <a:lnTo>
                  <a:pt x="1607343" y="0"/>
                </a:lnTo>
                <a:lnTo>
                  <a:pt x="1616273" y="0"/>
                </a:lnTo>
                <a:lnTo>
                  <a:pt x="1625203" y="0"/>
                </a:lnTo>
                <a:lnTo>
                  <a:pt x="162520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81305" y="1062633"/>
            <a:ext cx="392907" cy="169665"/>
          </a:xfrm>
          <a:custGeom>
            <a:avLst/>
            <a:gdLst/>
            <a:ahLst/>
            <a:cxnLst/>
            <a:rect l="0" t="0" r="0" b="0"/>
            <a:pathLst>
              <a:path w="392907" h="169665">
                <a:moveTo>
                  <a:pt x="107156" y="44648"/>
                </a:moveTo>
                <a:lnTo>
                  <a:pt x="107156" y="35718"/>
                </a:lnTo>
                <a:lnTo>
                  <a:pt x="107156" y="26789"/>
                </a:lnTo>
                <a:lnTo>
                  <a:pt x="98226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53578" y="26789"/>
                </a:lnTo>
                <a:lnTo>
                  <a:pt x="35718" y="62508"/>
                </a:lnTo>
                <a:lnTo>
                  <a:pt x="17859" y="89297"/>
                </a:lnTo>
                <a:lnTo>
                  <a:pt x="0" y="125015"/>
                </a:lnTo>
                <a:lnTo>
                  <a:pt x="0" y="151804"/>
                </a:lnTo>
                <a:lnTo>
                  <a:pt x="26789" y="169664"/>
                </a:lnTo>
                <a:lnTo>
                  <a:pt x="62508" y="169664"/>
                </a:lnTo>
                <a:lnTo>
                  <a:pt x="125015" y="160734"/>
                </a:lnTo>
                <a:lnTo>
                  <a:pt x="196453" y="133945"/>
                </a:lnTo>
                <a:lnTo>
                  <a:pt x="258961" y="89297"/>
                </a:lnTo>
                <a:lnTo>
                  <a:pt x="321468" y="53578"/>
                </a:lnTo>
                <a:lnTo>
                  <a:pt x="366117" y="26789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902523" y="5420320"/>
            <a:ext cx="1839517" cy="205383"/>
          </a:xfrm>
          <a:custGeom>
            <a:avLst/>
            <a:gdLst/>
            <a:ahLst/>
            <a:cxnLst/>
            <a:rect l="0" t="0" r="0" b="0"/>
            <a:pathLst>
              <a:path w="1839517" h="205383">
                <a:moveTo>
                  <a:pt x="0" y="125016"/>
                </a:moveTo>
                <a:lnTo>
                  <a:pt x="8930" y="125016"/>
                </a:lnTo>
                <a:lnTo>
                  <a:pt x="17860" y="125016"/>
                </a:lnTo>
                <a:lnTo>
                  <a:pt x="26790" y="125016"/>
                </a:lnTo>
                <a:lnTo>
                  <a:pt x="44649" y="116086"/>
                </a:lnTo>
                <a:lnTo>
                  <a:pt x="71438" y="116086"/>
                </a:lnTo>
                <a:lnTo>
                  <a:pt x="107157" y="107157"/>
                </a:lnTo>
                <a:lnTo>
                  <a:pt x="151805" y="98227"/>
                </a:lnTo>
                <a:lnTo>
                  <a:pt x="196454" y="98227"/>
                </a:lnTo>
                <a:lnTo>
                  <a:pt x="241102" y="98227"/>
                </a:lnTo>
                <a:lnTo>
                  <a:pt x="294680" y="98227"/>
                </a:lnTo>
                <a:lnTo>
                  <a:pt x="348258" y="98227"/>
                </a:lnTo>
                <a:lnTo>
                  <a:pt x="410766" y="98227"/>
                </a:lnTo>
                <a:lnTo>
                  <a:pt x="473274" y="116086"/>
                </a:lnTo>
                <a:lnTo>
                  <a:pt x="544711" y="125016"/>
                </a:lnTo>
                <a:lnTo>
                  <a:pt x="607219" y="142875"/>
                </a:lnTo>
                <a:lnTo>
                  <a:pt x="687586" y="151805"/>
                </a:lnTo>
                <a:lnTo>
                  <a:pt x="767954" y="151805"/>
                </a:lnTo>
                <a:lnTo>
                  <a:pt x="857250" y="151805"/>
                </a:lnTo>
                <a:lnTo>
                  <a:pt x="946547" y="133946"/>
                </a:lnTo>
                <a:lnTo>
                  <a:pt x="1053704" y="107157"/>
                </a:lnTo>
                <a:lnTo>
                  <a:pt x="1151930" y="80368"/>
                </a:lnTo>
                <a:lnTo>
                  <a:pt x="1259086" y="44649"/>
                </a:lnTo>
                <a:lnTo>
                  <a:pt x="1366243" y="17860"/>
                </a:lnTo>
                <a:lnTo>
                  <a:pt x="1473399" y="0"/>
                </a:lnTo>
                <a:lnTo>
                  <a:pt x="1571625" y="8930"/>
                </a:lnTo>
                <a:lnTo>
                  <a:pt x="1660922" y="35719"/>
                </a:lnTo>
                <a:lnTo>
                  <a:pt x="1750219" y="80368"/>
                </a:lnTo>
                <a:lnTo>
                  <a:pt x="1803797" y="142875"/>
                </a:lnTo>
                <a:lnTo>
                  <a:pt x="1839516" y="205382"/>
                </a:lnTo>
                <a:lnTo>
                  <a:pt x="1839516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91195" y="6000749"/>
            <a:ext cx="1401962" cy="71439"/>
          </a:xfrm>
          <a:custGeom>
            <a:avLst/>
            <a:gdLst/>
            <a:ahLst/>
            <a:cxnLst/>
            <a:rect l="0" t="0" r="0" b="0"/>
            <a:pathLst>
              <a:path w="1401962" h="71439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9"/>
                </a:lnTo>
                <a:lnTo>
                  <a:pt x="17860" y="44649"/>
                </a:lnTo>
                <a:lnTo>
                  <a:pt x="35719" y="44649"/>
                </a:lnTo>
                <a:lnTo>
                  <a:pt x="53579" y="44649"/>
                </a:lnTo>
                <a:lnTo>
                  <a:pt x="71438" y="44649"/>
                </a:lnTo>
                <a:lnTo>
                  <a:pt x="89297" y="44649"/>
                </a:lnTo>
                <a:lnTo>
                  <a:pt x="116086" y="44649"/>
                </a:lnTo>
                <a:lnTo>
                  <a:pt x="142875" y="44649"/>
                </a:lnTo>
                <a:lnTo>
                  <a:pt x="169664" y="44649"/>
                </a:lnTo>
                <a:lnTo>
                  <a:pt x="196454" y="35719"/>
                </a:lnTo>
                <a:lnTo>
                  <a:pt x="232172" y="35719"/>
                </a:lnTo>
                <a:lnTo>
                  <a:pt x="267891" y="35719"/>
                </a:lnTo>
                <a:lnTo>
                  <a:pt x="303610" y="26789"/>
                </a:lnTo>
                <a:lnTo>
                  <a:pt x="339328" y="26789"/>
                </a:lnTo>
                <a:lnTo>
                  <a:pt x="383977" y="26789"/>
                </a:lnTo>
                <a:lnTo>
                  <a:pt x="428625" y="17860"/>
                </a:lnTo>
                <a:lnTo>
                  <a:pt x="473274" y="17860"/>
                </a:lnTo>
                <a:lnTo>
                  <a:pt x="526852" y="17860"/>
                </a:lnTo>
                <a:lnTo>
                  <a:pt x="580430" y="17860"/>
                </a:lnTo>
                <a:lnTo>
                  <a:pt x="634008" y="17860"/>
                </a:lnTo>
                <a:lnTo>
                  <a:pt x="687586" y="26789"/>
                </a:lnTo>
                <a:lnTo>
                  <a:pt x="750094" y="26789"/>
                </a:lnTo>
                <a:lnTo>
                  <a:pt x="812602" y="26789"/>
                </a:lnTo>
                <a:lnTo>
                  <a:pt x="866180" y="26789"/>
                </a:lnTo>
                <a:lnTo>
                  <a:pt x="928688" y="26789"/>
                </a:lnTo>
                <a:lnTo>
                  <a:pt x="991196" y="17860"/>
                </a:lnTo>
                <a:lnTo>
                  <a:pt x="1053703" y="8930"/>
                </a:lnTo>
                <a:lnTo>
                  <a:pt x="1116211" y="0"/>
                </a:lnTo>
                <a:lnTo>
                  <a:pt x="1178719" y="0"/>
                </a:lnTo>
                <a:lnTo>
                  <a:pt x="1232297" y="0"/>
                </a:lnTo>
                <a:lnTo>
                  <a:pt x="1285875" y="0"/>
                </a:lnTo>
                <a:lnTo>
                  <a:pt x="1330524" y="17860"/>
                </a:lnTo>
                <a:lnTo>
                  <a:pt x="1375172" y="26789"/>
                </a:lnTo>
                <a:lnTo>
                  <a:pt x="1401961" y="35719"/>
                </a:lnTo>
                <a:lnTo>
                  <a:pt x="140196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07469" y="5965030"/>
            <a:ext cx="973337" cy="71439"/>
          </a:xfrm>
          <a:custGeom>
            <a:avLst/>
            <a:gdLst/>
            <a:ahLst/>
            <a:cxnLst/>
            <a:rect l="0" t="0" r="0" b="0"/>
            <a:pathLst>
              <a:path w="973337" h="71439">
                <a:moveTo>
                  <a:pt x="8929" y="53579"/>
                </a:moveTo>
                <a:lnTo>
                  <a:pt x="8929" y="53579"/>
                </a:lnTo>
                <a:lnTo>
                  <a:pt x="8929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35719" y="53579"/>
                </a:lnTo>
                <a:lnTo>
                  <a:pt x="53578" y="53579"/>
                </a:lnTo>
                <a:lnTo>
                  <a:pt x="80367" y="62508"/>
                </a:lnTo>
                <a:lnTo>
                  <a:pt x="107156" y="62508"/>
                </a:lnTo>
                <a:lnTo>
                  <a:pt x="133945" y="62508"/>
                </a:lnTo>
                <a:lnTo>
                  <a:pt x="169664" y="71438"/>
                </a:lnTo>
                <a:lnTo>
                  <a:pt x="214312" y="71438"/>
                </a:lnTo>
                <a:lnTo>
                  <a:pt x="258961" y="71438"/>
                </a:lnTo>
                <a:lnTo>
                  <a:pt x="312539" y="71438"/>
                </a:lnTo>
                <a:lnTo>
                  <a:pt x="375047" y="62508"/>
                </a:lnTo>
                <a:lnTo>
                  <a:pt x="437554" y="62508"/>
                </a:lnTo>
                <a:lnTo>
                  <a:pt x="508992" y="53579"/>
                </a:lnTo>
                <a:lnTo>
                  <a:pt x="589359" y="35719"/>
                </a:lnTo>
                <a:lnTo>
                  <a:pt x="660797" y="17860"/>
                </a:lnTo>
                <a:lnTo>
                  <a:pt x="750094" y="8930"/>
                </a:lnTo>
                <a:lnTo>
                  <a:pt x="830461" y="0"/>
                </a:lnTo>
                <a:lnTo>
                  <a:pt x="901898" y="0"/>
                </a:lnTo>
                <a:lnTo>
                  <a:pt x="973336" y="0"/>
                </a:lnTo>
                <a:lnTo>
                  <a:pt x="9733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04109" y="6009679"/>
            <a:ext cx="2018111" cy="62509"/>
          </a:xfrm>
          <a:custGeom>
            <a:avLst/>
            <a:gdLst/>
            <a:ahLst/>
            <a:cxnLst/>
            <a:rect l="0" t="0" r="0" b="0"/>
            <a:pathLst>
              <a:path w="2018111" h="62509">
                <a:moveTo>
                  <a:pt x="893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62508"/>
                </a:lnTo>
                <a:lnTo>
                  <a:pt x="53579" y="62508"/>
                </a:lnTo>
                <a:lnTo>
                  <a:pt x="80368" y="62508"/>
                </a:lnTo>
                <a:lnTo>
                  <a:pt x="116086" y="62508"/>
                </a:lnTo>
                <a:lnTo>
                  <a:pt x="151805" y="53578"/>
                </a:lnTo>
                <a:lnTo>
                  <a:pt x="196454" y="62508"/>
                </a:lnTo>
                <a:lnTo>
                  <a:pt x="241102" y="62508"/>
                </a:lnTo>
                <a:lnTo>
                  <a:pt x="294680" y="62508"/>
                </a:lnTo>
                <a:lnTo>
                  <a:pt x="348258" y="62508"/>
                </a:lnTo>
                <a:lnTo>
                  <a:pt x="410766" y="62508"/>
                </a:lnTo>
                <a:lnTo>
                  <a:pt x="473274" y="62508"/>
                </a:lnTo>
                <a:lnTo>
                  <a:pt x="544711" y="62508"/>
                </a:lnTo>
                <a:lnTo>
                  <a:pt x="625079" y="62508"/>
                </a:lnTo>
                <a:lnTo>
                  <a:pt x="696516" y="62508"/>
                </a:lnTo>
                <a:lnTo>
                  <a:pt x="776883" y="62508"/>
                </a:lnTo>
                <a:lnTo>
                  <a:pt x="857250" y="53578"/>
                </a:lnTo>
                <a:lnTo>
                  <a:pt x="937618" y="53578"/>
                </a:lnTo>
                <a:lnTo>
                  <a:pt x="1017985" y="44648"/>
                </a:lnTo>
                <a:lnTo>
                  <a:pt x="1098352" y="35719"/>
                </a:lnTo>
                <a:lnTo>
                  <a:pt x="1187649" y="26789"/>
                </a:lnTo>
                <a:lnTo>
                  <a:pt x="1276946" y="17859"/>
                </a:lnTo>
                <a:lnTo>
                  <a:pt x="1357313" y="8930"/>
                </a:lnTo>
                <a:lnTo>
                  <a:pt x="1446610" y="0"/>
                </a:lnTo>
                <a:lnTo>
                  <a:pt x="1526977" y="0"/>
                </a:lnTo>
                <a:lnTo>
                  <a:pt x="1616274" y="0"/>
                </a:lnTo>
                <a:lnTo>
                  <a:pt x="1696641" y="0"/>
                </a:lnTo>
                <a:lnTo>
                  <a:pt x="1785938" y="0"/>
                </a:lnTo>
                <a:lnTo>
                  <a:pt x="1866305" y="8930"/>
                </a:lnTo>
                <a:lnTo>
                  <a:pt x="1946672" y="26789"/>
                </a:lnTo>
                <a:lnTo>
                  <a:pt x="2018110" y="44648"/>
                </a:lnTo>
                <a:lnTo>
                  <a:pt x="201811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214938" y="2357437"/>
            <a:ext cx="196454" cy="241103"/>
          </a:xfrm>
          <a:custGeom>
            <a:avLst/>
            <a:gdLst/>
            <a:ahLst/>
            <a:cxnLst/>
            <a:rect l="0" t="0" r="0" b="0"/>
            <a:pathLst>
              <a:path w="196454" h="241103">
                <a:moveTo>
                  <a:pt x="107156" y="62508"/>
                </a:moveTo>
                <a:lnTo>
                  <a:pt x="107156" y="62508"/>
                </a:lnTo>
                <a:lnTo>
                  <a:pt x="107156" y="53578"/>
                </a:lnTo>
                <a:lnTo>
                  <a:pt x="98226" y="35719"/>
                </a:lnTo>
                <a:lnTo>
                  <a:pt x="98226" y="26789"/>
                </a:lnTo>
                <a:lnTo>
                  <a:pt x="89296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17860"/>
                </a:lnTo>
                <a:lnTo>
                  <a:pt x="35718" y="44649"/>
                </a:lnTo>
                <a:lnTo>
                  <a:pt x="26789" y="80367"/>
                </a:lnTo>
                <a:lnTo>
                  <a:pt x="8929" y="125016"/>
                </a:lnTo>
                <a:lnTo>
                  <a:pt x="8929" y="169665"/>
                </a:lnTo>
                <a:lnTo>
                  <a:pt x="0" y="205383"/>
                </a:lnTo>
                <a:lnTo>
                  <a:pt x="8929" y="232172"/>
                </a:lnTo>
                <a:lnTo>
                  <a:pt x="17859" y="241102"/>
                </a:lnTo>
                <a:lnTo>
                  <a:pt x="35718" y="241102"/>
                </a:lnTo>
                <a:lnTo>
                  <a:pt x="53578" y="223243"/>
                </a:lnTo>
                <a:lnTo>
                  <a:pt x="80367" y="196454"/>
                </a:lnTo>
                <a:lnTo>
                  <a:pt x="98226" y="160735"/>
                </a:lnTo>
                <a:lnTo>
                  <a:pt x="125015" y="125016"/>
                </a:lnTo>
                <a:lnTo>
                  <a:pt x="142875" y="98227"/>
                </a:lnTo>
                <a:lnTo>
                  <a:pt x="151804" y="80367"/>
                </a:lnTo>
                <a:lnTo>
                  <a:pt x="160734" y="80367"/>
                </a:lnTo>
                <a:lnTo>
                  <a:pt x="160734" y="107157"/>
                </a:lnTo>
                <a:lnTo>
                  <a:pt x="151804" y="133946"/>
                </a:lnTo>
                <a:lnTo>
                  <a:pt x="151804" y="169665"/>
                </a:lnTo>
                <a:lnTo>
                  <a:pt x="160734" y="196454"/>
                </a:lnTo>
                <a:lnTo>
                  <a:pt x="169664" y="223243"/>
                </a:lnTo>
                <a:lnTo>
                  <a:pt x="178593" y="223243"/>
                </a:lnTo>
                <a:lnTo>
                  <a:pt x="196453" y="214313"/>
                </a:lnTo>
                <a:lnTo>
                  <a:pt x="196453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45336" y="2446734"/>
            <a:ext cx="187524" cy="53580"/>
          </a:xfrm>
          <a:custGeom>
            <a:avLst/>
            <a:gdLst/>
            <a:ahLst/>
            <a:cxnLst/>
            <a:rect l="0" t="0" r="0" b="0"/>
            <a:pathLst>
              <a:path w="187524" h="53580">
                <a:moveTo>
                  <a:pt x="0" y="53579"/>
                </a:moveTo>
                <a:lnTo>
                  <a:pt x="8930" y="53579"/>
                </a:lnTo>
                <a:lnTo>
                  <a:pt x="26789" y="44649"/>
                </a:lnTo>
                <a:lnTo>
                  <a:pt x="53578" y="44649"/>
                </a:lnTo>
                <a:lnTo>
                  <a:pt x="71437" y="3571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60734" y="8930"/>
                </a:lnTo>
                <a:lnTo>
                  <a:pt x="17859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98914" y="2366367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44649" y="0"/>
                </a:moveTo>
                <a:lnTo>
                  <a:pt x="44649" y="8930"/>
                </a:lnTo>
                <a:lnTo>
                  <a:pt x="35719" y="35719"/>
                </a:lnTo>
                <a:lnTo>
                  <a:pt x="17859" y="7143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58961"/>
                </a:lnTo>
                <a:lnTo>
                  <a:pt x="26789" y="250031"/>
                </a:lnTo>
                <a:lnTo>
                  <a:pt x="35719" y="232172"/>
                </a:lnTo>
                <a:lnTo>
                  <a:pt x="53578" y="196453"/>
                </a:lnTo>
                <a:lnTo>
                  <a:pt x="71438" y="151805"/>
                </a:lnTo>
                <a:lnTo>
                  <a:pt x="7143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50719" y="2259211"/>
            <a:ext cx="196454" cy="366118"/>
          </a:xfrm>
          <a:custGeom>
            <a:avLst/>
            <a:gdLst/>
            <a:ahLst/>
            <a:cxnLst/>
            <a:rect l="0" t="0" r="0" b="0"/>
            <a:pathLst>
              <a:path w="196454" h="366118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107156"/>
                </a:lnTo>
                <a:lnTo>
                  <a:pt x="0" y="160734"/>
                </a:lnTo>
                <a:lnTo>
                  <a:pt x="0" y="205383"/>
                </a:lnTo>
                <a:lnTo>
                  <a:pt x="0" y="258961"/>
                </a:lnTo>
                <a:lnTo>
                  <a:pt x="0" y="294680"/>
                </a:lnTo>
                <a:lnTo>
                  <a:pt x="8929" y="321469"/>
                </a:lnTo>
                <a:lnTo>
                  <a:pt x="17859" y="330398"/>
                </a:lnTo>
                <a:lnTo>
                  <a:pt x="35719" y="321469"/>
                </a:lnTo>
                <a:lnTo>
                  <a:pt x="53578" y="294680"/>
                </a:lnTo>
                <a:lnTo>
                  <a:pt x="80367" y="258961"/>
                </a:lnTo>
                <a:lnTo>
                  <a:pt x="107156" y="223242"/>
                </a:lnTo>
                <a:lnTo>
                  <a:pt x="133945" y="178593"/>
                </a:lnTo>
                <a:lnTo>
                  <a:pt x="169664" y="151804"/>
                </a:lnTo>
                <a:lnTo>
                  <a:pt x="187523" y="133945"/>
                </a:lnTo>
                <a:lnTo>
                  <a:pt x="196453" y="151804"/>
                </a:lnTo>
                <a:lnTo>
                  <a:pt x="196453" y="169664"/>
                </a:lnTo>
                <a:lnTo>
                  <a:pt x="178594" y="205383"/>
                </a:lnTo>
                <a:lnTo>
                  <a:pt x="160734" y="250031"/>
                </a:lnTo>
                <a:lnTo>
                  <a:pt x="125015" y="294680"/>
                </a:lnTo>
                <a:lnTo>
                  <a:pt x="89297" y="330398"/>
                </a:lnTo>
                <a:lnTo>
                  <a:pt x="62508" y="357187"/>
                </a:lnTo>
                <a:lnTo>
                  <a:pt x="53578" y="366117"/>
                </a:lnTo>
                <a:lnTo>
                  <a:pt x="53578" y="357187"/>
                </a:lnTo>
                <a:lnTo>
                  <a:pt x="62508" y="330398"/>
                </a:lnTo>
                <a:lnTo>
                  <a:pt x="89297" y="294680"/>
                </a:lnTo>
                <a:lnTo>
                  <a:pt x="89297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223992" y="2321719"/>
            <a:ext cx="419697" cy="232173"/>
          </a:xfrm>
          <a:custGeom>
            <a:avLst/>
            <a:gdLst/>
            <a:ahLst/>
            <a:cxnLst/>
            <a:rect l="0" t="0" r="0" b="0"/>
            <a:pathLst>
              <a:path w="419697" h="232173">
                <a:moveTo>
                  <a:pt x="258961" y="0"/>
                </a:moveTo>
                <a:lnTo>
                  <a:pt x="258961" y="0"/>
                </a:lnTo>
                <a:lnTo>
                  <a:pt x="250031" y="0"/>
                </a:lnTo>
                <a:lnTo>
                  <a:pt x="241102" y="0"/>
                </a:lnTo>
                <a:lnTo>
                  <a:pt x="214313" y="8929"/>
                </a:lnTo>
                <a:lnTo>
                  <a:pt x="178594" y="26789"/>
                </a:lnTo>
                <a:lnTo>
                  <a:pt x="142875" y="53578"/>
                </a:lnTo>
                <a:lnTo>
                  <a:pt x="107156" y="80367"/>
                </a:lnTo>
                <a:lnTo>
                  <a:pt x="62508" y="107156"/>
                </a:lnTo>
                <a:lnTo>
                  <a:pt x="35719" y="125015"/>
                </a:lnTo>
                <a:lnTo>
                  <a:pt x="17860" y="142875"/>
                </a:lnTo>
                <a:lnTo>
                  <a:pt x="0" y="151804"/>
                </a:lnTo>
                <a:lnTo>
                  <a:pt x="17860" y="160734"/>
                </a:lnTo>
                <a:lnTo>
                  <a:pt x="35719" y="169664"/>
                </a:lnTo>
                <a:lnTo>
                  <a:pt x="89297" y="169664"/>
                </a:lnTo>
                <a:lnTo>
                  <a:pt x="142875" y="187523"/>
                </a:lnTo>
                <a:lnTo>
                  <a:pt x="214313" y="196453"/>
                </a:lnTo>
                <a:lnTo>
                  <a:pt x="285750" y="214312"/>
                </a:lnTo>
                <a:lnTo>
                  <a:pt x="357188" y="223242"/>
                </a:lnTo>
                <a:lnTo>
                  <a:pt x="419696" y="232172"/>
                </a:lnTo>
                <a:lnTo>
                  <a:pt x="41969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84789" y="2357437"/>
            <a:ext cx="294681" cy="169666"/>
          </a:xfrm>
          <a:custGeom>
            <a:avLst/>
            <a:gdLst/>
            <a:ahLst/>
            <a:cxnLst/>
            <a:rect l="0" t="0" r="0" b="0"/>
            <a:pathLst>
              <a:path w="294681" h="169666">
                <a:moveTo>
                  <a:pt x="107156" y="26789"/>
                </a:move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71438" y="0"/>
                </a:lnTo>
                <a:lnTo>
                  <a:pt x="44649" y="8930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35719" y="142876"/>
                </a:lnTo>
                <a:lnTo>
                  <a:pt x="80367" y="160735"/>
                </a:lnTo>
                <a:lnTo>
                  <a:pt x="133945" y="169665"/>
                </a:lnTo>
                <a:lnTo>
                  <a:pt x="187524" y="160735"/>
                </a:lnTo>
                <a:lnTo>
                  <a:pt x="250031" y="142876"/>
                </a:lnTo>
                <a:lnTo>
                  <a:pt x="294680" y="125016"/>
                </a:lnTo>
                <a:lnTo>
                  <a:pt x="29468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929438" y="5563195"/>
            <a:ext cx="232172" cy="339329"/>
          </a:xfrm>
          <a:custGeom>
            <a:avLst/>
            <a:gdLst/>
            <a:ahLst/>
            <a:cxnLst/>
            <a:rect l="0" t="0" r="0" b="0"/>
            <a:pathLst>
              <a:path w="232172" h="339329">
                <a:moveTo>
                  <a:pt x="0" y="303609"/>
                </a:moveTo>
                <a:lnTo>
                  <a:pt x="0" y="312539"/>
                </a:lnTo>
                <a:lnTo>
                  <a:pt x="8929" y="321468"/>
                </a:lnTo>
                <a:lnTo>
                  <a:pt x="26789" y="339328"/>
                </a:lnTo>
                <a:lnTo>
                  <a:pt x="53578" y="339328"/>
                </a:lnTo>
                <a:lnTo>
                  <a:pt x="89296" y="330398"/>
                </a:lnTo>
                <a:lnTo>
                  <a:pt x="125015" y="294679"/>
                </a:lnTo>
                <a:lnTo>
                  <a:pt x="169664" y="223242"/>
                </a:lnTo>
                <a:lnTo>
                  <a:pt x="205382" y="116085"/>
                </a:lnTo>
                <a:lnTo>
                  <a:pt x="232171" y="0"/>
                </a:lnTo>
                <a:lnTo>
                  <a:pt x="2321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742039" y="4875609"/>
            <a:ext cx="223243" cy="339330"/>
          </a:xfrm>
          <a:custGeom>
            <a:avLst/>
            <a:gdLst/>
            <a:ahLst/>
            <a:cxnLst/>
            <a:rect l="0" t="0" r="0" b="0"/>
            <a:pathLst>
              <a:path w="223243" h="339330">
                <a:moveTo>
                  <a:pt x="0" y="339329"/>
                </a:moveTo>
                <a:lnTo>
                  <a:pt x="0" y="339329"/>
                </a:lnTo>
                <a:lnTo>
                  <a:pt x="0" y="330399"/>
                </a:lnTo>
                <a:lnTo>
                  <a:pt x="17859" y="321469"/>
                </a:lnTo>
                <a:lnTo>
                  <a:pt x="53578" y="285750"/>
                </a:lnTo>
                <a:lnTo>
                  <a:pt x="98227" y="223243"/>
                </a:lnTo>
                <a:lnTo>
                  <a:pt x="151805" y="125016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599164" y="2455664"/>
            <a:ext cx="517923" cy="562571"/>
          </a:xfrm>
          <a:custGeom>
            <a:avLst/>
            <a:gdLst/>
            <a:ahLst/>
            <a:cxnLst/>
            <a:rect l="0" t="0" r="0" b="0"/>
            <a:pathLst>
              <a:path w="517923" h="562571">
                <a:moveTo>
                  <a:pt x="517922" y="26789"/>
                </a:moveTo>
                <a:lnTo>
                  <a:pt x="517922" y="26789"/>
                </a:lnTo>
                <a:lnTo>
                  <a:pt x="517922" y="26789"/>
                </a:lnTo>
                <a:lnTo>
                  <a:pt x="517922" y="17859"/>
                </a:lnTo>
                <a:lnTo>
                  <a:pt x="517922" y="17859"/>
                </a:lnTo>
                <a:lnTo>
                  <a:pt x="517922" y="17859"/>
                </a:lnTo>
                <a:lnTo>
                  <a:pt x="517922" y="17859"/>
                </a:lnTo>
                <a:lnTo>
                  <a:pt x="517922" y="8930"/>
                </a:lnTo>
                <a:lnTo>
                  <a:pt x="508992" y="8930"/>
                </a:lnTo>
                <a:lnTo>
                  <a:pt x="508992" y="8930"/>
                </a:lnTo>
                <a:lnTo>
                  <a:pt x="508992" y="8930"/>
                </a:lnTo>
                <a:lnTo>
                  <a:pt x="508992" y="0"/>
                </a:lnTo>
                <a:lnTo>
                  <a:pt x="508992" y="0"/>
                </a:lnTo>
                <a:lnTo>
                  <a:pt x="508992" y="0"/>
                </a:lnTo>
                <a:lnTo>
                  <a:pt x="508992" y="0"/>
                </a:lnTo>
                <a:lnTo>
                  <a:pt x="508992" y="0"/>
                </a:lnTo>
                <a:lnTo>
                  <a:pt x="500063" y="8930"/>
                </a:lnTo>
                <a:lnTo>
                  <a:pt x="500063" y="17859"/>
                </a:lnTo>
                <a:lnTo>
                  <a:pt x="482203" y="26789"/>
                </a:lnTo>
                <a:lnTo>
                  <a:pt x="473274" y="44649"/>
                </a:lnTo>
                <a:lnTo>
                  <a:pt x="455414" y="62508"/>
                </a:lnTo>
                <a:lnTo>
                  <a:pt x="437555" y="80367"/>
                </a:lnTo>
                <a:lnTo>
                  <a:pt x="419695" y="107156"/>
                </a:lnTo>
                <a:lnTo>
                  <a:pt x="392906" y="133945"/>
                </a:lnTo>
                <a:lnTo>
                  <a:pt x="357188" y="169664"/>
                </a:lnTo>
                <a:lnTo>
                  <a:pt x="321469" y="205383"/>
                </a:lnTo>
                <a:lnTo>
                  <a:pt x="285750" y="241102"/>
                </a:lnTo>
                <a:lnTo>
                  <a:pt x="250031" y="276820"/>
                </a:lnTo>
                <a:lnTo>
                  <a:pt x="205383" y="312539"/>
                </a:lnTo>
                <a:lnTo>
                  <a:pt x="178594" y="357187"/>
                </a:lnTo>
                <a:lnTo>
                  <a:pt x="142875" y="392906"/>
                </a:lnTo>
                <a:lnTo>
                  <a:pt x="116086" y="428625"/>
                </a:lnTo>
                <a:lnTo>
                  <a:pt x="89297" y="455414"/>
                </a:lnTo>
                <a:lnTo>
                  <a:pt x="62508" y="482203"/>
                </a:lnTo>
                <a:lnTo>
                  <a:pt x="44649" y="508992"/>
                </a:lnTo>
                <a:lnTo>
                  <a:pt x="26789" y="535781"/>
                </a:lnTo>
                <a:lnTo>
                  <a:pt x="17859" y="553640"/>
                </a:lnTo>
                <a:lnTo>
                  <a:pt x="0" y="562570"/>
                </a:lnTo>
                <a:lnTo>
                  <a:pt x="0" y="562570"/>
                </a:lnTo>
                <a:lnTo>
                  <a:pt x="0" y="553640"/>
                </a:lnTo>
                <a:lnTo>
                  <a:pt x="0" y="553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143875" y="2553891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26016" y="2491383"/>
            <a:ext cx="419695" cy="535782"/>
          </a:xfrm>
          <a:custGeom>
            <a:avLst/>
            <a:gdLst/>
            <a:ahLst/>
            <a:cxnLst/>
            <a:rect l="0" t="0" r="0" b="0"/>
            <a:pathLst>
              <a:path w="419695" h="53578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35719"/>
                </a:lnTo>
                <a:lnTo>
                  <a:pt x="53578" y="53578"/>
                </a:lnTo>
                <a:lnTo>
                  <a:pt x="71436" y="71437"/>
                </a:lnTo>
                <a:lnTo>
                  <a:pt x="80366" y="89297"/>
                </a:lnTo>
                <a:lnTo>
                  <a:pt x="98225" y="116086"/>
                </a:lnTo>
                <a:lnTo>
                  <a:pt x="107155" y="142875"/>
                </a:lnTo>
                <a:lnTo>
                  <a:pt x="125014" y="178594"/>
                </a:lnTo>
                <a:lnTo>
                  <a:pt x="142874" y="214312"/>
                </a:lnTo>
                <a:lnTo>
                  <a:pt x="160733" y="258961"/>
                </a:lnTo>
                <a:lnTo>
                  <a:pt x="178593" y="294680"/>
                </a:lnTo>
                <a:lnTo>
                  <a:pt x="205382" y="330398"/>
                </a:lnTo>
                <a:lnTo>
                  <a:pt x="232171" y="366117"/>
                </a:lnTo>
                <a:lnTo>
                  <a:pt x="258960" y="392906"/>
                </a:lnTo>
                <a:lnTo>
                  <a:pt x="285749" y="419695"/>
                </a:lnTo>
                <a:lnTo>
                  <a:pt x="303608" y="446484"/>
                </a:lnTo>
                <a:lnTo>
                  <a:pt x="330397" y="473273"/>
                </a:lnTo>
                <a:lnTo>
                  <a:pt x="357186" y="482203"/>
                </a:lnTo>
                <a:lnTo>
                  <a:pt x="375046" y="508992"/>
                </a:lnTo>
                <a:lnTo>
                  <a:pt x="392905" y="517921"/>
                </a:lnTo>
                <a:lnTo>
                  <a:pt x="401835" y="526851"/>
                </a:lnTo>
                <a:lnTo>
                  <a:pt x="410764" y="535781"/>
                </a:lnTo>
                <a:lnTo>
                  <a:pt x="419694" y="535781"/>
                </a:lnTo>
                <a:lnTo>
                  <a:pt x="419694" y="5357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563445" y="2616398"/>
            <a:ext cx="258962" cy="116087"/>
          </a:xfrm>
          <a:custGeom>
            <a:avLst/>
            <a:gdLst/>
            <a:ahLst/>
            <a:cxnLst/>
            <a:rect l="0" t="0" r="0" b="0"/>
            <a:pathLst>
              <a:path w="258962" h="116087">
                <a:moveTo>
                  <a:pt x="116086" y="44649"/>
                </a:moveTo>
                <a:lnTo>
                  <a:pt x="116086" y="4464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90"/>
                </a:lnTo>
                <a:lnTo>
                  <a:pt x="116086" y="26790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26790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26789" y="116086"/>
                </a:lnTo>
                <a:lnTo>
                  <a:pt x="35719" y="107157"/>
                </a:lnTo>
                <a:lnTo>
                  <a:pt x="53578" y="98227"/>
                </a:lnTo>
                <a:lnTo>
                  <a:pt x="71438" y="89297"/>
                </a:lnTo>
                <a:lnTo>
                  <a:pt x="89297" y="71438"/>
                </a:lnTo>
                <a:lnTo>
                  <a:pt x="107157" y="62508"/>
                </a:lnTo>
                <a:lnTo>
                  <a:pt x="125016" y="53579"/>
                </a:lnTo>
                <a:lnTo>
                  <a:pt x="133946" y="44649"/>
                </a:lnTo>
                <a:lnTo>
                  <a:pt x="133946" y="35719"/>
                </a:lnTo>
                <a:lnTo>
                  <a:pt x="142875" y="35719"/>
                </a:lnTo>
                <a:lnTo>
                  <a:pt x="133946" y="44649"/>
                </a:lnTo>
                <a:lnTo>
                  <a:pt x="133946" y="53579"/>
                </a:lnTo>
                <a:lnTo>
                  <a:pt x="125016" y="71438"/>
                </a:lnTo>
                <a:lnTo>
                  <a:pt x="125016" y="80368"/>
                </a:lnTo>
                <a:lnTo>
                  <a:pt x="125016" y="89297"/>
                </a:lnTo>
                <a:lnTo>
                  <a:pt x="125016" y="98227"/>
                </a:lnTo>
                <a:lnTo>
                  <a:pt x="142875" y="98227"/>
                </a:lnTo>
                <a:lnTo>
                  <a:pt x="160735" y="89297"/>
                </a:lnTo>
                <a:lnTo>
                  <a:pt x="187524" y="71438"/>
                </a:lnTo>
                <a:lnTo>
                  <a:pt x="214313" y="62508"/>
                </a:lnTo>
                <a:lnTo>
                  <a:pt x="232172" y="44649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331398" y="2464594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89297" y="8929"/>
                </a:lnTo>
                <a:lnTo>
                  <a:pt x="89297" y="26789"/>
                </a:lnTo>
                <a:lnTo>
                  <a:pt x="80367" y="44648"/>
                </a:lnTo>
                <a:lnTo>
                  <a:pt x="71437" y="62508"/>
                </a:lnTo>
                <a:lnTo>
                  <a:pt x="62507" y="89297"/>
                </a:lnTo>
                <a:lnTo>
                  <a:pt x="44648" y="107156"/>
                </a:lnTo>
                <a:lnTo>
                  <a:pt x="35718" y="133945"/>
                </a:lnTo>
                <a:lnTo>
                  <a:pt x="26789" y="151804"/>
                </a:lnTo>
                <a:lnTo>
                  <a:pt x="2678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44648" y="160734"/>
                </a:lnTo>
                <a:lnTo>
                  <a:pt x="62507" y="151804"/>
                </a:lnTo>
                <a:lnTo>
                  <a:pt x="80367" y="142875"/>
                </a:lnTo>
                <a:lnTo>
                  <a:pt x="98226" y="133945"/>
                </a:lnTo>
                <a:lnTo>
                  <a:pt x="116086" y="125015"/>
                </a:lnTo>
                <a:lnTo>
                  <a:pt x="133945" y="125015"/>
                </a:lnTo>
                <a:lnTo>
                  <a:pt x="151804" y="133945"/>
                </a:lnTo>
                <a:lnTo>
                  <a:pt x="160734" y="142875"/>
                </a:lnTo>
                <a:lnTo>
                  <a:pt x="160734" y="160734"/>
                </a:lnTo>
                <a:lnTo>
                  <a:pt x="151804" y="178594"/>
                </a:lnTo>
                <a:lnTo>
                  <a:pt x="125015" y="196453"/>
                </a:lnTo>
                <a:lnTo>
                  <a:pt x="89297" y="214312"/>
                </a:lnTo>
                <a:lnTo>
                  <a:pt x="53578" y="223242"/>
                </a:lnTo>
                <a:lnTo>
                  <a:pt x="26789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581305" y="2973586"/>
            <a:ext cx="919758" cy="89297"/>
          </a:xfrm>
          <a:custGeom>
            <a:avLst/>
            <a:gdLst/>
            <a:ahLst/>
            <a:cxnLst/>
            <a:rect l="0" t="0" r="0" b="0"/>
            <a:pathLst>
              <a:path w="919758" h="89297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80367" y="8929"/>
                </a:lnTo>
                <a:lnTo>
                  <a:pt x="107156" y="8929"/>
                </a:lnTo>
                <a:lnTo>
                  <a:pt x="133945" y="8929"/>
                </a:lnTo>
                <a:lnTo>
                  <a:pt x="160734" y="8929"/>
                </a:lnTo>
                <a:lnTo>
                  <a:pt x="196453" y="0"/>
                </a:lnTo>
                <a:lnTo>
                  <a:pt x="232172" y="8929"/>
                </a:lnTo>
                <a:lnTo>
                  <a:pt x="276820" y="8929"/>
                </a:lnTo>
                <a:lnTo>
                  <a:pt x="312539" y="17859"/>
                </a:lnTo>
                <a:lnTo>
                  <a:pt x="366117" y="26789"/>
                </a:lnTo>
                <a:lnTo>
                  <a:pt x="410765" y="35718"/>
                </a:lnTo>
                <a:lnTo>
                  <a:pt x="455414" y="44648"/>
                </a:lnTo>
                <a:lnTo>
                  <a:pt x="500062" y="53578"/>
                </a:lnTo>
                <a:lnTo>
                  <a:pt x="544711" y="62507"/>
                </a:lnTo>
                <a:lnTo>
                  <a:pt x="589359" y="71437"/>
                </a:lnTo>
                <a:lnTo>
                  <a:pt x="634007" y="80367"/>
                </a:lnTo>
                <a:lnTo>
                  <a:pt x="678655" y="80367"/>
                </a:lnTo>
                <a:lnTo>
                  <a:pt x="723304" y="80367"/>
                </a:lnTo>
                <a:lnTo>
                  <a:pt x="767952" y="71437"/>
                </a:lnTo>
                <a:lnTo>
                  <a:pt x="803671" y="71437"/>
                </a:lnTo>
                <a:lnTo>
                  <a:pt x="848319" y="71437"/>
                </a:lnTo>
                <a:lnTo>
                  <a:pt x="875108" y="71437"/>
                </a:lnTo>
                <a:lnTo>
                  <a:pt x="892968" y="71437"/>
                </a:lnTo>
                <a:lnTo>
                  <a:pt x="910827" y="80367"/>
                </a:lnTo>
                <a:lnTo>
                  <a:pt x="919757" y="89296"/>
                </a:lnTo>
                <a:lnTo>
                  <a:pt x="919757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081367" y="2509242"/>
            <a:ext cx="26790" cy="491134"/>
          </a:xfrm>
          <a:custGeom>
            <a:avLst/>
            <a:gdLst/>
            <a:ahLst/>
            <a:cxnLst/>
            <a:rect l="0" t="0" r="0" b="0"/>
            <a:pathLst>
              <a:path w="26790" h="49113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94679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8"/>
                </a:lnTo>
                <a:lnTo>
                  <a:pt x="0" y="366117"/>
                </a:lnTo>
                <a:lnTo>
                  <a:pt x="0" y="375047"/>
                </a:lnTo>
                <a:lnTo>
                  <a:pt x="0" y="392906"/>
                </a:lnTo>
                <a:lnTo>
                  <a:pt x="8930" y="401836"/>
                </a:lnTo>
                <a:lnTo>
                  <a:pt x="8930" y="410765"/>
                </a:lnTo>
                <a:lnTo>
                  <a:pt x="8930" y="428625"/>
                </a:lnTo>
                <a:lnTo>
                  <a:pt x="8930" y="437554"/>
                </a:lnTo>
                <a:lnTo>
                  <a:pt x="8930" y="446484"/>
                </a:lnTo>
                <a:lnTo>
                  <a:pt x="8930" y="455414"/>
                </a:lnTo>
                <a:lnTo>
                  <a:pt x="8930" y="464344"/>
                </a:lnTo>
                <a:lnTo>
                  <a:pt x="8930" y="464344"/>
                </a:lnTo>
                <a:lnTo>
                  <a:pt x="8930" y="473273"/>
                </a:lnTo>
                <a:lnTo>
                  <a:pt x="8930" y="47327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0" y="491133"/>
                </a:lnTo>
                <a:lnTo>
                  <a:pt x="0" y="491133"/>
                </a:lnTo>
                <a:lnTo>
                  <a:pt x="0" y="49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974211" y="3161109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125016" y="17859"/>
                </a:move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71437" y="8930"/>
                </a:lnTo>
                <a:lnTo>
                  <a:pt x="44648" y="26789"/>
                </a:lnTo>
                <a:lnTo>
                  <a:pt x="26789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35719" y="107156"/>
                </a:lnTo>
                <a:lnTo>
                  <a:pt x="71437" y="116086"/>
                </a:lnTo>
                <a:lnTo>
                  <a:pt x="107156" y="107156"/>
                </a:lnTo>
                <a:lnTo>
                  <a:pt x="151805" y="107156"/>
                </a:lnTo>
                <a:lnTo>
                  <a:pt x="169664" y="98227"/>
                </a:lnTo>
                <a:lnTo>
                  <a:pt x="178594" y="89297"/>
                </a:lnTo>
                <a:lnTo>
                  <a:pt x="17859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2438" y="2884289"/>
            <a:ext cx="107157" cy="53579"/>
          </a:xfrm>
          <a:custGeom>
            <a:avLst/>
            <a:gdLst/>
            <a:ahLst/>
            <a:cxnLst/>
            <a:rect l="0" t="0" r="0" b="0"/>
            <a:pathLst>
              <a:path w="107157" h="5357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188523" y="296465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794867" y="3000375"/>
            <a:ext cx="5607845" cy="2598539"/>
          </a:xfrm>
          <a:custGeom>
            <a:avLst/>
            <a:gdLst/>
            <a:ahLst/>
            <a:cxnLst/>
            <a:rect l="0" t="0" r="0" b="0"/>
            <a:pathLst>
              <a:path w="5607845" h="2598539">
                <a:moveTo>
                  <a:pt x="26789" y="2598538"/>
                </a:moveTo>
                <a:lnTo>
                  <a:pt x="26789" y="2598538"/>
                </a:lnTo>
                <a:lnTo>
                  <a:pt x="17860" y="2598538"/>
                </a:lnTo>
                <a:lnTo>
                  <a:pt x="8930" y="2598538"/>
                </a:lnTo>
                <a:lnTo>
                  <a:pt x="8930" y="2598538"/>
                </a:lnTo>
                <a:lnTo>
                  <a:pt x="0" y="2598538"/>
                </a:lnTo>
                <a:lnTo>
                  <a:pt x="8930" y="2598538"/>
                </a:lnTo>
                <a:lnTo>
                  <a:pt x="8930" y="2598538"/>
                </a:lnTo>
                <a:lnTo>
                  <a:pt x="17860" y="2598538"/>
                </a:lnTo>
                <a:lnTo>
                  <a:pt x="35719" y="2589609"/>
                </a:lnTo>
                <a:lnTo>
                  <a:pt x="53578" y="2589609"/>
                </a:lnTo>
                <a:lnTo>
                  <a:pt x="71438" y="2580679"/>
                </a:lnTo>
                <a:lnTo>
                  <a:pt x="107156" y="2571750"/>
                </a:lnTo>
                <a:lnTo>
                  <a:pt x="142875" y="2562820"/>
                </a:lnTo>
                <a:lnTo>
                  <a:pt x="187524" y="2553891"/>
                </a:lnTo>
                <a:lnTo>
                  <a:pt x="232172" y="2536031"/>
                </a:lnTo>
                <a:lnTo>
                  <a:pt x="285750" y="2518172"/>
                </a:lnTo>
                <a:lnTo>
                  <a:pt x="339328" y="2491383"/>
                </a:lnTo>
                <a:lnTo>
                  <a:pt x="401836" y="2455664"/>
                </a:lnTo>
                <a:lnTo>
                  <a:pt x="464344" y="2419945"/>
                </a:lnTo>
                <a:lnTo>
                  <a:pt x="535781" y="2384227"/>
                </a:lnTo>
                <a:lnTo>
                  <a:pt x="616149" y="2339578"/>
                </a:lnTo>
                <a:lnTo>
                  <a:pt x="696516" y="2294930"/>
                </a:lnTo>
                <a:lnTo>
                  <a:pt x="794742" y="2241352"/>
                </a:lnTo>
                <a:lnTo>
                  <a:pt x="884039" y="2187773"/>
                </a:lnTo>
                <a:lnTo>
                  <a:pt x="991196" y="2134195"/>
                </a:lnTo>
                <a:lnTo>
                  <a:pt x="1089422" y="2071688"/>
                </a:lnTo>
                <a:lnTo>
                  <a:pt x="1205508" y="2018109"/>
                </a:lnTo>
                <a:lnTo>
                  <a:pt x="1321594" y="1946672"/>
                </a:lnTo>
                <a:lnTo>
                  <a:pt x="1446610" y="1884164"/>
                </a:lnTo>
                <a:lnTo>
                  <a:pt x="1571625" y="1812726"/>
                </a:lnTo>
                <a:lnTo>
                  <a:pt x="1705571" y="1741289"/>
                </a:lnTo>
                <a:lnTo>
                  <a:pt x="1839516" y="1660921"/>
                </a:lnTo>
                <a:lnTo>
                  <a:pt x="1982391" y="1589484"/>
                </a:lnTo>
                <a:lnTo>
                  <a:pt x="2125266" y="1518046"/>
                </a:lnTo>
                <a:lnTo>
                  <a:pt x="2268141" y="1446609"/>
                </a:lnTo>
                <a:lnTo>
                  <a:pt x="2419946" y="1375171"/>
                </a:lnTo>
                <a:lnTo>
                  <a:pt x="2562821" y="1303734"/>
                </a:lnTo>
                <a:lnTo>
                  <a:pt x="2714625" y="1223367"/>
                </a:lnTo>
                <a:lnTo>
                  <a:pt x="2875360" y="1151929"/>
                </a:lnTo>
                <a:lnTo>
                  <a:pt x="3027164" y="1071562"/>
                </a:lnTo>
                <a:lnTo>
                  <a:pt x="3187899" y="1000125"/>
                </a:lnTo>
                <a:lnTo>
                  <a:pt x="3339703" y="937617"/>
                </a:lnTo>
                <a:lnTo>
                  <a:pt x="3500438" y="866179"/>
                </a:lnTo>
                <a:lnTo>
                  <a:pt x="3652242" y="794742"/>
                </a:lnTo>
                <a:lnTo>
                  <a:pt x="3812977" y="723304"/>
                </a:lnTo>
                <a:lnTo>
                  <a:pt x="3964781" y="660796"/>
                </a:lnTo>
                <a:lnTo>
                  <a:pt x="4125516" y="589359"/>
                </a:lnTo>
                <a:lnTo>
                  <a:pt x="4277321" y="526851"/>
                </a:lnTo>
                <a:lnTo>
                  <a:pt x="4429125" y="464343"/>
                </a:lnTo>
                <a:lnTo>
                  <a:pt x="4580930" y="401836"/>
                </a:lnTo>
                <a:lnTo>
                  <a:pt x="4732735" y="339328"/>
                </a:lnTo>
                <a:lnTo>
                  <a:pt x="4875610" y="276820"/>
                </a:lnTo>
                <a:lnTo>
                  <a:pt x="5018485" y="214312"/>
                </a:lnTo>
                <a:lnTo>
                  <a:pt x="5152430" y="160734"/>
                </a:lnTo>
                <a:lnTo>
                  <a:pt x="5277446" y="116086"/>
                </a:lnTo>
                <a:lnTo>
                  <a:pt x="5384602" y="80367"/>
                </a:lnTo>
                <a:lnTo>
                  <a:pt x="5473899" y="53578"/>
                </a:lnTo>
                <a:lnTo>
                  <a:pt x="5545336" y="26789"/>
                </a:lnTo>
                <a:lnTo>
                  <a:pt x="5607844" y="0"/>
                </a:lnTo>
                <a:lnTo>
                  <a:pt x="56078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920383" y="0"/>
            <a:ext cx="2875359" cy="1928813"/>
          </a:xfrm>
          <a:custGeom>
            <a:avLst/>
            <a:gdLst/>
            <a:ahLst/>
            <a:cxnLst/>
            <a:rect l="0" t="0" r="0" b="0"/>
            <a:pathLst>
              <a:path w="2875359" h="1928813">
                <a:moveTo>
                  <a:pt x="2455663" y="151805"/>
                </a:moveTo>
                <a:lnTo>
                  <a:pt x="2428874" y="133945"/>
                </a:lnTo>
                <a:lnTo>
                  <a:pt x="2402085" y="125016"/>
                </a:lnTo>
                <a:lnTo>
                  <a:pt x="2384226" y="107156"/>
                </a:lnTo>
                <a:lnTo>
                  <a:pt x="2357437" y="89297"/>
                </a:lnTo>
                <a:lnTo>
                  <a:pt x="2339577" y="71437"/>
                </a:lnTo>
                <a:lnTo>
                  <a:pt x="2303858" y="53578"/>
                </a:lnTo>
                <a:lnTo>
                  <a:pt x="2268140" y="26789"/>
                </a:lnTo>
                <a:lnTo>
                  <a:pt x="2232422" y="8930"/>
                </a:lnTo>
                <a:lnTo>
                  <a:pt x="2187773" y="0"/>
                </a:lnTo>
                <a:lnTo>
                  <a:pt x="2143125" y="0"/>
                </a:lnTo>
                <a:lnTo>
                  <a:pt x="2089547" y="0"/>
                </a:lnTo>
                <a:lnTo>
                  <a:pt x="2027039" y="0"/>
                </a:lnTo>
                <a:lnTo>
                  <a:pt x="1955601" y="0"/>
                </a:lnTo>
                <a:lnTo>
                  <a:pt x="1884164" y="0"/>
                </a:lnTo>
                <a:lnTo>
                  <a:pt x="1803797" y="0"/>
                </a:lnTo>
                <a:lnTo>
                  <a:pt x="1714500" y="0"/>
                </a:lnTo>
                <a:lnTo>
                  <a:pt x="1625203" y="0"/>
                </a:lnTo>
                <a:lnTo>
                  <a:pt x="1526976" y="0"/>
                </a:lnTo>
                <a:lnTo>
                  <a:pt x="1419820" y="0"/>
                </a:lnTo>
                <a:lnTo>
                  <a:pt x="1312664" y="26789"/>
                </a:lnTo>
                <a:lnTo>
                  <a:pt x="1196578" y="53578"/>
                </a:lnTo>
                <a:lnTo>
                  <a:pt x="937617" y="125016"/>
                </a:lnTo>
                <a:lnTo>
                  <a:pt x="723305" y="205383"/>
                </a:lnTo>
                <a:lnTo>
                  <a:pt x="544711" y="276820"/>
                </a:lnTo>
                <a:lnTo>
                  <a:pt x="401836" y="357187"/>
                </a:lnTo>
                <a:lnTo>
                  <a:pt x="312539" y="437555"/>
                </a:lnTo>
                <a:lnTo>
                  <a:pt x="250031" y="508992"/>
                </a:lnTo>
                <a:lnTo>
                  <a:pt x="205383" y="598289"/>
                </a:lnTo>
                <a:lnTo>
                  <a:pt x="160734" y="678656"/>
                </a:lnTo>
                <a:lnTo>
                  <a:pt x="125015" y="759023"/>
                </a:lnTo>
                <a:lnTo>
                  <a:pt x="98226" y="839391"/>
                </a:lnTo>
                <a:lnTo>
                  <a:pt x="62508" y="910828"/>
                </a:lnTo>
                <a:lnTo>
                  <a:pt x="44648" y="982266"/>
                </a:lnTo>
                <a:lnTo>
                  <a:pt x="26789" y="1035844"/>
                </a:lnTo>
                <a:lnTo>
                  <a:pt x="8930" y="1089422"/>
                </a:lnTo>
                <a:lnTo>
                  <a:pt x="0" y="1134070"/>
                </a:lnTo>
                <a:lnTo>
                  <a:pt x="8930" y="1178719"/>
                </a:lnTo>
                <a:lnTo>
                  <a:pt x="17859" y="1232297"/>
                </a:lnTo>
                <a:lnTo>
                  <a:pt x="35719" y="1285875"/>
                </a:lnTo>
                <a:lnTo>
                  <a:pt x="71437" y="1348383"/>
                </a:lnTo>
                <a:lnTo>
                  <a:pt x="107156" y="1410890"/>
                </a:lnTo>
                <a:lnTo>
                  <a:pt x="151805" y="1464469"/>
                </a:lnTo>
                <a:lnTo>
                  <a:pt x="214312" y="1518047"/>
                </a:lnTo>
                <a:lnTo>
                  <a:pt x="276820" y="1553765"/>
                </a:lnTo>
                <a:lnTo>
                  <a:pt x="339328" y="1580554"/>
                </a:lnTo>
                <a:lnTo>
                  <a:pt x="410765" y="1598414"/>
                </a:lnTo>
                <a:lnTo>
                  <a:pt x="473273" y="1607344"/>
                </a:lnTo>
                <a:lnTo>
                  <a:pt x="544711" y="1616273"/>
                </a:lnTo>
                <a:lnTo>
                  <a:pt x="616148" y="1634133"/>
                </a:lnTo>
                <a:lnTo>
                  <a:pt x="687586" y="1660922"/>
                </a:lnTo>
                <a:lnTo>
                  <a:pt x="759023" y="1705570"/>
                </a:lnTo>
                <a:lnTo>
                  <a:pt x="848320" y="1759148"/>
                </a:lnTo>
                <a:lnTo>
                  <a:pt x="937617" y="1821656"/>
                </a:lnTo>
                <a:lnTo>
                  <a:pt x="1044773" y="1875234"/>
                </a:lnTo>
                <a:lnTo>
                  <a:pt x="1160859" y="1910953"/>
                </a:lnTo>
                <a:lnTo>
                  <a:pt x="1285875" y="1928812"/>
                </a:lnTo>
                <a:lnTo>
                  <a:pt x="1410890" y="1910953"/>
                </a:lnTo>
                <a:lnTo>
                  <a:pt x="1544836" y="1866304"/>
                </a:lnTo>
                <a:lnTo>
                  <a:pt x="1669851" y="1812726"/>
                </a:lnTo>
                <a:lnTo>
                  <a:pt x="1777008" y="1750219"/>
                </a:lnTo>
                <a:lnTo>
                  <a:pt x="1884164" y="1687711"/>
                </a:lnTo>
                <a:lnTo>
                  <a:pt x="1973461" y="1634133"/>
                </a:lnTo>
                <a:lnTo>
                  <a:pt x="2053828" y="1607344"/>
                </a:lnTo>
                <a:lnTo>
                  <a:pt x="2134195" y="1598414"/>
                </a:lnTo>
                <a:lnTo>
                  <a:pt x="2205633" y="1607344"/>
                </a:lnTo>
                <a:lnTo>
                  <a:pt x="2285999" y="1634133"/>
                </a:lnTo>
                <a:lnTo>
                  <a:pt x="2366366" y="1651992"/>
                </a:lnTo>
                <a:lnTo>
                  <a:pt x="2464593" y="1660922"/>
                </a:lnTo>
                <a:lnTo>
                  <a:pt x="2562819" y="1651992"/>
                </a:lnTo>
                <a:lnTo>
                  <a:pt x="2643187" y="1616273"/>
                </a:lnTo>
                <a:lnTo>
                  <a:pt x="2705694" y="1571625"/>
                </a:lnTo>
                <a:lnTo>
                  <a:pt x="2750343" y="1518047"/>
                </a:lnTo>
                <a:lnTo>
                  <a:pt x="2786062" y="1473398"/>
                </a:lnTo>
                <a:lnTo>
                  <a:pt x="2830710" y="1393031"/>
                </a:lnTo>
                <a:lnTo>
                  <a:pt x="2875358" y="1259086"/>
                </a:lnTo>
                <a:lnTo>
                  <a:pt x="2875358" y="1259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670726" y="428625"/>
            <a:ext cx="44649" cy="267892"/>
          </a:xfrm>
          <a:custGeom>
            <a:avLst/>
            <a:gdLst/>
            <a:ahLst/>
            <a:cxnLst/>
            <a:rect l="0" t="0" r="0" b="0"/>
            <a:pathLst>
              <a:path w="44649" h="267892">
                <a:moveTo>
                  <a:pt x="44648" y="267891"/>
                </a:moveTo>
                <a:lnTo>
                  <a:pt x="26789" y="187523"/>
                </a:lnTo>
                <a:lnTo>
                  <a:pt x="8929" y="142875"/>
                </a:lnTo>
                <a:lnTo>
                  <a:pt x="0" y="107156"/>
                </a:lnTo>
                <a:lnTo>
                  <a:pt x="8929" y="71437"/>
                </a:lnTo>
                <a:lnTo>
                  <a:pt x="17859" y="3571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Improved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Improved version: The triangle program accepts three integers, a, b, and c, as input. These are </a:t>
            </a:r>
            <a:r>
              <a:rPr lang="en-US" dirty="0" smtClean="0"/>
              <a:t>taken </a:t>
            </a:r>
            <a:r>
              <a:rPr lang="en-US" dirty="0"/>
              <a:t>to be sides of a triangle. The integers a, b, and c must satisfy the following conditions:</a:t>
            </a:r>
          </a:p>
          <a:p>
            <a:pPr marL="0" indent="0">
              <a:buNone/>
            </a:pPr>
            <a:r>
              <a:rPr lang="en-US" dirty="0"/>
              <a:t>c1. 1 ≤ a ≤ 200 c4. a &lt; b + c</a:t>
            </a:r>
          </a:p>
          <a:p>
            <a:pPr marL="0" indent="0">
              <a:buNone/>
            </a:pPr>
            <a:r>
              <a:rPr lang="en-US" dirty="0"/>
              <a:t>c2. 1 ≤ b ≤ 200 c5. b &lt; a + c</a:t>
            </a:r>
          </a:p>
          <a:p>
            <a:pPr marL="0" indent="0">
              <a:buNone/>
            </a:pPr>
            <a:r>
              <a:rPr lang="en-US" dirty="0"/>
              <a:t>c3. 1 ≤ c ≤ 200 c6. c &lt; a + b</a:t>
            </a:r>
          </a:p>
          <a:p>
            <a:r>
              <a:rPr lang="en-US" dirty="0"/>
              <a:t>The output of the program is the type of triangle determined by the three sides: Equilateral, </a:t>
            </a:r>
            <a:r>
              <a:rPr lang="en-US" dirty="0" smtClean="0"/>
              <a:t>Isosceles</a:t>
            </a:r>
            <a:r>
              <a:rPr lang="en-US" dirty="0"/>
              <a:t>, Scalene, or </a:t>
            </a:r>
            <a:r>
              <a:rPr lang="en-US" dirty="0" err="1"/>
              <a:t>NotATriangle</a:t>
            </a:r>
            <a:r>
              <a:rPr lang="en-US" dirty="0"/>
              <a:t>. If an input value fails any of conditions c1, c2, or c3, the program notes this with an output message, for example, “Value of b is not in the range of permitted </a:t>
            </a:r>
            <a:r>
              <a:rPr lang="en-US" dirty="0" smtClean="0"/>
              <a:t>values</a:t>
            </a:r>
            <a:r>
              <a:rPr lang="en-US" dirty="0"/>
              <a:t>.”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values of a, b, and c satisfy conditions c1, c2, and c3, one of four mutually exclusive </a:t>
            </a:r>
            <a:r>
              <a:rPr lang="en-US" dirty="0" smtClean="0"/>
              <a:t>outputs </a:t>
            </a:r>
            <a:r>
              <a:rPr lang="en-US" dirty="0"/>
              <a:t>is given:</a:t>
            </a:r>
          </a:p>
          <a:p>
            <a:pPr marL="0" indent="0">
              <a:buNone/>
            </a:pPr>
            <a:r>
              <a:rPr lang="en-US" dirty="0"/>
              <a:t>1. If all three sides are equal, the program output is Equilateral.</a:t>
            </a:r>
          </a:p>
          <a:p>
            <a:pPr marL="0" indent="0">
              <a:buNone/>
            </a:pPr>
            <a:r>
              <a:rPr lang="en-US" dirty="0"/>
              <a:t>2. If exactly one pair of sides is equal, the program output is Isosceles.</a:t>
            </a:r>
          </a:p>
          <a:p>
            <a:pPr marL="0" indent="0">
              <a:buNone/>
            </a:pPr>
            <a:r>
              <a:rPr lang="en-US" dirty="0"/>
              <a:t>3. If no pair of sides is equal, the program output is Scalene.</a:t>
            </a:r>
          </a:p>
          <a:p>
            <a:pPr marL="0" indent="0">
              <a:buNone/>
            </a:pPr>
            <a:r>
              <a:rPr lang="en-US" dirty="0"/>
              <a:t>4. If any of conditions c4, c5, and c6 is not met, the program output is </a:t>
            </a:r>
            <a:r>
              <a:rPr lang="en-US" dirty="0" err="1"/>
              <a:t>NotATriangle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875109" y="2339578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55477" y="2303859"/>
            <a:ext cx="910829" cy="26790"/>
          </a:xfrm>
          <a:custGeom>
            <a:avLst/>
            <a:gdLst/>
            <a:ahLst/>
            <a:cxnLst/>
            <a:rect l="0" t="0" r="0" b="0"/>
            <a:pathLst>
              <a:path w="910829" h="26790">
                <a:moveTo>
                  <a:pt x="0" y="8930"/>
                </a:move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80367" y="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78593" y="0"/>
                </a:lnTo>
                <a:lnTo>
                  <a:pt x="214312" y="8930"/>
                </a:lnTo>
                <a:lnTo>
                  <a:pt x="250031" y="8930"/>
                </a:lnTo>
                <a:lnTo>
                  <a:pt x="294679" y="8930"/>
                </a:lnTo>
                <a:lnTo>
                  <a:pt x="348257" y="8930"/>
                </a:lnTo>
                <a:lnTo>
                  <a:pt x="392906" y="8930"/>
                </a:lnTo>
                <a:lnTo>
                  <a:pt x="446484" y="8930"/>
                </a:lnTo>
                <a:lnTo>
                  <a:pt x="500062" y="0"/>
                </a:lnTo>
                <a:lnTo>
                  <a:pt x="553640" y="0"/>
                </a:lnTo>
                <a:lnTo>
                  <a:pt x="607218" y="0"/>
                </a:lnTo>
                <a:lnTo>
                  <a:pt x="660796" y="8930"/>
                </a:lnTo>
                <a:lnTo>
                  <a:pt x="705445" y="8930"/>
                </a:lnTo>
                <a:lnTo>
                  <a:pt x="759023" y="17860"/>
                </a:lnTo>
                <a:lnTo>
                  <a:pt x="812601" y="17860"/>
                </a:lnTo>
                <a:lnTo>
                  <a:pt x="857250" y="26789"/>
                </a:lnTo>
                <a:lnTo>
                  <a:pt x="910828" y="26789"/>
                </a:lnTo>
                <a:lnTo>
                  <a:pt x="91082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28688" y="2553891"/>
            <a:ext cx="1009055" cy="44649"/>
          </a:xfrm>
          <a:custGeom>
            <a:avLst/>
            <a:gdLst/>
            <a:ahLst/>
            <a:cxnLst/>
            <a:rect l="0" t="0" r="0" b="0"/>
            <a:pathLst>
              <a:path w="1009055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8"/>
                </a:lnTo>
                <a:lnTo>
                  <a:pt x="17859" y="35718"/>
                </a:lnTo>
                <a:lnTo>
                  <a:pt x="44648" y="35718"/>
                </a:lnTo>
                <a:lnTo>
                  <a:pt x="71437" y="35718"/>
                </a:lnTo>
                <a:lnTo>
                  <a:pt x="107156" y="35718"/>
                </a:lnTo>
                <a:lnTo>
                  <a:pt x="142875" y="35718"/>
                </a:lnTo>
                <a:lnTo>
                  <a:pt x="178593" y="35718"/>
                </a:lnTo>
                <a:lnTo>
                  <a:pt x="232171" y="35718"/>
                </a:lnTo>
                <a:lnTo>
                  <a:pt x="276820" y="26789"/>
                </a:lnTo>
                <a:lnTo>
                  <a:pt x="330398" y="26789"/>
                </a:lnTo>
                <a:lnTo>
                  <a:pt x="375046" y="17859"/>
                </a:lnTo>
                <a:lnTo>
                  <a:pt x="437554" y="8929"/>
                </a:lnTo>
                <a:lnTo>
                  <a:pt x="491132" y="8929"/>
                </a:lnTo>
                <a:lnTo>
                  <a:pt x="544710" y="0"/>
                </a:lnTo>
                <a:lnTo>
                  <a:pt x="607218" y="0"/>
                </a:lnTo>
                <a:lnTo>
                  <a:pt x="660796" y="0"/>
                </a:lnTo>
                <a:lnTo>
                  <a:pt x="723304" y="0"/>
                </a:lnTo>
                <a:lnTo>
                  <a:pt x="785812" y="0"/>
                </a:lnTo>
                <a:lnTo>
                  <a:pt x="848320" y="0"/>
                </a:lnTo>
                <a:lnTo>
                  <a:pt x="910828" y="8929"/>
                </a:lnTo>
                <a:lnTo>
                  <a:pt x="964406" y="8929"/>
                </a:lnTo>
                <a:lnTo>
                  <a:pt x="1009054" y="0"/>
                </a:lnTo>
                <a:lnTo>
                  <a:pt x="10090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21531" y="2911078"/>
            <a:ext cx="1160861" cy="44649"/>
          </a:xfrm>
          <a:custGeom>
            <a:avLst/>
            <a:gdLst/>
            <a:ahLst/>
            <a:cxnLst/>
            <a:rect l="0" t="0" r="0" b="0"/>
            <a:pathLst>
              <a:path w="1160861" h="44649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89297" y="26789"/>
                </a:lnTo>
                <a:lnTo>
                  <a:pt x="107157" y="26789"/>
                </a:lnTo>
                <a:lnTo>
                  <a:pt x="133946" y="35718"/>
                </a:lnTo>
                <a:lnTo>
                  <a:pt x="169664" y="35718"/>
                </a:lnTo>
                <a:lnTo>
                  <a:pt x="205383" y="35718"/>
                </a:lnTo>
                <a:lnTo>
                  <a:pt x="241102" y="44648"/>
                </a:lnTo>
                <a:lnTo>
                  <a:pt x="285750" y="44648"/>
                </a:lnTo>
                <a:lnTo>
                  <a:pt x="339328" y="44648"/>
                </a:lnTo>
                <a:lnTo>
                  <a:pt x="392907" y="44648"/>
                </a:lnTo>
                <a:lnTo>
                  <a:pt x="446485" y="35718"/>
                </a:lnTo>
                <a:lnTo>
                  <a:pt x="500063" y="35718"/>
                </a:lnTo>
                <a:lnTo>
                  <a:pt x="562571" y="26789"/>
                </a:lnTo>
                <a:lnTo>
                  <a:pt x="625078" y="26789"/>
                </a:lnTo>
                <a:lnTo>
                  <a:pt x="696516" y="26789"/>
                </a:lnTo>
                <a:lnTo>
                  <a:pt x="759024" y="26789"/>
                </a:lnTo>
                <a:lnTo>
                  <a:pt x="821532" y="17859"/>
                </a:lnTo>
                <a:lnTo>
                  <a:pt x="884039" y="17859"/>
                </a:lnTo>
                <a:lnTo>
                  <a:pt x="946547" y="17859"/>
                </a:lnTo>
                <a:lnTo>
                  <a:pt x="1009055" y="26789"/>
                </a:lnTo>
                <a:lnTo>
                  <a:pt x="1062633" y="26789"/>
                </a:lnTo>
                <a:lnTo>
                  <a:pt x="1116211" y="35718"/>
                </a:lnTo>
                <a:lnTo>
                  <a:pt x="1160860" y="44648"/>
                </a:lnTo>
                <a:lnTo>
                  <a:pt x="116086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91258" y="2089547"/>
            <a:ext cx="517923" cy="732235"/>
          </a:xfrm>
          <a:custGeom>
            <a:avLst/>
            <a:gdLst/>
            <a:ahLst/>
            <a:cxnLst/>
            <a:rect l="0" t="0" r="0" b="0"/>
            <a:pathLst>
              <a:path w="517923" h="732235">
                <a:moveTo>
                  <a:pt x="44648" y="53578"/>
                </a:moveTo>
                <a:lnTo>
                  <a:pt x="3571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125015"/>
                </a:lnTo>
                <a:lnTo>
                  <a:pt x="0" y="178593"/>
                </a:lnTo>
                <a:lnTo>
                  <a:pt x="0" y="258961"/>
                </a:lnTo>
                <a:lnTo>
                  <a:pt x="0" y="348257"/>
                </a:lnTo>
                <a:lnTo>
                  <a:pt x="0" y="455414"/>
                </a:lnTo>
                <a:lnTo>
                  <a:pt x="8930" y="553641"/>
                </a:lnTo>
                <a:lnTo>
                  <a:pt x="8930" y="634008"/>
                </a:lnTo>
                <a:lnTo>
                  <a:pt x="8930" y="696516"/>
                </a:lnTo>
                <a:lnTo>
                  <a:pt x="8930" y="732234"/>
                </a:lnTo>
                <a:lnTo>
                  <a:pt x="0" y="732234"/>
                </a:lnTo>
                <a:lnTo>
                  <a:pt x="0" y="714374"/>
                </a:lnTo>
                <a:lnTo>
                  <a:pt x="8930" y="660797"/>
                </a:lnTo>
                <a:lnTo>
                  <a:pt x="8930" y="589359"/>
                </a:lnTo>
                <a:lnTo>
                  <a:pt x="8930" y="500062"/>
                </a:lnTo>
                <a:lnTo>
                  <a:pt x="26789" y="401836"/>
                </a:lnTo>
                <a:lnTo>
                  <a:pt x="35719" y="312539"/>
                </a:lnTo>
                <a:lnTo>
                  <a:pt x="53578" y="223242"/>
                </a:lnTo>
                <a:lnTo>
                  <a:pt x="62508" y="160734"/>
                </a:lnTo>
                <a:lnTo>
                  <a:pt x="80367" y="107156"/>
                </a:lnTo>
                <a:lnTo>
                  <a:pt x="80367" y="80367"/>
                </a:lnTo>
                <a:lnTo>
                  <a:pt x="80367" y="80367"/>
                </a:lnTo>
                <a:lnTo>
                  <a:pt x="71437" y="107156"/>
                </a:lnTo>
                <a:lnTo>
                  <a:pt x="62508" y="160734"/>
                </a:lnTo>
                <a:lnTo>
                  <a:pt x="53578" y="241101"/>
                </a:lnTo>
                <a:lnTo>
                  <a:pt x="44648" y="330398"/>
                </a:lnTo>
                <a:lnTo>
                  <a:pt x="53578" y="428625"/>
                </a:lnTo>
                <a:lnTo>
                  <a:pt x="62508" y="526851"/>
                </a:lnTo>
                <a:lnTo>
                  <a:pt x="71437" y="598289"/>
                </a:lnTo>
                <a:lnTo>
                  <a:pt x="89297" y="642937"/>
                </a:lnTo>
                <a:lnTo>
                  <a:pt x="107156" y="669726"/>
                </a:lnTo>
                <a:lnTo>
                  <a:pt x="125015" y="669726"/>
                </a:lnTo>
                <a:lnTo>
                  <a:pt x="142875" y="634008"/>
                </a:lnTo>
                <a:lnTo>
                  <a:pt x="160734" y="580430"/>
                </a:lnTo>
                <a:lnTo>
                  <a:pt x="169664" y="508992"/>
                </a:lnTo>
                <a:lnTo>
                  <a:pt x="178594" y="419695"/>
                </a:lnTo>
                <a:lnTo>
                  <a:pt x="187523" y="312539"/>
                </a:lnTo>
                <a:lnTo>
                  <a:pt x="196453" y="214312"/>
                </a:lnTo>
                <a:lnTo>
                  <a:pt x="205383" y="116086"/>
                </a:lnTo>
                <a:lnTo>
                  <a:pt x="214312" y="44648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26789"/>
                </a:lnTo>
                <a:lnTo>
                  <a:pt x="196453" y="89297"/>
                </a:lnTo>
                <a:lnTo>
                  <a:pt x="187523" y="187523"/>
                </a:lnTo>
                <a:lnTo>
                  <a:pt x="178594" y="294679"/>
                </a:lnTo>
                <a:lnTo>
                  <a:pt x="178594" y="410766"/>
                </a:lnTo>
                <a:lnTo>
                  <a:pt x="178594" y="535781"/>
                </a:lnTo>
                <a:lnTo>
                  <a:pt x="187523" y="625078"/>
                </a:lnTo>
                <a:lnTo>
                  <a:pt x="187523" y="687586"/>
                </a:lnTo>
                <a:lnTo>
                  <a:pt x="205383" y="723304"/>
                </a:lnTo>
                <a:lnTo>
                  <a:pt x="214312" y="723304"/>
                </a:lnTo>
                <a:lnTo>
                  <a:pt x="223242" y="696516"/>
                </a:lnTo>
                <a:lnTo>
                  <a:pt x="241101" y="625078"/>
                </a:lnTo>
                <a:lnTo>
                  <a:pt x="250031" y="535781"/>
                </a:lnTo>
                <a:lnTo>
                  <a:pt x="258961" y="428625"/>
                </a:lnTo>
                <a:lnTo>
                  <a:pt x="267890" y="312539"/>
                </a:lnTo>
                <a:lnTo>
                  <a:pt x="285750" y="196453"/>
                </a:lnTo>
                <a:lnTo>
                  <a:pt x="294680" y="107156"/>
                </a:lnTo>
                <a:lnTo>
                  <a:pt x="303609" y="44648"/>
                </a:lnTo>
                <a:lnTo>
                  <a:pt x="303609" y="26789"/>
                </a:lnTo>
                <a:lnTo>
                  <a:pt x="303609" y="53578"/>
                </a:lnTo>
                <a:lnTo>
                  <a:pt x="294680" y="116086"/>
                </a:lnTo>
                <a:lnTo>
                  <a:pt x="285750" y="205382"/>
                </a:lnTo>
                <a:lnTo>
                  <a:pt x="285750" y="321468"/>
                </a:lnTo>
                <a:lnTo>
                  <a:pt x="285750" y="446484"/>
                </a:lnTo>
                <a:lnTo>
                  <a:pt x="285750" y="553641"/>
                </a:lnTo>
                <a:lnTo>
                  <a:pt x="294680" y="642937"/>
                </a:lnTo>
                <a:lnTo>
                  <a:pt x="303609" y="687586"/>
                </a:lnTo>
                <a:lnTo>
                  <a:pt x="303609" y="705445"/>
                </a:lnTo>
                <a:lnTo>
                  <a:pt x="321469" y="696516"/>
                </a:lnTo>
                <a:lnTo>
                  <a:pt x="330398" y="651867"/>
                </a:lnTo>
                <a:lnTo>
                  <a:pt x="348258" y="580430"/>
                </a:lnTo>
                <a:lnTo>
                  <a:pt x="357187" y="491133"/>
                </a:lnTo>
                <a:lnTo>
                  <a:pt x="366117" y="392906"/>
                </a:lnTo>
                <a:lnTo>
                  <a:pt x="366117" y="294679"/>
                </a:lnTo>
                <a:lnTo>
                  <a:pt x="375047" y="214312"/>
                </a:lnTo>
                <a:lnTo>
                  <a:pt x="375047" y="151804"/>
                </a:lnTo>
                <a:lnTo>
                  <a:pt x="375047" y="133945"/>
                </a:lnTo>
                <a:lnTo>
                  <a:pt x="375047" y="151804"/>
                </a:lnTo>
                <a:lnTo>
                  <a:pt x="366117" y="196453"/>
                </a:lnTo>
                <a:lnTo>
                  <a:pt x="357187" y="267890"/>
                </a:lnTo>
                <a:lnTo>
                  <a:pt x="348258" y="357187"/>
                </a:lnTo>
                <a:lnTo>
                  <a:pt x="348258" y="446484"/>
                </a:lnTo>
                <a:lnTo>
                  <a:pt x="339328" y="535781"/>
                </a:lnTo>
                <a:lnTo>
                  <a:pt x="339328" y="607219"/>
                </a:lnTo>
                <a:lnTo>
                  <a:pt x="348258" y="660797"/>
                </a:lnTo>
                <a:lnTo>
                  <a:pt x="357187" y="696516"/>
                </a:lnTo>
                <a:lnTo>
                  <a:pt x="366117" y="705445"/>
                </a:lnTo>
                <a:lnTo>
                  <a:pt x="375047" y="705445"/>
                </a:lnTo>
                <a:lnTo>
                  <a:pt x="392906" y="678656"/>
                </a:lnTo>
                <a:lnTo>
                  <a:pt x="401836" y="625078"/>
                </a:lnTo>
                <a:lnTo>
                  <a:pt x="410765" y="562570"/>
                </a:lnTo>
                <a:lnTo>
                  <a:pt x="419695" y="482203"/>
                </a:lnTo>
                <a:lnTo>
                  <a:pt x="419695" y="383976"/>
                </a:lnTo>
                <a:lnTo>
                  <a:pt x="419695" y="285750"/>
                </a:lnTo>
                <a:lnTo>
                  <a:pt x="410765" y="196453"/>
                </a:lnTo>
                <a:lnTo>
                  <a:pt x="410765" y="116086"/>
                </a:lnTo>
                <a:lnTo>
                  <a:pt x="401836" y="53578"/>
                </a:lnTo>
                <a:lnTo>
                  <a:pt x="401836" y="35718"/>
                </a:lnTo>
                <a:lnTo>
                  <a:pt x="401836" y="53578"/>
                </a:lnTo>
                <a:lnTo>
                  <a:pt x="401836" y="98226"/>
                </a:lnTo>
                <a:lnTo>
                  <a:pt x="401836" y="169664"/>
                </a:lnTo>
                <a:lnTo>
                  <a:pt x="401836" y="267890"/>
                </a:lnTo>
                <a:lnTo>
                  <a:pt x="410765" y="366117"/>
                </a:lnTo>
                <a:lnTo>
                  <a:pt x="410765" y="464344"/>
                </a:lnTo>
                <a:lnTo>
                  <a:pt x="419695" y="553641"/>
                </a:lnTo>
                <a:lnTo>
                  <a:pt x="419695" y="625078"/>
                </a:lnTo>
                <a:lnTo>
                  <a:pt x="428625" y="669726"/>
                </a:lnTo>
                <a:lnTo>
                  <a:pt x="428625" y="687586"/>
                </a:lnTo>
                <a:lnTo>
                  <a:pt x="437555" y="669726"/>
                </a:lnTo>
                <a:lnTo>
                  <a:pt x="437555" y="625078"/>
                </a:lnTo>
                <a:lnTo>
                  <a:pt x="437555" y="562570"/>
                </a:lnTo>
                <a:lnTo>
                  <a:pt x="437555" y="473273"/>
                </a:lnTo>
                <a:lnTo>
                  <a:pt x="437555" y="366117"/>
                </a:lnTo>
                <a:lnTo>
                  <a:pt x="446484" y="258961"/>
                </a:lnTo>
                <a:lnTo>
                  <a:pt x="455414" y="178593"/>
                </a:lnTo>
                <a:lnTo>
                  <a:pt x="464344" y="116086"/>
                </a:lnTo>
                <a:lnTo>
                  <a:pt x="464344" y="89297"/>
                </a:lnTo>
                <a:lnTo>
                  <a:pt x="464344" y="107156"/>
                </a:lnTo>
                <a:lnTo>
                  <a:pt x="455414" y="160734"/>
                </a:lnTo>
                <a:lnTo>
                  <a:pt x="455414" y="241101"/>
                </a:lnTo>
                <a:lnTo>
                  <a:pt x="446484" y="339328"/>
                </a:lnTo>
                <a:lnTo>
                  <a:pt x="446484" y="437555"/>
                </a:lnTo>
                <a:lnTo>
                  <a:pt x="446484" y="526851"/>
                </a:lnTo>
                <a:lnTo>
                  <a:pt x="446484" y="589359"/>
                </a:lnTo>
                <a:lnTo>
                  <a:pt x="455414" y="625078"/>
                </a:lnTo>
                <a:lnTo>
                  <a:pt x="473273" y="634008"/>
                </a:lnTo>
                <a:lnTo>
                  <a:pt x="482203" y="625078"/>
                </a:lnTo>
                <a:lnTo>
                  <a:pt x="500062" y="589359"/>
                </a:lnTo>
                <a:lnTo>
                  <a:pt x="508992" y="544711"/>
                </a:lnTo>
                <a:lnTo>
                  <a:pt x="517922" y="482203"/>
                </a:lnTo>
                <a:lnTo>
                  <a:pt x="517922" y="428625"/>
                </a:lnTo>
                <a:lnTo>
                  <a:pt x="508992" y="383976"/>
                </a:lnTo>
                <a:lnTo>
                  <a:pt x="491133" y="357187"/>
                </a:lnTo>
                <a:lnTo>
                  <a:pt x="491133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20070" y="2009179"/>
            <a:ext cx="160736" cy="125017"/>
          </a:xfrm>
          <a:custGeom>
            <a:avLst/>
            <a:gdLst/>
            <a:ahLst/>
            <a:cxnLst/>
            <a:rect l="0" t="0" r="0" b="0"/>
            <a:pathLst>
              <a:path w="160736" h="125017">
                <a:moveTo>
                  <a:pt x="8930" y="107157"/>
                </a:moveTo>
                <a:lnTo>
                  <a:pt x="893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16086"/>
                </a:lnTo>
                <a:lnTo>
                  <a:pt x="44649" y="98227"/>
                </a:lnTo>
                <a:lnTo>
                  <a:pt x="71438" y="80368"/>
                </a:lnTo>
                <a:lnTo>
                  <a:pt x="98227" y="53579"/>
                </a:lnTo>
                <a:lnTo>
                  <a:pt x="125016" y="26790"/>
                </a:lnTo>
                <a:lnTo>
                  <a:pt x="14287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66492" y="2384226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35719"/>
                </a:moveTo>
                <a:lnTo>
                  <a:pt x="3571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02211" y="2196703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8930" y="187523"/>
                </a:move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17859" y="232172"/>
                </a:lnTo>
                <a:lnTo>
                  <a:pt x="26789" y="232172"/>
                </a:lnTo>
                <a:lnTo>
                  <a:pt x="35719" y="214312"/>
                </a:lnTo>
                <a:lnTo>
                  <a:pt x="53578" y="196453"/>
                </a:lnTo>
                <a:lnTo>
                  <a:pt x="80367" y="151805"/>
                </a:lnTo>
                <a:lnTo>
                  <a:pt x="116086" y="107156"/>
                </a:lnTo>
                <a:lnTo>
                  <a:pt x="142875" y="62508"/>
                </a:lnTo>
                <a:lnTo>
                  <a:pt x="178594" y="2678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37930" y="2518172"/>
            <a:ext cx="205384" cy="205384"/>
          </a:xfrm>
          <a:custGeom>
            <a:avLst/>
            <a:gdLst/>
            <a:ahLst/>
            <a:cxnLst/>
            <a:rect l="0" t="0" r="0" b="0"/>
            <a:pathLst>
              <a:path w="205384" h="205384">
                <a:moveTo>
                  <a:pt x="8929" y="205383"/>
                </a:moveTo>
                <a:lnTo>
                  <a:pt x="8929" y="205383"/>
                </a:lnTo>
                <a:lnTo>
                  <a:pt x="8929" y="196453"/>
                </a:lnTo>
                <a:lnTo>
                  <a:pt x="8929" y="19645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3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205383"/>
                </a:lnTo>
                <a:lnTo>
                  <a:pt x="17859" y="196453"/>
                </a:lnTo>
                <a:lnTo>
                  <a:pt x="26789" y="178594"/>
                </a:lnTo>
                <a:lnTo>
                  <a:pt x="53578" y="160734"/>
                </a:lnTo>
                <a:lnTo>
                  <a:pt x="80367" y="125016"/>
                </a:lnTo>
                <a:lnTo>
                  <a:pt x="116086" y="89297"/>
                </a:lnTo>
                <a:lnTo>
                  <a:pt x="151804" y="62508"/>
                </a:lnTo>
                <a:lnTo>
                  <a:pt x="187523" y="2678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86188" y="2098476"/>
            <a:ext cx="508993" cy="696517"/>
          </a:xfrm>
          <a:custGeom>
            <a:avLst/>
            <a:gdLst/>
            <a:ahLst/>
            <a:cxnLst/>
            <a:rect l="0" t="0" r="0" b="0"/>
            <a:pathLst>
              <a:path w="508993" h="696517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29" y="62508"/>
                </a:lnTo>
                <a:lnTo>
                  <a:pt x="26789" y="80368"/>
                </a:lnTo>
                <a:lnTo>
                  <a:pt x="53578" y="89297"/>
                </a:lnTo>
                <a:lnTo>
                  <a:pt x="89296" y="89297"/>
                </a:lnTo>
                <a:lnTo>
                  <a:pt x="142875" y="89297"/>
                </a:lnTo>
                <a:lnTo>
                  <a:pt x="196453" y="80368"/>
                </a:lnTo>
                <a:lnTo>
                  <a:pt x="258960" y="80368"/>
                </a:lnTo>
                <a:lnTo>
                  <a:pt x="321468" y="80368"/>
                </a:lnTo>
                <a:lnTo>
                  <a:pt x="366117" y="98227"/>
                </a:lnTo>
                <a:lnTo>
                  <a:pt x="419695" y="125016"/>
                </a:lnTo>
                <a:lnTo>
                  <a:pt x="455414" y="151805"/>
                </a:lnTo>
                <a:lnTo>
                  <a:pt x="482203" y="196453"/>
                </a:lnTo>
                <a:lnTo>
                  <a:pt x="500062" y="241102"/>
                </a:lnTo>
                <a:lnTo>
                  <a:pt x="508992" y="285750"/>
                </a:lnTo>
                <a:lnTo>
                  <a:pt x="500062" y="330399"/>
                </a:lnTo>
                <a:lnTo>
                  <a:pt x="482203" y="366118"/>
                </a:lnTo>
                <a:lnTo>
                  <a:pt x="455414" y="392907"/>
                </a:lnTo>
                <a:lnTo>
                  <a:pt x="428625" y="419696"/>
                </a:lnTo>
                <a:lnTo>
                  <a:pt x="392906" y="446485"/>
                </a:lnTo>
                <a:lnTo>
                  <a:pt x="357187" y="482204"/>
                </a:lnTo>
                <a:lnTo>
                  <a:pt x="321468" y="517922"/>
                </a:lnTo>
                <a:lnTo>
                  <a:pt x="303609" y="553641"/>
                </a:lnTo>
                <a:lnTo>
                  <a:pt x="294679" y="598290"/>
                </a:lnTo>
                <a:lnTo>
                  <a:pt x="303609" y="634008"/>
                </a:lnTo>
                <a:lnTo>
                  <a:pt x="312539" y="669727"/>
                </a:lnTo>
                <a:lnTo>
                  <a:pt x="330398" y="696516"/>
                </a:lnTo>
                <a:lnTo>
                  <a:pt x="357187" y="696516"/>
                </a:lnTo>
                <a:lnTo>
                  <a:pt x="375046" y="687587"/>
                </a:lnTo>
                <a:lnTo>
                  <a:pt x="375046" y="687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72000" y="2294929"/>
            <a:ext cx="303610" cy="258963"/>
          </a:xfrm>
          <a:custGeom>
            <a:avLst/>
            <a:gdLst/>
            <a:ahLst/>
            <a:cxnLst/>
            <a:rect l="0" t="0" r="0" b="0"/>
            <a:pathLst>
              <a:path w="303610" h="258963">
                <a:moveTo>
                  <a:pt x="0" y="89297"/>
                </a:move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17859" y="160735"/>
                </a:lnTo>
                <a:lnTo>
                  <a:pt x="35719" y="160735"/>
                </a:lnTo>
                <a:lnTo>
                  <a:pt x="53578" y="160735"/>
                </a:lnTo>
                <a:lnTo>
                  <a:pt x="80367" y="142875"/>
                </a:lnTo>
                <a:lnTo>
                  <a:pt x="107156" y="125016"/>
                </a:lnTo>
                <a:lnTo>
                  <a:pt x="125016" y="98227"/>
                </a:lnTo>
                <a:lnTo>
                  <a:pt x="142875" y="71438"/>
                </a:lnTo>
                <a:lnTo>
                  <a:pt x="151805" y="44649"/>
                </a:lnTo>
                <a:lnTo>
                  <a:pt x="151805" y="1786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107156" y="44649"/>
                </a:lnTo>
                <a:lnTo>
                  <a:pt x="89297" y="89297"/>
                </a:lnTo>
                <a:lnTo>
                  <a:pt x="89297" y="142875"/>
                </a:lnTo>
                <a:lnTo>
                  <a:pt x="89297" y="196454"/>
                </a:lnTo>
                <a:lnTo>
                  <a:pt x="98227" y="232173"/>
                </a:lnTo>
                <a:lnTo>
                  <a:pt x="116086" y="258962"/>
                </a:lnTo>
                <a:lnTo>
                  <a:pt x="142875" y="258962"/>
                </a:lnTo>
                <a:lnTo>
                  <a:pt x="178594" y="250032"/>
                </a:lnTo>
                <a:lnTo>
                  <a:pt x="214313" y="223243"/>
                </a:lnTo>
                <a:lnTo>
                  <a:pt x="241102" y="187524"/>
                </a:lnTo>
                <a:lnTo>
                  <a:pt x="276820" y="133946"/>
                </a:lnTo>
                <a:lnTo>
                  <a:pt x="294680" y="71438"/>
                </a:lnTo>
                <a:lnTo>
                  <a:pt x="303609" y="8930"/>
                </a:lnTo>
                <a:lnTo>
                  <a:pt x="30360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66680" y="2125265"/>
            <a:ext cx="133946" cy="375049"/>
          </a:xfrm>
          <a:custGeom>
            <a:avLst/>
            <a:gdLst/>
            <a:ahLst/>
            <a:cxnLst/>
            <a:rect l="0" t="0" r="0" b="0"/>
            <a:pathLst>
              <a:path w="133946" h="375049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25016"/>
                </a:lnTo>
                <a:lnTo>
                  <a:pt x="8929" y="178594"/>
                </a:lnTo>
                <a:lnTo>
                  <a:pt x="17859" y="241102"/>
                </a:lnTo>
                <a:lnTo>
                  <a:pt x="35718" y="294680"/>
                </a:lnTo>
                <a:lnTo>
                  <a:pt x="53578" y="339329"/>
                </a:lnTo>
                <a:lnTo>
                  <a:pt x="71437" y="366118"/>
                </a:lnTo>
                <a:lnTo>
                  <a:pt x="89297" y="375048"/>
                </a:lnTo>
                <a:lnTo>
                  <a:pt x="107156" y="366118"/>
                </a:lnTo>
                <a:lnTo>
                  <a:pt x="116086" y="348258"/>
                </a:lnTo>
                <a:lnTo>
                  <a:pt x="133945" y="321469"/>
                </a:lnTo>
                <a:lnTo>
                  <a:pt x="133945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7414" y="2330648"/>
            <a:ext cx="62509" cy="169666"/>
          </a:xfrm>
          <a:custGeom>
            <a:avLst/>
            <a:gdLst/>
            <a:ahLst/>
            <a:cxnLst/>
            <a:rect l="0" t="0" r="0" b="0"/>
            <a:pathLst>
              <a:path w="62509" h="169666">
                <a:moveTo>
                  <a:pt x="0" y="35719"/>
                </a:move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59" y="169665"/>
                </a:lnTo>
                <a:lnTo>
                  <a:pt x="35719" y="160735"/>
                </a:lnTo>
                <a:lnTo>
                  <a:pt x="44649" y="142875"/>
                </a:lnTo>
                <a:lnTo>
                  <a:pt x="53578" y="116086"/>
                </a:lnTo>
                <a:lnTo>
                  <a:pt x="62508" y="62508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45273" y="2134195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8930"/>
                </a:moveTo>
                <a:lnTo>
                  <a:pt x="26790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17860" y="8930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70289" y="2223492"/>
            <a:ext cx="276821" cy="250032"/>
          </a:xfrm>
          <a:custGeom>
            <a:avLst/>
            <a:gdLst/>
            <a:ahLst/>
            <a:cxnLst/>
            <a:rect l="0" t="0" r="0" b="0"/>
            <a:pathLst>
              <a:path w="276821" h="250032">
                <a:moveTo>
                  <a:pt x="17859" y="160734"/>
                </a:moveTo>
                <a:lnTo>
                  <a:pt x="8930" y="16966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2"/>
                </a:lnTo>
                <a:lnTo>
                  <a:pt x="17859" y="241102"/>
                </a:lnTo>
                <a:lnTo>
                  <a:pt x="26789" y="241102"/>
                </a:lnTo>
                <a:lnTo>
                  <a:pt x="44649" y="223242"/>
                </a:lnTo>
                <a:lnTo>
                  <a:pt x="53578" y="196453"/>
                </a:lnTo>
                <a:lnTo>
                  <a:pt x="71438" y="160734"/>
                </a:lnTo>
                <a:lnTo>
                  <a:pt x="89297" y="116086"/>
                </a:lnTo>
                <a:lnTo>
                  <a:pt x="98227" y="80367"/>
                </a:lnTo>
                <a:lnTo>
                  <a:pt x="116086" y="53578"/>
                </a:lnTo>
                <a:lnTo>
                  <a:pt x="125016" y="3571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42875" y="98227"/>
                </a:lnTo>
                <a:lnTo>
                  <a:pt x="142875" y="142875"/>
                </a:lnTo>
                <a:lnTo>
                  <a:pt x="142875" y="187523"/>
                </a:lnTo>
                <a:lnTo>
                  <a:pt x="133945" y="214312"/>
                </a:lnTo>
                <a:lnTo>
                  <a:pt x="133945" y="241102"/>
                </a:lnTo>
                <a:lnTo>
                  <a:pt x="133945" y="250031"/>
                </a:lnTo>
                <a:lnTo>
                  <a:pt x="142875" y="250031"/>
                </a:lnTo>
                <a:lnTo>
                  <a:pt x="151805" y="232172"/>
                </a:lnTo>
                <a:lnTo>
                  <a:pt x="169664" y="196453"/>
                </a:lnTo>
                <a:lnTo>
                  <a:pt x="187524" y="142875"/>
                </a:lnTo>
                <a:lnTo>
                  <a:pt x="205383" y="89297"/>
                </a:lnTo>
                <a:lnTo>
                  <a:pt x="223242" y="44648"/>
                </a:lnTo>
                <a:lnTo>
                  <a:pt x="250031" y="17859"/>
                </a:lnTo>
                <a:lnTo>
                  <a:pt x="258961" y="0"/>
                </a:lnTo>
                <a:lnTo>
                  <a:pt x="267891" y="17859"/>
                </a:lnTo>
                <a:lnTo>
                  <a:pt x="267891" y="44648"/>
                </a:lnTo>
                <a:lnTo>
                  <a:pt x="267891" y="80367"/>
                </a:lnTo>
                <a:lnTo>
                  <a:pt x="258961" y="125016"/>
                </a:lnTo>
                <a:lnTo>
                  <a:pt x="250031" y="169664"/>
                </a:lnTo>
                <a:lnTo>
                  <a:pt x="241102" y="205383"/>
                </a:lnTo>
                <a:lnTo>
                  <a:pt x="241102" y="232172"/>
                </a:lnTo>
                <a:lnTo>
                  <a:pt x="241102" y="241102"/>
                </a:lnTo>
                <a:lnTo>
                  <a:pt x="250031" y="232172"/>
                </a:lnTo>
                <a:lnTo>
                  <a:pt x="258961" y="214312"/>
                </a:lnTo>
                <a:lnTo>
                  <a:pt x="276820" y="169664"/>
                </a:lnTo>
                <a:lnTo>
                  <a:pt x="27682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91758" y="2312789"/>
            <a:ext cx="44649" cy="133946"/>
          </a:xfrm>
          <a:custGeom>
            <a:avLst/>
            <a:gdLst/>
            <a:ahLst/>
            <a:cxnLst/>
            <a:rect l="0" t="0" r="0" b="0"/>
            <a:pathLst>
              <a:path w="44649" h="133946">
                <a:moveTo>
                  <a:pt x="44648" y="26789"/>
                </a:moveTo>
                <a:lnTo>
                  <a:pt x="44648" y="44648"/>
                </a:lnTo>
                <a:lnTo>
                  <a:pt x="35719" y="62508"/>
                </a:lnTo>
                <a:lnTo>
                  <a:pt x="17859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25015"/>
                </a:lnTo>
                <a:lnTo>
                  <a:pt x="0" y="107156"/>
                </a:lnTo>
                <a:lnTo>
                  <a:pt x="8930" y="62508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491758" y="2035969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53578" y="0"/>
                </a:moveTo>
                <a:lnTo>
                  <a:pt x="44648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61422" y="1982390"/>
            <a:ext cx="634009" cy="464345"/>
          </a:xfrm>
          <a:custGeom>
            <a:avLst/>
            <a:gdLst/>
            <a:ahLst/>
            <a:cxnLst/>
            <a:rect l="0" t="0" r="0" b="0"/>
            <a:pathLst>
              <a:path w="634009" h="464345">
                <a:moveTo>
                  <a:pt x="80367" y="303610"/>
                </a:moveTo>
                <a:lnTo>
                  <a:pt x="71437" y="303610"/>
                </a:lnTo>
                <a:lnTo>
                  <a:pt x="62508" y="312539"/>
                </a:lnTo>
                <a:lnTo>
                  <a:pt x="44648" y="312539"/>
                </a:lnTo>
                <a:lnTo>
                  <a:pt x="35719" y="321469"/>
                </a:lnTo>
                <a:lnTo>
                  <a:pt x="17859" y="330399"/>
                </a:lnTo>
                <a:lnTo>
                  <a:pt x="8930" y="348258"/>
                </a:lnTo>
                <a:lnTo>
                  <a:pt x="0" y="366118"/>
                </a:lnTo>
                <a:lnTo>
                  <a:pt x="8930" y="383977"/>
                </a:lnTo>
                <a:lnTo>
                  <a:pt x="17859" y="401836"/>
                </a:lnTo>
                <a:lnTo>
                  <a:pt x="35719" y="410766"/>
                </a:lnTo>
                <a:lnTo>
                  <a:pt x="53578" y="410766"/>
                </a:lnTo>
                <a:lnTo>
                  <a:pt x="71437" y="401836"/>
                </a:lnTo>
                <a:lnTo>
                  <a:pt x="89297" y="375047"/>
                </a:lnTo>
                <a:lnTo>
                  <a:pt x="98226" y="348258"/>
                </a:lnTo>
                <a:lnTo>
                  <a:pt x="116086" y="321469"/>
                </a:lnTo>
                <a:lnTo>
                  <a:pt x="125016" y="294680"/>
                </a:lnTo>
                <a:lnTo>
                  <a:pt x="125016" y="285750"/>
                </a:lnTo>
                <a:lnTo>
                  <a:pt x="133945" y="285750"/>
                </a:lnTo>
                <a:lnTo>
                  <a:pt x="133945" y="312539"/>
                </a:lnTo>
                <a:lnTo>
                  <a:pt x="133945" y="348258"/>
                </a:lnTo>
                <a:lnTo>
                  <a:pt x="133945" y="383977"/>
                </a:lnTo>
                <a:lnTo>
                  <a:pt x="133945" y="410766"/>
                </a:lnTo>
                <a:lnTo>
                  <a:pt x="142875" y="437555"/>
                </a:lnTo>
                <a:lnTo>
                  <a:pt x="151805" y="455414"/>
                </a:lnTo>
                <a:lnTo>
                  <a:pt x="160734" y="455414"/>
                </a:lnTo>
                <a:lnTo>
                  <a:pt x="178594" y="437555"/>
                </a:lnTo>
                <a:lnTo>
                  <a:pt x="196453" y="419696"/>
                </a:lnTo>
                <a:lnTo>
                  <a:pt x="214312" y="375047"/>
                </a:lnTo>
                <a:lnTo>
                  <a:pt x="232172" y="339329"/>
                </a:lnTo>
                <a:lnTo>
                  <a:pt x="250031" y="294680"/>
                </a:lnTo>
                <a:lnTo>
                  <a:pt x="267891" y="258961"/>
                </a:lnTo>
                <a:lnTo>
                  <a:pt x="276820" y="241102"/>
                </a:lnTo>
                <a:lnTo>
                  <a:pt x="267891" y="241102"/>
                </a:lnTo>
                <a:lnTo>
                  <a:pt x="258961" y="267891"/>
                </a:lnTo>
                <a:lnTo>
                  <a:pt x="241101" y="312539"/>
                </a:lnTo>
                <a:lnTo>
                  <a:pt x="223242" y="357188"/>
                </a:lnTo>
                <a:lnTo>
                  <a:pt x="205383" y="401836"/>
                </a:lnTo>
                <a:lnTo>
                  <a:pt x="196453" y="437555"/>
                </a:lnTo>
                <a:lnTo>
                  <a:pt x="187523" y="455414"/>
                </a:lnTo>
                <a:lnTo>
                  <a:pt x="187523" y="464344"/>
                </a:lnTo>
                <a:lnTo>
                  <a:pt x="196453" y="464344"/>
                </a:lnTo>
                <a:lnTo>
                  <a:pt x="214312" y="446485"/>
                </a:lnTo>
                <a:lnTo>
                  <a:pt x="241101" y="419696"/>
                </a:lnTo>
                <a:lnTo>
                  <a:pt x="267891" y="375047"/>
                </a:lnTo>
                <a:lnTo>
                  <a:pt x="285750" y="339329"/>
                </a:lnTo>
                <a:lnTo>
                  <a:pt x="312539" y="303610"/>
                </a:lnTo>
                <a:lnTo>
                  <a:pt x="330398" y="285750"/>
                </a:lnTo>
                <a:lnTo>
                  <a:pt x="339328" y="285750"/>
                </a:lnTo>
                <a:lnTo>
                  <a:pt x="339328" y="312539"/>
                </a:lnTo>
                <a:lnTo>
                  <a:pt x="339328" y="348258"/>
                </a:lnTo>
                <a:lnTo>
                  <a:pt x="330398" y="383977"/>
                </a:lnTo>
                <a:lnTo>
                  <a:pt x="339328" y="419696"/>
                </a:lnTo>
                <a:lnTo>
                  <a:pt x="339328" y="437555"/>
                </a:lnTo>
                <a:lnTo>
                  <a:pt x="357187" y="455414"/>
                </a:lnTo>
                <a:lnTo>
                  <a:pt x="375047" y="446485"/>
                </a:lnTo>
                <a:lnTo>
                  <a:pt x="392906" y="437555"/>
                </a:lnTo>
                <a:lnTo>
                  <a:pt x="428625" y="401836"/>
                </a:lnTo>
                <a:lnTo>
                  <a:pt x="455414" y="348258"/>
                </a:lnTo>
                <a:lnTo>
                  <a:pt x="491133" y="285750"/>
                </a:lnTo>
                <a:lnTo>
                  <a:pt x="517922" y="214313"/>
                </a:lnTo>
                <a:lnTo>
                  <a:pt x="553641" y="133946"/>
                </a:lnTo>
                <a:lnTo>
                  <a:pt x="589359" y="71438"/>
                </a:lnTo>
                <a:lnTo>
                  <a:pt x="616148" y="17860"/>
                </a:lnTo>
                <a:lnTo>
                  <a:pt x="634008" y="0"/>
                </a:lnTo>
                <a:lnTo>
                  <a:pt x="634008" y="8930"/>
                </a:lnTo>
                <a:lnTo>
                  <a:pt x="616148" y="35719"/>
                </a:lnTo>
                <a:lnTo>
                  <a:pt x="589359" y="89297"/>
                </a:lnTo>
                <a:lnTo>
                  <a:pt x="553641" y="142875"/>
                </a:lnTo>
                <a:lnTo>
                  <a:pt x="526851" y="205383"/>
                </a:lnTo>
                <a:lnTo>
                  <a:pt x="508992" y="258961"/>
                </a:lnTo>
                <a:lnTo>
                  <a:pt x="491133" y="303610"/>
                </a:lnTo>
                <a:lnTo>
                  <a:pt x="482203" y="339329"/>
                </a:lnTo>
                <a:lnTo>
                  <a:pt x="482203" y="357188"/>
                </a:lnTo>
                <a:lnTo>
                  <a:pt x="491133" y="366118"/>
                </a:lnTo>
                <a:lnTo>
                  <a:pt x="508992" y="366118"/>
                </a:lnTo>
                <a:lnTo>
                  <a:pt x="535781" y="366118"/>
                </a:lnTo>
                <a:lnTo>
                  <a:pt x="553641" y="366118"/>
                </a:lnTo>
                <a:lnTo>
                  <a:pt x="580430" y="375047"/>
                </a:lnTo>
                <a:lnTo>
                  <a:pt x="598289" y="383977"/>
                </a:lnTo>
                <a:lnTo>
                  <a:pt x="607219" y="383977"/>
                </a:lnTo>
                <a:lnTo>
                  <a:pt x="616148" y="383977"/>
                </a:lnTo>
                <a:lnTo>
                  <a:pt x="616148" y="383977"/>
                </a:lnTo>
                <a:lnTo>
                  <a:pt x="607219" y="366118"/>
                </a:lnTo>
                <a:lnTo>
                  <a:pt x="598289" y="348258"/>
                </a:lnTo>
                <a:lnTo>
                  <a:pt x="589359" y="312539"/>
                </a:lnTo>
                <a:lnTo>
                  <a:pt x="589359" y="276821"/>
                </a:lnTo>
                <a:lnTo>
                  <a:pt x="580430" y="232172"/>
                </a:lnTo>
                <a:lnTo>
                  <a:pt x="58043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947172" y="2089547"/>
            <a:ext cx="276821" cy="62508"/>
          </a:xfrm>
          <a:custGeom>
            <a:avLst/>
            <a:gdLst/>
            <a:ahLst/>
            <a:cxnLst/>
            <a:rect l="0" t="0" r="0" b="0"/>
            <a:pathLst>
              <a:path w="276821" h="62508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35719" y="53578"/>
                </a:lnTo>
                <a:lnTo>
                  <a:pt x="62508" y="62507"/>
                </a:lnTo>
                <a:lnTo>
                  <a:pt x="107156" y="53578"/>
                </a:lnTo>
                <a:lnTo>
                  <a:pt x="160734" y="44648"/>
                </a:lnTo>
                <a:lnTo>
                  <a:pt x="214312" y="2678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70477" y="1875234"/>
            <a:ext cx="375047" cy="473275"/>
          </a:xfrm>
          <a:custGeom>
            <a:avLst/>
            <a:gdLst/>
            <a:ahLst/>
            <a:cxnLst/>
            <a:rect l="0" t="0" r="0" b="0"/>
            <a:pathLst>
              <a:path w="375047" h="473275">
                <a:moveTo>
                  <a:pt x="241101" y="116086"/>
                </a:moveTo>
                <a:lnTo>
                  <a:pt x="241101" y="107156"/>
                </a:lnTo>
                <a:lnTo>
                  <a:pt x="232171" y="98227"/>
                </a:lnTo>
                <a:lnTo>
                  <a:pt x="214312" y="89297"/>
                </a:lnTo>
                <a:lnTo>
                  <a:pt x="205382" y="80367"/>
                </a:lnTo>
                <a:lnTo>
                  <a:pt x="187523" y="80367"/>
                </a:lnTo>
                <a:lnTo>
                  <a:pt x="169664" y="89297"/>
                </a:lnTo>
                <a:lnTo>
                  <a:pt x="160734" y="116086"/>
                </a:lnTo>
                <a:lnTo>
                  <a:pt x="142875" y="151805"/>
                </a:lnTo>
                <a:lnTo>
                  <a:pt x="125015" y="196453"/>
                </a:lnTo>
                <a:lnTo>
                  <a:pt x="98226" y="258961"/>
                </a:lnTo>
                <a:lnTo>
                  <a:pt x="80367" y="312539"/>
                </a:lnTo>
                <a:lnTo>
                  <a:pt x="62507" y="375047"/>
                </a:lnTo>
                <a:lnTo>
                  <a:pt x="44648" y="419695"/>
                </a:lnTo>
                <a:lnTo>
                  <a:pt x="26789" y="455414"/>
                </a:lnTo>
                <a:lnTo>
                  <a:pt x="8929" y="473274"/>
                </a:lnTo>
                <a:lnTo>
                  <a:pt x="0" y="473274"/>
                </a:lnTo>
                <a:lnTo>
                  <a:pt x="0" y="455414"/>
                </a:lnTo>
                <a:lnTo>
                  <a:pt x="0" y="419695"/>
                </a:lnTo>
                <a:lnTo>
                  <a:pt x="0" y="366117"/>
                </a:lnTo>
                <a:lnTo>
                  <a:pt x="17859" y="294680"/>
                </a:lnTo>
                <a:lnTo>
                  <a:pt x="44648" y="214313"/>
                </a:lnTo>
                <a:lnTo>
                  <a:pt x="71437" y="142875"/>
                </a:lnTo>
                <a:lnTo>
                  <a:pt x="107156" y="80367"/>
                </a:lnTo>
                <a:lnTo>
                  <a:pt x="133945" y="35719"/>
                </a:lnTo>
                <a:lnTo>
                  <a:pt x="169664" y="26789"/>
                </a:lnTo>
                <a:lnTo>
                  <a:pt x="187523" y="35719"/>
                </a:lnTo>
                <a:lnTo>
                  <a:pt x="196453" y="80367"/>
                </a:lnTo>
                <a:lnTo>
                  <a:pt x="196453" y="142875"/>
                </a:lnTo>
                <a:lnTo>
                  <a:pt x="196453" y="214313"/>
                </a:lnTo>
                <a:lnTo>
                  <a:pt x="187523" y="285750"/>
                </a:lnTo>
                <a:lnTo>
                  <a:pt x="187523" y="348258"/>
                </a:lnTo>
                <a:lnTo>
                  <a:pt x="196453" y="392906"/>
                </a:lnTo>
                <a:lnTo>
                  <a:pt x="196453" y="419695"/>
                </a:lnTo>
                <a:lnTo>
                  <a:pt x="205382" y="428625"/>
                </a:lnTo>
                <a:lnTo>
                  <a:pt x="223242" y="410766"/>
                </a:lnTo>
                <a:lnTo>
                  <a:pt x="241101" y="375047"/>
                </a:lnTo>
                <a:lnTo>
                  <a:pt x="258961" y="312539"/>
                </a:lnTo>
                <a:lnTo>
                  <a:pt x="285750" y="241102"/>
                </a:lnTo>
                <a:lnTo>
                  <a:pt x="312539" y="169664"/>
                </a:lnTo>
                <a:lnTo>
                  <a:pt x="330398" y="98227"/>
                </a:lnTo>
                <a:lnTo>
                  <a:pt x="348257" y="44649"/>
                </a:lnTo>
                <a:lnTo>
                  <a:pt x="366117" y="8930"/>
                </a:lnTo>
                <a:lnTo>
                  <a:pt x="375046" y="0"/>
                </a:lnTo>
                <a:lnTo>
                  <a:pt x="375046" y="17860"/>
                </a:lnTo>
                <a:lnTo>
                  <a:pt x="375046" y="44649"/>
                </a:lnTo>
                <a:lnTo>
                  <a:pt x="375046" y="71438"/>
                </a:lnTo>
                <a:lnTo>
                  <a:pt x="375046" y="107156"/>
                </a:lnTo>
                <a:lnTo>
                  <a:pt x="375046" y="133945"/>
                </a:lnTo>
                <a:lnTo>
                  <a:pt x="375046" y="160735"/>
                </a:lnTo>
                <a:lnTo>
                  <a:pt x="375046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27664" y="2018109"/>
            <a:ext cx="160735" cy="276821"/>
          </a:xfrm>
          <a:custGeom>
            <a:avLst/>
            <a:gdLst/>
            <a:ahLst/>
            <a:cxnLst/>
            <a:rect l="0" t="0" r="0" b="0"/>
            <a:pathLst>
              <a:path w="160735" h="276821">
                <a:moveTo>
                  <a:pt x="133945" y="44649"/>
                </a:moveTo>
                <a:lnTo>
                  <a:pt x="133945" y="44649"/>
                </a:lnTo>
                <a:lnTo>
                  <a:pt x="125016" y="71438"/>
                </a:lnTo>
                <a:lnTo>
                  <a:pt x="107156" y="98227"/>
                </a:lnTo>
                <a:lnTo>
                  <a:pt x="89297" y="142875"/>
                </a:lnTo>
                <a:lnTo>
                  <a:pt x="71438" y="187524"/>
                </a:lnTo>
                <a:lnTo>
                  <a:pt x="53578" y="223242"/>
                </a:lnTo>
                <a:lnTo>
                  <a:pt x="44649" y="258961"/>
                </a:lnTo>
                <a:lnTo>
                  <a:pt x="44649" y="267891"/>
                </a:lnTo>
                <a:lnTo>
                  <a:pt x="44649" y="276820"/>
                </a:lnTo>
                <a:lnTo>
                  <a:pt x="62508" y="258961"/>
                </a:lnTo>
                <a:lnTo>
                  <a:pt x="80367" y="241102"/>
                </a:lnTo>
                <a:lnTo>
                  <a:pt x="107156" y="205383"/>
                </a:lnTo>
                <a:lnTo>
                  <a:pt x="116086" y="160735"/>
                </a:lnTo>
                <a:lnTo>
                  <a:pt x="125016" y="125016"/>
                </a:lnTo>
                <a:lnTo>
                  <a:pt x="125016" y="80367"/>
                </a:lnTo>
                <a:lnTo>
                  <a:pt x="107156" y="53578"/>
                </a:lnTo>
                <a:lnTo>
                  <a:pt x="80367" y="35719"/>
                </a:lnTo>
                <a:lnTo>
                  <a:pt x="44649" y="35719"/>
                </a:lnTo>
                <a:lnTo>
                  <a:pt x="17859" y="44649"/>
                </a:lnTo>
                <a:lnTo>
                  <a:pt x="0" y="62508"/>
                </a:lnTo>
                <a:lnTo>
                  <a:pt x="0" y="71438"/>
                </a:lnTo>
                <a:lnTo>
                  <a:pt x="17859" y="71438"/>
                </a:lnTo>
                <a:lnTo>
                  <a:pt x="44649" y="62508"/>
                </a:lnTo>
                <a:lnTo>
                  <a:pt x="98227" y="3571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24117" y="1785937"/>
            <a:ext cx="392907" cy="473275"/>
          </a:xfrm>
          <a:custGeom>
            <a:avLst/>
            <a:gdLst/>
            <a:ahLst/>
            <a:cxnLst/>
            <a:rect l="0" t="0" r="0" b="0"/>
            <a:pathLst>
              <a:path w="392907" h="473275">
                <a:moveTo>
                  <a:pt x="169664" y="0"/>
                </a:moveTo>
                <a:lnTo>
                  <a:pt x="169664" y="8930"/>
                </a:lnTo>
                <a:lnTo>
                  <a:pt x="169664" y="17860"/>
                </a:lnTo>
                <a:lnTo>
                  <a:pt x="160735" y="44649"/>
                </a:lnTo>
                <a:lnTo>
                  <a:pt x="160735" y="89297"/>
                </a:lnTo>
                <a:lnTo>
                  <a:pt x="151805" y="142875"/>
                </a:lnTo>
                <a:lnTo>
                  <a:pt x="142875" y="214313"/>
                </a:lnTo>
                <a:lnTo>
                  <a:pt x="133946" y="276821"/>
                </a:lnTo>
                <a:lnTo>
                  <a:pt x="125016" y="339328"/>
                </a:lnTo>
                <a:lnTo>
                  <a:pt x="125016" y="401836"/>
                </a:lnTo>
                <a:lnTo>
                  <a:pt x="125016" y="437555"/>
                </a:lnTo>
                <a:lnTo>
                  <a:pt x="133946" y="464344"/>
                </a:lnTo>
                <a:lnTo>
                  <a:pt x="151805" y="473274"/>
                </a:lnTo>
                <a:lnTo>
                  <a:pt x="178594" y="464344"/>
                </a:lnTo>
                <a:lnTo>
                  <a:pt x="214313" y="446485"/>
                </a:lnTo>
                <a:lnTo>
                  <a:pt x="241102" y="428625"/>
                </a:lnTo>
                <a:lnTo>
                  <a:pt x="267891" y="392907"/>
                </a:lnTo>
                <a:lnTo>
                  <a:pt x="267891" y="366117"/>
                </a:lnTo>
                <a:lnTo>
                  <a:pt x="258961" y="330399"/>
                </a:lnTo>
                <a:lnTo>
                  <a:pt x="241102" y="303610"/>
                </a:lnTo>
                <a:lnTo>
                  <a:pt x="196453" y="285750"/>
                </a:lnTo>
                <a:lnTo>
                  <a:pt x="142875" y="267891"/>
                </a:lnTo>
                <a:lnTo>
                  <a:pt x="89297" y="258961"/>
                </a:lnTo>
                <a:lnTo>
                  <a:pt x="35719" y="258961"/>
                </a:lnTo>
                <a:lnTo>
                  <a:pt x="8930" y="258961"/>
                </a:lnTo>
                <a:lnTo>
                  <a:pt x="0" y="258961"/>
                </a:lnTo>
                <a:lnTo>
                  <a:pt x="8930" y="258961"/>
                </a:lnTo>
                <a:lnTo>
                  <a:pt x="35719" y="241102"/>
                </a:lnTo>
                <a:lnTo>
                  <a:pt x="80367" y="223242"/>
                </a:lnTo>
                <a:lnTo>
                  <a:pt x="133946" y="196453"/>
                </a:lnTo>
                <a:lnTo>
                  <a:pt x="196453" y="178594"/>
                </a:lnTo>
                <a:lnTo>
                  <a:pt x="267891" y="160735"/>
                </a:lnTo>
                <a:lnTo>
                  <a:pt x="330399" y="151805"/>
                </a:lnTo>
                <a:lnTo>
                  <a:pt x="392906" y="142875"/>
                </a:lnTo>
                <a:lnTo>
                  <a:pt x="39290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661672" y="1946672"/>
            <a:ext cx="339329" cy="285751"/>
          </a:xfrm>
          <a:custGeom>
            <a:avLst/>
            <a:gdLst/>
            <a:ahLst/>
            <a:cxnLst/>
            <a:rect l="0" t="0" r="0" b="0"/>
            <a:pathLst>
              <a:path w="339329" h="285751">
                <a:moveTo>
                  <a:pt x="53578" y="80367"/>
                </a:moveTo>
                <a:lnTo>
                  <a:pt x="53578" y="71437"/>
                </a:lnTo>
                <a:lnTo>
                  <a:pt x="44648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42875"/>
                </a:lnTo>
                <a:lnTo>
                  <a:pt x="8930" y="178593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76820"/>
                </a:lnTo>
                <a:lnTo>
                  <a:pt x="26789" y="267890"/>
                </a:lnTo>
                <a:lnTo>
                  <a:pt x="44648" y="232172"/>
                </a:lnTo>
                <a:lnTo>
                  <a:pt x="53578" y="196453"/>
                </a:lnTo>
                <a:lnTo>
                  <a:pt x="71437" y="160734"/>
                </a:lnTo>
                <a:lnTo>
                  <a:pt x="80367" y="125015"/>
                </a:lnTo>
                <a:lnTo>
                  <a:pt x="98226" y="116086"/>
                </a:lnTo>
                <a:lnTo>
                  <a:pt x="98226" y="116086"/>
                </a:lnTo>
                <a:lnTo>
                  <a:pt x="107156" y="142875"/>
                </a:lnTo>
                <a:lnTo>
                  <a:pt x="116086" y="178593"/>
                </a:lnTo>
                <a:lnTo>
                  <a:pt x="125016" y="223242"/>
                </a:lnTo>
                <a:lnTo>
                  <a:pt x="133945" y="258961"/>
                </a:lnTo>
                <a:lnTo>
                  <a:pt x="151805" y="276820"/>
                </a:lnTo>
                <a:lnTo>
                  <a:pt x="169664" y="285750"/>
                </a:lnTo>
                <a:lnTo>
                  <a:pt x="187523" y="276820"/>
                </a:lnTo>
                <a:lnTo>
                  <a:pt x="214312" y="250031"/>
                </a:lnTo>
                <a:lnTo>
                  <a:pt x="241101" y="205382"/>
                </a:lnTo>
                <a:lnTo>
                  <a:pt x="276820" y="142875"/>
                </a:lnTo>
                <a:lnTo>
                  <a:pt x="303609" y="71437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974211" y="1651992"/>
            <a:ext cx="285750" cy="571501"/>
          </a:xfrm>
          <a:custGeom>
            <a:avLst/>
            <a:gdLst/>
            <a:ahLst/>
            <a:cxnLst/>
            <a:rect l="0" t="0" r="0" b="0"/>
            <a:pathLst>
              <a:path w="285750" h="571501">
                <a:moveTo>
                  <a:pt x="241101" y="8930"/>
                </a:moveTo>
                <a:lnTo>
                  <a:pt x="241101" y="0"/>
                </a:lnTo>
                <a:lnTo>
                  <a:pt x="241101" y="0"/>
                </a:lnTo>
                <a:lnTo>
                  <a:pt x="241101" y="0"/>
                </a:lnTo>
                <a:lnTo>
                  <a:pt x="232171" y="17859"/>
                </a:lnTo>
                <a:lnTo>
                  <a:pt x="232171" y="53578"/>
                </a:lnTo>
                <a:lnTo>
                  <a:pt x="223241" y="116086"/>
                </a:lnTo>
                <a:lnTo>
                  <a:pt x="214312" y="187523"/>
                </a:lnTo>
                <a:lnTo>
                  <a:pt x="196453" y="267891"/>
                </a:lnTo>
                <a:lnTo>
                  <a:pt x="187523" y="348258"/>
                </a:lnTo>
                <a:lnTo>
                  <a:pt x="178594" y="428625"/>
                </a:lnTo>
                <a:lnTo>
                  <a:pt x="169664" y="482203"/>
                </a:lnTo>
                <a:lnTo>
                  <a:pt x="160734" y="526852"/>
                </a:lnTo>
                <a:lnTo>
                  <a:pt x="151805" y="553641"/>
                </a:lnTo>
                <a:lnTo>
                  <a:pt x="151805" y="571500"/>
                </a:lnTo>
                <a:lnTo>
                  <a:pt x="142875" y="562570"/>
                </a:lnTo>
                <a:lnTo>
                  <a:pt x="125016" y="544711"/>
                </a:lnTo>
                <a:lnTo>
                  <a:pt x="116086" y="508992"/>
                </a:lnTo>
                <a:lnTo>
                  <a:pt x="98227" y="455414"/>
                </a:lnTo>
                <a:lnTo>
                  <a:pt x="71437" y="401836"/>
                </a:lnTo>
                <a:lnTo>
                  <a:pt x="53578" y="339328"/>
                </a:lnTo>
                <a:lnTo>
                  <a:pt x="26789" y="294680"/>
                </a:lnTo>
                <a:lnTo>
                  <a:pt x="8930" y="258961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17859" y="258961"/>
                </a:lnTo>
                <a:lnTo>
                  <a:pt x="35719" y="258961"/>
                </a:lnTo>
                <a:lnTo>
                  <a:pt x="71437" y="258961"/>
                </a:lnTo>
                <a:lnTo>
                  <a:pt x="107156" y="250031"/>
                </a:lnTo>
                <a:lnTo>
                  <a:pt x="142875" y="250031"/>
                </a:lnTo>
                <a:lnTo>
                  <a:pt x="178594" y="241102"/>
                </a:lnTo>
                <a:lnTo>
                  <a:pt x="214312" y="232172"/>
                </a:lnTo>
                <a:lnTo>
                  <a:pt x="241101" y="223242"/>
                </a:lnTo>
                <a:lnTo>
                  <a:pt x="267890" y="223242"/>
                </a:lnTo>
                <a:lnTo>
                  <a:pt x="285749" y="223242"/>
                </a:lnTo>
                <a:lnTo>
                  <a:pt x="28574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268890" y="1937742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0" y="17859"/>
                </a:moveTo>
                <a:lnTo>
                  <a:pt x="0" y="35719"/>
                </a:lnTo>
                <a:lnTo>
                  <a:pt x="0" y="53578"/>
                </a:lnTo>
                <a:lnTo>
                  <a:pt x="8930" y="89297"/>
                </a:lnTo>
                <a:lnTo>
                  <a:pt x="8930" y="125016"/>
                </a:lnTo>
                <a:lnTo>
                  <a:pt x="17859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32172"/>
                </a:lnTo>
                <a:lnTo>
                  <a:pt x="26789" y="205383"/>
                </a:lnTo>
                <a:lnTo>
                  <a:pt x="17859" y="160734"/>
                </a:lnTo>
                <a:lnTo>
                  <a:pt x="26789" y="116086"/>
                </a:lnTo>
                <a:lnTo>
                  <a:pt x="35719" y="71437"/>
                </a:lnTo>
                <a:lnTo>
                  <a:pt x="44648" y="35719"/>
                </a:lnTo>
                <a:lnTo>
                  <a:pt x="62508" y="17859"/>
                </a:lnTo>
                <a:lnTo>
                  <a:pt x="8036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17859"/>
                </a:lnTo>
                <a:lnTo>
                  <a:pt x="151805" y="26789"/>
                </a:lnTo>
                <a:lnTo>
                  <a:pt x="15180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411765" y="1902023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0" y="80367"/>
                </a:moveTo>
                <a:lnTo>
                  <a:pt x="0" y="89297"/>
                </a:lnTo>
                <a:lnTo>
                  <a:pt x="8930" y="10715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0735"/>
                </a:lnTo>
                <a:lnTo>
                  <a:pt x="17859" y="133946"/>
                </a:lnTo>
                <a:lnTo>
                  <a:pt x="17859" y="98227"/>
                </a:lnTo>
                <a:lnTo>
                  <a:pt x="26789" y="53578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465343" y="1750219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509991" y="1830586"/>
            <a:ext cx="464345" cy="437555"/>
          </a:xfrm>
          <a:custGeom>
            <a:avLst/>
            <a:gdLst/>
            <a:ahLst/>
            <a:cxnLst/>
            <a:rect l="0" t="0" r="0" b="0"/>
            <a:pathLst>
              <a:path w="464345" h="437555">
                <a:moveTo>
                  <a:pt x="44649" y="133945"/>
                </a:moveTo>
                <a:lnTo>
                  <a:pt x="35719" y="133945"/>
                </a:lnTo>
                <a:lnTo>
                  <a:pt x="26789" y="13394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1608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42875"/>
                </a:lnTo>
                <a:lnTo>
                  <a:pt x="17860" y="160734"/>
                </a:lnTo>
                <a:lnTo>
                  <a:pt x="8930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23242"/>
                </a:lnTo>
                <a:lnTo>
                  <a:pt x="17860" y="205383"/>
                </a:lnTo>
                <a:lnTo>
                  <a:pt x="26789" y="187523"/>
                </a:lnTo>
                <a:lnTo>
                  <a:pt x="44649" y="169664"/>
                </a:lnTo>
                <a:lnTo>
                  <a:pt x="62508" y="133945"/>
                </a:lnTo>
                <a:lnTo>
                  <a:pt x="89297" y="107156"/>
                </a:lnTo>
                <a:lnTo>
                  <a:pt x="98227" y="89297"/>
                </a:lnTo>
                <a:lnTo>
                  <a:pt x="116086" y="71437"/>
                </a:lnTo>
                <a:lnTo>
                  <a:pt x="116086" y="71437"/>
                </a:lnTo>
                <a:lnTo>
                  <a:pt x="116086" y="89297"/>
                </a:lnTo>
                <a:lnTo>
                  <a:pt x="107157" y="116086"/>
                </a:lnTo>
                <a:lnTo>
                  <a:pt x="107157" y="142875"/>
                </a:lnTo>
                <a:lnTo>
                  <a:pt x="98227" y="160734"/>
                </a:lnTo>
                <a:lnTo>
                  <a:pt x="89297" y="187523"/>
                </a:lnTo>
                <a:lnTo>
                  <a:pt x="80368" y="196453"/>
                </a:lnTo>
                <a:lnTo>
                  <a:pt x="80368" y="196453"/>
                </a:lnTo>
                <a:lnTo>
                  <a:pt x="89297" y="187523"/>
                </a:lnTo>
                <a:lnTo>
                  <a:pt x="98227" y="178593"/>
                </a:lnTo>
                <a:lnTo>
                  <a:pt x="107157" y="151804"/>
                </a:lnTo>
                <a:lnTo>
                  <a:pt x="125016" y="125015"/>
                </a:lnTo>
                <a:lnTo>
                  <a:pt x="142875" y="89297"/>
                </a:lnTo>
                <a:lnTo>
                  <a:pt x="151805" y="6250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71437"/>
                </a:lnTo>
                <a:lnTo>
                  <a:pt x="169664" y="98226"/>
                </a:lnTo>
                <a:lnTo>
                  <a:pt x="160735" y="125015"/>
                </a:lnTo>
                <a:lnTo>
                  <a:pt x="151805" y="151804"/>
                </a:lnTo>
                <a:lnTo>
                  <a:pt x="151805" y="178593"/>
                </a:lnTo>
                <a:lnTo>
                  <a:pt x="151805" y="187523"/>
                </a:lnTo>
                <a:lnTo>
                  <a:pt x="142875" y="196453"/>
                </a:lnTo>
                <a:lnTo>
                  <a:pt x="151805" y="196453"/>
                </a:lnTo>
                <a:lnTo>
                  <a:pt x="160735" y="178593"/>
                </a:lnTo>
                <a:lnTo>
                  <a:pt x="178594" y="160734"/>
                </a:lnTo>
                <a:lnTo>
                  <a:pt x="196454" y="142875"/>
                </a:lnTo>
                <a:lnTo>
                  <a:pt x="214313" y="116086"/>
                </a:lnTo>
                <a:lnTo>
                  <a:pt x="232172" y="98226"/>
                </a:lnTo>
                <a:lnTo>
                  <a:pt x="241102" y="98226"/>
                </a:lnTo>
                <a:lnTo>
                  <a:pt x="250032" y="107156"/>
                </a:lnTo>
                <a:lnTo>
                  <a:pt x="250032" y="125015"/>
                </a:lnTo>
                <a:lnTo>
                  <a:pt x="241102" y="142875"/>
                </a:lnTo>
                <a:lnTo>
                  <a:pt x="241102" y="160734"/>
                </a:lnTo>
                <a:lnTo>
                  <a:pt x="232172" y="178593"/>
                </a:lnTo>
                <a:lnTo>
                  <a:pt x="232172" y="187523"/>
                </a:lnTo>
                <a:lnTo>
                  <a:pt x="232172" y="187523"/>
                </a:lnTo>
                <a:lnTo>
                  <a:pt x="232172" y="187523"/>
                </a:lnTo>
                <a:lnTo>
                  <a:pt x="232172" y="178593"/>
                </a:lnTo>
                <a:lnTo>
                  <a:pt x="241102" y="160734"/>
                </a:lnTo>
                <a:lnTo>
                  <a:pt x="250032" y="142875"/>
                </a:lnTo>
                <a:lnTo>
                  <a:pt x="267891" y="125015"/>
                </a:lnTo>
                <a:lnTo>
                  <a:pt x="276821" y="116086"/>
                </a:lnTo>
                <a:lnTo>
                  <a:pt x="276821" y="116086"/>
                </a:lnTo>
                <a:lnTo>
                  <a:pt x="285750" y="125015"/>
                </a:lnTo>
                <a:lnTo>
                  <a:pt x="294680" y="133945"/>
                </a:lnTo>
                <a:lnTo>
                  <a:pt x="294680" y="151804"/>
                </a:lnTo>
                <a:lnTo>
                  <a:pt x="294680" y="196453"/>
                </a:lnTo>
                <a:lnTo>
                  <a:pt x="294680" y="250031"/>
                </a:lnTo>
                <a:lnTo>
                  <a:pt x="285750" y="294679"/>
                </a:lnTo>
                <a:lnTo>
                  <a:pt x="276821" y="339328"/>
                </a:lnTo>
                <a:lnTo>
                  <a:pt x="258961" y="383976"/>
                </a:lnTo>
                <a:lnTo>
                  <a:pt x="241102" y="410765"/>
                </a:lnTo>
                <a:lnTo>
                  <a:pt x="232172" y="437554"/>
                </a:lnTo>
                <a:lnTo>
                  <a:pt x="223243" y="437554"/>
                </a:lnTo>
                <a:lnTo>
                  <a:pt x="232172" y="437554"/>
                </a:lnTo>
                <a:lnTo>
                  <a:pt x="241102" y="410765"/>
                </a:lnTo>
                <a:lnTo>
                  <a:pt x="258961" y="383976"/>
                </a:lnTo>
                <a:lnTo>
                  <a:pt x="276821" y="357187"/>
                </a:lnTo>
                <a:lnTo>
                  <a:pt x="285750" y="330398"/>
                </a:lnTo>
                <a:lnTo>
                  <a:pt x="303610" y="312539"/>
                </a:lnTo>
                <a:lnTo>
                  <a:pt x="321469" y="267890"/>
                </a:lnTo>
                <a:lnTo>
                  <a:pt x="339329" y="223242"/>
                </a:lnTo>
                <a:lnTo>
                  <a:pt x="366118" y="178593"/>
                </a:lnTo>
                <a:lnTo>
                  <a:pt x="383977" y="125015"/>
                </a:lnTo>
                <a:lnTo>
                  <a:pt x="401836" y="80367"/>
                </a:lnTo>
                <a:lnTo>
                  <a:pt x="419696" y="44648"/>
                </a:lnTo>
                <a:lnTo>
                  <a:pt x="419696" y="26789"/>
                </a:lnTo>
                <a:lnTo>
                  <a:pt x="419696" y="8929"/>
                </a:lnTo>
                <a:lnTo>
                  <a:pt x="428625" y="0"/>
                </a:lnTo>
                <a:lnTo>
                  <a:pt x="419696" y="0"/>
                </a:lnTo>
                <a:lnTo>
                  <a:pt x="419696" y="8929"/>
                </a:lnTo>
                <a:lnTo>
                  <a:pt x="419696" y="17859"/>
                </a:lnTo>
                <a:lnTo>
                  <a:pt x="410766" y="44648"/>
                </a:lnTo>
                <a:lnTo>
                  <a:pt x="401836" y="62508"/>
                </a:lnTo>
                <a:lnTo>
                  <a:pt x="401836" y="89297"/>
                </a:lnTo>
                <a:lnTo>
                  <a:pt x="392907" y="107156"/>
                </a:lnTo>
                <a:lnTo>
                  <a:pt x="392907" y="125015"/>
                </a:lnTo>
                <a:lnTo>
                  <a:pt x="392907" y="142875"/>
                </a:lnTo>
                <a:lnTo>
                  <a:pt x="392907" y="151804"/>
                </a:lnTo>
                <a:lnTo>
                  <a:pt x="401836" y="142875"/>
                </a:lnTo>
                <a:lnTo>
                  <a:pt x="410766" y="142875"/>
                </a:lnTo>
                <a:lnTo>
                  <a:pt x="419696" y="133945"/>
                </a:lnTo>
                <a:lnTo>
                  <a:pt x="428625" y="116086"/>
                </a:lnTo>
                <a:lnTo>
                  <a:pt x="428625" y="107156"/>
                </a:lnTo>
                <a:lnTo>
                  <a:pt x="437555" y="98226"/>
                </a:lnTo>
                <a:lnTo>
                  <a:pt x="437555" y="98226"/>
                </a:lnTo>
                <a:lnTo>
                  <a:pt x="446485" y="98226"/>
                </a:lnTo>
                <a:lnTo>
                  <a:pt x="446485" y="98226"/>
                </a:lnTo>
                <a:lnTo>
                  <a:pt x="437555" y="107156"/>
                </a:lnTo>
                <a:lnTo>
                  <a:pt x="437555" y="107156"/>
                </a:lnTo>
                <a:lnTo>
                  <a:pt x="437555" y="116086"/>
                </a:lnTo>
                <a:lnTo>
                  <a:pt x="446485" y="116086"/>
                </a:lnTo>
                <a:lnTo>
                  <a:pt x="446485" y="116086"/>
                </a:lnTo>
                <a:lnTo>
                  <a:pt x="455414" y="116086"/>
                </a:lnTo>
                <a:lnTo>
                  <a:pt x="455414" y="116086"/>
                </a:lnTo>
                <a:lnTo>
                  <a:pt x="464344" y="107156"/>
                </a:lnTo>
                <a:lnTo>
                  <a:pt x="46434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11578" y="2402086"/>
            <a:ext cx="1875235" cy="258962"/>
          </a:xfrm>
          <a:custGeom>
            <a:avLst/>
            <a:gdLst/>
            <a:ahLst/>
            <a:cxnLst/>
            <a:rect l="0" t="0" r="0" b="0"/>
            <a:pathLst>
              <a:path w="1875235" h="258962">
                <a:moveTo>
                  <a:pt x="0" y="258961"/>
                </a:moveTo>
                <a:lnTo>
                  <a:pt x="8930" y="258961"/>
                </a:lnTo>
                <a:lnTo>
                  <a:pt x="44649" y="250031"/>
                </a:lnTo>
                <a:lnTo>
                  <a:pt x="80367" y="241102"/>
                </a:lnTo>
                <a:lnTo>
                  <a:pt x="133945" y="223242"/>
                </a:lnTo>
                <a:lnTo>
                  <a:pt x="196453" y="205383"/>
                </a:lnTo>
                <a:lnTo>
                  <a:pt x="267891" y="178594"/>
                </a:lnTo>
                <a:lnTo>
                  <a:pt x="348258" y="142875"/>
                </a:lnTo>
                <a:lnTo>
                  <a:pt x="428625" y="116086"/>
                </a:lnTo>
                <a:lnTo>
                  <a:pt x="508992" y="98227"/>
                </a:lnTo>
                <a:lnTo>
                  <a:pt x="589360" y="89297"/>
                </a:lnTo>
                <a:lnTo>
                  <a:pt x="669727" y="89297"/>
                </a:lnTo>
                <a:lnTo>
                  <a:pt x="759024" y="98227"/>
                </a:lnTo>
                <a:lnTo>
                  <a:pt x="839391" y="107156"/>
                </a:lnTo>
                <a:lnTo>
                  <a:pt x="919758" y="116086"/>
                </a:lnTo>
                <a:lnTo>
                  <a:pt x="1000125" y="116086"/>
                </a:lnTo>
                <a:lnTo>
                  <a:pt x="1071563" y="116086"/>
                </a:lnTo>
                <a:lnTo>
                  <a:pt x="1143000" y="98227"/>
                </a:lnTo>
                <a:lnTo>
                  <a:pt x="1205508" y="71437"/>
                </a:lnTo>
                <a:lnTo>
                  <a:pt x="1268016" y="44648"/>
                </a:lnTo>
                <a:lnTo>
                  <a:pt x="1330523" y="26789"/>
                </a:lnTo>
                <a:lnTo>
                  <a:pt x="1384101" y="8929"/>
                </a:lnTo>
                <a:lnTo>
                  <a:pt x="1446609" y="0"/>
                </a:lnTo>
                <a:lnTo>
                  <a:pt x="1509117" y="8929"/>
                </a:lnTo>
                <a:lnTo>
                  <a:pt x="1571624" y="26789"/>
                </a:lnTo>
                <a:lnTo>
                  <a:pt x="1643062" y="53578"/>
                </a:lnTo>
                <a:lnTo>
                  <a:pt x="1714499" y="71437"/>
                </a:lnTo>
                <a:lnTo>
                  <a:pt x="1759148" y="80367"/>
                </a:lnTo>
                <a:lnTo>
                  <a:pt x="1794867" y="71437"/>
                </a:lnTo>
                <a:lnTo>
                  <a:pt x="1821656" y="53578"/>
                </a:lnTo>
                <a:lnTo>
                  <a:pt x="1848445" y="35718"/>
                </a:lnTo>
                <a:lnTo>
                  <a:pt x="1875234" y="8929"/>
                </a:lnTo>
                <a:lnTo>
                  <a:pt x="187523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688585" y="2044898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26789"/>
                </a:moveTo>
                <a:lnTo>
                  <a:pt x="44649" y="26789"/>
                </a:lnTo>
                <a:lnTo>
                  <a:pt x="35719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920008" y="5929312"/>
            <a:ext cx="2134196" cy="196454"/>
          </a:xfrm>
          <a:custGeom>
            <a:avLst/>
            <a:gdLst/>
            <a:ahLst/>
            <a:cxnLst/>
            <a:rect l="0" t="0" r="0" b="0"/>
            <a:pathLst>
              <a:path w="2134196" h="196454">
                <a:moveTo>
                  <a:pt x="44648" y="107156"/>
                </a:moveTo>
                <a:lnTo>
                  <a:pt x="44648" y="107156"/>
                </a:lnTo>
                <a:lnTo>
                  <a:pt x="26789" y="107156"/>
                </a:lnTo>
                <a:lnTo>
                  <a:pt x="17859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8930" y="89297"/>
                </a:lnTo>
                <a:lnTo>
                  <a:pt x="8930" y="89297"/>
                </a:lnTo>
                <a:lnTo>
                  <a:pt x="26789" y="98226"/>
                </a:lnTo>
                <a:lnTo>
                  <a:pt x="44648" y="98226"/>
                </a:lnTo>
                <a:lnTo>
                  <a:pt x="62508" y="116086"/>
                </a:lnTo>
                <a:lnTo>
                  <a:pt x="89297" y="125015"/>
                </a:lnTo>
                <a:lnTo>
                  <a:pt x="125015" y="142875"/>
                </a:lnTo>
                <a:lnTo>
                  <a:pt x="169664" y="160734"/>
                </a:lnTo>
                <a:lnTo>
                  <a:pt x="205383" y="169664"/>
                </a:lnTo>
                <a:lnTo>
                  <a:pt x="250031" y="187523"/>
                </a:lnTo>
                <a:lnTo>
                  <a:pt x="294680" y="196453"/>
                </a:lnTo>
                <a:lnTo>
                  <a:pt x="348258" y="196453"/>
                </a:lnTo>
                <a:lnTo>
                  <a:pt x="401836" y="196453"/>
                </a:lnTo>
                <a:lnTo>
                  <a:pt x="464344" y="196453"/>
                </a:lnTo>
                <a:lnTo>
                  <a:pt x="535781" y="196453"/>
                </a:lnTo>
                <a:lnTo>
                  <a:pt x="598289" y="196453"/>
                </a:lnTo>
                <a:lnTo>
                  <a:pt x="669726" y="196453"/>
                </a:lnTo>
                <a:lnTo>
                  <a:pt x="741164" y="196453"/>
                </a:lnTo>
                <a:lnTo>
                  <a:pt x="812601" y="196453"/>
                </a:lnTo>
                <a:lnTo>
                  <a:pt x="892969" y="196453"/>
                </a:lnTo>
                <a:lnTo>
                  <a:pt x="964406" y="196453"/>
                </a:lnTo>
                <a:lnTo>
                  <a:pt x="1044773" y="187523"/>
                </a:lnTo>
                <a:lnTo>
                  <a:pt x="1125140" y="178593"/>
                </a:lnTo>
                <a:lnTo>
                  <a:pt x="1214437" y="160734"/>
                </a:lnTo>
                <a:lnTo>
                  <a:pt x="1294805" y="151804"/>
                </a:lnTo>
                <a:lnTo>
                  <a:pt x="1384101" y="133945"/>
                </a:lnTo>
                <a:lnTo>
                  <a:pt x="1464469" y="116086"/>
                </a:lnTo>
                <a:lnTo>
                  <a:pt x="1544836" y="107156"/>
                </a:lnTo>
                <a:lnTo>
                  <a:pt x="1625203" y="98226"/>
                </a:lnTo>
                <a:lnTo>
                  <a:pt x="1696640" y="89297"/>
                </a:lnTo>
                <a:lnTo>
                  <a:pt x="1759148" y="89297"/>
                </a:lnTo>
                <a:lnTo>
                  <a:pt x="1821656" y="80367"/>
                </a:lnTo>
                <a:lnTo>
                  <a:pt x="1875234" y="80367"/>
                </a:lnTo>
                <a:lnTo>
                  <a:pt x="1928812" y="80367"/>
                </a:lnTo>
                <a:lnTo>
                  <a:pt x="1991320" y="80367"/>
                </a:lnTo>
                <a:lnTo>
                  <a:pt x="2035969" y="80367"/>
                </a:lnTo>
                <a:lnTo>
                  <a:pt x="2089547" y="62508"/>
                </a:lnTo>
                <a:lnTo>
                  <a:pt x="2125265" y="44648"/>
                </a:lnTo>
                <a:lnTo>
                  <a:pt x="2134195" y="26789"/>
                </a:lnTo>
                <a:lnTo>
                  <a:pt x="2125265" y="0"/>
                </a:lnTo>
                <a:lnTo>
                  <a:pt x="21252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53641" y="6215062"/>
            <a:ext cx="1401962" cy="71438"/>
          </a:xfrm>
          <a:custGeom>
            <a:avLst/>
            <a:gdLst/>
            <a:ahLst/>
            <a:cxnLst/>
            <a:rect l="0" t="0" r="0" b="0"/>
            <a:pathLst>
              <a:path w="1401962" h="71438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107156" y="26789"/>
                </a:lnTo>
                <a:lnTo>
                  <a:pt x="125015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32172" y="17859"/>
                </a:lnTo>
                <a:lnTo>
                  <a:pt x="276820" y="17859"/>
                </a:lnTo>
                <a:lnTo>
                  <a:pt x="321468" y="8929"/>
                </a:lnTo>
                <a:lnTo>
                  <a:pt x="366117" y="8929"/>
                </a:lnTo>
                <a:lnTo>
                  <a:pt x="410765" y="8929"/>
                </a:lnTo>
                <a:lnTo>
                  <a:pt x="464343" y="8929"/>
                </a:lnTo>
                <a:lnTo>
                  <a:pt x="517922" y="8929"/>
                </a:lnTo>
                <a:lnTo>
                  <a:pt x="562570" y="17859"/>
                </a:lnTo>
                <a:lnTo>
                  <a:pt x="625078" y="26789"/>
                </a:lnTo>
                <a:lnTo>
                  <a:pt x="678656" y="44648"/>
                </a:lnTo>
                <a:lnTo>
                  <a:pt x="741164" y="53578"/>
                </a:lnTo>
                <a:lnTo>
                  <a:pt x="803672" y="62508"/>
                </a:lnTo>
                <a:lnTo>
                  <a:pt x="875109" y="71437"/>
                </a:lnTo>
                <a:lnTo>
                  <a:pt x="955476" y="62508"/>
                </a:lnTo>
                <a:lnTo>
                  <a:pt x="1035843" y="53578"/>
                </a:lnTo>
                <a:lnTo>
                  <a:pt x="1125140" y="35718"/>
                </a:lnTo>
                <a:lnTo>
                  <a:pt x="1223367" y="17859"/>
                </a:lnTo>
                <a:lnTo>
                  <a:pt x="1321593" y="8929"/>
                </a:lnTo>
                <a:lnTo>
                  <a:pt x="1401961" y="0"/>
                </a:lnTo>
                <a:lnTo>
                  <a:pt x="1401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962400" cy="3382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Flowchart for </a:t>
            </a:r>
            <a:r>
              <a:rPr lang="en-US" dirty="0" smtClean="0"/>
              <a:t>the  </a:t>
            </a:r>
            <a:r>
              <a:rPr lang="en-US" dirty="0"/>
              <a:t>traditional triangle program </a:t>
            </a:r>
            <a:r>
              <a:rPr lang="en-US" dirty="0" smtClean="0"/>
              <a:t>implementation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145"/>
            <a:ext cx="5181600" cy="661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928938" y="6322218"/>
            <a:ext cx="1276946" cy="526853"/>
          </a:xfrm>
          <a:custGeom>
            <a:avLst/>
            <a:gdLst/>
            <a:ahLst/>
            <a:cxnLst/>
            <a:rect l="0" t="0" r="0" b="0"/>
            <a:pathLst>
              <a:path w="1276946" h="526853">
                <a:moveTo>
                  <a:pt x="1026914" y="107156"/>
                </a:moveTo>
                <a:lnTo>
                  <a:pt x="1017984" y="107156"/>
                </a:lnTo>
                <a:lnTo>
                  <a:pt x="1009054" y="98227"/>
                </a:lnTo>
                <a:lnTo>
                  <a:pt x="1000125" y="89297"/>
                </a:lnTo>
                <a:lnTo>
                  <a:pt x="991195" y="80367"/>
                </a:lnTo>
                <a:lnTo>
                  <a:pt x="973335" y="71437"/>
                </a:lnTo>
                <a:lnTo>
                  <a:pt x="955476" y="62508"/>
                </a:lnTo>
                <a:lnTo>
                  <a:pt x="937617" y="53578"/>
                </a:lnTo>
                <a:lnTo>
                  <a:pt x="910828" y="44648"/>
                </a:lnTo>
                <a:lnTo>
                  <a:pt x="884039" y="44648"/>
                </a:lnTo>
                <a:lnTo>
                  <a:pt x="857250" y="35719"/>
                </a:lnTo>
                <a:lnTo>
                  <a:pt x="830460" y="35719"/>
                </a:lnTo>
                <a:lnTo>
                  <a:pt x="803671" y="26789"/>
                </a:lnTo>
                <a:lnTo>
                  <a:pt x="776882" y="26789"/>
                </a:lnTo>
                <a:lnTo>
                  <a:pt x="741164" y="17859"/>
                </a:lnTo>
                <a:lnTo>
                  <a:pt x="714375" y="17859"/>
                </a:lnTo>
                <a:lnTo>
                  <a:pt x="678656" y="8930"/>
                </a:lnTo>
                <a:lnTo>
                  <a:pt x="642937" y="8930"/>
                </a:lnTo>
                <a:lnTo>
                  <a:pt x="607218" y="0"/>
                </a:lnTo>
                <a:lnTo>
                  <a:pt x="571500" y="0"/>
                </a:lnTo>
                <a:lnTo>
                  <a:pt x="535781" y="0"/>
                </a:lnTo>
                <a:lnTo>
                  <a:pt x="500062" y="0"/>
                </a:lnTo>
                <a:lnTo>
                  <a:pt x="455414" y="0"/>
                </a:lnTo>
                <a:lnTo>
                  <a:pt x="419695" y="0"/>
                </a:lnTo>
                <a:lnTo>
                  <a:pt x="375046" y="0"/>
                </a:lnTo>
                <a:lnTo>
                  <a:pt x="339328" y="8930"/>
                </a:lnTo>
                <a:lnTo>
                  <a:pt x="303609" y="17859"/>
                </a:lnTo>
                <a:lnTo>
                  <a:pt x="258960" y="26789"/>
                </a:lnTo>
                <a:lnTo>
                  <a:pt x="232171" y="35719"/>
                </a:lnTo>
                <a:lnTo>
                  <a:pt x="196453" y="53578"/>
                </a:lnTo>
                <a:lnTo>
                  <a:pt x="169664" y="62508"/>
                </a:lnTo>
                <a:lnTo>
                  <a:pt x="142875" y="71437"/>
                </a:lnTo>
                <a:lnTo>
                  <a:pt x="107156" y="80367"/>
                </a:lnTo>
                <a:lnTo>
                  <a:pt x="89296" y="89297"/>
                </a:lnTo>
                <a:lnTo>
                  <a:pt x="62507" y="98227"/>
                </a:lnTo>
                <a:lnTo>
                  <a:pt x="44648" y="107156"/>
                </a:lnTo>
                <a:lnTo>
                  <a:pt x="35718" y="125016"/>
                </a:lnTo>
                <a:lnTo>
                  <a:pt x="1785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8929" y="285750"/>
                </a:lnTo>
                <a:lnTo>
                  <a:pt x="17859" y="303609"/>
                </a:lnTo>
                <a:lnTo>
                  <a:pt x="26789" y="330398"/>
                </a:lnTo>
                <a:lnTo>
                  <a:pt x="35718" y="330398"/>
                </a:lnTo>
                <a:lnTo>
                  <a:pt x="44648" y="348258"/>
                </a:lnTo>
                <a:lnTo>
                  <a:pt x="62507" y="357187"/>
                </a:lnTo>
                <a:lnTo>
                  <a:pt x="80367" y="375047"/>
                </a:lnTo>
                <a:lnTo>
                  <a:pt x="98226" y="383977"/>
                </a:lnTo>
                <a:lnTo>
                  <a:pt x="125015" y="401836"/>
                </a:lnTo>
                <a:lnTo>
                  <a:pt x="151804" y="410766"/>
                </a:lnTo>
                <a:lnTo>
                  <a:pt x="178593" y="419695"/>
                </a:lnTo>
                <a:lnTo>
                  <a:pt x="205382" y="428625"/>
                </a:lnTo>
                <a:lnTo>
                  <a:pt x="241101" y="437555"/>
                </a:lnTo>
                <a:lnTo>
                  <a:pt x="276820" y="446484"/>
                </a:lnTo>
                <a:lnTo>
                  <a:pt x="312539" y="455414"/>
                </a:lnTo>
                <a:lnTo>
                  <a:pt x="357187" y="464344"/>
                </a:lnTo>
                <a:lnTo>
                  <a:pt x="392906" y="473273"/>
                </a:lnTo>
                <a:lnTo>
                  <a:pt x="437554" y="482203"/>
                </a:lnTo>
                <a:lnTo>
                  <a:pt x="482203" y="491133"/>
                </a:lnTo>
                <a:lnTo>
                  <a:pt x="517921" y="500062"/>
                </a:lnTo>
                <a:lnTo>
                  <a:pt x="562570" y="508992"/>
                </a:lnTo>
                <a:lnTo>
                  <a:pt x="607218" y="517922"/>
                </a:lnTo>
                <a:lnTo>
                  <a:pt x="651867" y="517922"/>
                </a:lnTo>
                <a:lnTo>
                  <a:pt x="696515" y="526852"/>
                </a:lnTo>
                <a:lnTo>
                  <a:pt x="741164" y="526852"/>
                </a:lnTo>
                <a:lnTo>
                  <a:pt x="785812" y="526852"/>
                </a:lnTo>
                <a:lnTo>
                  <a:pt x="830460" y="526852"/>
                </a:lnTo>
                <a:lnTo>
                  <a:pt x="875109" y="526852"/>
                </a:lnTo>
                <a:lnTo>
                  <a:pt x="919757" y="526852"/>
                </a:lnTo>
                <a:lnTo>
                  <a:pt x="964406" y="526852"/>
                </a:lnTo>
                <a:lnTo>
                  <a:pt x="1000125" y="526852"/>
                </a:lnTo>
                <a:lnTo>
                  <a:pt x="1044773" y="517922"/>
                </a:lnTo>
                <a:lnTo>
                  <a:pt x="1080492" y="517922"/>
                </a:lnTo>
                <a:lnTo>
                  <a:pt x="1116210" y="508992"/>
                </a:lnTo>
                <a:lnTo>
                  <a:pt x="1143000" y="491133"/>
                </a:lnTo>
                <a:lnTo>
                  <a:pt x="1178718" y="482203"/>
                </a:lnTo>
                <a:lnTo>
                  <a:pt x="1196578" y="464344"/>
                </a:lnTo>
                <a:lnTo>
                  <a:pt x="1223367" y="446484"/>
                </a:lnTo>
                <a:lnTo>
                  <a:pt x="1232296" y="419695"/>
                </a:lnTo>
                <a:lnTo>
                  <a:pt x="1250156" y="401836"/>
                </a:lnTo>
                <a:lnTo>
                  <a:pt x="1276945" y="339328"/>
                </a:lnTo>
                <a:lnTo>
                  <a:pt x="1276945" y="294680"/>
                </a:lnTo>
                <a:lnTo>
                  <a:pt x="1276945" y="250031"/>
                </a:lnTo>
                <a:lnTo>
                  <a:pt x="1268015" y="205383"/>
                </a:lnTo>
                <a:lnTo>
                  <a:pt x="1241226" y="169664"/>
                </a:lnTo>
                <a:lnTo>
                  <a:pt x="1223367" y="142875"/>
                </a:lnTo>
                <a:lnTo>
                  <a:pt x="1205507" y="116086"/>
                </a:lnTo>
                <a:lnTo>
                  <a:pt x="1178718" y="98227"/>
                </a:lnTo>
                <a:lnTo>
                  <a:pt x="1160859" y="80367"/>
                </a:lnTo>
                <a:lnTo>
                  <a:pt x="1134070" y="80367"/>
                </a:lnTo>
                <a:lnTo>
                  <a:pt x="1107281" y="71437"/>
                </a:lnTo>
                <a:lnTo>
                  <a:pt x="1089421" y="62508"/>
                </a:lnTo>
                <a:lnTo>
                  <a:pt x="1062632" y="62508"/>
                </a:lnTo>
                <a:lnTo>
                  <a:pt x="1035843" y="62508"/>
                </a:lnTo>
                <a:lnTo>
                  <a:pt x="103584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616898" y="267891"/>
            <a:ext cx="125017" cy="17860"/>
          </a:xfrm>
          <a:custGeom>
            <a:avLst/>
            <a:gdLst/>
            <a:ahLst/>
            <a:cxnLst/>
            <a:rect l="0" t="0" r="0" b="0"/>
            <a:pathLst>
              <a:path w="125017" h="1786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35719" y="8929"/>
                </a:lnTo>
                <a:lnTo>
                  <a:pt x="62508" y="0"/>
                </a:lnTo>
                <a:lnTo>
                  <a:pt x="8929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62633" y="3411140"/>
            <a:ext cx="294681" cy="339329"/>
          </a:xfrm>
          <a:custGeom>
            <a:avLst/>
            <a:gdLst/>
            <a:ahLst/>
            <a:cxnLst/>
            <a:rect l="0" t="0" r="0" b="0"/>
            <a:pathLst>
              <a:path w="294681" h="339329">
                <a:moveTo>
                  <a:pt x="26789" y="178594"/>
                </a:moveTo>
                <a:lnTo>
                  <a:pt x="26789" y="169664"/>
                </a:lnTo>
                <a:lnTo>
                  <a:pt x="17859" y="169664"/>
                </a:lnTo>
                <a:lnTo>
                  <a:pt x="8930" y="16073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60735"/>
                </a:lnTo>
                <a:lnTo>
                  <a:pt x="17859" y="169664"/>
                </a:lnTo>
                <a:lnTo>
                  <a:pt x="26789" y="196453"/>
                </a:lnTo>
                <a:lnTo>
                  <a:pt x="53578" y="223242"/>
                </a:lnTo>
                <a:lnTo>
                  <a:pt x="71437" y="258961"/>
                </a:lnTo>
                <a:lnTo>
                  <a:pt x="98226" y="285750"/>
                </a:lnTo>
                <a:lnTo>
                  <a:pt x="125016" y="312539"/>
                </a:lnTo>
                <a:lnTo>
                  <a:pt x="142875" y="330399"/>
                </a:lnTo>
                <a:lnTo>
                  <a:pt x="151805" y="339328"/>
                </a:lnTo>
                <a:lnTo>
                  <a:pt x="160734" y="339328"/>
                </a:lnTo>
                <a:lnTo>
                  <a:pt x="160734" y="330399"/>
                </a:lnTo>
                <a:lnTo>
                  <a:pt x="160734" y="303610"/>
                </a:lnTo>
                <a:lnTo>
                  <a:pt x="151805" y="267891"/>
                </a:lnTo>
                <a:lnTo>
                  <a:pt x="151805" y="232172"/>
                </a:lnTo>
                <a:lnTo>
                  <a:pt x="142875" y="205383"/>
                </a:lnTo>
                <a:lnTo>
                  <a:pt x="142875" y="178594"/>
                </a:lnTo>
                <a:lnTo>
                  <a:pt x="142875" y="169664"/>
                </a:lnTo>
                <a:lnTo>
                  <a:pt x="151805" y="178594"/>
                </a:lnTo>
                <a:lnTo>
                  <a:pt x="169664" y="196453"/>
                </a:lnTo>
                <a:lnTo>
                  <a:pt x="187523" y="223242"/>
                </a:lnTo>
                <a:lnTo>
                  <a:pt x="214312" y="258961"/>
                </a:lnTo>
                <a:lnTo>
                  <a:pt x="232172" y="285750"/>
                </a:lnTo>
                <a:lnTo>
                  <a:pt x="258961" y="303610"/>
                </a:lnTo>
                <a:lnTo>
                  <a:pt x="267890" y="303610"/>
                </a:lnTo>
                <a:lnTo>
                  <a:pt x="285750" y="294680"/>
                </a:lnTo>
                <a:lnTo>
                  <a:pt x="294680" y="276821"/>
                </a:lnTo>
                <a:lnTo>
                  <a:pt x="294680" y="250031"/>
                </a:lnTo>
                <a:lnTo>
                  <a:pt x="285750" y="205383"/>
                </a:lnTo>
                <a:lnTo>
                  <a:pt x="276820" y="160735"/>
                </a:lnTo>
                <a:lnTo>
                  <a:pt x="258961" y="107156"/>
                </a:lnTo>
                <a:lnTo>
                  <a:pt x="232172" y="62508"/>
                </a:lnTo>
                <a:lnTo>
                  <a:pt x="223242" y="26789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8930"/>
                </a:lnTo>
                <a:lnTo>
                  <a:pt x="214312" y="26789"/>
                </a:lnTo>
                <a:lnTo>
                  <a:pt x="223242" y="44649"/>
                </a:lnTo>
                <a:lnTo>
                  <a:pt x="241101" y="71438"/>
                </a:lnTo>
                <a:lnTo>
                  <a:pt x="250031" y="89297"/>
                </a:lnTo>
                <a:lnTo>
                  <a:pt x="250031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39453" y="3339703"/>
            <a:ext cx="366118" cy="294680"/>
          </a:xfrm>
          <a:custGeom>
            <a:avLst/>
            <a:gdLst/>
            <a:ahLst/>
            <a:cxnLst/>
            <a:rect l="0" t="0" r="0" b="0"/>
            <a:pathLst>
              <a:path w="366118" h="294680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26789" y="53578"/>
                </a:lnTo>
                <a:lnTo>
                  <a:pt x="35719" y="89297"/>
                </a:lnTo>
                <a:lnTo>
                  <a:pt x="53578" y="133945"/>
                </a:lnTo>
                <a:lnTo>
                  <a:pt x="71438" y="178593"/>
                </a:lnTo>
                <a:lnTo>
                  <a:pt x="98227" y="223242"/>
                </a:lnTo>
                <a:lnTo>
                  <a:pt x="116086" y="258961"/>
                </a:lnTo>
                <a:lnTo>
                  <a:pt x="125016" y="285750"/>
                </a:lnTo>
                <a:lnTo>
                  <a:pt x="133945" y="294679"/>
                </a:lnTo>
                <a:lnTo>
                  <a:pt x="142875" y="285750"/>
                </a:lnTo>
                <a:lnTo>
                  <a:pt x="142875" y="267890"/>
                </a:lnTo>
                <a:lnTo>
                  <a:pt x="133945" y="241101"/>
                </a:lnTo>
                <a:lnTo>
                  <a:pt x="125016" y="196453"/>
                </a:lnTo>
                <a:lnTo>
                  <a:pt x="125016" y="160734"/>
                </a:lnTo>
                <a:lnTo>
                  <a:pt x="125016" y="133945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69664" y="133945"/>
                </a:lnTo>
                <a:lnTo>
                  <a:pt x="187524" y="160734"/>
                </a:lnTo>
                <a:lnTo>
                  <a:pt x="214313" y="187523"/>
                </a:lnTo>
                <a:lnTo>
                  <a:pt x="232172" y="223242"/>
                </a:lnTo>
                <a:lnTo>
                  <a:pt x="250031" y="250031"/>
                </a:lnTo>
                <a:lnTo>
                  <a:pt x="258961" y="276820"/>
                </a:lnTo>
                <a:lnTo>
                  <a:pt x="267891" y="276820"/>
                </a:lnTo>
                <a:lnTo>
                  <a:pt x="276820" y="276820"/>
                </a:lnTo>
                <a:lnTo>
                  <a:pt x="276820" y="250031"/>
                </a:lnTo>
                <a:lnTo>
                  <a:pt x="267891" y="214312"/>
                </a:lnTo>
                <a:lnTo>
                  <a:pt x="267891" y="169664"/>
                </a:lnTo>
                <a:lnTo>
                  <a:pt x="258961" y="125015"/>
                </a:lnTo>
                <a:lnTo>
                  <a:pt x="258961" y="80367"/>
                </a:lnTo>
                <a:lnTo>
                  <a:pt x="258961" y="62508"/>
                </a:lnTo>
                <a:lnTo>
                  <a:pt x="267891" y="62508"/>
                </a:lnTo>
                <a:lnTo>
                  <a:pt x="276820" y="80367"/>
                </a:lnTo>
                <a:lnTo>
                  <a:pt x="294680" y="107156"/>
                </a:lnTo>
                <a:lnTo>
                  <a:pt x="312539" y="142875"/>
                </a:lnTo>
                <a:lnTo>
                  <a:pt x="321469" y="178593"/>
                </a:lnTo>
                <a:lnTo>
                  <a:pt x="339328" y="214312"/>
                </a:lnTo>
                <a:lnTo>
                  <a:pt x="348258" y="250031"/>
                </a:lnTo>
                <a:lnTo>
                  <a:pt x="366117" y="258961"/>
                </a:lnTo>
                <a:lnTo>
                  <a:pt x="366117" y="258961"/>
                </a:lnTo>
                <a:lnTo>
                  <a:pt x="366117" y="250031"/>
                </a:lnTo>
                <a:lnTo>
                  <a:pt x="357188" y="214312"/>
                </a:lnTo>
                <a:lnTo>
                  <a:pt x="339328" y="169664"/>
                </a:lnTo>
                <a:lnTo>
                  <a:pt x="312539" y="116086"/>
                </a:lnTo>
                <a:lnTo>
                  <a:pt x="285750" y="53578"/>
                </a:lnTo>
                <a:lnTo>
                  <a:pt x="28575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4836" y="3223617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34133" y="3170039"/>
            <a:ext cx="187524" cy="339329"/>
          </a:xfrm>
          <a:custGeom>
            <a:avLst/>
            <a:gdLst/>
            <a:ahLst/>
            <a:cxnLst/>
            <a:rect l="0" t="0" r="0" b="0"/>
            <a:pathLst>
              <a:path w="187524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17859" y="35718"/>
                </a:lnTo>
                <a:lnTo>
                  <a:pt x="35719" y="62507"/>
                </a:lnTo>
                <a:lnTo>
                  <a:pt x="62508" y="98226"/>
                </a:lnTo>
                <a:lnTo>
                  <a:pt x="89297" y="151804"/>
                </a:lnTo>
                <a:lnTo>
                  <a:pt x="116086" y="196453"/>
                </a:lnTo>
                <a:lnTo>
                  <a:pt x="142875" y="241101"/>
                </a:lnTo>
                <a:lnTo>
                  <a:pt x="169664" y="285750"/>
                </a:lnTo>
                <a:lnTo>
                  <a:pt x="187523" y="312539"/>
                </a:lnTo>
                <a:lnTo>
                  <a:pt x="187523" y="330398"/>
                </a:lnTo>
                <a:lnTo>
                  <a:pt x="187523" y="339328"/>
                </a:lnTo>
                <a:lnTo>
                  <a:pt x="178594" y="339328"/>
                </a:lnTo>
                <a:lnTo>
                  <a:pt x="169664" y="321468"/>
                </a:lnTo>
                <a:lnTo>
                  <a:pt x="142875" y="303609"/>
                </a:lnTo>
                <a:lnTo>
                  <a:pt x="107156" y="267890"/>
                </a:lnTo>
                <a:lnTo>
                  <a:pt x="71437" y="241101"/>
                </a:lnTo>
                <a:lnTo>
                  <a:pt x="44648" y="223242"/>
                </a:lnTo>
                <a:lnTo>
                  <a:pt x="26789" y="205382"/>
                </a:lnTo>
                <a:lnTo>
                  <a:pt x="17859" y="205382"/>
                </a:lnTo>
                <a:lnTo>
                  <a:pt x="8930" y="205382"/>
                </a:lnTo>
                <a:lnTo>
                  <a:pt x="17859" y="205382"/>
                </a:lnTo>
                <a:lnTo>
                  <a:pt x="26789" y="205382"/>
                </a:lnTo>
                <a:lnTo>
                  <a:pt x="44648" y="196453"/>
                </a:lnTo>
                <a:lnTo>
                  <a:pt x="71437" y="187523"/>
                </a:lnTo>
                <a:lnTo>
                  <a:pt x="98226" y="178593"/>
                </a:lnTo>
                <a:lnTo>
                  <a:pt x="116086" y="169664"/>
                </a:lnTo>
                <a:lnTo>
                  <a:pt x="142875" y="160734"/>
                </a:lnTo>
                <a:lnTo>
                  <a:pt x="160734" y="142875"/>
                </a:lnTo>
                <a:lnTo>
                  <a:pt x="169664" y="125015"/>
                </a:lnTo>
                <a:lnTo>
                  <a:pt x="169664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94867" y="3321843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62508"/>
                </a:move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44649" y="62508"/>
                </a:lnTo>
                <a:lnTo>
                  <a:pt x="62508" y="53578"/>
                </a:lnTo>
                <a:lnTo>
                  <a:pt x="80367" y="44649"/>
                </a:lnTo>
                <a:lnTo>
                  <a:pt x="98227" y="44649"/>
                </a:lnTo>
                <a:lnTo>
                  <a:pt x="98227" y="26789"/>
                </a:lnTo>
                <a:lnTo>
                  <a:pt x="107156" y="17860"/>
                </a:lnTo>
                <a:lnTo>
                  <a:pt x="9822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35719" y="44649"/>
                </a:lnTo>
                <a:lnTo>
                  <a:pt x="44649" y="71438"/>
                </a:lnTo>
                <a:lnTo>
                  <a:pt x="53578" y="98227"/>
                </a:lnTo>
                <a:lnTo>
                  <a:pt x="80367" y="116086"/>
                </a:lnTo>
                <a:lnTo>
                  <a:pt x="107156" y="133946"/>
                </a:lnTo>
                <a:lnTo>
                  <a:pt x="125016" y="142875"/>
                </a:lnTo>
                <a:lnTo>
                  <a:pt x="151805" y="142875"/>
                </a:lnTo>
                <a:lnTo>
                  <a:pt x="169664" y="133946"/>
                </a:lnTo>
                <a:lnTo>
                  <a:pt x="178594" y="125016"/>
                </a:lnTo>
                <a:lnTo>
                  <a:pt x="178594" y="98227"/>
                </a:lnTo>
                <a:lnTo>
                  <a:pt x="169664" y="71438"/>
                </a:lnTo>
                <a:lnTo>
                  <a:pt x="169664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73461" y="2973586"/>
            <a:ext cx="348259" cy="500063"/>
          </a:xfrm>
          <a:custGeom>
            <a:avLst/>
            <a:gdLst/>
            <a:ahLst/>
            <a:cxnLst/>
            <a:rect l="0" t="0" r="0" b="0"/>
            <a:pathLst>
              <a:path w="348259" h="500063">
                <a:moveTo>
                  <a:pt x="142875" y="187523"/>
                </a:moveTo>
                <a:lnTo>
                  <a:pt x="142875" y="196453"/>
                </a:lnTo>
                <a:lnTo>
                  <a:pt x="142875" y="214312"/>
                </a:lnTo>
                <a:lnTo>
                  <a:pt x="142875" y="232171"/>
                </a:lnTo>
                <a:lnTo>
                  <a:pt x="151805" y="267890"/>
                </a:lnTo>
                <a:lnTo>
                  <a:pt x="160734" y="303609"/>
                </a:lnTo>
                <a:lnTo>
                  <a:pt x="178594" y="348257"/>
                </a:lnTo>
                <a:lnTo>
                  <a:pt x="196453" y="375046"/>
                </a:lnTo>
                <a:lnTo>
                  <a:pt x="205383" y="410765"/>
                </a:lnTo>
                <a:lnTo>
                  <a:pt x="223242" y="428625"/>
                </a:lnTo>
                <a:lnTo>
                  <a:pt x="232172" y="437554"/>
                </a:lnTo>
                <a:lnTo>
                  <a:pt x="232172" y="437554"/>
                </a:lnTo>
                <a:lnTo>
                  <a:pt x="232172" y="419695"/>
                </a:lnTo>
                <a:lnTo>
                  <a:pt x="223242" y="392906"/>
                </a:lnTo>
                <a:lnTo>
                  <a:pt x="205383" y="357187"/>
                </a:lnTo>
                <a:lnTo>
                  <a:pt x="178594" y="312539"/>
                </a:lnTo>
                <a:lnTo>
                  <a:pt x="160734" y="267890"/>
                </a:lnTo>
                <a:lnTo>
                  <a:pt x="133945" y="232171"/>
                </a:lnTo>
                <a:lnTo>
                  <a:pt x="116086" y="205382"/>
                </a:lnTo>
                <a:lnTo>
                  <a:pt x="98227" y="187523"/>
                </a:lnTo>
                <a:lnTo>
                  <a:pt x="89297" y="169664"/>
                </a:lnTo>
                <a:lnTo>
                  <a:pt x="80367" y="160734"/>
                </a:lnTo>
                <a:lnTo>
                  <a:pt x="71437" y="151804"/>
                </a:lnTo>
                <a:lnTo>
                  <a:pt x="62508" y="142875"/>
                </a:lnTo>
                <a:lnTo>
                  <a:pt x="53578" y="133945"/>
                </a:lnTo>
                <a:lnTo>
                  <a:pt x="35719" y="116085"/>
                </a:lnTo>
                <a:lnTo>
                  <a:pt x="26789" y="107156"/>
                </a:lnTo>
                <a:lnTo>
                  <a:pt x="17859" y="98226"/>
                </a:lnTo>
                <a:lnTo>
                  <a:pt x="893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35719" y="89296"/>
                </a:lnTo>
                <a:lnTo>
                  <a:pt x="53578" y="98226"/>
                </a:lnTo>
                <a:lnTo>
                  <a:pt x="71437" y="107156"/>
                </a:lnTo>
                <a:lnTo>
                  <a:pt x="98227" y="125015"/>
                </a:lnTo>
                <a:lnTo>
                  <a:pt x="116086" y="151804"/>
                </a:lnTo>
                <a:lnTo>
                  <a:pt x="142875" y="187523"/>
                </a:lnTo>
                <a:lnTo>
                  <a:pt x="169664" y="223242"/>
                </a:lnTo>
                <a:lnTo>
                  <a:pt x="187523" y="267890"/>
                </a:lnTo>
                <a:lnTo>
                  <a:pt x="196453" y="303609"/>
                </a:lnTo>
                <a:lnTo>
                  <a:pt x="196453" y="330398"/>
                </a:lnTo>
                <a:lnTo>
                  <a:pt x="187523" y="348257"/>
                </a:lnTo>
                <a:lnTo>
                  <a:pt x="169664" y="357187"/>
                </a:lnTo>
                <a:lnTo>
                  <a:pt x="151805" y="348257"/>
                </a:lnTo>
                <a:lnTo>
                  <a:pt x="125016" y="339328"/>
                </a:lnTo>
                <a:lnTo>
                  <a:pt x="107156" y="303609"/>
                </a:lnTo>
                <a:lnTo>
                  <a:pt x="80367" y="276820"/>
                </a:lnTo>
                <a:lnTo>
                  <a:pt x="71437" y="241101"/>
                </a:lnTo>
                <a:lnTo>
                  <a:pt x="53578" y="205382"/>
                </a:lnTo>
                <a:lnTo>
                  <a:pt x="53578" y="169664"/>
                </a:lnTo>
                <a:lnTo>
                  <a:pt x="44648" y="142875"/>
                </a:lnTo>
                <a:lnTo>
                  <a:pt x="44648" y="125015"/>
                </a:lnTo>
                <a:lnTo>
                  <a:pt x="44648" y="107156"/>
                </a:lnTo>
                <a:lnTo>
                  <a:pt x="53578" y="89296"/>
                </a:lnTo>
                <a:lnTo>
                  <a:pt x="62508" y="71437"/>
                </a:lnTo>
                <a:lnTo>
                  <a:pt x="71437" y="53578"/>
                </a:lnTo>
                <a:lnTo>
                  <a:pt x="89297" y="35718"/>
                </a:lnTo>
                <a:lnTo>
                  <a:pt x="98227" y="17859"/>
                </a:lnTo>
                <a:lnTo>
                  <a:pt x="116086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17859"/>
                </a:lnTo>
                <a:lnTo>
                  <a:pt x="169664" y="44648"/>
                </a:lnTo>
                <a:lnTo>
                  <a:pt x="169664" y="89296"/>
                </a:lnTo>
                <a:lnTo>
                  <a:pt x="160734" y="133945"/>
                </a:lnTo>
                <a:lnTo>
                  <a:pt x="142875" y="187523"/>
                </a:lnTo>
                <a:lnTo>
                  <a:pt x="133945" y="232171"/>
                </a:lnTo>
                <a:lnTo>
                  <a:pt x="116086" y="258960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16086" y="267890"/>
                </a:lnTo>
                <a:lnTo>
                  <a:pt x="133945" y="241101"/>
                </a:lnTo>
                <a:lnTo>
                  <a:pt x="160734" y="205382"/>
                </a:lnTo>
                <a:lnTo>
                  <a:pt x="196453" y="169664"/>
                </a:lnTo>
                <a:lnTo>
                  <a:pt x="232172" y="151804"/>
                </a:lnTo>
                <a:lnTo>
                  <a:pt x="267891" y="133945"/>
                </a:lnTo>
                <a:lnTo>
                  <a:pt x="294680" y="142875"/>
                </a:lnTo>
                <a:lnTo>
                  <a:pt x="312539" y="160734"/>
                </a:lnTo>
                <a:lnTo>
                  <a:pt x="312539" y="205382"/>
                </a:lnTo>
                <a:lnTo>
                  <a:pt x="294680" y="258960"/>
                </a:lnTo>
                <a:lnTo>
                  <a:pt x="276820" y="312539"/>
                </a:lnTo>
                <a:lnTo>
                  <a:pt x="241102" y="375046"/>
                </a:lnTo>
                <a:lnTo>
                  <a:pt x="214312" y="437554"/>
                </a:lnTo>
                <a:lnTo>
                  <a:pt x="196453" y="473273"/>
                </a:lnTo>
                <a:lnTo>
                  <a:pt x="178594" y="500062"/>
                </a:lnTo>
                <a:lnTo>
                  <a:pt x="178594" y="500062"/>
                </a:lnTo>
                <a:lnTo>
                  <a:pt x="196453" y="473273"/>
                </a:lnTo>
                <a:lnTo>
                  <a:pt x="214312" y="437554"/>
                </a:lnTo>
                <a:lnTo>
                  <a:pt x="241102" y="375046"/>
                </a:lnTo>
                <a:lnTo>
                  <a:pt x="276820" y="321468"/>
                </a:lnTo>
                <a:lnTo>
                  <a:pt x="312539" y="258960"/>
                </a:lnTo>
                <a:lnTo>
                  <a:pt x="348258" y="205382"/>
                </a:lnTo>
                <a:lnTo>
                  <a:pt x="348258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94930" y="3062882"/>
            <a:ext cx="294680" cy="267892"/>
          </a:xfrm>
          <a:custGeom>
            <a:avLst/>
            <a:gdLst/>
            <a:ahLst/>
            <a:cxnLst/>
            <a:rect l="0" t="0" r="0" b="0"/>
            <a:pathLst>
              <a:path w="294680" h="267892">
                <a:moveTo>
                  <a:pt x="80367" y="62508"/>
                </a:moveTo>
                <a:lnTo>
                  <a:pt x="71437" y="80368"/>
                </a:lnTo>
                <a:lnTo>
                  <a:pt x="53578" y="107157"/>
                </a:lnTo>
                <a:lnTo>
                  <a:pt x="35718" y="142875"/>
                </a:lnTo>
                <a:lnTo>
                  <a:pt x="26789" y="187524"/>
                </a:lnTo>
                <a:lnTo>
                  <a:pt x="17859" y="232172"/>
                </a:lnTo>
                <a:lnTo>
                  <a:pt x="17859" y="258961"/>
                </a:lnTo>
                <a:lnTo>
                  <a:pt x="26789" y="267891"/>
                </a:lnTo>
                <a:lnTo>
                  <a:pt x="53578" y="267891"/>
                </a:lnTo>
                <a:lnTo>
                  <a:pt x="80367" y="250032"/>
                </a:lnTo>
                <a:lnTo>
                  <a:pt x="98226" y="223243"/>
                </a:lnTo>
                <a:lnTo>
                  <a:pt x="125015" y="196454"/>
                </a:lnTo>
                <a:lnTo>
                  <a:pt x="133945" y="160735"/>
                </a:lnTo>
                <a:lnTo>
                  <a:pt x="125015" y="125016"/>
                </a:lnTo>
                <a:lnTo>
                  <a:pt x="116086" y="98227"/>
                </a:lnTo>
                <a:lnTo>
                  <a:pt x="89297" y="80368"/>
                </a:lnTo>
                <a:lnTo>
                  <a:pt x="62508" y="71438"/>
                </a:lnTo>
                <a:lnTo>
                  <a:pt x="35718" y="8036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35718" y="160735"/>
                </a:lnTo>
                <a:lnTo>
                  <a:pt x="62508" y="142875"/>
                </a:lnTo>
                <a:lnTo>
                  <a:pt x="98226" y="125016"/>
                </a:lnTo>
                <a:lnTo>
                  <a:pt x="125015" y="89297"/>
                </a:lnTo>
                <a:lnTo>
                  <a:pt x="151804" y="62508"/>
                </a:lnTo>
                <a:lnTo>
                  <a:pt x="160734" y="26789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51804" y="35719"/>
                </a:lnTo>
                <a:lnTo>
                  <a:pt x="151804" y="62508"/>
                </a:lnTo>
                <a:lnTo>
                  <a:pt x="160734" y="98227"/>
                </a:lnTo>
                <a:lnTo>
                  <a:pt x="169664" y="125016"/>
                </a:lnTo>
                <a:lnTo>
                  <a:pt x="187523" y="151805"/>
                </a:lnTo>
                <a:lnTo>
                  <a:pt x="205383" y="169664"/>
                </a:lnTo>
                <a:lnTo>
                  <a:pt x="232172" y="169664"/>
                </a:lnTo>
                <a:lnTo>
                  <a:pt x="250031" y="169664"/>
                </a:lnTo>
                <a:lnTo>
                  <a:pt x="267890" y="160735"/>
                </a:lnTo>
                <a:lnTo>
                  <a:pt x="285750" y="142875"/>
                </a:lnTo>
                <a:lnTo>
                  <a:pt x="285750" y="107157"/>
                </a:lnTo>
                <a:lnTo>
                  <a:pt x="294679" y="80368"/>
                </a:lnTo>
                <a:lnTo>
                  <a:pt x="294679" y="44649"/>
                </a:lnTo>
                <a:lnTo>
                  <a:pt x="285750" y="26789"/>
                </a:lnTo>
                <a:lnTo>
                  <a:pt x="276820" y="17860"/>
                </a:lnTo>
                <a:lnTo>
                  <a:pt x="258961" y="35719"/>
                </a:lnTo>
                <a:lnTo>
                  <a:pt x="241101" y="71438"/>
                </a:lnTo>
                <a:lnTo>
                  <a:pt x="223242" y="116086"/>
                </a:lnTo>
                <a:lnTo>
                  <a:pt x="205383" y="160735"/>
                </a:lnTo>
                <a:lnTo>
                  <a:pt x="205383" y="205383"/>
                </a:lnTo>
                <a:lnTo>
                  <a:pt x="205383" y="232172"/>
                </a:lnTo>
                <a:lnTo>
                  <a:pt x="214312" y="241102"/>
                </a:lnTo>
                <a:lnTo>
                  <a:pt x="223242" y="241102"/>
                </a:lnTo>
                <a:lnTo>
                  <a:pt x="232172" y="214313"/>
                </a:lnTo>
                <a:lnTo>
                  <a:pt x="250031" y="169664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48570" y="2911078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26789" y="0"/>
                </a:moveTo>
                <a:lnTo>
                  <a:pt x="17860" y="0"/>
                </a:lnTo>
                <a:lnTo>
                  <a:pt x="8930" y="8929"/>
                </a:lnTo>
                <a:lnTo>
                  <a:pt x="0" y="35718"/>
                </a:lnTo>
                <a:lnTo>
                  <a:pt x="0" y="62508"/>
                </a:lnTo>
                <a:lnTo>
                  <a:pt x="0" y="89297"/>
                </a:lnTo>
                <a:lnTo>
                  <a:pt x="8930" y="125015"/>
                </a:lnTo>
                <a:lnTo>
                  <a:pt x="26789" y="160734"/>
                </a:lnTo>
                <a:lnTo>
                  <a:pt x="53578" y="187523"/>
                </a:lnTo>
                <a:lnTo>
                  <a:pt x="71438" y="205383"/>
                </a:lnTo>
                <a:lnTo>
                  <a:pt x="98227" y="20538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73398" y="3795117"/>
            <a:ext cx="330400" cy="303610"/>
          </a:xfrm>
          <a:custGeom>
            <a:avLst/>
            <a:gdLst/>
            <a:ahLst/>
            <a:cxnLst/>
            <a:rect l="0" t="0" r="0" b="0"/>
            <a:pathLst>
              <a:path w="330400" h="303610">
                <a:moveTo>
                  <a:pt x="151805" y="53578"/>
                </a:moveTo>
                <a:lnTo>
                  <a:pt x="142875" y="44648"/>
                </a:lnTo>
                <a:lnTo>
                  <a:pt x="125016" y="35719"/>
                </a:lnTo>
                <a:lnTo>
                  <a:pt x="107157" y="17859"/>
                </a:lnTo>
                <a:lnTo>
                  <a:pt x="80368" y="8929"/>
                </a:lnTo>
                <a:lnTo>
                  <a:pt x="62508" y="0"/>
                </a:lnTo>
                <a:lnTo>
                  <a:pt x="44649" y="8929"/>
                </a:lnTo>
                <a:lnTo>
                  <a:pt x="26790" y="17859"/>
                </a:lnTo>
                <a:lnTo>
                  <a:pt x="17860" y="44648"/>
                </a:lnTo>
                <a:lnTo>
                  <a:pt x="8930" y="80367"/>
                </a:lnTo>
                <a:lnTo>
                  <a:pt x="0" y="116086"/>
                </a:lnTo>
                <a:lnTo>
                  <a:pt x="8930" y="169664"/>
                </a:lnTo>
                <a:lnTo>
                  <a:pt x="26790" y="223242"/>
                </a:lnTo>
                <a:lnTo>
                  <a:pt x="53579" y="258961"/>
                </a:lnTo>
                <a:lnTo>
                  <a:pt x="89297" y="294679"/>
                </a:lnTo>
                <a:lnTo>
                  <a:pt x="133946" y="303609"/>
                </a:lnTo>
                <a:lnTo>
                  <a:pt x="178594" y="303609"/>
                </a:lnTo>
                <a:lnTo>
                  <a:pt x="232172" y="276820"/>
                </a:lnTo>
                <a:lnTo>
                  <a:pt x="285750" y="250031"/>
                </a:lnTo>
                <a:lnTo>
                  <a:pt x="330399" y="205383"/>
                </a:lnTo>
                <a:lnTo>
                  <a:pt x="33039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14500" y="3857625"/>
            <a:ext cx="232173" cy="151805"/>
          </a:xfrm>
          <a:custGeom>
            <a:avLst/>
            <a:gdLst/>
            <a:ahLst/>
            <a:cxnLst/>
            <a:rect l="0" t="0" r="0" b="0"/>
            <a:pathLst>
              <a:path w="232173" h="151805">
                <a:moveTo>
                  <a:pt x="35719" y="26789"/>
                </a:moveTo>
                <a:lnTo>
                  <a:pt x="35719" y="35718"/>
                </a:lnTo>
                <a:lnTo>
                  <a:pt x="35719" y="62507"/>
                </a:lnTo>
                <a:lnTo>
                  <a:pt x="35719" y="89296"/>
                </a:lnTo>
                <a:lnTo>
                  <a:pt x="44648" y="116086"/>
                </a:lnTo>
                <a:lnTo>
                  <a:pt x="62508" y="133945"/>
                </a:lnTo>
                <a:lnTo>
                  <a:pt x="89297" y="151804"/>
                </a:lnTo>
                <a:lnTo>
                  <a:pt x="125016" y="151804"/>
                </a:lnTo>
                <a:lnTo>
                  <a:pt x="151805" y="133945"/>
                </a:lnTo>
                <a:lnTo>
                  <a:pt x="187523" y="116086"/>
                </a:lnTo>
                <a:lnTo>
                  <a:pt x="205383" y="98226"/>
                </a:lnTo>
                <a:lnTo>
                  <a:pt x="214313" y="80367"/>
                </a:lnTo>
                <a:lnTo>
                  <a:pt x="214313" y="53578"/>
                </a:lnTo>
                <a:lnTo>
                  <a:pt x="187523" y="44648"/>
                </a:lnTo>
                <a:lnTo>
                  <a:pt x="151805" y="35718"/>
                </a:lnTo>
                <a:lnTo>
                  <a:pt x="107156" y="35718"/>
                </a:lnTo>
                <a:lnTo>
                  <a:pt x="71438" y="44648"/>
                </a:lnTo>
                <a:lnTo>
                  <a:pt x="26789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35719" y="125015"/>
                </a:lnTo>
                <a:lnTo>
                  <a:pt x="71438" y="116086"/>
                </a:lnTo>
                <a:lnTo>
                  <a:pt x="116086" y="107156"/>
                </a:lnTo>
                <a:lnTo>
                  <a:pt x="151805" y="80367"/>
                </a:lnTo>
                <a:lnTo>
                  <a:pt x="187523" y="53578"/>
                </a:lnTo>
                <a:lnTo>
                  <a:pt x="214313" y="2678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75234" y="3714750"/>
            <a:ext cx="196455" cy="205383"/>
          </a:xfrm>
          <a:custGeom>
            <a:avLst/>
            <a:gdLst/>
            <a:ahLst/>
            <a:cxnLst/>
            <a:rect l="0" t="0" r="0" b="0"/>
            <a:pathLst>
              <a:path w="196455" h="205383">
                <a:moveTo>
                  <a:pt x="17860" y="71437"/>
                </a:moveTo>
                <a:lnTo>
                  <a:pt x="8930" y="71437"/>
                </a:lnTo>
                <a:lnTo>
                  <a:pt x="893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17860" y="116086"/>
                </a:lnTo>
                <a:lnTo>
                  <a:pt x="35719" y="133945"/>
                </a:lnTo>
                <a:lnTo>
                  <a:pt x="62508" y="160734"/>
                </a:lnTo>
                <a:lnTo>
                  <a:pt x="89297" y="178593"/>
                </a:lnTo>
                <a:lnTo>
                  <a:pt x="116086" y="196453"/>
                </a:lnTo>
                <a:lnTo>
                  <a:pt x="133946" y="205382"/>
                </a:lnTo>
                <a:lnTo>
                  <a:pt x="160735" y="205382"/>
                </a:lnTo>
                <a:lnTo>
                  <a:pt x="169664" y="205382"/>
                </a:lnTo>
                <a:lnTo>
                  <a:pt x="178594" y="196453"/>
                </a:lnTo>
                <a:lnTo>
                  <a:pt x="169664" y="169664"/>
                </a:lnTo>
                <a:lnTo>
                  <a:pt x="160735" y="133945"/>
                </a:lnTo>
                <a:lnTo>
                  <a:pt x="151805" y="98226"/>
                </a:lnTo>
                <a:lnTo>
                  <a:pt x="151805" y="62507"/>
                </a:lnTo>
                <a:lnTo>
                  <a:pt x="142875" y="35718"/>
                </a:lnTo>
                <a:lnTo>
                  <a:pt x="151805" y="17859"/>
                </a:lnTo>
                <a:lnTo>
                  <a:pt x="160735" y="8929"/>
                </a:lnTo>
                <a:lnTo>
                  <a:pt x="169664" y="0"/>
                </a:lnTo>
                <a:lnTo>
                  <a:pt x="187524" y="8929"/>
                </a:lnTo>
                <a:lnTo>
                  <a:pt x="196454" y="8929"/>
                </a:lnTo>
                <a:lnTo>
                  <a:pt x="19645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080617" y="3589734"/>
            <a:ext cx="303611" cy="276821"/>
          </a:xfrm>
          <a:custGeom>
            <a:avLst/>
            <a:gdLst/>
            <a:ahLst/>
            <a:cxnLst/>
            <a:rect l="0" t="0" r="0" b="0"/>
            <a:pathLst>
              <a:path w="303611" h="276821">
                <a:moveTo>
                  <a:pt x="0" y="267891"/>
                </a:moveTo>
                <a:lnTo>
                  <a:pt x="0" y="267891"/>
                </a:lnTo>
                <a:lnTo>
                  <a:pt x="8930" y="276820"/>
                </a:lnTo>
                <a:lnTo>
                  <a:pt x="26789" y="276820"/>
                </a:lnTo>
                <a:lnTo>
                  <a:pt x="44649" y="267891"/>
                </a:lnTo>
                <a:lnTo>
                  <a:pt x="71438" y="250031"/>
                </a:lnTo>
                <a:lnTo>
                  <a:pt x="98227" y="223242"/>
                </a:lnTo>
                <a:lnTo>
                  <a:pt x="116086" y="196453"/>
                </a:lnTo>
                <a:lnTo>
                  <a:pt x="125016" y="160734"/>
                </a:lnTo>
                <a:lnTo>
                  <a:pt x="133946" y="133945"/>
                </a:lnTo>
                <a:lnTo>
                  <a:pt x="133946" y="116086"/>
                </a:lnTo>
                <a:lnTo>
                  <a:pt x="116086" y="89297"/>
                </a:lnTo>
                <a:lnTo>
                  <a:pt x="98227" y="80367"/>
                </a:lnTo>
                <a:lnTo>
                  <a:pt x="80367" y="80367"/>
                </a:lnTo>
                <a:lnTo>
                  <a:pt x="62508" y="89297"/>
                </a:lnTo>
                <a:lnTo>
                  <a:pt x="53578" y="116086"/>
                </a:lnTo>
                <a:lnTo>
                  <a:pt x="62508" y="151805"/>
                </a:lnTo>
                <a:lnTo>
                  <a:pt x="71438" y="187523"/>
                </a:lnTo>
                <a:lnTo>
                  <a:pt x="89297" y="223242"/>
                </a:lnTo>
                <a:lnTo>
                  <a:pt x="107156" y="250031"/>
                </a:lnTo>
                <a:lnTo>
                  <a:pt x="125016" y="267891"/>
                </a:lnTo>
                <a:lnTo>
                  <a:pt x="151805" y="276820"/>
                </a:lnTo>
                <a:lnTo>
                  <a:pt x="169664" y="276820"/>
                </a:lnTo>
                <a:lnTo>
                  <a:pt x="187524" y="267891"/>
                </a:lnTo>
                <a:lnTo>
                  <a:pt x="196453" y="241102"/>
                </a:lnTo>
                <a:lnTo>
                  <a:pt x="196453" y="214312"/>
                </a:lnTo>
                <a:lnTo>
                  <a:pt x="187524" y="169664"/>
                </a:lnTo>
                <a:lnTo>
                  <a:pt x="178594" y="133945"/>
                </a:lnTo>
                <a:lnTo>
                  <a:pt x="160735" y="89297"/>
                </a:lnTo>
                <a:lnTo>
                  <a:pt x="142875" y="5357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42875" y="44648"/>
                </a:lnTo>
                <a:lnTo>
                  <a:pt x="151805" y="71437"/>
                </a:lnTo>
                <a:lnTo>
                  <a:pt x="169664" y="98227"/>
                </a:lnTo>
                <a:lnTo>
                  <a:pt x="196453" y="133945"/>
                </a:lnTo>
                <a:lnTo>
                  <a:pt x="214313" y="160734"/>
                </a:lnTo>
                <a:lnTo>
                  <a:pt x="232172" y="187523"/>
                </a:lnTo>
                <a:lnTo>
                  <a:pt x="250031" y="196453"/>
                </a:lnTo>
                <a:lnTo>
                  <a:pt x="258961" y="205383"/>
                </a:lnTo>
                <a:lnTo>
                  <a:pt x="267891" y="196453"/>
                </a:lnTo>
                <a:lnTo>
                  <a:pt x="267891" y="187523"/>
                </a:lnTo>
                <a:lnTo>
                  <a:pt x="258961" y="160734"/>
                </a:lnTo>
                <a:lnTo>
                  <a:pt x="250031" y="116086"/>
                </a:lnTo>
                <a:lnTo>
                  <a:pt x="241102" y="71437"/>
                </a:lnTo>
                <a:lnTo>
                  <a:pt x="232172" y="35719"/>
                </a:lnTo>
                <a:lnTo>
                  <a:pt x="232172" y="8930"/>
                </a:lnTo>
                <a:lnTo>
                  <a:pt x="241102" y="0"/>
                </a:lnTo>
                <a:lnTo>
                  <a:pt x="250031" y="0"/>
                </a:lnTo>
                <a:lnTo>
                  <a:pt x="258961" y="0"/>
                </a:lnTo>
                <a:lnTo>
                  <a:pt x="276821" y="17859"/>
                </a:lnTo>
                <a:lnTo>
                  <a:pt x="285750" y="26789"/>
                </a:lnTo>
                <a:lnTo>
                  <a:pt x="303610" y="35719"/>
                </a:lnTo>
                <a:lnTo>
                  <a:pt x="303610" y="44648"/>
                </a:lnTo>
                <a:lnTo>
                  <a:pt x="30361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66367" y="3437929"/>
            <a:ext cx="321470" cy="303611"/>
          </a:xfrm>
          <a:custGeom>
            <a:avLst/>
            <a:gdLst/>
            <a:ahLst/>
            <a:cxnLst/>
            <a:rect l="0" t="0" r="0" b="0"/>
            <a:pathLst>
              <a:path w="321470" h="303611">
                <a:moveTo>
                  <a:pt x="0" y="80367"/>
                </a:moveTo>
                <a:lnTo>
                  <a:pt x="0" y="89297"/>
                </a:lnTo>
                <a:lnTo>
                  <a:pt x="8930" y="98227"/>
                </a:lnTo>
                <a:lnTo>
                  <a:pt x="8930" y="125016"/>
                </a:lnTo>
                <a:lnTo>
                  <a:pt x="17860" y="160735"/>
                </a:lnTo>
                <a:lnTo>
                  <a:pt x="26789" y="196453"/>
                </a:lnTo>
                <a:lnTo>
                  <a:pt x="35719" y="232172"/>
                </a:lnTo>
                <a:lnTo>
                  <a:pt x="44649" y="250032"/>
                </a:lnTo>
                <a:lnTo>
                  <a:pt x="44649" y="276821"/>
                </a:lnTo>
                <a:lnTo>
                  <a:pt x="53578" y="285750"/>
                </a:lnTo>
                <a:lnTo>
                  <a:pt x="62508" y="276821"/>
                </a:lnTo>
                <a:lnTo>
                  <a:pt x="62508" y="267891"/>
                </a:lnTo>
                <a:lnTo>
                  <a:pt x="62508" y="250032"/>
                </a:lnTo>
                <a:lnTo>
                  <a:pt x="62508" y="214313"/>
                </a:lnTo>
                <a:lnTo>
                  <a:pt x="62508" y="169664"/>
                </a:lnTo>
                <a:lnTo>
                  <a:pt x="53578" y="133946"/>
                </a:lnTo>
                <a:lnTo>
                  <a:pt x="53578" y="107157"/>
                </a:lnTo>
                <a:lnTo>
                  <a:pt x="53578" y="98227"/>
                </a:lnTo>
                <a:lnTo>
                  <a:pt x="62508" y="107157"/>
                </a:lnTo>
                <a:lnTo>
                  <a:pt x="71438" y="133946"/>
                </a:lnTo>
                <a:lnTo>
                  <a:pt x="80367" y="178594"/>
                </a:lnTo>
                <a:lnTo>
                  <a:pt x="107156" y="223242"/>
                </a:lnTo>
                <a:lnTo>
                  <a:pt x="125016" y="258961"/>
                </a:lnTo>
                <a:lnTo>
                  <a:pt x="151805" y="294680"/>
                </a:lnTo>
                <a:lnTo>
                  <a:pt x="178594" y="303610"/>
                </a:lnTo>
                <a:lnTo>
                  <a:pt x="205383" y="303610"/>
                </a:lnTo>
                <a:lnTo>
                  <a:pt x="232172" y="276821"/>
                </a:lnTo>
                <a:lnTo>
                  <a:pt x="258961" y="241102"/>
                </a:lnTo>
                <a:lnTo>
                  <a:pt x="285750" y="187524"/>
                </a:lnTo>
                <a:lnTo>
                  <a:pt x="294680" y="125016"/>
                </a:lnTo>
                <a:lnTo>
                  <a:pt x="312539" y="53578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89609" y="3482578"/>
            <a:ext cx="205384" cy="383977"/>
          </a:xfrm>
          <a:custGeom>
            <a:avLst/>
            <a:gdLst/>
            <a:ahLst/>
            <a:cxnLst/>
            <a:rect l="0" t="0" r="0" b="0"/>
            <a:pathLst>
              <a:path w="205384" h="383977">
                <a:moveTo>
                  <a:pt x="44649" y="35718"/>
                </a:moveTo>
                <a:lnTo>
                  <a:pt x="44649" y="35718"/>
                </a:lnTo>
                <a:lnTo>
                  <a:pt x="35719" y="35718"/>
                </a:lnTo>
                <a:lnTo>
                  <a:pt x="26789" y="35718"/>
                </a:lnTo>
                <a:lnTo>
                  <a:pt x="17860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35718"/>
                </a:lnTo>
                <a:lnTo>
                  <a:pt x="8930" y="71437"/>
                </a:lnTo>
                <a:lnTo>
                  <a:pt x="17860" y="107156"/>
                </a:lnTo>
                <a:lnTo>
                  <a:pt x="35719" y="142875"/>
                </a:lnTo>
                <a:lnTo>
                  <a:pt x="53579" y="178593"/>
                </a:lnTo>
                <a:lnTo>
                  <a:pt x="71438" y="187523"/>
                </a:lnTo>
                <a:lnTo>
                  <a:pt x="80368" y="196453"/>
                </a:lnTo>
                <a:lnTo>
                  <a:pt x="98227" y="187523"/>
                </a:lnTo>
                <a:lnTo>
                  <a:pt x="98227" y="169664"/>
                </a:lnTo>
                <a:lnTo>
                  <a:pt x="107157" y="142875"/>
                </a:lnTo>
                <a:lnTo>
                  <a:pt x="107157" y="116086"/>
                </a:lnTo>
                <a:lnTo>
                  <a:pt x="116086" y="98226"/>
                </a:lnTo>
                <a:lnTo>
                  <a:pt x="116086" y="89297"/>
                </a:lnTo>
                <a:lnTo>
                  <a:pt x="116086" y="98226"/>
                </a:lnTo>
                <a:lnTo>
                  <a:pt x="125016" y="125015"/>
                </a:lnTo>
                <a:lnTo>
                  <a:pt x="133946" y="160734"/>
                </a:lnTo>
                <a:lnTo>
                  <a:pt x="142875" y="205383"/>
                </a:lnTo>
                <a:lnTo>
                  <a:pt x="151805" y="250031"/>
                </a:lnTo>
                <a:lnTo>
                  <a:pt x="169664" y="294679"/>
                </a:lnTo>
                <a:lnTo>
                  <a:pt x="178594" y="339328"/>
                </a:lnTo>
                <a:lnTo>
                  <a:pt x="187524" y="366117"/>
                </a:lnTo>
                <a:lnTo>
                  <a:pt x="196454" y="383976"/>
                </a:lnTo>
                <a:lnTo>
                  <a:pt x="205383" y="383976"/>
                </a:lnTo>
                <a:lnTo>
                  <a:pt x="205383" y="366117"/>
                </a:lnTo>
                <a:lnTo>
                  <a:pt x="205383" y="330398"/>
                </a:lnTo>
                <a:lnTo>
                  <a:pt x="196454" y="267890"/>
                </a:lnTo>
                <a:lnTo>
                  <a:pt x="178594" y="205383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59273" y="3393281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0" y="125015"/>
                </a:moveTo>
                <a:lnTo>
                  <a:pt x="8930" y="116086"/>
                </a:lnTo>
                <a:lnTo>
                  <a:pt x="17860" y="107156"/>
                </a:lnTo>
                <a:lnTo>
                  <a:pt x="26790" y="89297"/>
                </a:lnTo>
                <a:lnTo>
                  <a:pt x="44649" y="62508"/>
                </a:lnTo>
                <a:lnTo>
                  <a:pt x="53579" y="35719"/>
                </a:lnTo>
                <a:lnTo>
                  <a:pt x="62508" y="17859"/>
                </a:lnTo>
                <a:lnTo>
                  <a:pt x="62508" y="8930"/>
                </a:lnTo>
                <a:lnTo>
                  <a:pt x="53579" y="0"/>
                </a:lnTo>
                <a:lnTo>
                  <a:pt x="44649" y="8930"/>
                </a:lnTo>
                <a:lnTo>
                  <a:pt x="26790" y="17859"/>
                </a:lnTo>
                <a:lnTo>
                  <a:pt x="17860" y="44648"/>
                </a:lnTo>
                <a:lnTo>
                  <a:pt x="8930" y="80367"/>
                </a:lnTo>
                <a:lnTo>
                  <a:pt x="8930" y="107156"/>
                </a:lnTo>
                <a:lnTo>
                  <a:pt x="26790" y="133945"/>
                </a:lnTo>
                <a:lnTo>
                  <a:pt x="44649" y="142875"/>
                </a:lnTo>
                <a:lnTo>
                  <a:pt x="71438" y="133945"/>
                </a:lnTo>
                <a:lnTo>
                  <a:pt x="89297" y="125015"/>
                </a:lnTo>
                <a:lnTo>
                  <a:pt x="116086" y="107156"/>
                </a:lnTo>
                <a:lnTo>
                  <a:pt x="133946" y="89297"/>
                </a:lnTo>
                <a:lnTo>
                  <a:pt x="133946" y="80367"/>
                </a:lnTo>
                <a:lnTo>
                  <a:pt x="133946" y="89297"/>
                </a:lnTo>
                <a:lnTo>
                  <a:pt x="13394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32359" y="4393406"/>
            <a:ext cx="80369" cy="107157"/>
          </a:xfrm>
          <a:custGeom>
            <a:avLst/>
            <a:gdLst/>
            <a:ahLst/>
            <a:cxnLst/>
            <a:rect l="0" t="0" r="0" b="0"/>
            <a:pathLst>
              <a:path w="80369" h="107157">
                <a:moveTo>
                  <a:pt x="35719" y="17859"/>
                </a:move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17860" y="35719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9" y="62508"/>
                </a:lnTo>
                <a:lnTo>
                  <a:pt x="62508" y="71437"/>
                </a:lnTo>
                <a:lnTo>
                  <a:pt x="71438" y="62508"/>
                </a:lnTo>
                <a:lnTo>
                  <a:pt x="80368" y="62508"/>
                </a:lnTo>
                <a:lnTo>
                  <a:pt x="80368" y="44648"/>
                </a:lnTo>
                <a:lnTo>
                  <a:pt x="80368" y="35719"/>
                </a:lnTo>
                <a:lnTo>
                  <a:pt x="80368" y="17859"/>
                </a:lnTo>
                <a:lnTo>
                  <a:pt x="71438" y="893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44649" y="44648"/>
                </a:lnTo>
                <a:lnTo>
                  <a:pt x="44649" y="71437"/>
                </a:lnTo>
                <a:lnTo>
                  <a:pt x="53579" y="89297"/>
                </a:lnTo>
                <a:lnTo>
                  <a:pt x="62508" y="98226"/>
                </a:lnTo>
                <a:lnTo>
                  <a:pt x="62508" y="107156"/>
                </a:lnTo>
                <a:lnTo>
                  <a:pt x="71438" y="98226"/>
                </a:lnTo>
                <a:lnTo>
                  <a:pt x="71438" y="89297"/>
                </a:lnTo>
                <a:lnTo>
                  <a:pt x="62508" y="71437"/>
                </a:lnTo>
                <a:lnTo>
                  <a:pt x="53579" y="53578"/>
                </a:lnTo>
                <a:lnTo>
                  <a:pt x="53579" y="35719"/>
                </a:lnTo>
                <a:lnTo>
                  <a:pt x="4464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30586" y="4393406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1785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19883" y="4214812"/>
            <a:ext cx="169665" cy="276821"/>
          </a:xfrm>
          <a:custGeom>
            <a:avLst/>
            <a:gdLst/>
            <a:ahLst/>
            <a:cxnLst/>
            <a:rect l="0" t="0" r="0" b="0"/>
            <a:pathLst>
              <a:path w="169665" h="276821">
                <a:moveTo>
                  <a:pt x="80367" y="35719"/>
                </a:moveTo>
                <a:lnTo>
                  <a:pt x="80367" y="26789"/>
                </a:lnTo>
                <a:lnTo>
                  <a:pt x="71437" y="17859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7"/>
                </a:lnTo>
                <a:lnTo>
                  <a:pt x="17859" y="98227"/>
                </a:lnTo>
                <a:lnTo>
                  <a:pt x="26789" y="107156"/>
                </a:lnTo>
                <a:lnTo>
                  <a:pt x="53578" y="107156"/>
                </a:lnTo>
                <a:lnTo>
                  <a:pt x="80367" y="107156"/>
                </a:lnTo>
                <a:lnTo>
                  <a:pt x="107156" y="107156"/>
                </a:lnTo>
                <a:lnTo>
                  <a:pt x="142875" y="116086"/>
                </a:lnTo>
                <a:lnTo>
                  <a:pt x="160734" y="125016"/>
                </a:lnTo>
                <a:lnTo>
                  <a:pt x="169664" y="142875"/>
                </a:lnTo>
                <a:lnTo>
                  <a:pt x="169664" y="169664"/>
                </a:lnTo>
                <a:lnTo>
                  <a:pt x="151805" y="205383"/>
                </a:lnTo>
                <a:lnTo>
                  <a:pt x="133945" y="232172"/>
                </a:lnTo>
                <a:lnTo>
                  <a:pt x="98226" y="258961"/>
                </a:lnTo>
                <a:lnTo>
                  <a:pt x="71437" y="276820"/>
                </a:lnTo>
                <a:lnTo>
                  <a:pt x="44648" y="267891"/>
                </a:lnTo>
                <a:lnTo>
                  <a:pt x="26789" y="258961"/>
                </a:lnTo>
                <a:lnTo>
                  <a:pt x="17859" y="223242"/>
                </a:lnTo>
                <a:lnTo>
                  <a:pt x="26789" y="178594"/>
                </a:lnTo>
                <a:lnTo>
                  <a:pt x="35719" y="116086"/>
                </a:lnTo>
                <a:lnTo>
                  <a:pt x="53578" y="62508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82391" y="4071937"/>
            <a:ext cx="250032" cy="267892"/>
          </a:xfrm>
          <a:custGeom>
            <a:avLst/>
            <a:gdLst/>
            <a:ahLst/>
            <a:cxnLst/>
            <a:rect l="0" t="0" r="0" b="0"/>
            <a:pathLst>
              <a:path w="250032" h="267892">
                <a:moveTo>
                  <a:pt x="26789" y="0"/>
                </a:moveTo>
                <a:lnTo>
                  <a:pt x="1785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9"/>
                </a:lnTo>
                <a:lnTo>
                  <a:pt x="26789" y="62508"/>
                </a:lnTo>
                <a:lnTo>
                  <a:pt x="53578" y="98227"/>
                </a:lnTo>
                <a:lnTo>
                  <a:pt x="80367" y="125016"/>
                </a:lnTo>
                <a:lnTo>
                  <a:pt x="116086" y="160734"/>
                </a:lnTo>
                <a:lnTo>
                  <a:pt x="151804" y="196453"/>
                </a:lnTo>
                <a:lnTo>
                  <a:pt x="187523" y="232172"/>
                </a:lnTo>
                <a:lnTo>
                  <a:pt x="214312" y="250031"/>
                </a:lnTo>
                <a:lnTo>
                  <a:pt x="232172" y="267891"/>
                </a:lnTo>
                <a:lnTo>
                  <a:pt x="241101" y="267891"/>
                </a:lnTo>
                <a:lnTo>
                  <a:pt x="250031" y="267891"/>
                </a:lnTo>
                <a:lnTo>
                  <a:pt x="250031" y="250031"/>
                </a:lnTo>
                <a:lnTo>
                  <a:pt x="241101" y="232172"/>
                </a:lnTo>
                <a:lnTo>
                  <a:pt x="223242" y="196453"/>
                </a:lnTo>
                <a:lnTo>
                  <a:pt x="196453" y="169664"/>
                </a:lnTo>
                <a:lnTo>
                  <a:pt x="160734" y="142875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91320" y="4134445"/>
            <a:ext cx="276822" cy="151806"/>
          </a:xfrm>
          <a:custGeom>
            <a:avLst/>
            <a:gdLst/>
            <a:ahLst/>
            <a:cxnLst/>
            <a:rect l="0" t="0" r="0" b="0"/>
            <a:pathLst>
              <a:path w="276822" h="151806">
                <a:moveTo>
                  <a:pt x="0" y="151805"/>
                </a:moveTo>
                <a:lnTo>
                  <a:pt x="0" y="151805"/>
                </a:lnTo>
                <a:lnTo>
                  <a:pt x="8930" y="151805"/>
                </a:lnTo>
                <a:lnTo>
                  <a:pt x="17860" y="151805"/>
                </a:lnTo>
                <a:lnTo>
                  <a:pt x="35719" y="142875"/>
                </a:lnTo>
                <a:lnTo>
                  <a:pt x="62508" y="125016"/>
                </a:lnTo>
                <a:lnTo>
                  <a:pt x="98227" y="107156"/>
                </a:lnTo>
                <a:lnTo>
                  <a:pt x="142875" y="80367"/>
                </a:lnTo>
                <a:lnTo>
                  <a:pt x="178594" y="53578"/>
                </a:lnTo>
                <a:lnTo>
                  <a:pt x="214313" y="35719"/>
                </a:lnTo>
                <a:lnTo>
                  <a:pt x="250032" y="893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50281" y="3893343"/>
            <a:ext cx="294681" cy="383978"/>
          </a:xfrm>
          <a:custGeom>
            <a:avLst/>
            <a:gdLst/>
            <a:ahLst/>
            <a:cxnLst/>
            <a:rect l="0" t="0" r="0" b="0"/>
            <a:pathLst>
              <a:path w="294681" h="383978">
                <a:moveTo>
                  <a:pt x="26789" y="267891"/>
                </a:moveTo>
                <a:lnTo>
                  <a:pt x="17860" y="267891"/>
                </a:lnTo>
                <a:lnTo>
                  <a:pt x="17860" y="25896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9"/>
                </a:lnTo>
                <a:lnTo>
                  <a:pt x="8930" y="357188"/>
                </a:lnTo>
                <a:lnTo>
                  <a:pt x="26789" y="366118"/>
                </a:lnTo>
                <a:lnTo>
                  <a:pt x="35719" y="375047"/>
                </a:lnTo>
                <a:lnTo>
                  <a:pt x="44649" y="383977"/>
                </a:lnTo>
                <a:lnTo>
                  <a:pt x="62508" y="375047"/>
                </a:lnTo>
                <a:lnTo>
                  <a:pt x="71438" y="357188"/>
                </a:lnTo>
                <a:lnTo>
                  <a:pt x="80367" y="339328"/>
                </a:lnTo>
                <a:lnTo>
                  <a:pt x="80367" y="321469"/>
                </a:lnTo>
                <a:lnTo>
                  <a:pt x="80367" y="294680"/>
                </a:lnTo>
                <a:lnTo>
                  <a:pt x="71438" y="276821"/>
                </a:lnTo>
                <a:lnTo>
                  <a:pt x="71438" y="258961"/>
                </a:lnTo>
                <a:lnTo>
                  <a:pt x="71438" y="250032"/>
                </a:lnTo>
                <a:lnTo>
                  <a:pt x="80367" y="258961"/>
                </a:lnTo>
                <a:lnTo>
                  <a:pt x="89297" y="276821"/>
                </a:lnTo>
                <a:lnTo>
                  <a:pt x="107157" y="303610"/>
                </a:lnTo>
                <a:lnTo>
                  <a:pt x="133946" y="321469"/>
                </a:lnTo>
                <a:lnTo>
                  <a:pt x="160735" y="339328"/>
                </a:lnTo>
                <a:lnTo>
                  <a:pt x="178594" y="348258"/>
                </a:lnTo>
                <a:lnTo>
                  <a:pt x="196453" y="348258"/>
                </a:lnTo>
                <a:lnTo>
                  <a:pt x="205383" y="339328"/>
                </a:lnTo>
                <a:lnTo>
                  <a:pt x="214313" y="321469"/>
                </a:lnTo>
                <a:lnTo>
                  <a:pt x="214313" y="294680"/>
                </a:lnTo>
                <a:lnTo>
                  <a:pt x="205383" y="267891"/>
                </a:lnTo>
                <a:lnTo>
                  <a:pt x="187524" y="223243"/>
                </a:lnTo>
                <a:lnTo>
                  <a:pt x="160735" y="178594"/>
                </a:lnTo>
                <a:lnTo>
                  <a:pt x="133946" y="125016"/>
                </a:lnTo>
                <a:lnTo>
                  <a:pt x="98227" y="80368"/>
                </a:lnTo>
                <a:lnTo>
                  <a:pt x="71438" y="35719"/>
                </a:lnTo>
                <a:lnTo>
                  <a:pt x="53578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53578"/>
                </a:lnTo>
                <a:lnTo>
                  <a:pt x="53578" y="89297"/>
                </a:lnTo>
                <a:lnTo>
                  <a:pt x="80367" y="133946"/>
                </a:lnTo>
                <a:lnTo>
                  <a:pt x="107157" y="169664"/>
                </a:lnTo>
                <a:lnTo>
                  <a:pt x="151805" y="205383"/>
                </a:lnTo>
                <a:lnTo>
                  <a:pt x="187524" y="241102"/>
                </a:lnTo>
                <a:lnTo>
                  <a:pt x="223242" y="267891"/>
                </a:lnTo>
                <a:lnTo>
                  <a:pt x="258961" y="285750"/>
                </a:lnTo>
                <a:lnTo>
                  <a:pt x="285750" y="285750"/>
                </a:lnTo>
                <a:lnTo>
                  <a:pt x="294680" y="285750"/>
                </a:lnTo>
                <a:lnTo>
                  <a:pt x="285750" y="276821"/>
                </a:lnTo>
                <a:lnTo>
                  <a:pt x="267891" y="267891"/>
                </a:lnTo>
                <a:lnTo>
                  <a:pt x="223242" y="250032"/>
                </a:lnTo>
                <a:lnTo>
                  <a:pt x="178594" y="223243"/>
                </a:lnTo>
                <a:lnTo>
                  <a:pt x="116086" y="205383"/>
                </a:lnTo>
                <a:lnTo>
                  <a:pt x="53578" y="178594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32422" y="3893343"/>
            <a:ext cx="303610" cy="151806"/>
          </a:xfrm>
          <a:custGeom>
            <a:avLst/>
            <a:gdLst/>
            <a:ahLst/>
            <a:cxnLst/>
            <a:rect l="0" t="0" r="0" b="0"/>
            <a:pathLst>
              <a:path w="303610" h="151806">
                <a:moveTo>
                  <a:pt x="0" y="151805"/>
                </a:moveTo>
                <a:lnTo>
                  <a:pt x="17859" y="142875"/>
                </a:lnTo>
                <a:lnTo>
                  <a:pt x="44648" y="133946"/>
                </a:lnTo>
                <a:lnTo>
                  <a:pt x="89297" y="116086"/>
                </a:lnTo>
                <a:lnTo>
                  <a:pt x="133945" y="89297"/>
                </a:lnTo>
                <a:lnTo>
                  <a:pt x="178594" y="71438"/>
                </a:lnTo>
                <a:lnTo>
                  <a:pt x="223242" y="44649"/>
                </a:lnTo>
                <a:lnTo>
                  <a:pt x="258961" y="26789"/>
                </a:lnTo>
                <a:lnTo>
                  <a:pt x="285750" y="1786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44961" y="3437929"/>
            <a:ext cx="669728" cy="714376"/>
          </a:xfrm>
          <a:custGeom>
            <a:avLst/>
            <a:gdLst/>
            <a:ahLst/>
            <a:cxnLst/>
            <a:rect l="0" t="0" r="0" b="0"/>
            <a:pathLst>
              <a:path w="669728" h="714376">
                <a:moveTo>
                  <a:pt x="26789" y="669727"/>
                </a:moveTo>
                <a:lnTo>
                  <a:pt x="26789" y="678657"/>
                </a:lnTo>
                <a:lnTo>
                  <a:pt x="26789" y="687586"/>
                </a:lnTo>
                <a:lnTo>
                  <a:pt x="17859" y="687586"/>
                </a:lnTo>
                <a:lnTo>
                  <a:pt x="26789" y="687586"/>
                </a:lnTo>
                <a:lnTo>
                  <a:pt x="26789" y="687586"/>
                </a:lnTo>
                <a:lnTo>
                  <a:pt x="35719" y="678657"/>
                </a:lnTo>
                <a:lnTo>
                  <a:pt x="53578" y="660797"/>
                </a:lnTo>
                <a:lnTo>
                  <a:pt x="62508" y="634008"/>
                </a:lnTo>
                <a:lnTo>
                  <a:pt x="71437" y="616149"/>
                </a:lnTo>
                <a:lnTo>
                  <a:pt x="80367" y="589360"/>
                </a:lnTo>
                <a:lnTo>
                  <a:pt x="80367" y="571500"/>
                </a:lnTo>
                <a:lnTo>
                  <a:pt x="71437" y="562571"/>
                </a:lnTo>
                <a:lnTo>
                  <a:pt x="62508" y="553641"/>
                </a:lnTo>
                <a:lnTo>
                  <a:pt x="44648" y="553641"/>
                </a:lnTo>
                <a:lnTo>
                  <a:pt x="26789" y="562571"/>
                </a:lnTo>
                <a:lnTo>
                  <a:pt x="8930" y="571500"/>
                </a:lnTo>
                <a:lnTo>
                  <a:pt x="0" y="589360"/>
                </a:lnTo>
                <a:lnTo>
                  <a:pt x="0" y="616149"/>
                </a:lnTo>
                <a:lnTo>
                  <a:pt x="8930" y="651867"/>
                </a:lnTo>
                <a:lnTo>
                  <a:pt x="26789" y="678657"/>
                </a:lnTo>
                <a:lnTo>
                  <a:pt x="53578" y="696516"/>
                </a:lnTo>
                <a:lnTo>
                  <a:pt x="89297" y="714375"/>
                </a:lnTo>
                <a:lnTo>
                  <a:pt x="116086" y="714375"/>
                </a:lnTo>
                <a:lnTo>
                  <a:pt x="151805" y="714375"/>
                </a:lnTo>
                <a:lnTo>
                  <a:pt x="169664" y="696516"/>
                </a:lnTo>
                <a:lnTo>
                  <a:pt x="187523" y="678657"/>
                </a:lnTo>
                <a:lnTo>
                  <a:pt x="196453" y="660797"/>
                </a:lnTo>
                <a:lnTo>
                  <a:pt x="196453" y="634008"/>
                </a:lnTo>
                <a:lnTo>
                  <a:pt x="178594" y="607219"/>
                </a:lnTo>
                <a:lnTo>
                  <a:pt x="160734" y="571500"/>
                </a:lnTo>
                <a:lnTo>
                  <a:pt x="142875" y="544711"/>
                </a:lnTo>
                <a:lnTo>
                  <a:pt x="125016" y="517922"/>
                </a:lnTo>
                <a:lnTo>
                  <a:pt x="107156" y="500063"/>
                </a:lnTo>
                <a:lnTo>
                  <a:pt x="107156" y="500063"/>
                </a:lnTo>
                <a:lnTo>
                  <a:pt x="116086" y="508992"/>
                </a:lnTo>
                <a:lnTo>
                  <a:pt x="142875" y="535782"/>
                </a:lnTo>
                <a:lnTo>
                  <a:pt x="160734" y="553641"/>
                </a:lnTo>
                <a:lnTo>
                  <a:pt x="187523" y="580430"/>
                </a:lnTo>
                <a:lnTo>
                  <a:pt x="205383" y="607219"/>
                </a:lnTo>
                <a:lnTo>
                  <a:pt x="232172" y="634008"/>
                </a:lnTo>
                <a:lnTo>
                  <a:pt x="241102" y="651867"/>
                </a:lnTo>
                <a:lnTo>
                  <a:pt x="258961" y="660797"/>
                </a:lnTo>
                <a:lnTo>
                  <a:pt x="258961" y="660797"/>
                </a:lnTo>
                <a:lnTo>
                  <a:pt x="267891" y="651867"/>
                </a:lnTo>
                <a:lnTo>
                  <a:pt x="258961" y="625078"/>
                </a:lnTo>
                <a:lnTo>
                  <a:pt x="250031" y="598289"/>
                </a:lnTo>
                <a:lnTo>
                  <a:pt x="241102" y="562571"/>
                </a:lnTo>
                <a:lnTo>
                  <a:pt x="232172" y="526852"/>
                </a:lnTo>
                <a:lnTo>
                  <a:pt x="223242" y="491133"/>
                </a:lnTo>
                <a:lnTo>
                  <a:pt x="223242" y="473274"/>
                </a:lnTo>
                <a:lnTo>
                  <a:pt x="232172" y="473274"/>
                </a:lnTo>
                <a:lnTo>
                  <a:pt x="241102" y="473274"/>
                </a:lnTo>
                <a:lnTo>
                  <a:pt x="250031" y="500063"/>
                </a:lnTo>
                <a:lnTo>
                  <a:pt x="267891" y="517922"/>
                </a:lnTo>
                <a:lnTo>
                  <a:pt x="276820" y="544711"/>
                </a:lnTo>
                <a:lnTo>
                  <a:pt x="294680" y="562571"/>
                </a:lnTo>
                <a:lnTo>
                  <a:pt x="303609" y="580430"/>
                </a:lnTo>
                <a:lnTo>
                  <a:pt x="312539" y="589360"/>
                </a:lnTo>
                <a:lnTo>
                  <a:pt x="312539" y="589360"/>
                </a:lnTo>
                <a:lnTo>
                  <a:pt x="321469" y="580430"/>
                </a:lnTo>
                <a:lnTo>
                  <a:pt x="330398" y="562571"/>
                </a:lnTo>
                <a:lnTo>
                  <a:pt x="330398" y="544711"/>
                </a:lnTo>
                <a:lnTo>
                  <a:pt x="330398" y="508992"/>
                </a:lnTo>
                <a:lnTo>
                  <a:pt x="330398" y="482203"/>
                </a:lnTo>
                <a:lnTo>
                  <a:pt x="330398" y="464344"/>
                </a:lnTo>
                <a:lnTo>
                  <a:pt x="330398" y="446485"/>
                </a:lnTo>
                <a:lnTo>
                  <a:pt x="339328" y="446485"/>
                </a:lnTo>
                <a:lnTo>
                  <a:pt x="348258" y="464344"/>
                </a:lnTo>
                <a:lnTo>
                  <a:pt x="357187" y="473274"/>
                </a:lnTo>
                <a:lnTo>
                  <a:pt x="366117" y="491133"/>
                </a:lnTo>
                <a:lnTo>
                  <a:pt x="375047" y="508992"/>
                </a:lnTo>
                <a:lnTo>
                  <a:pt x="383977" y="517922"/>
                </a:lnTo>
                <a:lnTo>
                  <a:pt x="383977" y="526852"/>
                </a:lnTo>
                <a:lnTo>
                  <a:pt x="392906" y="526852"/>
                </a:lnTo>
                <a:lnTo>
                  <a:pt x="392906" y="517922"/>
                </a:lnTo>
                <a:lnTo>
                  <a:pt x="401836" y="500063"/>
                </a:lnTo>
                <a:lnTo>
                  <a:pt x="401836" y="482203"/>
                </a:lnTo>
                <a:lnTo>
                  <a:pt x="392906" y="455414"/>
                </a:lnTo>
                <a:lnTo>
                  <a:pt x="392906" y="428625"/>
                </a:lnTo>
                <a:lnTo>
                  <a:pt x="383977" y="401836"/>
                </a:lnTo>
                <a:lnTo>
                  <a:pt x="383977" y="392907"/>
                </a:lnTo>
                <a:lnTo>
                  <a:pt x="383977" y="392907"/>
                </a:lnTo>
                <a:lnTo>
                  <a:pt x="392906" y="410766"/>
                </a:lnTo>
                <a:lnTo>
                  <a:pt x="401836" y="428625"/>
                </a:lnTo>
                <a:lnTo>
                  <a:pt x="410766" y="455414"/>
                </a:lnTo>
                <a:lnTo>
                  <a:pt x="419695" y="482203"/>
                </a:lnTo>
                <a:lnTo>
                  <a:pt x="419695" y="500063"/>
                </a:lnTo>
                <a:lnTo>
                  <a:pt x="428625" y="508992"/>
                </a:lnTo>
                <a:lnTo>
                  <a:pt x="428625" y="517922"/>
                </a:lnTo>
                <a:lnTo>
                  <a:pt x="437555" y="517922"/>
                </a:lnTo>
                <a:lnTo>
                  <a:pt x="437555" y="500063"/>
                </a:lnTo>
                <a:lnTo>
                  <a:pt x="437555" y="482203"/>
                </a:lnTo>
                <a:lnTo>
                  <a:pt x="428625" y="464344"/>
                </a:lnTo>
                <a:lnTo>
                  <a:pt x="428625" y="437555"/>
                </a:lnTo>
                <a:lnTo>
                  <a:pt x="428625" y="410766"/>
                </a:lnTo>
                <a:lnTo>
                  <a:pt x="419695" y="392907"/>
                </a:lnTo>
                <a:lnTo>
                  <a:pt x="428625" y="392907"/>
                </a:lnTo>
                <a:lnTo>
                  <a:pt x="428625" y="401836"/>
                </a:lnTo>
                <a:lnTo>
                  <a:pt x="437555" y="419696"/>
                </a:lnTo>
                <a:lnTo>
                  <a:pt x="446484" y="437555"/>
                </a:lnTo>
                <a:lnTo>
                  <a:pt x="455414" y="455414"/>
                </a:lnTo>
                <a:lnTo>
                  <a:pt x="464344" y="473274"/>
                </a:lnTo>
                <a:lnTo>
                  <a:pt x="473273" y="473274"/>
                </a:lnTo>
                <a:lnTo>
                  <a:pt x="482203" y="473274"/>
                </a:lnTo>
                <a:lnTo>
                  <a:pt x="491133" y="464344"/>
                </a:lnTo>
                <a:lnTo>
                  <a:pt x="491133" y="446485"/>
                </a:lnTo>
                <a:lnTo>
                  <a:pt x="491133" y="419696"/>
                </a:lnTo>
                <a:lnTo>
                  <a:pt x="491133" y="392907"/>
                </a:lnTo>
                <a:lnTo>
                  <a:pt x="482203" y="366117"/>
                </a:lnTo>
                <a:lnTo>
                  <a:pt x="482203" y="339328"/>
                </a:lnTo>
                <a:lnTo>
                  <a:pt x="482203" y="330399"/>
                </a:lnTo>
                <a:lnTo>
                  <a:pt x="491133" y="330399"/>
                </a:lnTo>
                <a:lnTo>
                  <a:pt x="500062" y="339328"/>
                </a:lnTo>
                <a:lnTo>
                  <a:pt x="508992" y="348258"/>
                </a:lnTo>
                <a:lnTo>
                  <a:pt x="517922" y="357188"/>
                </a:lnTo>
                <a:lnTo>
                  <a:pt x="526852" y="366117"/>
                </a:lnTo>
                <a:lnTo>
                  <a:pt x="535781" y="366117"/>
                </a:lnTo>
                <a:lnTo>
                  <a:pt x="535781" y="366117"/>
                </a:lnTo>
                <a:lnTo>
                  <a:pt x="544711" y="348258"/>
                </a:lnTo>
                <a:lnTo>
                  <a:pt x="544711" y="330399"/>
                </a:lnTo>
                <a:lnTo>
                  <a:pt x="553641" y="312539"/>
                </a:lnTo>
                <a:lnTo>
                  <a:pt x="553641" y="285750"/>
                </a:lnTo>
                <a:lnTo>
                  <a:pt x="544711" y="250032"/>
                </a:lnTo>
                <a:lnTo>
                  <a:pt x="526852" y="214313"/>
                </a:lnTo>
                <a:lnTo>
                  <a:pt x="508992" y="178594"/>
                </a:lnTo>
                <a:lnTo>
                  <a:pt x="482203" y="142875"/>
                </a:lnTo>
                <a:lnTo>
                  <a:pt x="446484" y="107157"/>
                </a:lnTo>
                <a:lnTo>
                  <a:pt x="419695" y="80367"/>
                </a:lnTo>
                <a:lnTo>
                  <a:pt x="401836" y="71438"/>
                </a:lnTo>
                <a:lnTo>
                  <a:pt x="383977" y="62508"/>
                </a:lnTo>
                <a:lnTo>
                  <a:pt x="375047" y="80367"/>
                </a:lnTo>
                <a:lnTo>
                  <a:pt x="383977" y="107157"/>
                </a:lnTo>
                <a:lnTo>
                  <a:pt x="401836" y="151805"/>
                </a:lnTo>
                <a:lnTo>
                  <a:pt x="428625" y="196453"/>
                </a:lnTo>
                <a:lnTo>
                  <a:pt x="464344" y="241102"/>
                </a:lnTo>
                <a:lnTo>
                  <a:pt x="500062" y="276821"/>
                </a:lnTo>
                <a:lnTo>
                  <a:pt x="544711" y="303610"/>
                </a:lnTo>
                <a:lnTo>
                  <a:pt x="580430" y="321469"/>
                </a:lnTo>
                <a:lnTo>
                  <a:pt x="616148" y="330399"/>
                </a:lnTo>
                <a:lnTo>
                  <a:pt x="642937" y="330399"/>
                </a:lnTo>
                <a:lnTo>
                  <a:pt x="660797" y="321469"/>
                </a:lnTo>
                <a:lnTo>
                  <a:pt x="669727" y="303610"/>
                </a:lnTo>
                <a:lnTo>
                  <a:pt x="660797" y="285750"/>
                </a:lnTo>
                <a:lnTo>
                  <a:pt x="634008" y="267891"/>
                </a:lnTo>
                <a:lnTo>
                  <a:pt x="589359" y="241102"/>
                </a:lnTo>
                <a:lnTo>
                  <a:pt x="535781" y="223242"/>
                </a:lnTo>
                <a:lnTo>
                  <a:pt x="482203" y="214313"/>
                </a:lnTo>
                <a:lnTo>
                  <a:pt x="437555" y="214313"/>
                </a:lnTo>
                <a:lnTo>
                  <a:pt x="401836" y="214313"/>
                </a:lnTo>
                <a:lnTo>
                  <a:pt x="383977" y="223242"/>
                </a:lnTo>
                <a:lnTo>
                  <a:pt x="392906" y="232172"/>
                </a:lnTo>
                <a:lnTo>
                  <a:pt x="401836" y="241102"/>
                </a:lnTo>
                <a:lnTo>
                  <a:pt x="428625" y="241102"/>
                </a:lnTo>
                <a:lnTo>
                  <a:pt x="464344" y="232172"/>
                </a:lnTo>
                <a:lnTo>
                  <a:pt x="500062" y="223242"/>
                </a:lnTo>
                <a:lnTo>
                  <a:pt x="535781" y="205383"/>
                </a:lnTo>
                <a:lnTo>
                  <a:pt x="571500" y="178594"/>
                </a:lnTo>
                <a:lnTo>
                  <a:pt x="598289" y="151805"/>
                </a:lnTo>
                <a:lnTo>
                  <a:pt x="625078" y="116086"/>
                </a:lnTo>
                <a:lnTo>
                  <a:pt x="642937" y="89297"/>
                </a:lnTo>
                <a:lnTo>
                  <a:pt x="651867" y="53578"/>
                </a:lnTo>
                <a:lnTo>
                  <a:pt x="660797" y="26789"/>
                </a:lnTo>
                <a:lnTo>
                  <a:pt x="660797" y="0"/>
                </a:lnTo>
                <a:lnTo>
                  <a:pt x="6607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152180" y="3437929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17859" y="26789"/>
                </a:lnTo>
                <a:lnTo>
                  <a:pt x="35718" y="53578"/>
                </a:lnTo>
                <a:lnTo>
                  <a:pt x="62508" y="80367"/>
                </a:lnTo>
                <a:lnTo>
                  <a:pt x="98226" y="116086"/>
                </a:lnTo>
                <a:lnTo>
                  <a:pt x="133945" y="151805"/>
                </a:lnTo>
                <a:lnTo>
                  <a:pt x="160734" y="178594"/>
                </a:lnTo>
                <a:lnTo>
                  <a:pt x="178593" y="205383"/>
                </a:lnTo>
                <a:lnTo>
                  <a:pt x="196453" y="223242"/>
                </a:lnTo>
                <a:lnTo>
                  <a:pt x="205383" y="232172"/>
                </a:lnTo>
                <a:lnTo>
                  <a:pt x="205383" y="232172"/>
                </a:lnTo>
                <a:lnTo>
                  <a:pt x="205383" y="223242"/>
                </a:lnTo>
                <a:lnTo>
                  <a:pt x="196453" y="205383"/>
                </a:lnTo>
                <a:lnTo>
                  <a:pt x="187523" y="178594"/>
                </a:lnTo>
                <a:lnTo>
                  <a:pt x="169664" y="142875"/>
                </a:lnTo>
                <a:lnTo>
                  <a:pt x="151804" y="116086"/>
                </a:lnTo>
                <a:lnTo>
                  <a:pt x="15180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339703" y="3143250"/>
            <a:ext cx="580431" cy="535782"/>
          </a:xfrm>
          <a:custGeom>
            <a:avLst/>
            <a:gdLst/>
            <a:ahLst/>
            <a:cxnLst/>
            <a:rect l="0" t="0" r="0" b="0"/>
            <a:pathLst>
              <a:path w="580431" h="535782">
                <a:moveTo>
                  <a:pt x="0" y="437554"/>
                </a:moveTo>
                <a:lnTo>
                  <a:pt x="8930" y="446484"/>
                </a:lnTo>
                <a:lnTo>
                  <a:pt x="17860" y="464343"/>
                </a:lnTo>
                <a:lnTo>
                  <a:pt x="35719" y="482203"/>
                </a:lnTo>
                <a:lnTo>
                  <a:pt x="44649" y="500062"/>
                </a:lnTo>
                <a:lnTo>
                  <a:pt x="53578" y="508992"/>
                </a:lnTo>
                <a:lnTo>
                  <a:pt x="62508" y="508992"/>
                </a:lnTo>
                <a:lnTo>
                  <a:pt x="71438" y="500062"/>
                </a:lnTo>
                <a:lnTo>
                  <a:pt x="71438" y="473273"/>
                </a:lnTo>
                <a:lnTo>
                  <a:pt x="71438" y="446484"/>
                </a:lnTo>
                <a:lnTo>
                  <a:pt x="71438" y="419695"/>
                </a:lnTo>
                <a:lnTo>
                  <a:pt x="62508" y="383976"/>
                </a:lnTo>
                <a:lnTo>
                  <a:pt x="53578" y="357187"/>
                </a:lnTo>
                <a:lnTo>
                  <a:pt x="44649" y="330398"/>
                </a:lnTo>
                <a:lnTo>
                  <a:pt x="44649" y="321468"/>
                </a:lnTo>
                <a:lnTo>
                  <a:pt x="35719" y="330398"/>
                </a:lnTo>
                <a:lnTo>
                  <a:pt x="44649" y="357187"/>
                </a:lnTo>
                <a:lnTo>
                  <a:pt x="53578" y="392906"/>
                </a:lnTo>
                <a:lnTo>
                  <a:pt x="62508" y="437554"/>
                </a:lnTo>
                <a:lnTo>
                  <a:pt x="71438" y="473273"/>
                </a:lnTo>
                <a:lnTo>
                  <a:pt x="89297" y="508992"/>
                </a:lnTo>
                <a:lnTo>
                  <a:pt x="107156" y="526851"/>
                </a:lnTo>
                <a:lnTo>
                  <a:pt x="125016" y="535781"/>
                </a:lnTo>
                <a:lnTo>
                  <a:pt x="133945" y="535781"/>
                </a:lnTo>
                <a:lnTo>
                  <a:pt x="142875" y="526851"/>
                </a:lnTo>
                <a:lnTo>
                  <a:pt x="151805" y="500062"/>
                </a:lnTo>
                <a:lnTo>
                  <a:pt x="151805" y="473273"/>
                </a:lnTo>
                <a:lnTo>
                  <a:pt x="151805" y="428625"/>
                </a:lnTo>
                <a:lnTo>
                  <a:pt x="142875" y="392906"/>
                </a:lnTo>
                <a:lnTo>
                  <a:pt x="125016" y="348257"/>
                </a:lnTo>
                <a:lnTo>
                  <a:pt x="116086" y="321468"/>
                </a:lnTo>
                <a:lnTo>
                  <a:pt x="107156" y="303609"/>
                </a:lnTo>
                <a:lnTo>
                  <a:pt x="107156" y="303609"/>
                </a:lnTo>
                <a:lnTo>
                  <a:pt x="116086" y="312539"/>
                </a:lnTo>
                <a:lnTo>
                  <a:pt x="125016" y="339328"/>
                </a:lnTo>
                <a:lnTo>
                  <a:pt x="142875" y="366117"/>
                </a:lnTo>
                <a:lnTo>
                  <a:pt x="160735" y="392906"/>
                </a:lnTo>
                <a:lnTo>
                  <a:pt x="169664" y="410765"/>
                </a:lnTo>
                <a:lnTo>
                  <a:pt x="187524" y="428625"/>
                </a:lnTo>
                <a:lnTo>
                  <a:pt x="205383" y="437554"/>
                </a:lnTo>
                <a:lnTo>
                  <a:pt x="223242" y="428625"/>
                </a:lnTo>
                <a:lnTo>
                  <a:pt x="232172" y="419695"/>
                </a:lnTo>
                <a:lnTo>
                  <a:pt x="250031" y="392906"/>
                </a:lnTo>
                <a:lnTo>
                  <a:pt x="258961" y="357187"/>
                </a:lnTo>
                <a:lnTo>
                  <a:pt x="258961" y="321468"/>
                </a:lnTo>
                <a:lnTo>
                  <a:pt x="258961" y="285750"/>
                </a:lnTo>
                <a:lnTo>
                  <a:pt x="250031" y="250031"/>
                </a:lnTo>
                <a:lnTo>
                  <a:pt x="241102" y="232171"/>
                </a:lnTo>
                <a:lnTo>
                  <a:pt x="241102" y="223242"/>
                </a:lnTo>
                <a:lnTo>
                  <a:pt x="241102" y="232171"/>
                </a:lnTo>
                <a:lnTo>
                  <a:pt x="241102" y="250031"/>
                </a:lnTo>
                <a:lnTo>
                  <a:pt x="250031" y="276820"/>
                </a:lnTo>
                <a:lnTo>
                  <a:pt x="258961" y="294679"/>
                </a:lnTo>
                <a:lnTo>
                  <a:pt x="267891" y="312539"/>
                </a:lnTo>
                <a:lnTo>
                  <a:pt x="285750" y="312539"/>
                </a:lnTo>
                <a:lnTo>
                  <a:pt x="285750" y="321468"/>
                </a:lnTo>
                <a:lnTo>
                  <a:pt x="294680" y="312539"/>
                </a:lnTo>
                <a:lnTo>
                  <a:pt x="303610" y="294679"/>
                </a:lnTo>
                <a:lnTo>
                  <a:pt x="312539" y="276820"/>
                </a:lnTo>
                <a:lnTo>
                  <a:pt x="312539" y="250031"/>
                </a:lnTo>
                <a:lnTo>
                  <a:pt x="312539" y="223242"/>
                </a:lnTo>
                <a:lnTo>
                  <a:pt x="303610" y="205382"/>
                </a:lnTo>
                <a:lnTo>
                  <a:pt x="303610" y="187523"/>
                </a:lnTo>
                <a:lnTo>
                  <a:pt x="294680" y="187523"/>
                </a:lnTo>
                <a:lnTo>
                  <a:pt x="294680" y="196453"/>
                </a:lnTo>
                <a:lnTo>
                  <a:pt x="294680" y="223242"/>
                </a:lnTo>
                <a:lnTo>
                  <a:pt x="303610" y="250031"/>
                </a:lnTo>
                <a:lnTo>
                  <a:pt x="312539" y="276820"/>
                </a:lnTo>
                <a:lnTo>
                  <a:pt x="321469" y="303609"/>
                </a:lnTo>
                <a:lnTo>
                  <a:pt x="330399" y="312539"/>
                </a:lnTo>
                <a:lnTo>
                  <a:pt x="339328" y="321468"/>
                </a:lnTo>
                <a:lnTo>
                  <a:pt x="348258" y="321468"/>
                </a:lnTo>
                <a:lnTo>
                  <a:pt x="357188" y="312539"/>
                </a:lnTo>
                <a:lnTo>
                  <a:pt x="366117" y="294679"/>
                </a:lnTo>
                <a:lnTo>
                  <a:pt x="375047" y="267890"/>
                </a:lnTo>
                <a:lnTo>
                  <a:pt x="375047" y="232171"/>
                </a:lnTo>
                <a:lnTo>
                  <a:pt x="375047" y="196453"/>
                </a:lnTo>
                <a:lnTo>
                  <a:pt x="375047" y="142875"/>
                </a:lnTo>
                <a:lnTo>
                  <a:pt x="366117" y="98226"/>
                </a:lnTo>
                <a:lnTo>
                  <a:pt x="357188" y="53578"/>
                </a:lnTo>
                <a:lnTo>
                  <a:pt x="348258" y="17859"/>
                </a:lnTo>
                <a:lnTo>
                  <a:pt x="348258" y="0"/>
                </a:lnTo>
                <a:lnTo>
                  <a:pt x="339328" y="0"/>
                </a:lnTo>
                <a:lnTo>
                  <a:pt x="339328" y="17859"/>
                </a:lnTo>
                <a:lnTo>
                  <a:pt x="339328" y="44648"/>
                </a:lnTo>
                <a:lnTo>
                  <a:pt x="339328" y="80367"/>
                </a:lnTo>
                <a:lnTo>
                  <a:pt x="339328" y="125015"/>
                </a:lnTo>
                <a:lnTo>
                  <a:pt x="348258" y="169664"/>
                </a:lnTo>
                <a:lnTo>
                  <a:pt x="357188" y="214312"/>
                </a:lnTo>
                <a:lnTo>
                  <a:pt x="366117" y="241101"/>
                </a:lnTo>
                <a:lnTo>
                  <a:pt x="383977" y="258961"/>
                </a:lnTo>
                <a:lnTo>
                  <a:pt x="401836" y="258961"/>
                </a:lnTo>
                <a:lnTo>
                  <a:pt x="419695" y="258961"/>
                </a:lnTo>
                <a:lnTo>
                  <a:pt x="446485" y="250031"/>
                </a:lnTo>
                <a:lnTo>
                  <a:pt x="473274" y="232171"/>
                </a:lnTo>
                <a:lnTo>
                  <a:pt x="500063" y="205382"/>
                </a:lnTo>
                <a:lnTo>
                  <a:pt x="517922" y="178593"/>
                </a:lnTo>
                <a:lnTo>
                  <a:pt x="544711" y="151804"/>
                </a:lnTo>
                <a:lnTo>
                  <a:pt x="562570" y="125015"/>
                </a:lnTo>
                <a:lnTo>
                  <a:pt x="580430" y="98226"/>
                </a:lnTo>
                <a:lnTo>
                  <a:pt x="58043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929063" y="2705695"/>
            <a:ext cx="625079" cy="446485"/>
          </a:xfrm>
          <a:custGeom>
            <a:avLst/>
            <a:gdLst/>
            <a:ahLst/>
            <a:cxnLst/>
            <a:rect l="0" t="0" r="0" b="0"/>
            <a:pathLst>
              <a:path w="625079" h="446485">
                <a:moveTo>
                  <a:pt x="0" y="348258"/>
                </a:moveTo>
                <a:lnTo>
                  <a:pt x="0" y="348258"/>
                </a:lnTo>
                <a:lnTo>
                  <a:pt x="8929" y="357187"/>
                </a:lnTo>
                <a:lnTo>
                  <a:pt x="17859" y="375047"/>
                </a:lnTo>
                <a:lnTo>
                  <a:pt x="35718" y="392906"/>
                </a:lnTo>
                <a:lnTo>
                  <a:pt x="53578" y="401836"/>
                </a:lnTo>
                <a:lnTo>
                  <a:pt x="80367" y="410766"/>
                </a:lnTo>
                <a:lnTo>
                  <a:pt x="107156" y="410766"/>
                </a:lnTo>
                <a:lnTo>
                  <a:pt x="125015" y="401836"/>
                </a:lnTo>
                <a:lnTo>
                  <a:pt x="151804" y="383976"/>
                </a:lnTo>
                <a:lnTo>
                  <a:pt x="169664" y="366117"/>
                </a:lnTo>
                <a:lnTo>
                  <a:pt x="178593" y="339328"/>
                </a:lnTo>
                <a:lnTo>
                  <a:pt x="187523" y="303609"/>
                </a:lnTo>
                <a:lnTo>
                  <a:pt x="187523" y="267891"/>
                </a:lnTo>
                <a:lnTo>
                  <a:pt x="178593" y="241101"/>
                </a:lnTo>
                <a:lnTo>
                  <a:pt x="169664" y="214312"/>
                </a:lnTo>
                <a:lnTo>
                  <a:pt x="151804" y="196453"/>
                </a:lnTo>
                <a:lnTo>
                  <a:pt x="142875" y="196453"/>
                </a:lnTo>
                <a:lnTo>
                  <a:pt x="133945" y="205383"/>
                </a:lnTo>
                <a:lnTo>
                  <a:pt x="133945" y="241101"/>
                </a:lnTo>
                <a:lnTo>
                  <a:pt x="142875" y="276820"/>
                </a:lnTo>
                <a:lnTo>
                  <a:pt x="151804" y="321469"/>
                </a:lnTo>
                <a:lnTo>
                  <a:pt x="178593" y="366117"/>
                </a:lnTo>
                <a:lnTo>
                  <a:pt x="196453" y="401836"/>
                </a:lnTo>
                <a:lnTo>
                  <a:pt x="223242" y="428625"/>
                </a:lnTo>
                <a:lnTo>
                  <a:pt x="241101" y="446484"/>
                </a:lnTo>
                <a:lnTo>
                  <a:pt x="267890" y="446484"/>
                </a:lnTo>
                <a:lnTo>
                  <a:pt x="285750" y="428625"/>
                </a:lnTo>
                <a:lnTo>
                  <a:pt x="294679" y="410766"/>
                </a:lnTo>
                <a:lnTo>
                  <a:pt x="303609" y="375047"/>
                </a:lnTo>
                <a:lnTo>
                  <a:pt x="303609" y="339328"/>
                </a:lnTo>
                <a:lnTo>
                  <a:pt x="294679" y="285750"/>
                </a:lnTo>
                <a:lnTo>
                  <a:pt x="276820" y="241101"/>
                </a:lnTo>
                <a:lnTo>
                  <a:pt x="258960" y="187523"/>
                </a:lnTo>
                <a:lnTo>
                  <a:pt x="250031" y="160734"/>
                </a:lnTo>
                <a:lnTo>
                  <a:pt x="241101" y="142875"/>
                </a:lnTo>
                <a:lnTo>
                  <a:pt x="241101" y="151805"/>
                </a:lnTo>
                <a:lnTo>
                  <a:pt x="250031" y="169664"/>
                </a:lnTo>
                <a:lnTo>
                  <a:pt x="258960" y="196453"/>
                </a:lnTo>
                <a:lnTo>
                  <a:pt x="276820" y="232172"/>
                </a:lnTo>
                <a:lnTo>
                  <a:pt x="294679" y="258961"/>
                </a:lnTo>
                <a:lnTo>
                  <a:pt x="321468" y="276820"/>
                </a:lnTo>
                <a:lnTo>
                  <a:pt x="339328" y="285750"/>
                </a:lnTo>
                <a:lnTo>
                  <a:pt x="357187" y="285750"/>
                </a:lnTo>
                <a:lnTo>
                  <a:pt x="375046" y="276820"/>
                </a:lnTo>
                <a:lnTo>
                  <a:pt x="383976" y="258961"/>
                </a:lnTo>
                <a:lnTo>
                  <a:pt x="392906" y="232172"/>
                </a:lnTo>
                <a:lnTo>
                  <a:pt x="392906" y="196453"/>
                </a:lnTo>
                <a:lnTo>
                  <a:pt x="392906" y="160734"/>
                </a:lnTo>
                <a:lnTo>
                  <a:pt x="383976" y="116086"/>
                </a:lnTo>
                <a:lnTo>
                  <a:pt x="375046" y="80368"/>
                </a:lnTo>
                <a:lnTo>
                  <a:pt x="366117" y="53578"/>
                </a:lnTo>
                <a:lnTo>
                  <a:pt x="366117" y="44649"/>
                </a:lnTo>
                <a:lnTo>
                  <a:pt x="357187" y="53578"/>
                </a:lnTo>
                <a:lnTo>
                  <a:pt x="357187" y="80368"/>
                </a:lnTo>
                <a:lnTo>
                  <a:pt x="366117" y="107156"/>
                </a:lnTo>
                <a:lnTo>
                  <a:pt x="366117" y="142875"/>
                </a:lnTo>
                <a:lnTo>
                  <a:pt x="375046" y="178594"/>
                </a:lnTo>
                <a:lnTo>
                  <a:pt x="383976" y="205383"/>
                </a:lnTo>
                <a:lnTo>
                  <a:pt x="392906" y="232172"/>
                </a:lnTo>
                <a:lnTo>
                  <a:pt x="401835" y="241101"/>
                </a:lnTo>
                <a:lnTo>
                  <a:pt x="410765" y="241101"/>
                </a:lnTo>
                <a:lnTo>
                  <a:pt x="419695" y="232172"/>
                </a:lnTo>
                <a:lnTo>
                  <a:pt x="428625" y="205383"/>
                </a:lnTo>
                <a:lnTo>
                  <a:pt x="437554" y="178594"/>
                </a:lnTo>
                <a:lnTo>
                  <a:pt x="437554" y="133945"/>
                </a:lnTo>
                <a:lnTo>
                  <a:pt x="446484" y="98226"/>
                </a:lnTo>
                <a:lnTo>
                  <a:pt x="446484" y="71438"/>
                </a:lnTo>
                <a:lnTo>
                  <a:pt x="446484" y="44649"/>
                </a:lnTo>
                <a:lnTo>
                  <a:pt x="446484" y="44649"/>
                </a:lnTo>
                <a:lnTo>
                  <a:pt x="446484" y="53578"/>
                </a:lnTo>
                <a:lnTo>
                  <a:pt x="446484" y="80368"/>
                </a:lnTo>
                <a:lnTo>
                  <a:pt x="446484" y="107156"/>
                </a:lnTo>
                <a:lnTo>
                  <a:pt x="446484" y="133945"/>
                </a:lnTo>
                <a:lnTo>
                  <a:pt x="455414" y="160734"/>
                </a:lnTo>
                <a:lnTo>
                  <a:pt x="455414" y="169664"/>
                </a:lnTo>
                <a:lnTo>
                  <a:pt x="464343" y="178594"/>
                </a:lnTo>
                <a:lnTo>
                  <a:pt x="473273" y="169664"/>
                </a:lnTo>
                <a:lnTo>
                  <a:pt x="482203" y="151805"/>
                </a:lnTo>
                <a:lnTo>
                  <a:pt x="491132" y="125016"/>
                </a:lnTo>
                <a:lnTo>
                  <a:pt x="500062" y="98226"/>
                </a:lnTo>
                <a:lnTo>
                  <a:pt x="500062" y="53578"/>
                </a:lnTo>
                <a:lnTo>
                  <a:pt x="500062" y="26789"/>
                </a:lnTo>
                <a:lnTo>
                  <a:pt x="500062" y="0"/>
                </a:lnTo>
                <a:lnTo>
                  <a:pt x="500062" y="0"/>
                </a:lnTo>
                <a:lnTo>
                  <a:pt x="500062" y="8930"/>
                </a:lnTo>
                <a:lnTo>
                  <a:pt x="508992" y="26789"/>
                </a:lnTo>
                <a:lnTo>
                  <a:pt x="508992" y="44649"/>
                </a:lnTo>
                <a:lnTo>
                  <a:pt x="517921" y="71438"/>
                </a:lnTo>
                <a:lnTo>
                  <a:pt x="517921" y="89297"/>
                </a:lnTo>
                <a:lnTo>
                  <a:pt x="526851" y="98226"/>
                </a:lnTo>
                <a:lnTo>
                  <a:pt x="535781" y="98226"/>
                </a:lnTo>
                <a:lnTo>
                  <a:pt x="535781" y="89297"/>
                </a:lnTo>
                <a:lnTo>
                  <a:pt x="544710" y="80368"/>
                </a:lnTo>
                <a:lnTo>
                  <a:pt x="544710" y="53578"/>
                </a:lnTo>
                <a:lnTo>
                  <a:pt x="544710" y="35719"/>
                </a:lnTo>
                <a:lnTo>
                  <a:pt x="544710" y="17860"/>
                </a:lnTo>
                <a:lnTo>
                  <a:pt x="544710" y="8930"/>
                </a:lnTo>
                <a:lnTo>
                  <a:pt x="544710" y="17860"/>
                </a:lnTo>
                <a:lnTo>
                  <a:pt x="544710" y="44649"/>
                </a:lnTo>
                <a:lnTo>
                  <a:pt x="553640" y="80368"/>
                </a:lnTo>
                <a:lnTo>
                  <a:pt x="553640" y="133945"/>
                </a:lnTo>
                <a:lnTo>
                  <a:pt x="562570" y="187523"/>
                </a:lnTo>
                <a:lnTo>
                  <a:pt x="571500" y="250031"/>
                </a:lnTo>
                <a:lnTo>
                  <a:pt x="580429" y="294680"/>
                </a:lnTo>
                <a:lnTo>
                  <a:pt x="598289" y="330398"/>
                </a:lnTo>
                <a:lnTo>
                  <a:pt x="598289" y="357187"/>
                </a:lnTo>
                <a:lnTo>
                  <a:pt x="607218" y="366117"/>
                </a:lnTo>
                <a:lnTo>
                  <a:pt x="607218" y="357187"/>
                </a:lnTo>
                <a:lnTo>
                  <a:pt x="607218" y="339328"/>
                </a:lnTo>
                <a:lnTo>
                  <a:pt x="607218" y="303609"/>
                </a:lnTo>
                <a:lnTo>
                  <a:pt x="607218" y="258961"/>
                </a:lnTo>
                <a:lnTo>
                  <a:pt x="616148" y="205383"/>
                </a:lnTo>
                <a:lnTo>
                  <a:pt x="625078" y="151805"/>
                </a:lnTo>
                <a:lnTo>
                  <a:pt x="62507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527352" y="2303859"/>
            <a:ext cx="232172" cy="375048"/>
          </a:xfrm>
          <a:custGeom>
            <a:avLst/>
            <a:gdLst/>
            <a:ahLst/>
            <a:cxnLst/>
            <a:rect l="0" t="0" r="0" b="0"/>
            <a:pathLst>
              <a:path w="232172" h="37504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53578"/>
                </a:lnTo>
                <a:lnTo>
                  <a:pt x="35718" y="80367"/>
                </a:lnTo>
                <a:lnTo>
                  <a:pt x="53578" y="125016"/>
                </a:lnTo>
                <a:lnTo>
                  <a:pt x="71437" y="169664"/>
                </a:lnTo>
                <a:lnTo>
                  <a:pt x="89296" y="214313"/>
                </a:lnTo>
                <a:lnTo>
                  <a:pt x="107156" y="258961"/>
                </a:lnTo>
                <a:lnTo>
                  <a:pt x="116086" y="294680"/>
                </a:lnTo>
                <a:lnTo>
                  <a:pt x="125015" y="312539"/>
                </a:lnTo>
                <a:lnTo>
                  <a:pt x="125015" y="330399"/>
                </a:lnTo>
                <a:lnTo>
                  <a:pt x="116086" y="330399"/>
                </a:lnTo>
                <a:lnTo>
                  <a:pt x="116086" y="312539"/>
                </a:lnTo>
                <a:lnTo>
                  <a:pt x="116086" y="276821"/>
                </a:lnTo>
                <a:lnTo>
                  <a:pt x="116086" y="232172"/>
                </a:lnTo>
                <a:lnTo>
                  <a:pt x="125015" y="187524"/>
                </a:lnTo>
                <a:lnTo>
                  <a:pt x="142875" y="151805"/>
                </a:lnTo>
                <a:lnTo>
                  <a:pt x="169664" y="125016"/>
                </a:lnTo>
                <a:lnTo>
                  <a:pt x="196453" y="116086"/>
                </a:lnTo>
                <a:lnTo>
                  <a:pt x="214312" y="133945"/>
                </a:lnTo>
                <a:lnTo>
                  <a:pt x="232171" y="160735"/>
                </a:lnTo>
                <a:lnTo>
                  <a:pt x="232171" y="205383"/>
                </a:lnTo>
                <a:lnTo>
                  <a:pt x="232171" y="250032"/>
                </a:lnTo>
                <a:lnTo>
                  <a:pt x="214312" y="294680"/>
                </a:lnTo>
                <a:lnTo>
                  <a:pt x="205382" y="339329"/>
                </a:lnTo>
                <a:lnTo>
                  <a:pt x="196453" y="366118"/>
                </a:lnTo>
                <a:lnTo>
                  <a:pt x="187523" y="375047"/>
                </a:lnTo>
                <a:lnTo>
                  <a:pt x="187523" y="357188"/>
                </a:lnTo>
                <a:lnTo>
                  <a:pt x="187523" y="330399"/>
                </a:lnTo>
                <a:lnTo>
                  <a:pt x="187523" y="294680"/>
                </a:lnTo>
                <a:lnTo>
                  <a:pt x="196453" y="241102"/>
                </a:lnTo>
                <a:lnTo>
                  <a:pt x="205382" y="187524"/>
                </a:lnTo>
                <a:lnTo>
                  <a:pt x="205382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Freeform 3071"/>
          <p:cNvSpPr/>
          <p:nvPr/>
        </p:nvSpPr>
        <p:spPr>
          <a:xfrm>
            <a:off x="4741664" y="2384226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26789" y="26789"/>
                </a:moveTo>
                <a:lnTo>
                  <a:pt x="26789" y="35719"/>
                </a:lnTo>
                <a:lnTo>
                  <a:pt x="26789" y="62508"/>
                </a:lnTo>
                <a:lnTo>
                  <a:pt x="26789" y="98227"/>
                </a:lnTo>
                <a:lnTo>
                  <a:pt x="26789" y="133946"/>
                </a:lnTo>
                <a:lnTo>
                  <a:pt x="35719" y="160735"/>
                </a:lnTo>
                <a:lnTo>
                  <a:pt x="44649" y="178594"/>
                </a:lnTo>
                <a:lnTo>
                  <a:pt x="53578" y="178594"/>
                </a:lnTo>
                <a:lnTo>
                  <a:pt x="71438" y="178594"/>
                </a:lnTo>
                <a:lnTo>
                  <a:pt x="80367" y="160735"/>
                </a:lnTo>
                <a:lnTo>
                  <a:pt x="89297" y="133946"/>
                </a:lnTo>
                <a:lnTo>
                  <a:pt x="98227" y="107157"/>
                </a:lnTo>
                <a:lnTo>
                  <a:pt x="98227" y="71438"/>
                </a:lnTo>
                <a:lnTo>
                  <a:pt x="89297" y="44649"/>
                </a:lnTo>
                <a:lnTo>
                  <a:pt x="80367" y="17860"/>
                </a:lnTo>
                <a:lnTo>
                  <a:pt x="62508" y="0"/>
                </a:lnTo>
                <a:lnTo>
                  <a:pt x="35719" y="0"/>
                </a:lnTo>
                <a:lnTo>
                  <a:pt x="17859" y="17860"/>
                </a:lnTo>
                <a:lnTo>
                  <a:pt x="8930" y="44649"/>
                </a:lnTo>
                <a:lnTo>
                  <a:pt x="0" y="71438"/>
                </a:lnTo>
                <a:lnTo>
                  <a:pt x="8930" y="98227"/>
                </a:lnTo>
                <a:lnTo>
                  <a:pt x="26789" y="116087"/>
                </a:lnTo>
                <a:lnTo>
                  <a:pt x="44649" y="125016"/>
                </a:lnTo>
                <a:lnTo>
                  <a:pt x="71438" y="116087"/>
                </a:lnTo>
                <a:lnTo>
                  <a:pt x="89297" y="107157"/>
                </a:lnTo>
                <a:lnTo>
                  <a:pt x="98227" y="89297"/>
                </a:lnTo>
                <a:lnTo>
                  <a:pt x="9822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4830961" y="2250281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0" y="62508"/>
                </a:move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9297"/>
                </a:lnTo>
                <a:lnTo>
                  <a:pt x="35719" y="98227"/>
                </a:lnTo>
                <a:lnTo>
                  <a:pt x="44648" y="10715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25016" y="107156"/>
                </a:lnTo>
                <a:lnTo>
                  <a:pt x="133945" y="98227"/>
                </a:lnTo>
                <a:lnTo>
                  <a:pt x="142875" y="89297"/>
                </a:lnTo>
                <a:lnTo>
                  <a:pt x="151805" y="71438"/>
                </a:lnTo>
                <a:lnTo>
                  <a:pt x="151805" y="53578"/>
                </a:lnTo>
                <a:lnTo>
                  <a:pt x="142875" y="26789"/>
                </a:lnTo>
                <a:lnTo>
                  <a:pt x="133945" y="8930"/>
                </a:lnTo>
                <a:lnTo>
                  <a:pt x="133945" y="0"/>
                </a:lnTo>
                <a:lnTo>
                  <a:pt x="125016" y="8930"/>
                </a:lnTo>
                <a:lnTo>
                  <a:pt x="116086" y="26789"/>
                </a:lnTo>
                <a:lnTo>
                  <a:pt x="116086" y="53578"/>
                </a:lnTo>
                <a:lnTo>
                  <a:pt x="125016" y="89297"/>
                </a:lnTo>
                <a:lnTo>
                  <a:pt x="125016" y="125016"/>
                </a:lnTo>
                <a:lnTo>
                  <a:pt x="133945" y="160734"/>
                </a:lnTo>
                <a:lnTo>
                  <a:pt x="142875" y="196453"/>
                </a:lnTo>
                <a:lnTo>
                  <a:pt x="151805" y="214313"/>
                </a:lnTo>
                <a:lnTo>
                  <a:pt x="160734" y="223242"/>
                </a:lnTo>
                <a:lnTo>
                  <a:pt x="169664" y="232172"/>
                </a:lnTo>
                <a:lnTo>
                  <a:pt x="169664" y="223242"/>
                </a:lnTo>
                <a:lnTo>
                  <a:pt x="160734" y="205383"/>
                </a:lnTo>
                <a:lnTo>
                  <a:pt x="151805" y="178594"/>
                </a:lnTo>
                <a:lnTo>
                  <a:pt x="142875" y="151805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Freeform 3074"/>
          <p:cNvSpPr/>
          <p:nvPr/>
        </p:nvSpPr>
        <p:spPr>
          <a:xfrm>
            <a:off x="5089922" y="1991320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26789" y="187524"/>
                </a:moveTo>
                <a:lnTo>
                  <a:pt x="17859" y="178594"/>
                </a:lnTo>
                <a:lnTo>
                  <a:pt x="8930" y="169664"/>
                </a:lnTo>
                <a:lnTo>
                  <a:pt x="893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116086"/>
                </a:lnTo>
                <a:lnTo>
                  <a:pt x="26789" y="133945"/>
                </a:lnTo>
                <a:lnTo>
                  <a:pt x="53578" y="169664"/>
                </a:lnTo>
                <a:lnTo>
                  <a:pt x="71437" y="196453"/>
                </a:lnTo>
                <a:lnTo>
                  <a:pt x="98226" y="223242"/>
                </a:lnTo>
                <a:lnTo>
                  <a:pt x="116086" y="250031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51805" y="250031"/>
                </a:lnTo>
                <a:lnTo>
                  <a:pt x="160734" y="223242"/>
                </a:lnTo>
                <a:lnTo>
                  <a:pt x="160734" y="187524"/>
                </a:lnTo>
                <a:lnTo>
                  <a:pt x="151805" y="151805"/>
                </a:lnTo>
                <a:lnTo>
                  <a:pt x="142875" y="107156"/>
                </a:lnTo>
                <a:lnTo>
                  <a:pt x="133945" y="62508"/>
                </a:lnTo>
                <a:lnTo>
                  <a:pt x="133945" y="35719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Freeform 3075"/>
          <p:cNvSpPr/>
          <p:nvPr/>
        </p:nvSpPr>
        <p:spPr>
          <a:xfrm>
            <a:off x="5295305" y="1964531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53578"/>
                </a:move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9297"/>
                </a:lnTo>
                <a:lnTo>
                  <a:pt x="35718" y="98227"/>
                </a:lnTo>
                <a:lnTo>
                  <a:pt x="44648" y="107156"/>
                </a:lnTo>
                <a:lnTo>
                  <a:pt x="62508" y="116086"/>
                </a:lnTo>
                <a:lnTo>
                  <a:pt x="80367" y="116086"/>
                </a:lnTo>
                <a:lnTo>
                  <a:pt x="89297" y="116086"/>
                </a:lnTo>
                <a:lnTo>
                  <a:pt x="98226" y="107156"/>
                </a:lnTo>
                <a:lnTo>
                  <a:pt x="98226" y="98227"/>
                </a:lnTo>
                <a:lnTo>
                  <a:pt x="89297" y="80367"/>
                </a:lnTo>
                <a:lnTo>
                  <a:pt x="71437" y="53578"/>
                </a:lnTo>
                <a:lnTo>
                  <a:pt x="53578" y="2678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 3076"/>
          <p:cNvSpPr/>
          <p:nvPr/>
        </p:nvSpPr>
        <p:spPr>
          <a:xfrm>
            <a:off x="5223867" y="1875234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 3077"/>
          <p:cNvSpPr/>
          <p:nvPr/>
        </p:nvSpPr>
        <p:spPr>
          <a:xfrm>
            <a:off x="5366742" y="1893094"/>
            <a:ext cx="116087" cy="116086"/>
          </a:xfrm>
          <a:custGeom>
            <a:avLst/>
            <a:gdLst/>
            <a:ahLst/>
            <a:cxnLst/>
            <a:rect l="0" t="0" r="0" b="0"/>
            <a:pathLst>
              <a:path w="116087" h="116086">
                <a:moveTo>
                  <a:pt x="1786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26789"/>
                </a:lnTo>
                <a:lnTo>
                  <a:pt x="53578" y="26789"/>
                </a:lnTo>
                <a:lnTo>
                  <a:pt x="71438" y="35718"/>
                </a:lnTo>
                <a:lnTo>
                  <a:pt x="89297" y="35718"/>
                </a:lnTo>
                <a:lnTo>
                  <a:pt x="107156" y="44648"/>
                </a:lnTo>
                <a:lnTo>
                  <a:pt x="116086" y="62507"/>
                </a:lnTo>
                <a:lnTo>
                  <a:pt x="107156" y="80367"/>
                </a:lnTo>
                <a:lnTo>
                  <a:pt x="98227" y="98226"/>
                </a:lnTo>
                <a:lnTo>
                  <a:pt x="80367" y="107156"/>
                </a:lnTo>
                <a:lnTo>
                  <a:pt x="71438" y="116085"/>
                </a:lnTo>
                <a:lnTo>
                  <a:pt x="53578" y="107156"/>
                </a:lnTo>
                <a:lnTo>
                  <a:pt x="44649" y="98226"/>
                </a:lnTo>
                <a:lnTo>
                  <a:pt x="44649" y="80367"/>
                </a:lnTo>
                <a:lnTo>
                  <a:pt x="44649" y="62507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Freeform 3078"/>
          <p:cNvSpPr/>
          <p:nvPr/>
        </p:nvSpPr>
        <p:spPr>
          <a:xfrm>
            <a:off x="5464969" y="1821656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98227"/>
                </a:lnTo>
                <a:lnTo>
                  <a:pt x="53578" y="89297"/>
                </a:lnTo>
                <a:lnTo>
                  <a:pt x="44648" y="8036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Freeform 3079"/>
          <p:cNvSpPr/>
          <p:nvPr/>
        </p:nvSpPr>
        <p:spPr>
          <a:xfrm>
            <a:off x="5366742" y="1705570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26789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3080"/>
          <p:cNvSpPr/>
          <p:nvPr/>
        </p:nvSpPr>
        <p:spPr>
          <a:xfrm>
            <a:off x="5464969" y="1598414"/>
            <a:ext cx="125016" cy="294681"/>
          </a:xfrm>
          <a:custGeom>
            <a:avLst/>
            <a:gdLst/>
            <a:ahLst/>
            <a:cxnLst/>
            <a:rect l="0" t="0" r="0" b="0"/>
            <a:pathLst>
              <a:path w="125016" h="294681">
                <a:moveTo>
                  <a:pt x="8929" y="26789"/>
                </a:move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44648"/>
                </a:lnTo>
                <a:lnTo>
                  <a:pt x="26789" y="80367"/>
                </a:lnTo>
                <a:lnTo>
                  <a:pt x="35719" y="116086"/>
                </a:lnTo>
                <a:lnTo>
                  <a:pt x="44648" y="169664"/>
                </a:lnTo>
                <a:lnTo>
                  <a:pt x="62508" y="205383"/>
                </a:lnTo>
                <a:lnTo>
                  <a:pt x="80367" y="241101"/>
                </a:lnTo>
                <a:lnTo>
                  <a:pt x="98226" y="276820"/>
                </a:lnTo>
                <a:lnTo>
                  <a:pt x="107156" y="285750"/>
                </a:lnTo>
                <a:lnTo>
                  <a:pt x="116086" y="294680"/>
                </a:lnTo>
                <a:lnTo>
                  <a:pt x="125015" y="285750"/>
                </a:lnTo>
                <a:lnTo>
                  <a:pt x="125015" y="276820"/>
                </a:lnTo>
                <a:lnTo>
                  <a:pt x="125015" y="250031"/>
                </a:lnTo>
                <a:lnTo>
                  <a:pt x="116086" y="223242"/>
                </a:lnTo>
                <a:lnTo>
                  <a:pt x="116086" y="187523"/>
                </a:lnTo>
                <a:lnTo>
                  <a:pt x="107156" y="151805"/>
                </a:lnTo>
                <a:lnTo>
                  <a:pt x="89297" y="125015"/>
                </a:lnTo>
                <a:lnTo>
                  <a:pt x="8929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 3081"/>
          <p:cNvSpPr/>
          <p:nvPr/>
        </p:nvSpPr>
        <p:spPr>
          <a:xfrm>
            <a:off x="5384602" y="1696640"/>
            <a:ext cx="196454" cy="125017"/>
          </a:xfrm>
          <a:custGeom>
            <a:avLst/>
            <a:gdLst/>
            <a:ahLst/>
            <a:cxnLst/>
            <a:rect l="0" t="0" r="0" b="0"/>
            <a:pathLst>
              <a:path w="196454" h="125017">
                <a:moveTo>
                  <a:pt x="17859" y="107157"/>
                </a:moveTo>
                <a:lnTo>
                  <a:pt x="17859" y="116086"/>
                </a:lnTo>
                <a:lnTo>
                  <a:pt x="8929" y="116086"/>
                </a:lnTo>
                <a:lnTo>
                  <a:pt x="0" y="125016"/>
                </a:lnTo>
                <a:lnTo>
                  <a:pt x="8929" y="125016"/>
                </a:lnTo>
                <a:lnTo>
                  <a:pt x="26789" y="116086"/>
                </a:lnTo>
                <a:lnTo>
                  <a:pt x="44648" y="98227"/>
                </a:lnTo>
                <a:lnTo>
                  <a:pt x="80367" y="80368"/>
                </a:lnTo>
                <a:lnTo>
                  <a:pt x="116086" y="53579"/>
                </a:lnTo>
                <a:lnTo>
                  <a:pt x="151804" y="35719"/>
                </a:lnTo>
                <a:lnTo>
                  <a:pt x="178593" y="1786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3082"/>
          <p:cNvSpPr/>
          <p:nvPr/>
        </p:nvSpPr>
        <p:spPr>
          <a:xfrm>
            <a:off x="5581055" y="1687711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62508"/>
                </a:lnTo>
                <a:lnTo>
                  <a:pt x="35718" y="53578"/>
                </a:lnTo>
                <a:lnTo>
                  <a:pt x="35718" y="44648"/>
                </a:lnTo>
                <a:lnTo>
                  <a:pt x="44648" y="26789"/>
                </a:lnTo>
                <a:lnTo>
                  <a:pt x="44648" y="17859"/>
                </a:lnTo>
                <a:lnTo>
                  <a:pt x="35718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17859" y="53578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8" y="116086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9297" y="107156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Freeform 3083"/>
          <p:cNvSpPr/>
          <p:nvPr/>
        </p:nvSpPr>
        <p:spPr>
          <a:xfrm>
            <a:off x="5616773" y="1473398"/>
            <a:ext cx="107158" cy="330400"/>
          </a:xfrm>
          <a:custGeom>
            <a:avLst/>
            <a:gdLst/>
            <a:ahLst/>
            <a:cxnLst/>
            <a:rect l="0" t="0" r="0" b="0"/>
            <a:pathLst>
              <a:path w="107158" h="330400">
                <a:moveTo>
                  <a:pt x="44649" y="169664"/>
                </a:moveTo>
                <a:lnTo>
                  <a:pt x="44649" y="178594"/>
                </a:lnTo>
                <a:lnTo>
                  <a:pt x="44649" y="178594"/>
                </a:lnTo>
                <a:lnTo>
                  <a:pt x="35719" y="187524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32172"/>
                </a:lnTo>
                <a:lnTo>
                  <a:pt x="35719" y="250031"/>
                </a:lnTo>
                <a:lnTo>
                  <a:pt x="44649" y="258961"/>
                </a:lnTo>
                <a:lnTo>
                  <a:pt x="44649" y="267891"/>
                </a:lnTo>
                <a:lnTo>
                  <a:pt x="53579" y="276821"/>
                </a:lnTo>
                <a:lnTo>
                  <a:pt x="53579" y="276821"/>
                </a:lnTo>
                <a:lnTo>
                  <a:pt x="62508" y="267891"/>
                </a:lnTo>
                <a:lnTo>
                  <a:pt x="80368" y="258961"/>
                </a:lnTo>
                <a:lnTo>
                  <a:pt x="89297" y="241102"/>
                </a:lnTo>
                <a:lnTo>
                  <a:pt x="89297" y="223242"/>
                </a:lnTo>
                <a:lnTo>
                  <a:pt x="89297" y="205383"/>
                </a:lnTo>
                <a:lnTo>
                  <a:pt x="89297" y="178594"/>
                </a:lnTo>
                <a:lnTo>
                  <a:pt x="80368" y="160735"/>
                </a:lnTo>
                <a:lnTo>
                  <a:pt x="71438" y="125016"/>
                </a:lnTo>
                <a:lnTo>
                  <a:pt x="62508" y="98227"/>
                </a:lnTo>
                <a:lnTo>
                  <a:pt x="53579" y="71438"/>
                </a:lnTo>
                <a:lnTo>
                  <a:pt x="35719" y="44649"/>
                </a:lnTo>
                <a:lnTo>
                  <a:pt x="26790" y="17860"/>
                </a:lnTo>
                <a:lnTo>
                  <a:pt x="17860" y="893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9297"/>
                </a:lnTo>
                <a:lnTo>
                  <a:pt x="8930" y="133946"/>
                </a:lnTo>
                <a:lnTo>
                  <a:pt x="26790" y="169664"/>
                </a:lnTo>
                <a:lnTo>
                  <a:pt x="44649" y="214313"/>
                </a:lnTo>
                <a:lnTo>
                  <a:pt x="62508" y="241102"/>
                </a:lnTo>
                <a:lnTo>
                  <a:pt x="80368" y="267891"/>
                </a:lnTo>
                <a:lnTo>
                  <a:pt x="89297" y="294680"/>
                </a:lnTo>
                <a:lnTo>
                  <a:pt x="98227" y="312539"/>
                </a:lnTo>
                <a:lnTo>
                  <a:pt x="107157" y="321469"/>
                </a:lnTo>
                <a:lnTo>
                  <a:pt x="98227" y="321469"/>
                </a:lnTo>
                <a:lnTo>
                  <a:pt x="89297" y="330399"/>
                </a:lnTo>
                <a:lnTo>
                  <a:pt x="89297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3084"/>
          <p:cNvSpPr/>
          <p:nvPr/>
        </p:nvSpPr>
        <p:spPr>
          <a:xfrm>
            <a:off x="2169914" y="4500562"/>
            <a:ext cx="250032" cy="428627"/>
          </a:xfrm>
          <a:custGeom>
            <a:avLst/>
            <a:gdLst/>
            <a:ahLst/>
            <a:cxnLst/>
            <a:rect l="0" t="0" r="0" b="0"/>
            <a:pathLst>
              <a:path w="250032" h="428627">
                <a:moveTo>
                  <a:pt x="0" y="89297"/>
                </a:moveTo>
                <a:lnTo>
                  <a:pt x="8930" y="98227"/>
                </a:lnTo>
                <a:lnTo>
                  <a:pt x="17859" y="107156"/>
                </a:lnTo>
                <a:lnTo>
                  <a:pt x="35719" y="125016"/>
                </a:lnTo>
                <a:lnTo>
                  <a:pt x="62508" y="160734"/>
                </a:lnTo>
                <a:lnTo>
                  <a:pt x="89297" y="187524"/>
                </a:lnTo>
                <a:lnTo>
                  <a:pt x="125016" y="232172"/>
                </a:lnTo>
                <a:lnTo>
                  <a:pt x="151805" y="276820"/>
                </a:lnTo>
                <a:lnTo>
                  <a:pt x="187524" y="312539"/>
                </a:lnTo>
                <a:lnTo>
                  <a:pt x="214313" y="348258"/>
                </a:lnTo>
                <a:lnTo>
                  <a:pt x="232172" y="383977"/>
                </a:lnTo>
                <a:lnTo>
                  <a:pt x="241102" y="401836"/>
                </a:lnTo>
                <a:lnTo>
                  <a:pt x="250031" y="419696"/>
                </a:lnTo>
                <a:lnTo>
                  <a:pt x="250031" y="428626"/>
                </a:lnTo>
                <a:lnTo>
                  <a:pt x="241102" y="428626"/>
                </a:lnTo>
                <a:lnTo>
                  <a:pt x="232172" y="419696"/>
                </a:lnTo>
                <a:lnTo>
                  <a:pt x="205383" y="392907"/>
                </a:lnTo>
                <a:lnTo>
                  <a:pt x="169664" y="366117"/>
                </a:lnTo>
                <a:lnTo>
                  <a:pt x="133945" y="321469"/>
                </a:lnTo>
                <a:lnTo>
                  <a:pt x="98227" y="267891"/>
                </a:lnTo>
                <a:lnTo>
                  <a:pt x="62508" y="214313"/>
                </a:lnTo>
                <a:lnTo>
                  <a:pt x="44649" y="151805"/>
                </a:lnTo>
                <a:lnTo>
                  <a:pt x="44649" y="98227"/>
                </a:lnTo>
                <a:lnTo>
                  <a:pt x="44649" y="53578"/>
                </a:lnTo>
                <a:lnTo>
                  <a:pt x="62508" y="17859"/>
                </a:lnTo>
                <a:lnTo>
                  <a:pt x="8036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33945" y="26789"/>
                </a:lnTo>
                <a:lnTo>
                  <a:pt x="142875" y="62508"/>
                </a:lnTo>
                <a:lnTo>
                  <a:pt x="151805" y="107156"/>
                </a:lnTo>
                <a:lnTo>
                  <a:pt x="151805" y="142875"/>
                </a:lnTo>
                <a:lnTo>
                  <a:pt x="151805" y="169664"/>
                </a:lnTo>
                <a:lnTo>
                  <a:pt x="151805" y="187524"/>
                </a:lnTo>
                <a:lnTo>
                  <a:pt x="151805" y="196453"/>
                </a:lnTo>
                <a:lnTo>
                  <a:pt x="151805" y="187524"/>
                </a:lnTo>
                <a:lnTo>
                  <a:pt x="151805" y="160734"/>
                </a:lnTo>
                <a:lnTo>
                  <a:pt x="151805" y="133945"/>
                </a:lnTo>
                <a:lnTo>
                  <a:pt x="15180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 3085"/>
          <p:cNvSpPr/>
          <p:nvPr/>
        </p:nvSpPr>
        <p:spPr>
          <a:xfrm>
            <a:off x="2357438" y="4259461"/>
            <a:ext cx="339329" cy="410766"/>
          </a:xfrm>
          <a:custGeom>
            <a:avLst/>
            <a:gdLst/>
            <a:ahLst/>
            <a:cxnLst/>
            <a:rect l="0" t="0" r="0" b="0"/>
            <a:pathLst>
              <a:path w="339329" h="410766">
                <a:moveTo>
                  <a:pt x="62507" y="214312"/>
                </a:moveTo>
                <a:lnTo>
                  <a:pt x="62507" y="223242"/>
                </a:lnTo>
                <a:lnTo>
                  <a:pt x="53578" y="223242"/>
                </a:lnTo>
                <a:lnTo>
                  <a:pt x="44648" y="223242"/>
                </a:lnTo>
                <a:lnTo>
                  <a:pt x="26789" y="232171"/>
                </a:lnTo>
                <a:lnTo>
                  <a:pt x="17859" y="241101"/>
                </a:lnTo>
                <a:lnTo>
                  <a:pt x="8929" y="250031"/>
                </a:lnTo>
                <a:lnTo>
                  <a:pt x="0" y="258960"/>
                </a:lnTo>
                <a:lnTo>
                  <a:pt x="0" y="276820"/>
                </a:lnTo>
                <a:lnTo>
                  <a:pt x="8929" y="303609"/>
                </a:lnTo>
                <a:lnTo>
                  <a:pt x="17859" y="330398"/>
                </a:lnTo>
                <a:lnTo>
                  <a:pt x="26789" y="357187"/>
                </a:lnTo>
                <a:lnTo>
                  <a:pt x="44648" y="383976"/>
                </a:lnTo>
                <a:lnTo>
                  <a:pt x="62507" y="401835"/>
                </a:lnTo>
                <a:lnTo>
                  <a:pt x="71437" y="410765"/>
                </a:lnTo>
                <a:lnTo>
                  <a:pt x="89296" y="410765"/>
                </a:lnTo>
                <a:lnTo>
                  <a:pt x="98226" y="401835"/>
                </a:lnTo>
                <a:lnTo>
                  <a:pt x="107156" y="383976"/>
                </a:lnTo>
                <a:lnTo>
                  <a:pt x="107156" y="348257"/>
                </a:lnTo>
                <a:lnTo>
                  <a:pt x="107156" y="312539"/>
                </a:lnTo>
                <a:lnTo>
                  <a:pt x="98226" y="276820"/>
                </a:lnTo>
                <a:lnTo>
                  <a:pt x="89296" y="232171"/>
                </a:lnTo>
                <a:lnTo>
                  <a:pt x="71437" y="187523"/>
                </a:lnTo>
                <a:lnTo>
                  <a:pt x="62507" y="160734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51804"/>
                </a:lnTo>
                <a:lnTo>
                  <a:pt x="62507" y="169664"/>
                </a:lnTo>
                <a:lnTo>
                  <a:pt x="80367" y="205382"/>
                </a:lnTo>
                <a:lnTo>
                  <a:pt x="98226" y="241101"/>
                </a:lnTo>
                <a:lnTo>
                  <a:pt x="116085" y="276820"/>
                </a:lnTo>
                <a:lnTo>
                  <a:pt x="142875" y="303609"/>
                </a:lnTo>
                <a:lnTo>
                  <a:pt x="160734" y="330398"/>
                </a:lnTo>
                <a:lnTo>
                  <a:pt x="187523" y="339328"/>
                </a:lnTo>
                <a:lnTo>
                  <a:pt x="205382" y="330398"/>
                </a:lnTo>
                <a:lnTo>
                  <a:pt x="214312" y="321468"/>
                </a:lnTo>
                <a:lnTo>
                  <a:pt x="223242" y="294679"/>
                </a:lnTo>
                <a:lnTo>
                  <a:pt x="232171" y="267890"/>
                </a:lnTo>
                <a:lnTo>
                  <a:pt x="223242" y="223242"/>
                </a:lnTo>
                <a:lnTo>
                  <a:pt x="214312" y="178593"/>
                </a:lnTo>
                <a:lnTo>
                  <a:pt x="205382" y="133945"/>
                </a:lnTo>
                <a:lnTo>
                  <a:pt x="178593" y="98226"/>
                </a:lnTo>
                <a:lnTo>
                  <a:pt x="151804" y="62507"/>
                </a:lnTo>
                <a:lnTo>
                  <a:pt x="133945" y="35718"/>
                </a:lnTo>
                <a:lnTo>
                  <a:pt x="116085" y="8929"/>
                </a:lnTo>
                <a:lnTo>
                  <a:pt x="107156" y="0"/>
                </a:lnTo>
                <a:lnTo>
                  <a:pt x="98226" y="8929"/>
                </a:lnTo>
                <a:lnTo>
                  <a:pt x="107156" y="17859"/>
                </a:lnTo>
                <a:lnTo>
                  <a:pt x="116085" y="44648"/>
                </a:lnTo>
                <a:lnTo>
                  <a:pt x="125015" y="71437"/>
                </a:lnTo>
                <a:lnTo>
                  <a:pt x="151804" y="107156"/>
                </a:lnTo>
                <a:lnTo>
                  <a:pt x="178593" y="133945"/>
                </a:lnTo>
                <a:lnTo>
                  <a:pt x="214312" y="169664"/>
                </a:lnTo>
                <a:lnTo>
                  <a:pt x="241101" y="205382"/>
                </a:lnTo>
                <a:lnTo>
                  <a:pt x="267890" y="232171"/>
                </a:lnTo>
                <a:lnTo>
                  <a:pt x="294679" y="250031"/>
                </a:lnTo>
                <a:lnTo>
                  <a:pt x="312539" y="258960"/>
                </a:lnTo>
                <a:lnTo>
                  <a:pt x="330398" y="267890"/>
                </a:lnTo>
                <a:lnTo>
                  <a:pt x="339328" y="267890"/>
                </a:lnTo>
                <a:lnTo>
                  <a:pt x="339328" y="258960"/>
                </a:lnTo>
                <a:lnTo>
                  <a:pt x="339328" y="250031"/>
                </a:lnTo>
                <a:lnTo>
                  <a:pt x="321468" y="241101"/>
                </a:lnTo>
                <a:lnTo>
                  <a:pt x="303609" y="223242"/>
                </a:lnTo>
                <a:lnTo>
                  <a:pt x="276820" y="214312"/>
                </a:lnTo>
                <a:lnTo>
                  <a:pt x="241101" y="205382"/>
                </a:lnTo>
                <a:lnTo>
                  <a:pt x="205382" y="196453"/>
                </a:lnTo>
                <a:lnTo>
                  <a:pt x="205382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 3086"/>
          <p:cNvSpPr/>
          <p:nvPr/>
        </p:nvSpPr>
        <p:spPr>
          <a:xfrm>
            <a:off x="2491383" y="4411265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Freeform 3087"/>
          <p:cNvSpPr/>
          <p:nvPr/>
        </p:nvSpPr>
        <p:spPr>
          <a:xfrm>
            <a:off x="2384227" y="4223742"/>
            <a:ext cx="250032" cy="196454"/>
          </a:xfrm>
          <a:custGeom>
            <a:avLst/>
            <a:gdLst/>
            <a:ahLst/>
            <a:cxnLst/>
            <a:rect l="0" t="0" r="0" b="0"/>
            <a:pathLst>
              <a:path w="250032" h="196454">
                <a:moveTo>
                  <a:pt x="0" y="169664"/>
                </a:move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8929" y="196453"/>
                </a:lnTo>
                <a:lnTo>
                  <a:pt x="35718" y="196453"/>
                </a:lnTo>
                <a:lnTo>
                  <a:pt x="62507" y="187523"/>
                </a:lnTo>
                <a:lnTo>
                  <a:pt x="98226" y="169664"/>
                </a:lnTo>
                <a:lnTo>
                  <a:pt x="133945" y="142875"/>
                </a:lnTo>
                <a:lnTo>
                  <a:pt x="169664" y="116086"/>
                </a:lnTo>
                <a:lnTo>
                  <a:pt x="205382" y="89297"/>
                </a:lnTo>
                <a:lnTo>
                  <a:pt x="223242" y="71437"/>
                </a:lnTo>
                <a:lnTo>
                  <a:pt x="241101" y="44648"/>
                </a:lnTo>
                <a:lnTo>
                  <a:pt x="250031" y="35719"/>
                </a:lnTo>
                <a:lnTo>
                  <a:pt x="241101" y="26789"/>
                </a:lnTo>
                <a:lnTo>
                  <a:pt x="232171" y="17859"/>
                </a:lnTo>
                <a:lnTo>
                  <a:pt x="214312" y="892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Freeform 3088"/>
          <p:cNvSpPr/>
          <p:nvPr/>
        </p:nvSpPr>
        <p:spPr>
          <a:xfrm>
            <a:off x="2553891" y="4196953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0" y="0"/>
                </a:moveTo>
                <a:lnTo>
                  <a:pt x="8929" y="8929"/>
                </a:lnTo>
                <a:lnTo>
                  <a:pt x="17859" y="26789"/>
                </a:lnTo>
                <a:lnTo>
                  <a:pt x="35718" y="62508"/>
                </a:lnTo>
                <a:lnTo>
                  <a:pt x="53578" y="98226"/>
                </a:lnTo>
                <a:lnTo>
                  <a:pt x="71437" y="142875"/>
                </a:lnTo>
                <a:lnTo>
                  <a:pt x="98226" y="178593"/>
                </a:lnTo>
                <a:lnTo>
                  <a:pt x="116086" y="214312"/>
                </a:lnTo>
                <a:lnTo>
                  <a:pt x="133945" y="241101"/>
                </a:lnTo>
                <a:lnTo>
                  <a:pt x="151804" y="250031"/>
                </a:lnTo>
                <a:lnTo>
                  <a:pt x="160734" y="258961"/>
                </a:lnTo>
                <a:lnTo>
                  <a:pt x="169664" y="250031"/>
                </a:lnTo>
                <a:lnTo>
                  <a:pt x="169664" y="232172"/>
                </a:lnTo>
                <a:lnTo>
                  <a:pt x="169664" y="205383"/>
                </a:lnTo>
                <a:lnTo>
                  <a:pt x="178593" y="178593"/>
                </a:lnTo>
                <a:lnTo>
                  <a:pt x="178593" y="160734"/>
                </a:lnTo>
                <a:lnTo>
                  <a:pt x="187523" y="142875"/>
                </a:lnTo>
                <a:lnTo>
                  <a:pt x="196453" y="142875"/>
                </a:lnTo>
                <a:lnTo>
                  <a:pt x="205382" y="151804"/>
                </a:lnTo>
                <a:lnTo>
                  <a:pt x="223242" y="169664"/>
                </a:lnTo>
                <a:lnTo>
                  <a:pt x="232172" y="178593"/>
                </a:lnTo>
                <a:lnTo>
                  <a:pt x="250031" y="187523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87523"/>
                </a:lnTo>
                <a:lnTo>
                  <a:pt x="241101" y="178593"/>
                </a:lnTo>
                <a:lnTo>
                  <a:pt x="214312" y="169664"/>
                </a:lnTo>
                <a:lnTo>
                  <a:pt x="214312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Freeform 3089"/>
          <p:cNvSpPr/>
          <p:nvPr/>
        </p:nvSpPr>
        <p:spPr>
          <a:xfrm>
            <a:off x="1964531" y="4732734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26789" y="107156"/>
                </a:lnTo>
                <a:lnTo>
                  <a:pt x="44649" y="107156"/>
                </a:lnTo>
                <a:lnTo>
                  <a:pt x="62508" y="107156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35719"/>
                </a:lnTo>
                <a:lnTo>
                  <a:pt x="89297" y="17859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26789" y="17859"/>
                </a:lnTo>
                <a:lnTo>
                  <a:pt x="26789" y="44648"/>
                </a:lnTo>
                <a:lnTo>
                  <a:pt x="35719" y="62508"/>
                </a:lnTo>
                <a:lnTo>
                  <a:pt x="44649" y="89297"/>
                </a:lnTo>
                <a:lnTo>
                  <a:pt x="62508" y="89297"/>
                </a:lnTo>
                <a:lnTo>
                  <a:pt x="89297" y="89297"/>
                </a:lnTo>
                <a:lnTo>
                  <a:pt x="116086" y="71437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Freeform 3090"/>
          <p:cNvSpPr/>
          <p:nvPr/>
        </p:nvSpPr>
        <p:spPr>
          <a:xfrm>
            <a:off x="4438055" y="267891"/>
            <a:ext cx="2964657" cy="4054078"/>
          </a:xfrm>
          <a:custGeom>
            <a:avLst/>
            <a:gdLst/>
            <a:ahLst/>
            <a:cxnLst/>
            <a:rect l="0" t="0" r="0" b="0"/>
            <a:pathLst>
              <a:path w="2964657" h="4054078">
                <a:moveTo>
                  <a:pt x="1660922" y="44648"/>
                </a:moveTo>
                <a:lnTo>
                  <a:pt x="1660922" y="44648"/>
                </a:lnTo>
                <a:lnTo>
                  <a:pt x="1660922" y="35718"/>
                </a:lnTo>
                <a:lnTo>
                  <a:pt x="1660922" y="35718"/>
                </a:lnTo>
                <a:lnTo>
                  <a:pt x="1660922" y="35718"/>
                </a:lnTo>
                <a:lnTo>
                  <a:pt x="1660922" y="26789"/>
                </a:lnTo>
                <a:lnTo>
                  <a:pt x="1660922" y="26789"/>
                </a:lnTo>
                <a:lnTo>
                  <a:pt x="1660922" y="17859"/>
                </a:lnTo>
                <a:lnTo>
                  <a:pt x="1669851" y="17859"/>
                </a:lnTo>
                <a:lnTo>
                  <a:pt x="1669851" y="8929"/>
                </a:lnTo>
                <a:lnTo>
                  <a:pt x="1669851" y="8929"/>
                </a:lnTo>
                <a:lnTo>
                  <a:pt x="1669851" y="8929"/>
                </a:lnTo>
                <a:lnTo>
                  <a:pt x="1669851" y="0"/>
                </a:lnTo>
                <a:lnTo>
                  <a:pt x="1669851" y="0"/>
                </a:lnTo>
                <a:lnTo>
                  <a:pt x="1669851" y="0"/>
                </a:lnTo>
                <a:lnTo>
                  <a:pt x="1669851" y="0"/>
                </a:lnTo>
                <a:lnTo>
                  <a:pt x="1669851" y="0"/>
                </a:lnTo>
                <a:lnTo>
                  <a:pt x="1669851" y="0"/>
                </a:lnTo>
                <a:lnTo>
                  <a:pt x="1678781" y="8929"/>
                </a:lnTo>
                <a:lnTo>
                  <a:pt x="1678781" y="26789"/>
                </a:lnTo>
                <a:lnTo>
                  <a:pt x="1687711" y="44648"/>
                </a:lnTo>
                <a:lnTo>
                  <a:pt x="1696640" y="71437"/>
                </a:lnTo>
                <a:lnTo>
                  <a:pt x="1705570" y="98226"/>
                </a:lnTo>
                <a:lnTo>
                  <a:pt x="1705570" y="125015"/>
                </a:lnTo>
                <a:lnTo>
                  <a:pt x="1705570" y="151804"/>
                </a:lnTo>
                <a:lnTo>
                  <a:pt x="1705570" y="187523"/>
                </a:lnTo>
                <a:lnTo>
                  <a:pt x="1705570" y="223242"/>
                </a:lnTo>
                <a:lnTo>
                  <a:pt x="1696640" y="258961"/>
                </a:lnTo>
                <a:lnTo>
                  <a:pt x="1696640" y="303609"/>
                </a:lnTo>
                <a:lnTo>
                  <a:pt x="1687711" y="348257"/>
                </a:lnTo>
                <a:lnTo>
                  <a:pt x="1687711" y="401836"/>
                </a:lnTo>
                <a:lnTo>
                  <a:pt x="1678781" y="446484"/>
                </a:lnTo>
                <a:lnTo>
                  <a:pt x="1669851" y="500062"/>
                </a:lnTo>
                <a:lnTo>
                  <a:pt x="1669851" y="544710"/>
                </a:lnTo>
                <a:lnTo>
                  <a:pt x="1669851" y="589359"/>
                </a:lnTo>
                <a:lnTo>
                  <a:pt x="1669851" y="625078"/>
                </a:lnTo>
                <a:lnTo>
                  <a:pt x="1669851" y="660796"/>
                </a:lnTo>
                <a:lnTo>
                  <a:pt x="1678781" y="696515"/>
                </a:lnTo>
                <a:lnTo>
                  <a:pt x="1669851" y="723304"/>
                </a:lnTo>
                <a:lnTo>
                  <a:pt x="1669851" y="750093"/>
                </a:lnTo>
                <a:lnTo>
                  <a:pt x="1669851" y="776882"/>
                </a:lnTo>
                <a:lnTo>
                  <a:pt x="1660922" y="812601"/>
                </a:lnTo>
                <a:lnTo>
                  <a:pt x="1660922" y="839390"/>
                </a:lnTo>
                <a:lnTo>
                  <a:pt x="1651992" y="857250"/>
                </a:lnTo>
                <a:lnTo>
                  <a:pt x="1651992" y="884039"/>
                </a:lnTo>
                <a:lnTo>
                  <a:pt x="1651992" y="910828"/>
                </a:lnTo>
                <a:lnTo>
                  <a:pt x="1660922" y="928687"/>
                </a:lnTo>
                <a:lnTo>
                  <a:pt x="1660922" y="946546"/>
                </a:lnTo>
                <a:lnTo>
                  <a:pt x="1669851" y="973336"/>
                </a:lnTo>
                <a:lnTo>
                  <a:pt x="1678781" y="991195"/>
                </a:lnTo>
                <a:lnTo>
                  <a:pt x="1687711" y="1000125"/>
                </a:lnTo>
                <a:lnTo>
                  <a:pt x="1696640" y="1017984"/>
                </a:lnTo>
                <a:lnTo>
                  <a:pt x="1705570" y="1026914"/>
                </a:lnTo>
                <a:lnTo>
                  <a:pt x="1714500" y="1035843"/>
                </a:lnTo>
                <a:lnTo>
                  <a:pt x="1723429" y="1044773"/>
                </a:lnTo>
                <a:lnTo>
                  <a:pt x="1741289" y="1044773"/>
                </a:lnTo>
                <a:lnTo>
                  <a:pt x="1759148" y="1053703"/>
                </a:lnTo>
                <a:lnTo>
                  <a:pt x="1777008" y="1053703"/>
                </a:lnTo>
                <a:lnTo>
                  <a:pt x="1803797" y="1062632"/>
                </a:lnTo>
                <a:lnTo>
                  <a:pt x="1830586" y="1062632"/>
                </a:lnTo>
                <a:lnTo>
                  <a:pt x="1857375" y="1062632"/>
                </a:lnTo>
                <a:lnTo>
                  <a:pt x="1884164" y="1062632"/>
                </a:lnTo>
                <a:lnTo>
                  <a:pt x="1919883" y="1071562"/>
                </a:lnTo>
                <a:lnTo>
                  <a:pt x="1946672" y="1071562"/>
                </a:lnTo>
                <a:lnTo>
                  <a:pt x="1973461" y="1071562"/>
                </a:lnTo>
                <a:lnTo>
                  <a:pt x="2000250" y="1071562"/>
                </a:lnTo>
                <a:lnTo>
                  <a:pt x="2027039" y="1080492"/>
                </a:lnTo>
                <a:lnTo>
                  <a:pt x="2053828" y="1080492"/>
                </a:lnTo>
                <a:lnTo>
                  <a:pt x="2080617" y="1080492"/>
                </a:lnTo>
                <a:lnTo>
                  <a:pt x="2107406" y="1080492"/>
                </a:lnTo>
                <a:lnTo>
                  <a:pt x="2134195" y="1080492"/>
                </a:lnTo>
                <a:lnTo>
                  <a:pt x="2152054" y="1089422"/>
                </a:lnTo>
                <a:lnTo>
                  <a:pt x="2178843" y="1089422"/>
                </a:lnTo>
                <a:lnTo>
                  <a:pt x="2205633" y="1089422"/>
                </a:lnTo>
                <a:lnTo>
                  <a:pt x="2232422" y="1089422"/>
                </a:lnTo>
                <a:lnTo>
                  <a:pt x="2259211" y="1089422"/>
                </a:lnTo>
                <a:lnTo>
                  <a:pt x="2277070" y="1089422"/>
                </a:lnTo>
                <a:lnTo>
                  <a:pt x="2303859" y="1098351"/>
                </a:lnTo>
                <a:lnTo>
                  <a:pt x="2330648" y="1098351"/>
                </a:lnTo>
                <a:lnTo>
                  <a:pt x="2348508" y="1098351"/>
                </a:lnTo>
                <a:lnTo>
                  <a:pt x="2366367" y="1107281"/>
                </a:lnTo>
                <a:lnTo>
                  <a:pt x="2393156" y="1107281"/>
                </a:lnTo>
                <a:lnTo>
                  <a:pt x="2411015" y="1116211"/>
                </a:lnTo>
                <a:lnTo>
                  <a:pt x="2437804" y="1116211"/>
                </a:lnTo>
                <a:lnTo>
                  <a:pt x="2455664" y="1116211"/>
                </a:lnTo>
                <a:lnTo>
                  <a:pt x="2482453" y="1116211"/>
                </a:lnTo>
                <a:lnTo>
                  <a:pt x="2509242" y="1107281"/>
                </a:lnTo>
                <a:lnTo>
                  <a:pt x="2527101" y="1107281"/>
                </a:lnTo>
                <a:lnTo>
                  <a:pt x="2553890" y="1107281"/>
                </a:lnTo>
                <a:lnTo>
                  <a:pt x="2580679" y="1107281"/>
                </a:lnTo>
                <a:lnTo>
                  <a:pt x="2598539" y="1107281"/>
                </a:lnTo>
                <a:lnTo>
                  <a:pt x="2625328" y="1107281"/>
                </a:lnTo>
                <a:lnTo>
                  <a:pt x="2643187" y="1107281"/>
                </a:lnTo>
                <a:lnTo>
                  <a:pt x="2661047" y="1116211"/>
                </a:lnTo>
                <a:lnTo>
                  <a:pt x="2687836" y="1116211"/>
                </a:lnTo>
                <a:lnTo>
                  <a:pt x="2705695" y="1116211"/>
                </a:lnTo>
                <a:lnTo>
                  <a:pt x="2723554" y="1116211"/>
                </a:lnTo>
                <a:lnTo>
                  <a:pt x="2741414" y="1116211"/>
                </a:lnTo>
                <a:lnTo>
                  <a:pt x="2759273" y="1125140"/>
                </a:lnTo>
                <a:lnTo>
                  <a:pt x="2777133" y="1125140"/>
                </a:lnTo>
                <a:lnTo>
                  <a:pt x="2794992" y="1125140"/>
                </a:lnTo>
                <a:lnTo>
                  <a:pt x="2803922" y="1125140"/>
                </a:lnTo>
                <a:lnTo>
                  <a:pt x="2812851" y="1125140"/>
                </a:lnTo>
                <a:lnTo>
                  <a:pt x="2821781" y="1125140"/>
                </a:lnTo>
                <a:lnTo>
                  <a:pt x="2830711" y="1125140"/>
                </a:lnTo>
                <a:lnTo>
                  <a:pt x="2839640" y="1125140"/>
                </a:lnTo>
                <a:lnTo>
                  <a:pt x="2839640" y="1134070"/>
                </a:lnTo>
                <a:lnTo>
                  <a:pt x="2848570" y="1134070"/>
                </a:lnTo>
                <a:lnTo>
                  <a:pt x="2848570" y="1142999"/>
                </a:lnTo>
                <a:lnTo>
                  <a:pt x="2857500" y="1151929"/>
                </a:lnTo>
                <a:lnTo>
                  <a:pt x="2866429" y="1151929"/>
                </a:lnTo>
                <a:lnTo>
                  <a:pt x="2866429" y="1160859"/>
                </a:lnTo>
                <a:lnTo>
                  <a:pt x="2875359" y="1169788"/>
                </a:lnTo>
                <a:lnTo>
                  <a:pt x="2884289" y="1169788"/>
                </a:lnTo>
                <a:lnTo>
                  <a:pt x="2884289" y="1178718"/>
                </a:lnTo>
                <a:lnTo>
                  <a:pt x="2893218" y="1178718"/>
                </a:lnTo>
                <a:lnTo>
                  <a:pt x="2893218" y="1178718"/>
                </a:lnTo>
                <a:lnTo>
                  <a:pt x="2884289" y="1187648"/>
                </a:lnTo>
                <a:lnTo>
                  <a:pt x="2884289" y="1187648"/>
                </a:lnTo>
                <a:lnTo>
                  <a:pt x="2884289" y="1187648"/>
                </a:lnTo>
                <a:lnTo>
                  <a:pt x="2884289" y="1187648"/>
                </a:lnTo>
                <a:lnTo>
                  <a:pt x="2884289" y="1187648"/>
                </a:lnTo>
                <a:lnTo>
                  <a:pt x="2884289" y="1187648"/>
                </a:lnTo>
                <a:lnTo>
                  <a:pt x="2875359" y="1196578"/>
                </a:lnTo>
                <a:lnTo>
                  <a:pt x="2875359" y="1205507"/>
                </a:lnTo>
                <a:lnTo>
                  <a:pt x="2866429" y="1205507"/>
                </a:lnTo>
                <a:lnTo>
                  <a:pt x="2866429" y="1223367"/>
                </a:lnTo>
                <a:lnTo>
                  <a:pt x="2857500" y="1232296"/>
                </a:lnTo>
                <a:lnTo>
                  <a:pt x="2839640" y="1241226"/>
                </a:lnTo>
                <a:lnTo>
                  <a:pt x="2830711" y="1259085"/>
                </a:lnTo>
                <a:lnTo>
                  <a:pt x="2812851" y="1268015"/>
                </a:lnTo>
                <a:lnTo>
                  <a:pt x="2786062" y="1276945"/>
                </a:lnTo>
                <a:lnTo>
                  <a:pt x="2759273" y="1294804"/>
                </a:lnTo>
                <a:lnTo>
                  <a:pt x="2732484" y="1303734"/>
                </a:lnTo>
                <a:lnTo>
                  <a:pt x="2696765" y="1321593"/>
                </a:lnTo>
                <a:lnTo>
                  <a:pt x="2669976" y="1339453"/>
                </a:lnTo>
                <a:lnTo>
                  <a:pt x="2634258" y="1357312"/>
                </a:lnTo>
                <a:lnTo>
                  <a:pt x="2589609" y="1375171"/>
                </a:lnTo>
                <a:lnTo>
                  <a:pt x="2553890" y="1393031"/>
                </a:lnTo>
                <a:lnTo>
                  <a:pt x="2509242" y="1419820"/>
                </a:lnTo>
                <a:lnTo>
                  <a:pt x="2464593" y="1437679"/>
                </a:lnTo>
                <a:lnTo>
                  <a:pt x="2419945" y="1455538"/>
                </a:lnTo>
                <a:lnTo>
                  <a:pt x="2384226" y="1473398"/>
                </a:lnTo>
                <a:lnTo>
                  <a:pt x="2339578" y="1491257"/>
                </a:lnTo>
                <a:lnTo>
                  <a:pt x="2303859" y="1500187"/>
                </a:lnTo>
                <a:lnTo>
                  <a:pt x="2268140" y="1509117"/>
                </a:lnTo>
                <a:lnTo>
                  <a:pt x="2232422" y="1518046"/>
                </a:lnTo>
                <a:lnTo>
                  <a:pt x="2196703" y="1526976"/>
                </a:lnTo>
                <a:lnTo>
                  <a:pt x="2160984" y="1535906"/>
                </a:lnTo>
                <a:lnTo>
                  <a:pt x="2125265" y="1553765"/>
                </a:lnTo>
                <a:lnTo>
                  <a:pt x="2098476" y="1562695"/>
                </a:lnTo>
                <a:lnTo>
                  <a:pt x="2062758" y="1571624"/>
                </a:lnTo>
                <a:lnTo>
                  <a:pt x="2035968" y="1580554"/>
                </a:lnTo>
                <a:lnTo>
                  <a:pt x="2009179" y="1589484"/>
                </a:lnTo>
                <a:lnTo>
                  <a:pt x="1991320" y="1598413"/>
                </a:lnTo>
                <a:lnTo>
                  <a:pt x="1973461" y="1607343"/>
                </a:lnTo>
                <a:lnTo>
                  <a:pt x="1955601" y="1607343"/>
                </a:lnTo>
                <a:lnTo>
                  <a:pt x="1946672" y="1616273"/>
                </a:lnTo>
                <a:lnTo>
                  <a:pt x="1928812" y="1625203"/>
                </a:lnTo>
                <a:lnTo>
                  <a:pt x="1919883" y="1625203"/>
                </a:lnTo>
                <a:lnTo>
                  <a:pt x="1902023" y="1634132"/>
                </a:lnTo>
                <a:lnTo>
                  <a:pt x="1893093" y="1634132"/>
                </a:lnTo>
                <a:lnTo>
                  <a:pt x="1875234" y="1643062"/>
                </a:lnTo>
                <a:lnTo>
                  <a:pt x="1866304" y="1643062"/>
                </a:lnTo>
                <a:lnTo>
                  <a:pt x="1848445" y="1651992"/>
                </a:lnTo>
                <a:lnTo>
                  <a:pt x="1839515" y="1660921"/>
                </a:lnTo>
                <a:lnTo>
                  <a:pt x="1830586" y="1669851"/>
                </a:lnTo>
                <a:lnTo>
                  <a:pt x="1812726" y="1678781"/>
                </a:lnTo>
                <a:lnTo>
                  <a:pt x="1803797" y="1687710"/>
                </a:lnTo>
                <a:lnTo>
                  <a:pt x="1794867" y="1687710"/>
                </a:lnTo>
                <a:lnTo>
                  <a:pt x="1785937" y="1696640"/>
                </a:lnTo>
                <a:lnTo>
                  <a:pt x="1777008" y="1705570"/>
                </a:lnTo>
                <a:lnTo>
                  <a:pt x="1768078" y="1714499"/>
                </a:lnTo>
                <a:lnTo>
                  <a:pt x="1759148" y="1723429"/>
                </a:lnTo>
                <a:lnTo>
                  <a:pt x="1750218" y="1732359"/>
                </a:lnTo>
                <a:lnTo>
                  <a:pt x="1741289" y="1741288"/>
                </a:lnTo>
                <a:lnTo>
                  <a:pt x="1732359" y="1750218"/>
                </a:lnTo>
                <a:lnTo>
                  <a:pt x="1732359" y="1759148"/>
                </a:lnTo>
                <a:lnTo>
                  <a:pt x="1723429" y="1768078"/>
                </a:lnTo>
                <a:lnTo>
                  <a:pt x="1723429" y="1777007"/>
                </a:lnTo>
                <a:lnTo>
                  <a:pt x="1723429" y="1777007"/>
                </a:lnTo>
                <a:lnTo>
                  <a:pt x="1723429" y="1785937"/>
                </a:lnTo>
                <a:lnTo>
                  <a:pt x="1723429" y="1785937"/>
                </a:lnTo>
                <a:lnTo>
                  <a:pt x="1723429" y="1785937"/>
                </a:lnTo>
                <a:lnTo>
                  <a:pt x="1723429" y="1794867"/>
                </a:lnTo>
                <a:lnTo>
                  <a:pt x="1723429" y="1794867"/>
                </a:lnTo>
                <a:lnTo>
                  <a:pt x="1723429" y="1794867"/>
                </a:lnTo>
                <a:lnTo>
                  <a:pt x="1723429" y="1794867"/>
                </a:lnTo>
                <a:lnTo>
                  <a:pt x="1732359" y="1794867"/>
                </a:lnTo>
                <a:lnTo>
                  <a:pt x="1732359" y="1794867"/>
                </a:lnTo>
                <a:lnTo>
                  <a:pt x="1732359" y="1794867"/>
                </a:lnTo>
                <a:lnTo>
                  <a:pt x="1732359" y="1794867"/>
                </a:lnTo>
                <a:lnTo>
                  <a:pt x="1741289" y="1794867"/>
                </a:lnTo>
                <a:lnTo>
                  <a:pt x="1741289" y="1794867"/>
                </a:lnTo>
                <a:lnTo>
                  <a:pt x="1750218" y="1794867"/>
                </a:lnTo>
                <a:lnTo>
                  <a:pt x="1750218" y="1794867"/>
                </a:lnTo>
                <a:lnTo>
                  <a:pt x="1750218" y="1794867"/>
                </a:lnTo>
                <a:lnTo>
                  <a:pt x="1750218" y="1794867"/>
                </a:lnTo>
                <a:lnTo>
                  <a:pt x="1750218" y="1794867"/>
                </a:lnTo>
                <a:lnTo>
                  <a:pt x="1750218" y="1794867"/>
                </a:lnTo>
                <a:lnTo>
                  <a:pt x="1750218" y="1794867"/>
                </a:lnTo>
                <a:lnTo>
                  <a:pt x="1741289" y="1794867"/>
                </a:lnTo>
                <a:lnTo>
                  <a:pt x="1741289" y="1794867"/>
                </a:lnTo>
                <a:lnTo>
                  <a:pt x="1741289" y="1794867"/>
                </a:lnTo>
                <a:lnTo>
                  <a:pt x="1741289" y="1794867"/>
                </a:lnTo>
                <a:lnTo>
                  <a:pt x="1741289" y="1794867"/>
                </a:lnTo>
                <a:lnTo>
                  <a:pt x="1741289" y="1803796"/>
                </a:lnTo>
                <a:lnTo>
                  <a:pt x="1750218" y="1803796"/>
                </a:lnTo>
                <a:lnTo>
                  <a:pt x="1750218" y="1803796"/>
                </a:lnTo>
                <a:lnTo>
                  <a:pt x="1750218" y="1803796"/>
                </a:lnTo>
                <a:lnTo>
                  <a:pt x="1750218" y="1803796"/>
                </a:lnTo>
                <a:lnTo>
                  <a:pt x="1759148" y="1812726"/>
                </a:lnTo>
                <a:lnTo>
                  <a:pt x="1768078" y="1821656"/>
                </a:lnTo>
                <a:lnTo>
                  <a:pt x="1785937" y="1821656"/>
                </a:lnTo>
                <a:lnTo>
                  <a:pt x="1794867" y="1830585"/>
                </a:lnTo>
                <a:lnTo>
                  <a:pt x="1821656" y="1830585"/>
                </a:lnTo>
                <a:lnTo>
                  <a:pt x="1839515" y="1830585"/>
                </a:lnTo>
                <a:lnTo>
                  <a:pt x="1866304" y="1830585"/>
                </a:lnTo>
                <a:lnTo>
                  <a:pt x="1902023" y="1821656"/>
                </a:lnTo>
                <a:lnTo>
                  <a:pt x="1928812" y="1821656"/>
                </a:lnTo>
                <a:lnTo>
                  <a:pt x="1964531" y="1812726"/>
                </a:lnTo>
                <a:lnTo>
                  <a:pt x="1991320" y="1812726"/>
                </a:lnTo>
                <a:lnTo>
                  <a:pt x="2027039" y="1812726"/>
                </a:lnTo>
                <a:lnTo>
                  <a:pt x="2062758" y="1812726"/>
                </a:lnTo>
                <a:lnTo>
                  <a:pt x="2107406" y="1812726"/>
                </a:lnTo>
                <a:lnTo>
                  <a:pt x="2143125" y="1812726"/>
                </a:lnTo>
                <a:lnTo>
                  <a:pt x="2187773" y="1812726"/>
                </a:lnTo>
                <a:lnTo>
                  <a:pt x="2232422" y="1812726"/>
                </a:lnTo>
                <a:lnTo>
                  <a:pt x="2277070" y="1812726"/>
                </a:lnTo>
                <a:lnTo>
                  <a:pt x="2321718" y="1812726"/>
                </a:lnTo>
                <a:lnTo>
                  <a:pt x="2366367" y="1812726"/>
                </a:lnTo>
                <a:lnTo>
                  <a:pt x="2411015" y="1812726"/>
                </a:lnTo>
                <a:lnTo>
                  <a:pt x="2455664" y="1812726"/>
                </a:lnTo>
                <a:lnTo>
                  <a:pt x="2491383" y="1812726"/>
                </a:lnTo>
                <a:lnTo>
                  <a:pt x="2536031" y="1821656"/>
                </a:lnTo>
                <a:lnTo>
                  <a:pt x="2580679" y="1821656"/>
                </a:lnTo>
                <a:lnTo>
                  <a:pt x="2625328" y="1821656"/>
                </a:lnTo>
                <a:lnTo>
                  <a:pt x="2661047" y="1830585"/>
                </a:lnTo>
                <a:lnTo>
                  <a:pt x="2705695" y="1830585"/>
                </a:lnTo>
                <a:lnTo>
                  <a:pt x="2741414" y="1830585"/>
                </a:lnTo>
                <a:lnTo>
                  <a:pt x="2777133" y="1839515"/>
                </a:lnTo>
                <a:lnTo>
                  <a:pt x="2812851" y="1839515"/>
                </a:lnTo>
                <a:lnTo>
                  <a:pt x="2848570" y="1839515"/>
                </a:lnTo>
                <a:lnTo>
                  <a:pt x="2875359" y="1848445"/>
                </a:lnTo>
                <a:lnTo>
                  <a:pt x="2902148" y="1848445"/>
                </a:lnTo>
                <a:lnTo>
                  <a:pt x="2920008" y="1857374"/>
                </a:lnTo>
                <a:lnTo>
                  <a:pt x="2937867" y="1866304"/>
                </a:lnTo>
                <a:lnTo>
                  <a:pt x="2946797" y="1866304"/>
                </a:lnTo>
                <a:lnTo>
                  <a:pt x="2955726" y="1875234"/>
                </a:lnTo>
                <a:lnTo>
                  <a:pt x="2955726" y="1884163"/>
                </a:lnTo>
                <a:lnTo>
                  <a:pt x="2964656" y="1893093"/>
                </a:lnTo>
                <a:lnTo>
                  <a:pt x="2955726" y="1893093"/>
                </a:lnTo>
                <a:lnTo>
                  <a:pt x="2955726" y="1902023"/>
                </a:lnTo>
                <a:lnTo>
                  <a:pt x="2955726" y="1902023"/>
                </a:lnTo>
                <a:lnTo>
                  <a:pt x="2946797" y="1910953"/>
                </a:lnTo>
                <a:lnTo>
                  <a:pt x="2937867" y="1919882"/>
                </a:lnTo>
                <a:lnTo>
                  <a:pt x="2928937" y="1928812"/>
                </a:lnTo>
                <a:lnTo>
                  <a:pt x="2911078" y="1937742"/>
                </a:lnTo>
                <a:lnTo>
                  <a:pt x="2884289" y="1946671"/>
                </a:lnTo>
                <a:lnTo>
                  <a:pt x="2866429" y="1955601"/>
                </a:lnTo>
                <a:lnTo>
                  <a:pt x="2839640" y="1955601"/>
                </a:lnTo>
                <a:lnTo>
                  <a:pt x="2812851" y="1964531"/>
                </a:lnTo>
                <a:lnTo>
                  <a:pt x="2786062" y="1973460"/>
                </a:lnTo>
                <a:lnTo>
                  <a:pt x="2759273" y="1982390"/>
                </a:lnTo>
                <a:lnTo>
                  <a:pt x="2723554" y="1991320"/>
                </a:lnTo>
                <a:lnTo>
                  <a:pt x="2696765" y="2000249"/>
                </a:lnTo>
                <a:lnTo>
                  <a:pt x="2661047" y="2009179"/>
                </a:lnTo>
                <a:lnTo>
                  <a:pt x="2616398" y="2018109"/>
                </a:lnTo>
                <a:lnTo>
                  <a:pt x="2580679" y="2035968"/>
                </a:lnTo>
                <a:lnTo>
                  <a:pt x="2536031" y="2044898"/>
                </a:lnTo>
                <a:lnTo>
                  <a:pt x="2491383" y="2062757"/>
                </a:lnTo>
                <a:lnTo>
                  <a:pt x="2446734" y="2080617"/>
                </a:lnTo>
                <a:lnTo>
                  <a:pt x="2402086" y="2098476"/>
                </a:lnTo>
                <a:lnTo>
                  <a:pt x="2357437" y="2107406"/>
                </a:lnTo>
                <a:lnTo>
                  <a:pt x="2321718" y="2125265"/>
                </a:lnTo>
                <a:lnTo>
                  <a:pt x="2277070" y="2143124"/>
                </a:lnTo>
                <a:lnTo>
                  <a:pt x="2241351" y="2160984"/>
                </a:lnTo>
                <a:lnTo>
                  <a:pt x="2196703" y="2169913"/>
                </a:lnTo>
                <a:lnTo>
                  <a:pt x="2152054" y="2187773"/>
                </a:lnTo>
                <a:lnTo>
                  <a:pt x="2116336" y="2196703"/>
                </a:lnTo>
                <a:lnTo>
                  <a:pt x="2071687" y="2214562"/>
                </a:lnTo>
                <a:lnTo>
                  <a:pt x="2035968" y="2223492"/>
                </a:lnTo>
                <a:lnTo>
                  <a:pt x="2000250" y="2232422"/>
                </a:lnTo>
                <a:lnTo>
                  <a:pt x="1964531" y="2250281"/>
                </a:lnTo>
                <a:lnTo>
                  <a:pt x="1937742" y="2259211"/>
                </a:lnTo>
                <a:lnTo>
                  <a:pt x="1902023" y="2268140"/>
                </a:lnTo>
                <a:lnTo>
                  <a:pt x="1875234" y="2286000"/>
                </a:lnTo>
                <a:lnTo>
                  <a:pt x="1848445" y="2294929"/>
                </a:lnTo>
                <a:lnTo>
                  <a:pt x="1821656" y="2303859"/>
                </a:lnTo>
                <a:lnTo>
                  <a:pt x="1794867" y="2312789"/>
                </a:lnTo>
                <a:lnTo>
                  <a:pt x="1777008" y="2321718"/>
                </a:lnTo>
                <a:lnTo>
                  <a:pt x="1768078" y="2330648"/>
                </a:lnTo>
                <a:lnTo>
                  <a:pt x="1759148" y="2339578"/>
                </a:lnTo>
                <a:lnTo>
                  <a:pt x="1750218" y="2339578"/>
                </a:lnTo>
                <a:lnTo>
                  <a:pt x="1750218" y="2339578"/>
                </a:lnTo>
                <a:lnTo>
                  <a:pt x="1750218" y="2348507"/>
                </a:lnTo>
                <a:lnTo>
                  <a:pt x="1750218" y="2348507"/>
                </a:lnTo>
                <a:lnTo>
                  <a:pt x="1750218" y="2357437"/>
                </a:lnTo>
                <a:lnTo>
                  <a:pt x="1750218" y="2357437"/>
                </a:lnTo>
                <a:lnTo>
                  <a:pt x="1741289" y="2357437"/>
                </a:lnTo>
                <a:lnTo>
                  <a:pt x="1741289" y="2357437"/>
                </a:lnTo>
                <a:lnTo>
                  <a:pt x="1741289" y="2366367"/>
                </a:lnTo>
                <a:lnTo>
                  <a:pt x="1741289" y="2366367"/>
                </a:lnTo>
                <a:lnTo>
                  <a:pt x="1741289" y="2366367"/>
                </a:lnTo>
                <a:lnTo>
                  <a:pt x="1741289" y="2375297"/>
                </a:lnTo>
                <a:lnTo>
                  <a:pt x="1741289" y="2384226"/>
                </a:lnTo>
                <a:lnTo>
                  <a:pt x="1741289" y="2384226"/>
                </a:lnTo>
                <a:lnTo>
                  <a:pt x="1741289" y="2393156"/>
                </a:lnTo>
                <a:lnTo>
                  <a:pt x="1741289" y="2393156"/>
                </a:lnTo>
                <a:lnTo>
                  <a:pt x="1741289" y="2402086"/>
                </a:lnTo>
                <a:lnTo>
                  <a:pt x="1750218" y="2411015"/>
                </a:lnTo>
                <a:lnTo>
                  <a:pt x="1750218" y="2411015"/>
                </a:lnTo>
                <a:lnTo>
                  <a:pt x="1750218" y="2419945"/>
                </a:lnTo>
                <a:lnTo>
                  <a:pt x="1759148" y="2419945"/>
                </a:lnTo>
                <a:lnTo>
                  <a:pt x="1759148" y="2419945"/>
                </a:lnTo>
                <a:lnTo>
                  <a:pt x="1759148" y="2428875"/>
                </a:lnTo>
                <a:lnTo>
                  <a:pt x="1768078" y="2428875"/>
                </a:lnTo>
                <a:lnTo>
                  <a:pt x="1768078" y="2428875"/>
                </a:lnTo>
                <a:lnTo>
                  <a:pt x="1777008" y="2437804"/>
                </a:lnTo>
                <a:lnTo>
                  <a:pt x="1777008" y="2437804"/>
                </a:lnTo>
                <a:lnTo>
                  <a:pt x="1785937" y="2446734"/>
                </a:lnTo>
                <a:lnTo>
                  <a:pt x="1794867" y="2446734"/>
                </a:lnTo>
                <a:lnTo>
                  <a:pt x="1803797" y="2455664"/>
                </a:lnTo>
                <a:lnTo>
                  <a:pt x="1821656" y="2455664"/>
                </a:lnTo>
                <a:lnTo>
                  <a:pt x="1830586" y="2464593"/>
                </a:lnTo>
                <a:lnTo>
                  <a:pt x="1848445" y="2464593"/>
                </a:lnTo>
                <a:lnTo>
                  <a:pt x="1857375" y="2464593"/>
                </a:lnTo>
                <a:lnTo>
                  <a:pt x="1866304" y="2464593"/>
                </a:lnTo>
                <a:lnTo>
                  <a:pt x="1875234" y="2464593"/>
                </a:lnTo>
                <a:lnTo>
                  <a:pt x="1884164" y="2464593"/>
                </a:lnTo>
                <a:lnTo>
                  <a:pt x="1902023" y="2464593"/>
                </a:lnTo>
                <a:lnTo>
                  <a:pt x="1910953" y="2464593"/>
                </a:lnTo>
                <a:lnTo>
                  <a:pt x="1919883" y="2464593"/>
                </a:lnTo>
                <a:lnTo>
                  <a:pt x="1928812" y="2464593"/>
                </a:lnTo>
                <a:lnTo>
                  <a:pt x="1937742" y="2464593"/>
                </a:lnTo>
                <a:lnTo>
                  <a:pt x="1946672" y="2464593"/>
                </a:lnTo>
                <a:lnTo>
                  <a:pt x="1964531" y="2464593"/>
                </a:lnTo>
                <a:lnTo>
                  <a:pt x="1973461" y="2464593"/>
                </a:lnTo>
                <a:lnTo>
                  <a:pt x="1982390" y="2464593"/>
                </a:lnTo>
                <a:lnTo>
                  <a:pt x="1991320" y="2473523"/>
                </a:lnTo>
                <a:lnTo>
                  <a:pt x="2000250" y="2473523"/>
                </a:lnTo>
                <a:lnTo>
                  <a:pt x="2000250" y="2473523"/>
                </a:lnTo>
                <a:lnTo>
                  <a:pt x="2000250" y="2482453"/>
                </a:lnTo>
                <a:lnTo>
                  <a:pt x="1991320" y="2491382"/>
                </a:lnTo>
                <a:lnTo>
                  <a:pt x="1982390" y="2500312"/>
                </a:lnTo>
                <a:lnTo>
                  <a:pt x="1973461" y="2509242"/>
                </a:lnTo>
                <a:lnTo>
                  <a:pt x="1964531" y="2518172"/>
                </a:lnTo>
                <a:lnTo>
                  <a:pt x="1955601" y="2527101"/>
                </a:lnTo>
                <a:lnTo>
                  <a:pt x="1946672" y="2527101"/>
                </a:lnTo>
                <a:lnTo>
                  <a:pt x="1937742" y="2536030"/>
                </a:lnTo>
                <a:lnTo>
                  <a:pt x="1928812" y="2544960"/>
                </a:lnTo>
                <a:lnTo>
                  <a:pt x="1910953" y="2553890"/>
                </a:lnTo>
                <a:lnTo>
                  <a:pt x="1893093" y="2562820"/>
                </a:lnTo>
                <a:lnTo>
                  <a:pt x="1875234" y="2571749"/>
                </a:lnTo>
                <a:lnTo>
                  <a:pt x="1857375" y="2571749"/>
                </a:lnTo>
                <a:lnTo>
                  <a:pt x="1839515" y="2589609"/>
                </a:lnTo>
                <a:lnTo>
                  <a:pt x="1821656" y="2598538"/>
                </a:lnTo>
                <a:lnTo>
                  <a:pt x="1803797" y="2598538"/>
                </a:lnTo>
                <a:lnTo>
                  <a:pt x="1785937" y="2607468"/>
                </a:lnTo>
                <a:lnTo>
                  <a:pt x="1777008" y="2616398"/>
                </a:lnTo>
                <a:lnTo>
                  <a:pt x="1777008" y="2616398"/>
                </a:lnTo>
                <a:lnTo>
                  <a:pt x="1768078" y="2616398"/>
                </a:lnTo>
                <a:lnTo>
                  <a:pt x="1759148" y="2616398"/>
                </a:lnTo>
                <a:lnTo>
                  <a:pt x="1750218" y="2616398"/>
                </a:lnTo>
                <a:lnTo>
                  <a:pt x="1750218" y="2616398"/>
                </a:lnTo>
                <a:lnTo>
                  <a:pt x="1741289" y="2625327"/>
                </a:lnTo>
                <a:lnTo>
                  <a:pt x="1741289" y="2634257"/>
                </a:lnTo>
                <a:lnTo>
                  <a:pt x="1741289" y="2661046"/>
                </a:lnTo>
                <a:lnTo>
                  <a:pt x="1732359" y="2678905"/>
                </a:lnTo>
                <a:lnTo>
                  <a:pt x="1732359" y="2714624"/>
                </a:lnTo>
                <a:lnTo>
                  <a:pt x="1732359" y="2741413"/>
                </a:lnTo>
                <a:lnTo>
                  <a:pt x="1741289" y="2768202"/>
                </a:lnTo>
                <a:lnTo>
                  <a:pt x="1741289" y="2786062"/>
                </a:lnTo>
                <a:lnTo>
                  <a:pt x="1741289" y="2812851"/>
                </a:lnTo>
                <a:lnTo>
                  <a:pt x="1741289" y="2839640"/>
                </a:lnTo>
                <a:lnTo>
                  <a:pt x="1741289" y="2866429"/>
                </a:lnTo>
                <a:lnTo>
                  <a:pt x="1741289" y="2884288"/>
                </a:lnTo>
                <a:lnTo>
                  <a:pt x="1741289" y="2902148"/>
                </a:lnTo>
                <a:lnTo>
                  <a:pt x="1741289" y="2920007"/>
                </a:lnTo>
                <a:lnTo>
                  <a:pt x="1741289" y="2946796"/>
                </a:lnTo>
                <a:lnTo>
                  <a:pt x="1741289" y="2964655"/>
                </a:lnTo>
                <a:lnTo>
                  <a:pt x="1750218" y="2973585"/>
                </a:lnTo>
                <a:lnTo>
                  <a:pt x="1750218" y="2991445"/>
                </a:lnTo>
                <a:lnTo>
                  <a:pt x="1750218" y="3009304"/>
                </a:lnTo>
                <a:lnTo>
                  <a:pt x="1759148" y="3027163"/>
                </a:lnTo>
                <a:lnTo>
                  <a:pt x="1759148" y="3036093"/>
                </a:lnTo>
                <a:lnTo>
                  <a:pt x="1759148" y="3045023"/>
                </a:lnTo>
                <a:lnTo>
                  <a:pt x="1768078" y="3062882"/>
                </a:lnTo>
                <a:lnTo>
                  <a:pt x="1768078" y="3071812"/>
                </a:lnTo>
                <a:lnTo>
                  <a:pt x="1768078" y="3089671"/>
                </a:lnTo>
                <a:lnTo>
                  <a:pt x="1759148" y="3107530"/>
                </a:lnTo>
                <a:lnTo>
                  <a:pt x="1759148" y="3116460"/>
                </a:lnTo>
                <a:lnTo>
                  <a:pt x="1750218" y="3134320"/>
                </a:lnTo>
                <a:lnTo>
                  <a:pt x="1750218" y="3143249"/>
                </a:lnTo>
                <a:lnTo>
                  <a:pt x="1741289" y="3161109"/>
                </a:lnTo>
                <a:lnTo>
                  <a:pt x="1741289" y="3170038"/>
                </a:lnTo>
                <a:lnTo>
                  <a:pt x="1741289" y="3178968"/>
                </a:lnTo>
                <a:lnTo>
                  <a:pt x="1741289" y="3178968"/>
                </a:lnTo>
                <a:lnTo>
                  <a:pt x="1732359" y="3178968"/>
                </a:lnTo>
                <a:lnTo>
                  <a:pt x="1732359" y="3187898"/>
                </a:lnTo>
                <a:lnTo>
                  <a:pt x="1741289" y="3187898"/>
                </a:lnTo>
                <a:lnTo>
                  <a:pt x="1741289" y="3187898"/>
                </a:lnTo>
                <a:lnTo>
                  <a:pt x="1741289" y="3187898"/>
                </a:lnTo>
                <a:lnTo>
                  <a:pt x="1741289" y="3187898"/>
                </a:lnTo>
                <a:lnTo>
                  <a:pt x="1741289" y="3187898"/>
                </a:lnTo>
                <a:lnTo>
                  <a:pt x="1732359" y="3187898"/>
                </a:lnTo>
                <a:lnTo>
                  <a:pt x="1732359" y="3187898"/>
                </a:lnTo>
                <a:lnTo>
                  <a:pt x="1732359" y="3187898"/>
                </a:lnTo>
                <a:lnTo>
                  <a:pt x="1732359" y="3196827"/>
                </a:lnTo>
                <a:lnTo>
                  <a:pt x="1741289" y="3196827"/>
                </a:lnTo>
                <a:lnTo>
                  <a:pt x="1741289" y="3196827"/>
                </a:lnTo>
                <a:lnTo>
                  <a:pt x="1741289" y="3205757"/>
                </a:lnTo>
                <a:lnTo>
                  <a:pt x="1741289" y="3205757"/>
                </a:lnTo>
                <a:lnTo>
                  <a:pt x="1732359" y="3205757"/>
                </a:lnTo>
                <a:lnTo>
                  <a:pt x="1732359" y="3205757"/>
                </a:lnTo>
                <a:lnTo>
                  <a:pt x="1723429" y="3214687"/>
                </a:lnTo>
                <a:lnTo>
                  <a:pt x="1714500" y="3214687"/>
                </a:lnTo>
                <a:lnTo>
                  <a:pt x="1705570" y="3223616"/>
                </a:lnTo>
                <a:lnTo>
                  <a:pt x="1696640" y="3232546"/>
                </a:lnTo>
                <a:lnTo>
                  <a:pt x="1678781" y="3232546"/>
                </a:lnTo>
                <a:lnTo>
                  <a:pt x="1669851" y="3241476"/>
                </a:lnTo>
                <a:lnTo>
                  <a:pt x="1651992" y="3250405"/>
                </a:lnTo>
                <a:lnTo>
                  <a:pt x="1634133" y="3259335"/>
                </a:lnTo>
                <a:lnTo>
                  <a:pt x="1625203" y="3259335"/>
                </a:lnTo>
                <a:lnTo>
                  <a:pt x="1607343" y="3259335"/>
                </a:lnTo>
                <a:lnTo>
                  <a:pt x="1589484" y="3268265"/>
                </a:lnTo>
                <a:lnTo>
                  <a:pt x="1562695" y="3268265"/>
                </a:lnTo>
                <a:lnTo>
                  <a:pt x="1544836" y="3268265"/>
                </a:lnTo>
                <a:lnTo>
                  <a:pt x="1518047" y="3268265"/>
                </a:lnTo>
                <a:lnTo>
                  <a:pt x="1491258" y="3277195"/>
                </a:lnTo>
                <a:lnTo>
                  <a:pt x="1464468" y="3286124"/>
                </a:lnTo>
                <a:lnTo>
                  <a:pt x="1446609" y="3286124"/>
                </a:lnTo>
                <a:lnTo>
                  <a:pt x="1410890" y="3295054"/>
                </a:lnTo>
                <a:lnTo>
                  <a:pt x="1384101" y="3303984"/>
                </a:lnTo>
                <a:lnTo>
                  <a:pt x="1357312" y="3312913"/>
                </a:lnTo>
                <a:lnTo>
                  <a:pt x="1330523" y="3312913"/>
                </a:lnTo>
                <a:lnTo>
                  <a:pt x="1303734" y="3321843"/>
                </a:lnTo>
                <a:lnTo>
                  <a:pt x="1276945" y="3330773"/>
                </a:lnTo>
                <a:lnTo>
                  <a:pt x="1250156" y="3339702"/>
                </a:lnTo>
                <a:lnTo>
                  <a:pt x="1223367" y="3348632"/>
                </a:lnTo>
                <a:lnTo>
                  <a:pt x="1196578" y="3357562"/>
                </a:lnTo>
                <a:lnTo>
                  <a:pt x="1169789" y="3375421"/>
                </a:lnTo>
                <a:lnTo>
                  <a:pt x="1151929" y="3393280"/>
                </a:lnTo>
                <a:lnTo>
                  <a:pt x="1125140" y="3411140"/>
                </a:lnTo>
                <a:lnTo>
                  <a:pt x="1107281" y="3428999"/>
                </a:lnTo>
                <a:lnTo>
                  <a:pt x="1080492" y="3437929"/>
                </a:lnTo>
                <a:lnTo>
                  <a:pt x="1062633" y="3455788"/>
                </a:lnTo>
                <a:lnTo>
                  <a:pt x="1044773" y="3473648"/>
                </a:lnTo>
                <a:lnTo>
                  <a:pt x="1026914" y="3482577"/>
                </a:lnTo>
                <a:lnTo>
                  <a:pt x="1017984" y="3500437"/>
                </a:lnTo>
                <a:lnTo>
                  <a:pt x="1000125" y="3518296"/>
                </a:lnTo>
                <a:lnTo>
                  <a:pt x="982265" y="3527226"/>
                </a:lnTo>
                <a:lnTo>
                  <a:pt x="964406" y="3536155"/>
                </a:lnTo>
                <a:lnTo>
                  <a:pt x="946547" y="3554015"/>
                </a:lnTo>
                <a:lnTo>
                  <a:pt x="919758" y="3562945"/>
                </a:lnTo>
                <a:lnTo>
                  <a:pt x="901898" y="3580804"/>
                </a:lnTo>
                <a:lnTo>
                  <a:pt x="892968" y="3589734"/>
                </a:lnTo>
                <a:lnTo>
                  <a:pt x="866179" y="3607593"/>
                </a:lnTo>
                <a:lnTo>
                  <a:pt x="857250" y="3625452"/>
                </a:lnTo>
                <a:lnTo>
                  <a:pt x="839390" y="3634382"/>
                </a:lnTo>
                <a:lnTo>
                  <a:pt x="821531" y="3652241"/>
                </a:lnTo>
                <a:lnTo>
                  <a:pt x="803672" y="3661171"/>
                </a:lnTo>
                <a:lnTo>
                  <a:pt x="794742" y="3670101"/>
                </a:lnTo>
                <a:lnTo>
                  <a:pt x="776883" y="3687960"/>
                </a:lnTo>
                <a:lnTo>
                  <a:pt x="759023" y="3696890"/>
                </a:lnTo>
                <a:lnTo>
                  <a:pt x="750093" y="3705820"/>
                </a:lnTo>
                <a:lnTo>
                  <a:pt x="723304" y="3714749"/>
                </a:lnTo>
                <a:lnTo>
                  <a:pt x="705445" y="3732609"/>
                </a:lnTo>
                <a:lnTo>
                  <a:pt x="687586" y="3750468"/>
                </a:lnTo>
                <a:lnTo>
                  <a:pt x="660797" y="3759398"/>
                </a:lnTo>
                <a:lnTo>
                  <a:pt x="634008" y="3777257"/>
                </a:lnTo>
                <a:lnTo>
                  <a:pt x="607218" y="3795116"/>
                </a:lnTo>
                <a:lnTo>
                  <a:pt x="589359" y="3804046"/>
                </a:lnTo>
                <a:lnTo>
                  <a:pt x="562570" y="3812976"/>
                </a:lnTo>
                <a:lnTo>
                  <a:pt x="544711" y="3830835"/>
                </a:lnTo>
                <a:lnTo>
                  <a:pt x="526851" y="3830835"/>
                </a:lnTo>
                <a:lnTo>
                  <a:pt x="500062" y="3848695"/>
                </a:lnTo>
                <a:lnTo>
                  <a:pt x="482203" y="3857624"/>
                </a:lnTo>
                <a:lnTo>
                  <a:pt x="455414" y="3866554"/>
                </a:lnTo>
                <a:lnTo>
                  <a:pt x="428625" y="3875484"/>
                </a:lnTo>
                <a:lnTo>
                  <a:pt x="401836" y="3884413"/>
                </a:lnTo>
                <a:lnTo>
                  <a:pt x="375047" y="3902273"/>
                </a:lnTo>
                <a:lnTo>
                  <a:pt x="357187" y="3911202"/>
                </a:lnTo>
                <a:lnTo>
                  <a:pt x="330398" y="3920132"/>
                </a:lnTo>
                <a:lnTo>
                  <a:pt x="303609" y="3929062"/>
                </a:lnTo>
                <a:lnTo>
                  <a:pt x="285750" y="3937991"/>
                </a:lnTo>
                <a:lnTo>
                  <a:pt x="258961" y="3946921"/>
                </a:lnTo>
                <a:lnTo>
                  <a:pt x="241101" y="3946921"/>
                </a:lnTo>
                <a:lnTo>
                  <a:pt x="223242" y="3955851"/>
                </a:lnTo>
                <a:lnTo>
                  <a:pt x="205383" y="3964780"/>
                </a:lnTo>
                <a:lnTo>
                  <a:pt x="178593" y="3973710"/>
                </a:lnTo>
                <a:lnTo>
                  <a:pt x="160734" y="3982640"/>
                </a:lnTo>
                <a:lnTo>
                  <a:pt x="133945" y="3991570"/>
                </a:lnTo>
                <a:lnTo>
                  <a:pt x="116086" y="4000499"/>
                </a:lnTo>
                <a:lnTo>
                  <a:pt x="89297" y="4009429"/>
                </a:lnTo>
                <a:lnTo>
                  <a:pt x="71437" y="4018359"/>
                </a:lnTo>
                <a:lnTo>
                  <a:pt x="53578" y="4027288"/>
                </a:lnTo>
                <a:lnTo>
                  <a:pt x="44648" y="4036218"/>
                </a:lnTo>
                <a:lnTo>
                  <a:pt x="26789" y="4045148"/>
                </a:lnTo>
                <a:lnTo>
                  <a:pt x="8929" y="4045148"/>
                </a:lnTo>
                <a:lnTo>
                  <a:pt x="0" y="40540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eeform 3091"/>
          <p:cNvSpPr/>
          <p:nvPr/>
        </p:nvSpPr>
        <p:spPr>
          <a:xfrm>
            <a:off x="4375547" y="4321968"/>
            <a:ext cx="125017" cy="2125267"/>
          </a:xfrm>
          <a:custGeom>
            <a:avLst/>
            <a:gdLst/>
            <a:ahLst/>
            <a:cxnLst/>
            <a:rect l="0" t="0" r="0" b="0"/>
            <a:pathLst>
              <a:path w="125017" h="2125267">
                <a:moveTo>
                  <a:pt x="6250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35719" y="89297"/>
                </a:lnTo>
                <a:lnTo>
                  <a:pt x="35719" y="116086"/>
                </a:lnTo>
                <a:lnTo>
                  <a:pt x="44648" y="133946"/>
                </a:lnTo>
                <a:lnTo>
                  <a:pt x="53578" y="160735"/>
                </a:lnTo>
                <a:lnTo>
                  <a:pt x="62508" y="196453"/>
                </a:lnTo>
                <a:lnTo>
                  <a:pt x="62508" y="232172"/>
                </a:lnTo>
                <a:lnTo>
                  <a:pt x="71437" y="258961"/>
                </a:lnTo>
                <a:lnTo>
                  <a:pt x="80367" y="285750"/>
                </a:lnTo>
                <a:lnTo>
                  <a:pt x="80367" y="321469"/>
                </a:lnTo>
                <a:lnTo>
                  <a:pt x="89297" y="348258"/>
                </a:lnTo>
                <a:lnTo>
                  <a:pt x="89297" y="375047"/>
                </a:lnTo>
                <a:lnTo>
                  <a:pt x="80367" y="401836"/>
                </a:lnTo>
                <a:lnTo>
                  <a:pt x="80367" y="437555"/>
                </a:lnTo>
                <a:lnTo>
                  <a:pt x="80367" y="464344"/>
                </a:lnTo>
                <a:lnTo>
                  <a:pt x="80367" y="491133"/>
                </a:lnTo>
                <a:lnTo>
                  <a:pt x="80367" y="526852"/>
                </a:lnTo>
                <a:lnTo>
                  <a:pt x="80367" y="553641"/>
                </a:lnTo>
                <a:lnTo>
                  <a:pt x="80367" y="580430"/>
                </a:lnTo>
                <a:lnTo>
                  <a:pt x="80367" y="607220"/>
                </a:lnTo>
                <a:lnTo>
                  <a:pt x="80367" y="625079"/>
                </a:lnTo>
                <a:lnTo>
                  <a:pt x="80367" y="651868"/>
                </a:lnTo>
                <a:lnTo>
                  <a:pt x="80367" y="678657"/>
                </a:lnTo>
                <a:lnTo>
                  <a:pt x="80367" y="696516"/>
                </a:lnTo>
                <a:lnTo>
                  <a:pt x="71437" y="723305"/>
                </a:lnTo>
                <a:lnTo>
                  <a:pt x="71437" y="750095"/>
                </a:lnTo>
                <a:lnTo>
                  <a:pt x="71437" y="767954"/>
                </a:lnTo>
                <a:lnTo>
                  <a:pt x="71437" y="785813"/>
                </a:lnTo>
                <a:lnTo>
                  <a:pt x="62508" y="803673"/>
                </a:lnTo>
                <a:lnTo>
                  <a:pt x="62508" y="821532"/>
                </a:lnTo>
                <a:lnTo>
                  <a:pt x="62508" y="839391"/>
                </a:lnTo>
                <a:lnTo>
                  <a:pt x="62508" y="848321"/>
                </a:lnTo>
                <a:lnTo>
                  <a:pt x="62508" y="866180"/>
                </a:lnTo>
                <a:lnTo>
                  <a:pt x="62508" y="875110"/>
                </a:lnTo>
                <a:lnTo>
                  <a:pt x="53578" y="884040"/>
                </a:lnTo>
                <a:lnTo>
                  <a:pt x="53578" y="901899"/>
                </a:lnTo>
                <a:lnTo>
                  <a:pt x="53578" y="910829"/>
                </a:lnTo>
                <a:lnTo>
                  <a:pt x="44648" y="928688"/>
                </a:lnTo>
                <a:lnTo>
                  <a:pt x="44648" y="937618"/>
                </a:lnTo>
                <a:lnTo>
                  <a:pt x="35719" y="946548"/>
                </a:lnTo>
                <a:lnTo>
                  <a:pt x="35719" y="964407"/>
                </a:lnTo>
                <a:lnTo>
                  <a:pt x="35719" y="973337"/>
                </a:lnTo>
                <a:lnTo>
                  <a:pt x="26789" y="991196"/>
                </a:lnTo>
                <a:lnTo>
                  <a:pt x="17859" y="1009055"/>
                </a:lnTo>
                <a:lnTo>
                  <a:pt x="17859" y="1026915"/>
                </a:lnTo>
                <a:lnTo>
                  <a:pt x="8930" y="1044774"/>
                </a:lnTo>
                <a:lnTo>
                  <a:pt x="8930" y="1062634"/>
                </a:lnTo>
                <a:lnTo>
                  <a:pt x="8930" y="1089423"/>
                </a:lnTo>
                <a:lnTo>
                  <a:pt x="8930" y="1107282"/>
                </a:lnTo>
                <a:lnTo>
                  <a:pt x="8930" y="1134071"/>
                </a:lnTo>
                <a:lnTo>
                  <a:pt x="8930" y="1160860"/>
                </a:lnTo>
                <a:lnTo>
                  <a:pt x="8930" y="1196579"/>
                </a:lnTo>
                <a:lnTo>
                  <a:pt x="0" y="1223368"/>
                </a:lnTo>
                <a:lnTo>
                  <a:pt x="0" y="1241227"/>
                </a:lnTo>
                <a:lnTo>
                  <a:pt x="0" y="1268016"/>
                </a:lnTo>
                <a:lnTo>
                  <a:pt x="8930" y="1285875"/>
                </a:lnTo>
                <a:lnTo>
                  <a:pt x="8930" y="1303734"/>
                </a:lnTo>
                <a:lnTo>
                  <a:pt x="17859" y="1330523"/>
                </a:lnTo>
                <a:lnTo>
                  <a:pt x="17859" y="1357312"/>
                </a:lnTo>
                <a:lnTo>
                  <a:pt x="26789" y="1393031"/>
                </a:lnTo>
                <a:lnTo>
                  <a:pt x="35719" y="1437680"/>
                </a:lnTo>
                <a:lnTo>
                  <a:pt x="44648" y="1473398"/>
                </a:lnTo>
                <a:lnTo>
                  <a:pt x="53578" y="1518047"/>
                </a:lnTo>
                <a:lnTo>
                  <a:pt x="53578" y="1571625"/>
                </a:lnTo>
                <a:lnTo>
                  <a:pt x="62508" y="1616273"/>
                </a:lnTo>
                <a:lnTo>
                  <a:pt x="62508" y="1651992"/>
                </a:lnTo>
                <a:lnTo>
                  <a:pt x="71437" y="1696641"/>
                </a:lnTo>
                <a:lnTo>
                  <a:pt x="71437" y="1723430"/>
                </a:lnTo>
                <a:lnTo>
                  <a:pt x="71437" y="1750219"/>
                </a:lnTo>
                <a:lnTo>
                  <a:pt x="80367" y="1777008"/>
                </a:lnTo>
                <a:lnTo>
                  <a:pt x="80367" y="1785937"/>
                </a:lnTo>
                <a:lnTo>
                  <a:pt x="80367" y="1803797"/>
                </a:lnTo>
                <a:lnTo>
                  <a:pt x="80367" y="1830586"/>
                </a:lnTo>
                <a:lnTo>
                  <a:pt x="89297" y="1857375"/>
                </a:lnTo>
                <a:lnTo>
                  <a:pt x="89297" y="1893094"/>
                </a:lnTo>
                <a:lnTo>
                  <a:pt x="98226" y="1937742"/>
                </a:lnTo>
                <a:lnTo>
                  <a:pt x="107156" y="1982391"/>
                </a:lnTo>
                <a:lnTo>
                  <a:pt x="116086" y="2035969"/>
                </a:lnTo>
                <a:lnTo>
                  <a:pt x="125016" y="2080617"/>
                </a:lnTo>
                <a:lnTo>
                  <a:pt x="125016" y="2116336"/>
                </a:lnTo>
                <a:lnTo>
                  <a:pt x="125016" y="2125266"/>
                </a:lnTo>
                <a:lnTo>
                  <a:pt x="125016" y="2116336"/>
                </a:lnTo>
                <a:lnTo>
                  <a:pt x="125016" y="2080617"/>
                </a:lnTo>
                <a:lnTo>
                  <a:pt x="116086" y="2027039"/>
                </a:lnTo>
                <a:lnTo>
                  <a:pt x="98226" y="1973461"/>
                </a:lnTo>
                <a:lnTo>
                  <a:pt x="80367" y="1910953"/>
                </a:lnTo>
                <a:lnTo>
                  <a:pt x="53578" y="1866305"/>
                </a:lnTo>
                <a:lnTo>
                  <a:pt x="35719" y="1848445"/>
                </a:lnTo>
                <a:lnTo>
                  <a:pt x="17859" y="1857375"/>
                </a:lnTo>
                <a:lnTo>
                  <a:pt x="17859" y="18573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Freeform 3092"/>
          <p:cNvSpPr/>
          <p:nvPr/>
        </p:nvSpPr>
        <p:spPr>
          <a:xfrm>
            <a:off x="5509617" y="3839765"/>
            <a:ext cx="678657" cy="258962"/>
          </a:xfrm>
          <a:custGeom>
            <a:avLst/>
            <a:gdLst/>
            <a:ahLst/>
            <a:cxnLst/>
            <a:rect l="0" t="0" r="0" b="0"/>
            <a:pathLst>
              <a:path w="678657" h="258962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62508" y="17860"/>
                </a:lnTo>
                <a:lnTo>
                  <a:pt x="80367" y="17860"/>
                </a:lnTo>
                <a:lnTo>
                  <a:pt x="98227" y="26789"/>
                </a:lnTo>
                <a:lnTo>
                  <a:pt x="125016" y="35719"/>
                </a:lnTo>
                <a:lnTo>
                  <a:pt x="151805" y="35719"/>
                </a:lnTo>
                <a:lnTo>
                  <a:pt x="178594" y="44649"/>
                </a:lnTo>
                <a:lnTo>
                  <a:pt x="196453" y="62508"/>
                </a:lnTo>
                <a:lnTo>
                  <a:pt x="223242" y="71438"/>
                </a:lnTo>
                <a:lnTo>
                  <a:pt x="250031" y="89297"/>
                </a:lnTo>
                <a:lnTo>
                  <a:pt x="285750" y="98227"/>
                </a:lnTo>
                <a:lnTo>
                  <a:pt x="312539" y="116086"/>
                </a:lnTo>
                <a:lnTo>
                  <a:pt x="339328" y="133946"/>
                </a:lnTo>
                <a:lnTo>
                  <a:pt x="375047" y="142875"/>
                </a:lnTo>
                <a:lnTo>
                  <a:pt x="410766" y="160735"/>
                </a:lnTo>
                <a:lnTo>
                  <a:pt x="446485" y="169664"/>
                </a:lnTo>
                <a:lnTo>
                  <a:pt x="482203" y="178594"/>
                </a:lnTo>
                <a:lnTo>
                  <a:pt x="517922" y="187524"/>
                </a:lnTo>
                <a:lnTo>
                  <a:pt x="553641" y="196453"/>
                </a:lnTo>
                <a:lnTo>
                  <a:pt x="580430" y="205383"/>
                </a:lnTo>
                <a:lnTo>
                  <a:pt x="598289" y="214313"/>
                </a:lnTo>
                <a:lnTo>
                  <a:pt x="625078" y="223242"/>
                </a:lnTo>
                <a:lnTo>
                  <a:pt x="634008" y="232172"/>
                </a:lnTo>
                <a:lnTo>
                  <a:pt x="642938" y="241102"/>
                </a:lnTo>
                <a:lnTo>
                  <a:pt x="651867" y="250031"/>
                </a:lnTo>
                <a:lnTo>
                  <a:pt x="660797" y="250031"/>
                </a:lnTo>
                <a:lnTo>
                  <a:pt x="660797" y="258961"/>
                </a:lnTo>
                <a:lnTo>
                  <a:pt x="669727" y="258961"/>
                </a:lnTo>
                <a:lnTo>
                  <a:pt x="669727" y="250031"/>
                </a:lnTo>
                <a:lnTo>
                  <a:pt x="678656" y="250031"/>
                </a:lnTo>
                <a:lnTo>
                  <a:pt x="678656" y="250031"/>
                </a:lnTo>
                <a:lnTo>
                  <a:pt x="678656" y="250031"/>
                </a:lnTo>
                <a:lnTo>
                  <a:pt x="669727" y="241102"/>
                </a:lnTo>
                <a:lnTo>
                  <a:pt x="660797" y="241102"/>
                </a:lnTo>
                <a:lnTo>
                  <a:pt x="651867" y="241102"/>
                </a:lnTo>
                <a:lnTo>
                  <a:pt x="651867" y="241102"/>
                </a:lnTo>
                <a:lnTo>
                  <a:pt x="642938" y="241102"/>
                </a:lnTo>
                <a:lnTo>
                  <a:pt x="642938" y="241102"/>
                </a:lnTo>
                <a:lnTo>
                  <a:pt x="642938" y="241102"/>
                </a:lnTo>
                <a:lnTo>
                  <a:pt x="634008" y="250031"/>
                </a:lnTo>
                <a:lnTo>
                  <a:pt x="634008" y="250031"/>
                </a:lnTo>
                <a:lnTo>
                  <a:pt x="634008" y="250031"/>
                </a:lnTo>
                <a:lnTo>
                  <a:pt x="634008" y="250031"/>
                </a:lnTo>
                <a:lnTo>
                  <a:pt x="625078" y="241102"/>
                </a:lnTo>
                <a:lnTo>
                  <a:pt x="625078" y="250031"/>
                </a:lnTo>
                <a:lnTo>
                  <a:pt x="625078" y="250031"/>
                </a:lnTo>
                <a:lnTo>
                  <a:pt x="616149" y="250031"/>
                </a:lnTo>
                <a:lnTo>
                  <a:pt x="616149" y="250031"/>
                </a:lnTo>
                <a:lnTo>
                  <a:pt x="61614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Freeform 3093"/>
          <p:cNvSpPr/>
          <p:nvPr/>
        </p:nvSpPr>
        <p:spPr>
          <a:xfrm>
            <a:off x="6188273" y="4205882"/>
            <a:ext cx="53580" cy="1821657"/>
          </a:xfrm>
          <a:custGeom>
            <a:avLst/>
            <a:gdLst/>
            <a:ahLst/>
            <a:cxnLst/>
            <a:rect l="0" t="0" r="0" b="0"/>
            <a:pathLst>
              <a:path w="53580" h="182165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33946"/>
                </a:lnTo>
                <a:lnTo>
                  <a:pt x="17860" y="178594"/>
                </a:lnTo>
                <a:lnTo>
                  <a:pt x="17860" y="223243"/>
                </a:lnTo>
                <a:lnTo>
                  <a:pt x="26790" y="276821"/>
                </a:lnTo>
                <a:lnTo>
                  <a:pt x="26790" y="339329"/>
                </a:lnTo>
                <a:lnTo>
                  <a:pt x="35719" y="419696"/>
                </a:lnTo>
                <a:lnTo>
                  <a:pt x="35719" y="500063"/>
                </a:lnTo>
                <a:lnTo>
                  <a:pt x="35719" y="589360"/>
                </a:lnTo>
                <a:lnTo>
                  <a:pt x="35719" y="687587"/>
                </a:lnTo>
                <a:lnTo>
                  <a:pt x="35719" y="785813"/>
                </a:lnTo>
                <a:lnTo>
                  <a:pt x="35719" y="875110"/>
                </a:lnTo>
                <a:lnTo>
                  <a:pt x="44649" y="955477"/>
                </a:lnTo>
                <a:lnTo>
                  <a:pt x="44649" y="1035845"/>
                </a:lnTo>
                <a:lnTo>
                  <a:pt x="35719" y="1098352"/>
                </a:lnTo>
                <a:lnTo>
                  <a:pt x="35719" y="1160860"/>
                </a:lnTo>
                <a:lnTo>
                  <a:pt x="35719" y="1205509"/>
                </a:lnTo>
                <a:lnTo>
                  <a:pt x="35719" y="1259087"/>
                </a:lnTo>
                <a:lnTo>
                  <a:pt x="35719" y="1312665"/>
                </a:lnTo>
                <a:lnTo>
                  <a:pt x="35719" y="1366243"/>
                </a:lnTo>
                <a:lnTo>
                  <a:pt x="44649" y="1419820"/>
                </a:lnTo>
                <a:lnTo>
                  <a:pt x="44649" y="1473398"/>
                </a:lnTo>
                <a:lnTo>
                  <a:pt x="44649" y="1526977"/>
                </a:lnTo>
                <a:lnTo>
                  <a:pt x="44649" y="1580555"/>
                </a:lnTo>
                <a:lnTo>
                  <a:pt x="53579" y="1625203"/>
                </a:lnTo>
                <a:lnTo>
                  <a:pt x="44649" y="1660922"/>
                </a:lnTo>
                <a:lnTo>
                  <a:pt x="44649" y="1696641"/>
                </a:lnTo>
                <a:lnTo>
                  <a:pt x="35719" y="1732359"/>
                </a:lnTo>
                <a:lnTo>
                  <a:pt x="26790" y="1759148"/>
                </a:lnTo>
                <a:lnTo>
                  <a:pt x="26790" y="1777008"/>
                </a:lnTo>
                <a:lnTo>
                  <a:pt x="17860" y="1794867"/>
                </a:lnTo>
                <a:lnTo>
                  <a:pt x="8930" y="1803797"/>
                </a:lnTo>
                <a:lnTo>
                  <a:pt x="8930" y="1812727"/>
                </a:lnTo>
                <a:lnTo>
                  <a:pt x="8930" y="1821656"/>
                </a:lnTo>
                <a:lnTo>
                  <a:pt x="8930" y="1821656"/>
                </a:lnTo>
                <a:lnTo>
                  <a:pt x="8930" y="1821656"/>
                </a:lnTo>
                <a:lnTo>
                  <a:pt x="17860" y="1821656"/>
                </a:lnTo>
                <a:lnTo>
                  <a:pt x="35719" y="1812727"/>
                </a:lnTo>
                <a:lnTo>
                  <a:pt x="44649" y="1803797"/>
                </a:lnTo>
                <a:lnTo>
                  <a:pt x="44649" y="1803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Freeform 3094"/>
          <p:cNvSpPr/>
          <p:nvPr/>
        </p:nvSpPr>
        <p:spPr>
          <a:xfrm>
            <a:off x="5464969" y="3866554"/>
            <a:ext cx="705446" cy="285751"/>
          </a:xfrm>
          <a:custGeom>
            <a:avLst/>
            <a:gdLst/>
            <a:ahLst/>
            <a:cxnLst/>
            <a:rect l="0" t="0" r="0" b="0"/>
            <a:pathLst>
              <a:path w="705446" h="285751">
                <a:moveTo>
                  <a:pt x="0" y="53578"/>
                </a:moveTo>
                <a:lnTo>
                  <a:pt x="8929" y="44649"/>
                </a:lnTo>
                <a:lnTo>
                  <a:pt x="17859" y="44649"/>
                </a:lnTo>
                <a:lnTo>
                  <a:pt x="35719" y="35719"/>
                </a:lnTo>
                <a:lnTo>
                  <a:pt x="53578" y="17860"/>
                </a:lnTo>
                <a:lnTo>
                  <a:pt x="80367" y="8930"/>
                </a:lnTo>
                <a:lnTo>
                  <a:pt x="116086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8930"/>
                </a:lnTo>
                <a:lnTo>
                  <a:pt x="241101" y="26789"/>
                </a:lnTo>
                <a:lnTo>
                  <a:pt x="276820" y="53578"/>
                </a:lnTo>
                <a:lnTo>
                  <a:pt x="321469" y="89297"/>
                </a:lnTo>
                <a:lnTo>
                  <a:pt x="366117" y="125016"/>
                </a:lnTo>
                <a:lnTo>
                  <a:pt x="410765" y="169664"/>
                </a:lnTo>
                <a:lnTo>
                  <a:pt x="455414" y="205383"/>
                </a:lnTo>
                <a:lnTo>
                  <a:pt x="508992" y="241102"/>
                </a:lnTo>
                <a:lnTo>
                  <a:pt x="553640" y="258961"/>
                </a:lnTo>
                <a:lnTo>
                  <a:pt x="598289" y="276821"/>
                </a:lnTo>
                <a:lnTo>
                  <a:pt x="642937" y="285750"/>
                </a:lnTo>
                <a:lnTo>
                  <a:pt x="669726" y="285750"/>
                </a:lnTo>
                <a:lnTo>
                  <a:pt x="687586" y="285750"/>
                </a:lnTo>
                <a:lnTo>
                  <a:pt x="705445" y="285750"/>
                </a:lnTo>
                <a:lnTo>
                  <a:pt x="705445" y="276821"/>
                </a:lnTo>
                <a:lnTo>
                  <a:pt x="705445" y="276821"/>
                </a:lnTo>
                <a:lnTo>
                  <a:pt x="696515" y="267891"/>
                </a:lnTo>
                <a:lnTo>
                  <a:pt x="696515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Freeform 3095"/>
          <p:cNvSpPr/>
          <p:nvPr/>
        </p:nvSpPr>
        <p:spPr>
          <a:xfrm>
            <a:off x="6366867" y="4375546"/>
            <a:ext cx="884040" cy="1812728"/>
          </a:xfrm>
          <a:custGeom>
            <a:avLst/>
            <a:gdLst/>
            <a:ahLst/>
            <a:cxnLst/>
            <a:rect l="0" t="0" r="0" b="0"/>
            <a:pathLst>
              <a:path w="884040" h="1812728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53578" y="8930"/>
                </a:lnTo>
                <a:lnTo>
                  <a:pt x="71438" y="17860"/>
                </a:lnTo>
                <a:lnTo>
                  <a:pt x="98227" y="17860"/>
                </a:lnTo>
                <a:lnTo>
                  <a:pt x="116086" y="26790"/>
                </a:lnTo>
                <a:lnTo>
                  <a:pt x="142875" y="26790"/>
                </a:lnTo>
                <a:lnTo>
                  <a:pt x="160735" y="26790"/>
                </a:lnTo>
                <a:lnTo>
                  <a:pt x="169664" y="26790"/>
                </a:lnTo>
                <a:lnTo>
                  <a:pt x="187524" y="35719"/>
                </a:lnTo>
                <a:lnTo>
                  <a:pt x="205383" y="44649"/>
                </a:lnTo>
                <a:lnTo>
                  <a:pt x="214313" y="62508"/>
                </a:lnTo>
                <a:lnTo>
                  <a:pt x="223242" y="89297"/>
                </a:lnTo>
                <a:lnTo>
                  <a:pt x="241102" y="125016"/>
                </a:lnTo>
                <a:lnTo>
                  <a:pt x="258961" y="178594"/>
                </a:lnTo>
                <a:lnTo>
                  <a:pt x="276821" y="258961"/>
                </a:lnTo>
                <a:lnTo>
                  <a:pt x="303610" y="357188"/>
                </a:lnTo>
                <a:lnTo>
                  <a:pt x="330399" y="464344"/>
                </a:lnTo>
                <a:lnTo>
                  <a:pt x="357188" y="571501"/>
                </a:lnTo>
                <a:lnTo>
                  <a:pt x="392906" y="687587"/>
                </a:lnTo>
                <a:lnTo>
                  <a:pt x="428625" y="803673"/>
                </a:lnTo>
                <a:lnTo>
                  <a:pt x="464344" y="919759"/>
                </a:lnTo>
                <a:lnTo>
                  <a:pt x="517922" y="1044774"/>
                </a:lnTo>
                <a:lnTo>
                  <a:pt x="571500" y="1169790"/>
                </a:lnTo>
                <a:lnTo>
                  <a:pt x="634008" y="1294805"/>
                </a:lnTo>
                <a:lnTo>
                  <a:pt x="705446" y="1401961"/>
                </a:lnTo>
                <a:lnTo>
                  <a:pt x="759024" y="1509117"/>
                </a:lnTo>
                <a:lnTo>
                  <a:pt x="812602" y="1589484"/>
                </a:lnTo>
                <a:lnTo>
                  <a:pt x="848321" y="1660922"/>
                </a:lnTo>
                <a:lnTo>
                  <a:pt x="875110" y="1714500"/>
                </a:lnTo>
                <a:lnTo>
                  <a:pt x="884039" y="1759149"/>
                </a:lnTo>
                <a:lnTo>
                  <a:pt x="875110" y="1785938"/>
                </a:lnTo>
                <a:lnTo>
                  <a:pt x="857250" y="1812727"/>
                </a:lnTo>
                <a:lnTo>
                  <a:pt x="821531" y="1812727"/>
                </a:lnTo>
                <a:lnTo>
                  <a:pt x="794742" y="1794867"/>
                </a:lnTo>
                <a:lnTo>
                  <a:pt x="750094" y="1768078"/>
                </a:lnTo>
                <a:lnTo>
                  <a:pt x="750094" y="17680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28750"/>
            <a:ext cx="79152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Eclipse And Java For Total Beginners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“Eclipse And Java For Total Beginners” video </a:t>
            </a:r>
            <a:r>
              <a:rPr lang="en-US" sz="2800" dirty="0" smtClean="0"/>
              <a:t>tutorial, which </a:t>
            </a:r>
            <a:r>
              <a:rPr lang="en-US" sz="2800" dirty="0"/>
              <a:t>is available at </a:t>
            </a:r>
            <a:r>
              <a:rPr lang="en-US" sz="2800" dirty="0">
                <a:hlinkClick r:id="rId2"/>
              </a:rPr>
              <a:t>http://eclipsetutorial.sourceforge.net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Install Java: </a:t>
            </a:r>
            <a:r>
              <a:rPr lang="en-US" sz="2800" dirty="0"/>
              <a:t>Select “Eclipse IDE for Java Developers</a:t>
            </a:r>
            <a:r>
              <a:rPr lang="en-US" sz="2800" dirty="0" smtClean="0"/>
              <a:t>”.</a:t>
            </a:r>
          </a:p>
          <a:p>
            <a:r>
              <a:rPr lang="en-US" sz="2800" dirty="0" smtClean="0"/>
              <a:t>Install Eclipse: </a:t>
            </a:r>
            <a:r>
              <a:rPr lang="en-US" sz="2800" dirty="0" smtClean="0">
                <a:hlinkClick r:id="rId3"/>
              </a:rPr>
              <a:t>www.eclipse.org/downloads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Implement Triangle program (base problem)</a:t>
            </a:r>
          </a:p>
          <a:p>
            <a:r>
              <a:rPr lang="en-US" sz="2800" dirty="0" err="1" smtClean="0"/>
              <a:t>Dropbox</a:t>
            </a:r>
            <a:r>
              <a:rPr lang="en-US" sz="2800" dirty="0" smtClean="0"/>
              <a:t> report on progress/code by Midnight Tuesday 8/27/2013</a:t>
            </a:r>
            <a:endParaRPr lang="en-US" sz="2800" dirty="0"/>
          </a:p>
        </p:txBody>
      </p:sp>
      <p:sp>
        <p:nvSpPr>
          <p:cNvPr id="4" name="Freeform 3"/>
          <p:cNvSpPr/>
          <p:nvPr/>
        </p:nvSpPr>
        <p:spPr>
          <a:xfrm>
            <a:off x="3830836" y="3366492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3571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920133" y="3303984"/>
            <a:ext cx="4366617" cy="98228"/>
          </a:xfrm>
          <a:custGeom>
            <a:avLst/>
            <a:gdLst/>
            <a:ahLst/>
            <a:cxnLst/>
            <a:rect l="0" t="0" r="0" b="0"/>
            <a:pathLst>
              <a:path w="4366617" h="98228">
                <a:moveTo>
                  <a:pt x="0" y="98227"/>
                </a:moveTo>
                <a:lnTo>
                  <a:pt x="17859" y="89297"/>
                </a:lnTo>
                <a:lnTo>
                  <a:pt x="26789" y="89297"/>
                </a:lnTo>
                <a:lnTo>
                  <a:pt x="44648" y="80367"/>
                </a:lnTo>
                <a:lnTo>
                  <a:pt x="71437" y="71437"/>
                </a:lnTo>
                <a:lnTo>
                  <a:pt x="98226" y="71437"/>
                </a:lnTo>
                <a:lnTo>
                  <a:pt x="125015" y="71437"/>
                </a:lnTo>
                <a:lnTo>
                  <a:pt x="151805" y="62508"/>
                </a:lnTo>
                <a:lnTo>
                  <a:pt x="187523" y="62508"/>
                </a:lnTo>
                <a:lnTo>
                  <a:pt x="214312" y="62508"/>
                </a:lnTo>
                <a:lnTo>
                  <a:pt x="250031" y="62508"/>
                </a:lnTo>
                <a:lnTo>
                  <a:pt x="285750" y="62508"/>
                </a:lnTo>
                <a:lnTo>
                  <a:pt x="321469" y="62508"/>
                </a:lnTo>
                <a:lnTo>
                  <a:pt x="366117" y="62508"/>
                </a:lnTo>
                <a:lnTo>
                  <a:pt x="401836" y="62508"/>
                </a:lnTo>
                <a:lnTo>
                  <a:pt x="446484" y="62508"/>
                </a:lnTo>
                <a:lnTo>
                  <a:pt x="482203" y="62508"/>
                </a:lnTo>
                <a:lnTo>
                  <a:pt x="526851" y="62508"/>
                </a:lnTo>
                <a:lnTo>
                  <a:pt x="571500" y="53578"/>
                </a:lnTo>
                <a:lnTo>
                  <a:pt x="616148" y="53578"/>
                </a:lnTo>
                <a:lnTo>
                  <a:pt x="660797" y="53578"/>
                </a:lnTo>
                <a:lnTo>
                  <a:pt x="714375" y="44648"/>
                </a:lnTo>
                <a:lnTo>
                  <a:pt x="767953" y="44648"/>
                </a:lnTo>
                <a:lnTo>
                  <a:pt x="830461" y="35719"/>
                </a:lnTo>
                <a:lnTo>
                  <a:pt x="884039" y="35719"/>
                </a:lnTo>
                <a:lnTo>
                  <a:pt x="928687" y="26789"/>
                </a:lnTo>
                <a:lnTo>
                  <a:pt x="982265" y="26789"/>
                </a:lnTo>
                <a:lnTo>
                  <a:pt x="1035844" y="26789"/>
                </a:lnTo>
                <a:lnTo>
                  <a:pt x="1080492" y="26789"/>
                </a:lnTo>
                <a:lnTo>
                  <a:pt x="1134070" y="26789"/>
                </a:lnTo>
                <a:lnTo>
                  <a:pt x="1178719" y="17859"/>
                </a:lnTo>
                <a:lnTo>
                  <a:pt x="1232297" y="17859"/>
                </a:lnTo>
                <a:lnTo>
                  <a:pt x="1276945" y="17859"/>
                </a:lnTo>
                <a:lnTo>
                  <a:pt x="1330523" y="8930"/>
                </a:lnTo>
                <a:lnTo>
                  <a:pt x="1375172" y="8930"/>
                </a:lnTo>
                <a:lnTo>
                  <a:pt x="1419820" y="0"/>
                </a:lnTo>
                <a:lnTo>
                  <a:pt x="1464469" y="0"/>
                </a:lnTo>
                <a:lnTo>
                  <a:pt x="1509117" y="0"/>
                </a:lnTo>
                <a:lnTo>
                  <a:pt x="1553765" y="8930"/>
                </a:lnTo>
                <a:lnTo>
                  <a:pt x="1589484" y="8930"/>
                </a:lnTo>
                <a:lnTo>
                  <a:pt x="1634133" y="8930"/>
                </a:lnTo>
                <a:lnTo>
                  <a:pt x="1678781" y="8930"/>
                </a:lnTo>
                <a:lnTo>
                  <a:pt x="1723430" y="8930"/>
                </a:lnTo>
                <a:lnTo>
                  <a:pt x="1759148" y="8930"/>
                </a:lnTo>
                <a:lnTo>
                  <a:pt x="1803797" y="8930"/>
                </a:lnTo>
                <a:lnTo>
                  <a:pt x="1839515" y="8930"/>
                </a:lnTo>
                <a:lnTo>
                  <a:pt x="1884164" y="0"/>
                </a:lnTo>
                <a:lnTo>
                  <a:pt x="1928812" y="0"/>
                </a:lnTo>
                <a:lnTo>
                  <a:pt x="1973461" y="0"/>
                </a:lnTo>
                <a:lnTo>
                  <a:pt x="2009180" y="8930"/>
                </a:lnTo>
                <a:lnTo>
                  <a:pt x="2053828" y="8930"/>
                </a:lnTo>
                <a:lnTo>
                  <a:pt x="2089547" y="17859"/>
                </a:lnTo>
                <a:lnTo>
                  <a:pt x="2134195" y="17859"/>
                </a:lnTo>
                <a:lnTo>
                  <a:pt x="2169914" y="26789"/>
                </a:lnTo>
                <a:lnTo>
                  <a:pt x="2214562" y="26789"/>
                </a:lnTo>
                <a:lnTo>
                  <a:pt x="2250281" y="35719"/>
                </a:lnTo>
                <a:lnTo>
                  <a:pt x="2294930" y="35719"/>
                </a:lnTo>
                <a:lnTo>
                  <a:pt x="2330648" y="44648"/>
                </a:lnTo>
                <a:lnTo>
                  <a:pt x="2366367" y="44648"/>
                </a:lnTo>
                <a:lnTo>
                  <a:pt x="2411015" y="44648"/>
                </a:lnTo>
                <a:lnTo>
                  <a:pt x="2446734" y="53578"/>
                </a:lnTo>
                <a:lnTo>
                  <a:pt x="2491383" y="53578"/>
                </a:lnTo>
                <a:lnTo>
                  <a:pt x="2527101" y="53578"/>
                </a:lnTo>
                <a:lnTo>
                  <a:pt x="2571750" y="53578"/>
                </a:lnTo>
                <a:lnTo>
                  <a:pt x="2607469" y="62508"/>
                </a:lnTo>
                <a:lnTo>
                  <a:pt x="2652117" y="62508"/>
                </a:lnTo>
                <a:lnTo>
                  <a:pt x="2687836" y="71437"/>
                </a:lnTo>
                <a:lnTo>
                  <a:pt x="2732484" y="71437"/>
                </a:lnTo>
                <a:lnTo>
                  <a:pt x="2768203" y="71437"/>
                </a:lnTo>
                <a:lnTo>
                  <a:pt x="2812851" y="71437"/>
                </a:lnTo>
                <a:lnTo>
                  <a:pt x="2857500" y="71437"/>
                </a:lnTo>
                <a:lnTo>
                  <a:pt x="2902148" y="71437"/>
                </a:lnTo>
                <a:lnTo>
                  <a:pt x="2937867" y="71437"/>
                </a:lnTo>
                <a:lnTo>
                  <a:pt x="2982515" y="71437"/>
                </a:lnTo>
                <a:lnTo>
                  <a:pt x="3027164" y="62508"/>
                </a:lnTo>
                <a:lnTo>
                  <a:pt x="3071812" y="62508"/>
                </a:lnTo>
                <a:lnTo>
                  <a:pt x="3116461" y="53578"/>
                </a:lnTo>
                <a:lnTo>
                  <a:pt x="3161109" y="53578"/>
                </a:lnTo>
                <a:lnTo>
                  <a:pt x="3205758" y="44648"/>
                </a:lnTo>
                <a:lnTo>
                  <a:pt x="3250406" y="44648"/>
                </a:lnTo>
                <a:lnTo>
                  <a:pt x="3295055" y="44648"/>
                </a:lnTo>
                <a:lnTo>
                  <a:pt x="3339703" y="35719"/>
                </a:lnTo>
                <a:lnTo>
                  <a:pt x="3384351" y="35719"/>
                </a:lnTo>
                <a:lnTo>
                  <a:pt x="3429000" y="35719"/>
                </a:lnTo>
                <a:lnTo>
                  <a:pt x="3473648" y="35719"/>
                </a:lnTo>
                <a:lnTo>
                  <a:pt x="3518297" y="35719"/>
                </a:lnTo>
                <a:lnTo>
                  <a:pt x="3562945" y="35719"/>
                </a:lnTo>
                <a:lnTo>
                  <a:pt x="3607594" y="35719"/>
                </a:lnTo>
                <a:lnTo>
                  <a:pt x="3652242" y="35719"/>
                </a:lnTo>
                <a:lnTo>
                  <a:pt x="3705820" y="26789"/>
                </a:lnTo>
                <a:lnTo>
                  <a:pt x="3750469" y="26789"/>
                </a:lnTo>
                <a:lnTo>
                  <a:pt x="3795117" y="26789"/>
                </a:lnTo>
                <a:lnTo>
                  <a:pt x="3830836" y="26789"/>
                </a:lnTo>
                <a:lnTo>
                  <a:pt x="3875484" y="17859"/>
                </a:lnTo>
                <a:lnTo>
                  <a:pt x="3920133" y="17859"/>
                </a:lnTo>
                <a:lnTo>
                  <a:pt x="3955851" y="17859"/>
                </a:lnTo>
                <a:lnTo>
                  <a:pt x="3991570" y="17859"/>
                </a:lnTo>
                <a:lnTo>
                  <a:pt x="4027289" y="26789"/>
                </a:lnTo>
                <a:lnTo>
                  <a:pt x="4063008" y="26789"/>
                </a:lnTo>
                <a:lnTo>
                  <a:pt x="4089797" y="26789"/>
                </a:lnTo>
                <a:lnTo>
                  <a:pt x="4116586" y="26789"/>
                </a:lnTo>
                <a:lnTo>
                  <a:pt x="4152305" y="35719"/>
                </a:lnTo>
                <a:lnTo>
                  <a:pt x="4179094" y="35719"/>
                </a:lnTo>
                <a:lnTo>
                  <a:pt x="4196953" y="35719"/>
                </a:lnTo>
                <a:lnTo>
                  <a:pt x="4223742" y="35719"/>
                </a:lnTo>
                <a:lnTo>
                  <a:pt x="4250531" y="35719"/>
                </a:lnTo>
                <a:lnTo>
                  <a:pt x="4268390" y="35719"/>
                </a:lnTo>
                <a:lnTo>
                  <a:pt x="4286249" y="35719"/>
                </a:lnTo>
                <a:lnTo>
                  <a:pt x="4304108" y="35719"/>
                </a:lnTo>
                <a:lnTo>
                  <a:pt x="4321968" y="44648"/>
                </a:lnTo>
                <a:lnTo>
                  <a:pt x="4339827" y="44648"/>
                </a:lnTo>
                <a:lnTo>
                  <a:pt x="4348757" y="44648"/>
                </a:lnTo>
                <a:lnTo>
                  <a:pt x="4357687" y="53578"/>
                </a:lnTo>
                <a:lnTo>
                  <a:pt x="4366616" y="53578"/>
                </a:lnTo>
                <a:lnTo>
                  <a:pt x="4366616" y="44648"/>
                </a:lnTo>
                <a:lnTo>
                  <a:pt x="4366616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152680" y="2544961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26789" y="142875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14312"/>
                </a:lnTo>
                <a:lnTo>
                  <a:pt x="35718" y="223242"/>
                </a:lnTo>
                <a:lnTo>
                  <a:pt x="35718" y="232172"/>
                </a:lnTo>
                <a:lnTo>
                  <a:pt x="35718" y="223242"/>
                </a:lnTo>
                <a:lnTo>
                  <a:pt x="35718" y="214312"/>
                </a:lnTo>
                <a:lnTo>
                  <a:pt x="44648" y="187523"/>
                </a:lnTo>
                <a:lnTo>
                  <a:pt x="44648" y="151805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268766" y="2428875"/>
            <a:ext cx="71438" cy="321470"/>
          </a:xfrm>
          <a:custGeom>
            <a:avLst/>
            <a:gdLst/>
            <a:ahLst/>
            <a:cxnLst/>
            <a:rect l="0" t="0" r="0" b="0"/>
            <a:pathLst>
              <a:path w="71438" h="321470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8"/>
                </a:lnTo>
                <a:lnTo>
                  <a:pt x="0" y="107156"/>
                </a:lnTo>
                <a:lnTo>
                  <a:pt x="8929" y="142875"/>
                </a:lnTo>
                <a:lnTo>
                  <a:pt x="17859" y="187523"/>
                </a:lnTo>
                <a:lnTo>
                  <a:pt x="26789" y="223242"/>
                </a:lnTo>
                <a:lnTo>
                  <a:pt x="44648" y="267891"/>
                </a:lnTo>
                <a:lnTo>
                  <a:pt x="53578" y="294680"/>
                </a:lnTo>
                <a:lnTo>
                  <a:pt x="62507" y="312539"/>
                </a:lnTo>
                <a:lnTo>
                  <a:pt x="71437" y="321469"/>
                </a:lnTo>
                <a:lnTo>
                  <a:pt x="71437" y="321469"/>
                </a:lnTo>
                <a:lnTo>
                  <a:pt x="62507" y="312539"/>
                </a:lnTo>
                <a:lnTo>
                  <a:pt x="44648" y="303609"/>
                </a:lnTo>
                <a:lnTo>
                  <a:pt x="17859" y="276820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99102" y="2589609"/>
            <a:ext cx="196454" cy="133947"/>
          </a:xfrm>
          <a:custGeom>
            <a:avLst/>
            <a:gdLst/>
            <a:ahLst/>
            <a:cxnLst/>
            <a:rect l="0" t="0" r="0" b="0"/>
            <a:pathLst>
              <a:path w="196454" h="133947">
                <a:moveTo>
                  <a:pt x="8929" y="80368"/>
                </a:moveTo>
                <a:lnTo>
                  <a:pt x="8929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33946"/>
                </a:lnTo>
                <a:lnTo>
                  <a:pt x="26789" y="125016"/>
                </a:lnTo>
                <a:lnTo>
                  <a:pt x="62507" y="116086"/>
                </a:lnTo>
                <a:lnTo>
                  <a:pt x="98226" y="89297"/>
                </a:lnTo>
                <a:lnTo>
                  <a:pt x="133945" y="62508"/>
                </a:lnTo>
                <a:lnTo>
                  <a:pt x="169664" y="2678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992" y="2330648"/>
            <a:ext cx="178595" cy="312541"/>
          </a:xfrm>
          <a:custGeom>
            <a:avLst/>
            <a:gdLst/>
            <a:ahLst/>
            <a:cxnLst/>
            <a:rect l="0" t="0" r="0" b="0"/>
            <a:pathLst>
              <a:path w="178595" h="312541">
                <a:moveTo>
                  <a:pt x="0" y="205383"/>
                </a:moveTo>
                <a:lnTo>
                  <a:pt x="0" y="205383"/>
                </a:lnTo>
                <a:lnTo>
                  <a:pt x="0" y="205383"/>
                </a:lnTo>
                <a:lnTo>
                  <a:pt x="0" y="223243"/>
                </a:lnTo>
                <a:lnTo>
                  <a:pt x="0" y="232172"/>
                </a:lnTo>
                <a:lnTo>
                  <a:pt x="0" y="250032"/>
                </a:lnTo>
                <a:lnTo>
                  <a:pt x="0" y="267891"/>
                </a:lnTo>
                <a:lnTo>
                  <a:pt x="8930" y="285750"/>
                </a:lnTo>
                <a:lnTo>
                  <a:pt x="8930" y="303610"/>
                </a:lnTo>
                <a:lnTo>
                  <a:pt x="17860" y="312540"/>
                </a:lnTo>
                <a:lnTo>
                  <a:pt x="26789" y="312540"/>
                </a:lnTo>
                <a:lnTo>
                  <a:pt x="44649" y="312540"/>
                </a:lnTo>
                <a:lnTo>
                  <a:pt x="44649" y="294680"/>
                </a:lnTo>
                <a:lnTo>
                  <a:pt x="62508" y="276821"/>
                </a:lnTo>
                <a:lnTo>
                  <a:pt x="62508" y="258961"/>
                </a:lnTo>
                <a:lnTo>
                  <a:pt x="71438" y="232172"/>
                </a:lnTo>
                <a:lnTo>
                  <a:pt x="71438" y="205383"/>
                </a:lnTo>
                <a:lnTo>
                  <a:pt x="80367" y="187524"/>
                </a:lnTo>
                <a:lnTo>
                  <a:pt x="80367" y="187524"/>
                </a:lnTo>
                <a:lnTo>
                  <a:pt x="80367" y="196454"/>
                </a:lnTo>
                <a:lnTo>
                  <a:pt x="89297" y="214313"/>
                </a:lnTo>
                <a:lnTo>
                  <a:pt x="89297" y="241102"/>
                </a:lnTo>
                <a:lnTo>
                  <a:pt x="98227" y="258961"/>
                </a:lnTo>
                <a:lnTo>
                  <a:pt x="107156" y="285750"/>
                </a:lnTo>
                <a:lnTo>
                  <a:pt x="116086" y="294680"/>
                </a:lnTo>
                <a:lnTo>
                  <a:pt x="133946" y="303610"/>
                </a:lnTo>
                <a:lnTo>
                  <a:pt x="142875" y="294680"/>
                </a:lnTo>
                <a:lnTo>
                  <a:pt x="151805" y="276821"/>
                </a:lnTo>
                <a:lnTo>
                  <a:pt x="169664" y="258961"/>
                </a:lnTo>
                <a:lnTo>
                  <a:pt x="178594" y="223243"/>
                </a:lnTo>
                <a:lnTo>
                  <a:pt x="178594" y="169665"/>
                </a:lnTo>
                <a:lnTo>
                  <a:pt x="178594" y="125016"/>
                </a:lnTo>
                <a:lnTo>
                  <a:pt x="178594" y="71438"/>
                </a:lnTo>
                <a:lnTo>
                  <a:pt x="169664" y="26789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42875" y="53578"/>
                </a:lnTo>
                <a:lnTo>
                  <a:pt x="142875" y="62508"/>
                </a:lnTo>
                <a:lnTo>
                  <a:pt x="151805" y="71438"/>
                </a:lnTo>
                <a:lnTo>
                  <a:pt x="15180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625953" y="2250281"/>
            <a:ext cx="44650" cy="339329"/>
          </a:xfrm>
          <a:custGeom>
            <a:avLst/>
            <a:gdLst/>
            <a:ahLst/>
            <a:cxnLst/>
            <a:rect l="0" t="0" r="0" b="0"/>
            <a:pathLst>
              <a:path w="44650" h="339329">
                <a:moveTo>
                  <a:pt x="1786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133945"/>
                </a:lnTo>
                <a:lnTo>
                  <a:pt x="8930" y="169664"/>
                </a:lnTo>
                <a:lnTo>
                  <a:pt x="8930" y="214313"/>
                </a:lnTo>
                <a:lnTo>
                  <a:pt x="17860" y="241102"/>
                </a:lnTo>
                <a:lnTo>
                  <a:pt x="26789" y="276821"/>
                </a:lnTo>
                <a:lnTo>
                  <a:pt x="26789" y="303610"/>
                </a:lnTo>
                <a:lnTo>
                  <a:pt x="35719" y="330399"/>
                </a:lnTo>
                <a:lnTo>
                  <a:pt x="35719" y="339328"/>
                </a:lnTo>
                <a:lnTo>
                  <a:pt x="44649" y="330399"/>
                </a:lnTo>
                <a:lnTo>
                  <a:pt x="44649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581305" y="2294929"/>
            <a:ext cx="8930" cy="276822"/>
          </a:xfrm>
          <a:custGeom>
            <a:avLst/>
            <a:gdLst/>
            <a:ahLst/>
            <a:cxnLst/>
            <a:rect l="0" t="0" r="0" b="0"/>
            <a:pathLst>
              <a:path w="8930" h="276822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0" y="62508"/>
                </a:lnTo>
                <a:lnTo>
                  <a:pt x="0" y="107157"/>
                </a:lnTo>
                <a:lnTo>
                  <a:pt x="0" y="142875"/>
                </a:lnTo>
                <a:lnTo>
                  <a:pt x="0" y="187524"/>
                </a:lnTo>
                <a:lnTo>
                  <a:pt x="8929" y="223243"/>
                </a:lnTo>
                <a:lnTo>
                  <a:pt x="8929" y="250032"/>
                </a:lnTo>
                <a:lnTo>
                  <a:pt x="8929" y="276821"/>
                </a:lnTo>
                <a:lnTo>
                  <a:pt x="8929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572375" y="2553891"/>
            <a:ext cx="214314" cy="71438"/>
          </a:xfrm>
          <a:custGeom>
            <a:avLst/>
            <a:gdLst/>
            <a:ahLst/>
            <a:cxnLst/>
            <a:rect l="0" t="0" r="0" b="0"/>
            <a:pathLst>
              <a:path w="214314" h="71438">
                <a:moveTo>
                  <a:pt x="0" y="71437"/>
                </a:moveTo>
                <a:lnTo>
                  <a:pt x="0" y="71437"/>
                </a:lnTo>
                <a:lnTo>
                  <a:pt x="17859" y="71437"/>
                </a:lnTo>
                <a:lnTo>
                  <a:pt x="35719" y="62507"/>
                </a:lnTo>
                <a:lnTo>
                  <a:pt x="62508" y="44648"/>
                </a:lnTo>
                <a:lnTo>
                  <a:pt x="89297" y="35718"/>
                </a:lnTo>
                <a:lnTo>
                  <a:pt x="116086" y="17859"/>
                </a:lnTo>
                <a:lnTo>
                  <a:pt x="142875" y="8929"/>
                </a:lnTo>
                <a:lnTo>
                  <a:pt x="169664" y="0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054453" y="2589609"/>
            <a:ext cx="1000126" cy="383978"/>
          </a:xfrm>
          <a:custGeom>
            <a:avLst/>
            <a:gdLst/>
            <a:ahLst/>
            <a:cxnLst/>
            <a:rect l="0" t="0" r="0" b="0"/>
            <a:pathLst>
              <a:path w="1000126" h="383978">
                <a:moveTo>
                  <a:pt x="0" y="383977"/>
                </a:moveTo>
                <a:lnTo>
                  <a:pt x="8930" y="383977"/>
                </a:lnTo>
                <a:lnTo>
                  <a:pt x="26789" y="375047"/>
                </a:lnTo>
                <a:lnTo>
                  <a:pt x="62508" y="366117"/>
                </a:lnTo>
                <a:lnTo>
                  <a:pt x="116086" y="339328"/>
                </a:lnTo>
                <a:lnTo>
                  <a:pt x="196453" y="303609"/>
                </a:lnTo>
                <a:lnTo>
                  <a:pt x="276820" y="267891"/>
                </a:lnTo>
                <a:lnTo>
                  <a:pt x="375047" y="214312"/>
                </a:lnTo>
                <a:lnTo>
                  <a:pt x="482203" y="169664"/>
                </a:lnTo>
                <a:lnTo>
                  <a:pt x="589360" y="125016"/>
                </a:lnTo>
                <a:lnTo>
                  <a:pt x="687586" y="89297"/>
                </a:lnTo>
                <a:lnTo>
                  <a:pt x="785813" y="53579"/>
                </a:lnTo>
                <a:lnTo>
                  <a:pt x="866180" y="26789"/>
                </a:lnTo>
                <a:lnTo>
                  <a:pt x="937617" y="8930"/>
                </a:lnTo>
                <a:lnTo>
                  <a:pt x="982266" y="0"/>
                </a:lnTo>
                <a:lnTo>
                  <a:pt x="1000125" y="0"/>
                </a:lnTo>
                <a:lnTo>
                  <a:pt x="1000125" y="0"/>
                </a:lnTo>
                <a:lnTo>
                  <a:pt x="982266" y="8930"/>
                </a:lnTo>
                <a:lnTo>
                  <a:pt x="98226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08094" y="2946796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80367" y="35719"/>
                </a:moveTo>
                <a:lnTo>
                  <a:pt x="80367" y="35719"/>
                </a:lnTo>
                <a:lnTo>
                  <a:pt x="80367" y="26790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26790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44648" y="89297"/>
                </a:lnTo>
                <a:lnTo>
                  <a:pt x="44648" y="80368"/>
                </a:lnTo>
                <a:lnTo>
                  <a:pt x="53578" y="71438"/>
                </a:lnTo>
                <a:lnTo>
                  <a:pt x="53578" y="5357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7" y="44649"/>
                </a:lnTo>
                <a:lnTo>
                  <a:pt x="80367" y="62508"/>
                </a:lnTo>
                <a:lnTo>
                  <a:pt x="89297" y="80368"/>
                </a:lnTo>
                <a:lnTo>
                  <a:pt x="98226" y="98227"/>
                </a:lnTo>
                <a:lnTo>
                  <a:pt x="116086" y="107157"/>
                </a:lnTo>
                <a:lnTo>
                  <a:pt x="133945" y="116086"/>
                </a:lnTo>
                <a:lnTo>
                  <a:pt x="151804" y="125016"/>
                </a:lnTo>
                <a:lnTo>
                  <a:pt x="160734" y="116086"/>
                </a:lnTo>
                <a:lnTo>
                  <a:pt x="169664" y="98227"/>
                </a:lnTo>
                <a:lnTo>
                  <a:pt x="169664" y="80368"/>
                </a:lnTo>
                <a:lnTo>
                  <a:pt x="169664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99164" y="3509367"/>
            <a:ext cx="178595" cy="312540"/>
          </a:xfrm>
          <a:custGeom>
            <a:avLst/>
            <a:gdLst/>
            <a:ahLst/>
            <a:cxnLst/>
            <a:rect l="0" t="0" r="0" b="0"/>
            <a:pathLst>
              <a:path w="178595" h="31254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35719" y="17859"/>
                </a:lnTo>
                <a:lnTo>
                  <a:pt x="35719" y="44648"/>
                </a:lnTo>
                <a:lnTo>
                  <a:pt x="35719" y="71437"/>
                </a:lnTo>
                <a:lnTo>
                  <a:pt x="35719" y="107156"/>
                </a:lnTo>
                <a:lnTo>
                  <a:pt x="35719" y="142875"/>
                </a:lnTo>
                <a:lnTo>
                  <a:pt x="35719" y="16966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1"/>
                </a:lnTo>
                <a:lnTo>
                  <a:pt x="26789" y="241101"/>
                </a:lnTo>
                <a:lnTo>
                  <a:pt x="35719" y="232172"/>
                </a:lnTo>
                <a:lnTo>
                  <a:pt x="44649" y="214312"/>
                </a:lnTo>
                <a:lnTo>
                  <a:pt x="53578" y="187523"/>
                </a:lnTo>
                <a:lnTo>
                  <a:pt x="71438" y="160734"/>
                </a:lnTo>
                <a:lnTo>
                  <a:pt x="89297" y="142875"/>
                </a:lnTo>
                <a:lnTo>
                  <a:pt x="116086" y="133945"/>
                </a:lnTo>
                <a:lnTo>
                  <a:pt x="133945" y="133945"/>
                </a:lnTo>
                <a:lnTo>
                  <a:pt x="160734" y="142875"/>
                </a:lnTo>
                <a:lnTo>
                  <a:pt x="169664" y="160734"/>
                </a:lnTo>
                <a:lnTo>
                  <a:pt x="178594" y="187523"/>
                </a:lnTo>
                <a:lnTo>
                  <a:pt x="169664" y="223242"/>
                </a:lnTo>
                <a:lnTo>
                  <a:pt x="151805" y="250031"/>
                </a:lnTo>
                <a:lnTo>
                  <a:pt x="125016" y="285750"/>
                </a:lnTo>
                <a:lnTo>
                  <a:pt x="89297" y="303609"/>
                </a:lnTo>
                <a:lnTo>
                  <a:pt x="62508" y="312539"/>
                </a:lnTo>
                <a:lnTo>
                  <a:pt x="35719" y="303609"/>
                </a:lnTo>
                <a:lnTo>
                  <a:pt x="8930" y="285750"/>
                </a:lnTo>
                <a:lnTo>
                  <a:pt x="0" y="258961"/>
                </a:lnTo>
                <a:lnTo>
                  <a:pt x="8930" y="232172"/>
                </a:lnTo>
                <a:lnTo>
                  <a:pt x="17859" y="205383"/>
                </a:lnTo>
                <a:lnTo>
                  <a:pt x="35719" y="187523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420570" y="3384351"/>
            <a:ext cx="500064" cy="616150"/>
          </a:xfrm>
          <a:custGeom>
            <a:avLst/>
            <a:gdLst/>
            <a:ahLst/>
            <a:cxnLst/>
            <a:rect l="0" t="0" r="0" b="0"/>
            <a:pathLst>
              <a:path w="500064" h="616150">
                <a:moveTo>
                  <a:pt x="410766" y="276820"/>
                </a:moveTo>
                <a:lnTo>
                  <a:pt x="410766" y="276820"/>
                </a:lnTo>
                <a:lnTo>
                  <a:pt x="410766" y="258961"/>
                </a:lnTo>
                <a:lnTo>
                  <a:pt x="410766" y="250031"/>
                </a:lnTo>
                <a:lnTo>
                  <a:pt x="410766" y="223242"/>
                </a:lnTo>
                <a:lnTo>
                  <a:pt x="401836" y="196453"/>
                </a:lnTo>
                <a:lnTo>
                  <a:pt x="401836" y="169664"/>
                </a:lnTo>
                <a:lnTo>
                  <a:pt x="383977" y="133945"/>
                </a:lnTo>
                <a:lnTo>
                  <a:pt x="366118" y="98227"/>
                </a:lnTo>
                <a:lnTo>
                  <a:pt x="348258" y="71438"/>
                </a:lnTo>
                <a:lnTo>
                  <a:pt x="321469" y="44649"/>
                </a:lnTo>
                <a:lnTo>
                  <a:pt x="303610" y="35719"/>
                </a:lnTo>
                <a:lnTo>
                  <a:pt x="267891" y="26789"/>
                </a:lnTo>
                <a:lnTo>
                  <a:pt x="241102" y="35719"/>
                </a:lnTo>
                <a:lnTo>
                  <a:pt x="205383" y="53578"/>
                </a:lnTo>
                <a:lnTo>
                  <a:pt x="169664" y="80367"/>
                </a:lnTo>
                <a:lnTo>
                  <a:pt x="133946" y="107156"/>
                </a:lnTo>
                <a:lnTo>
                  <a:pt x="98227" y="133945"/>
                </a:lnTo>
                <a:lnTo>
                  <a:pt x="62508" y="178594"/>
                </a:lnTo>
                <a:lnTo>
                  <a:pt x="35719" y="214313"/>
                </a:lnTo>
                <a:lnTo>
                  <a:pt x="8930" y="267891"/>
                </a:lnTo>
                <a:lnTo>
                  <a:pt x="0" y="321469"/>
                </a:lnTo>
                <a:lnTo>
                  <a:pt x="0" y="383977"/>
                </a:lnTo>
                <a:lnTo>
                  <a:pt x="17860" y="446485"/>
                </a:lnTo>
                <a:lnTo>
                  <a:pt x="44649" y="508992"/>
                </a:lnTo>
                <a:lnTo>
                  <a:pt x="80368" y="562570"/>
                </a:lnTo>
                <a:lnTo>
                  <a:pt x="125016" y="598289"/>
                </a:lnTo>
                <a:lnTo>
                  <a:pt x="178594" y="616149"/>
                </a:lnTo>
                <a:lnTo>
                  <a:pt x="232172" y="607219"/>
                </a:lnTo>
                <a:lnTo>
                  <a:pt x="285750" y="589360"/>
                </a:lnTo>
                <a:lnTo>
                  <a:pt x="339328" y="553641"/>
                </a:lnTo>
                <a:lnTo>
                  <a:pt x="392907" y="500063"/>
                </a:lnTo>
                <a:lnTo>
                  <a:pt x="437555" y="446485"/>
                </a:lnTo>
                <a:lnTo>
                  <a:pt x="473274" y="366117"/>
                </a:lnTo>
                <a:lnTo>
                  <a:pt x="500063" y="285750"/>
                </a:lnTo>
                <a:lnTo>
                  <a:pt x="500063" y="205383"/>
                </a:lnTo>
                <a:lnTo>
                  <a:pt x="482203" y="125016"/>
                </a:lnTo>
                <a:lnTo>
                  <a:pt x="446485" y="62508"/>
                </a:lnTo>
                <a:lnTo>
                  <a:pt x="410766" y="17860"/>
                </a:lnTo>
                <a:lnTo>
                  <a:pt x="366118" y="0"/>
                </a:lnTo>
                <a:lnTo>
                  <a:pt x="321469" y="8930"/>
                </a:lnTo>
                <a:lnTo>
                  <a:pt x="276821" y="44649"/>
                </a:lnTo>
                <a:lnTo>
                  <a:pt x="241102" y="89297"/>
                </a:lnTo>
                <a:lnTo>
                  <a:pt x="241102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724180" y="4438054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44648" y="98227"/>
                </a:moveTo>
                <a:lnTo>
                  <a:pt x="44648" y="98227"/>
                </a:lnTo>
                <a:lnTo>
                  <a:pt x="44648" y="89297"/>
                </a:lnTo>
                <a:lnTo>
                  <a:pt x="53578" y="71438"/>
                </a:lnTo>
                <a:lnTo>
                  <a:pt x="53578" y="53578"/>
                </a:lnTo>
                <a:lnTo>
                  <a:pt x="62508" y="35719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35718" y="8930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17859" y="178594"/>
                </a:lnTo>
                <a:lnTo>
                  <a:pt x="35718" y="187524"/>
                </a:lnTo>
                <a:lnTo>
                  <a:pt x="71437" y="178594"/>
                </a:lnTo>
                <a:lnTo>
                  <a:pt x="98226" y="151805"/>
                </a:lnTo>
                <a:lnTo>
                  <a:pt x="125015" y="12501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483078" y="4179093"/>
            <a:ext cx="544712" cy="598290"/>
          </a:xfrm>
          <a:custGeom>
            <a:avLst/>
            <a:gdLst/>
            <a:ahLst/>
            <a:cxnLst/>
            <a:rect l="0" t="0" r="0" b="0"/>
            <a:pathLst>
              <a:path w="544712" h="598290">
                <a:moveTo>
                  <a:pt x="392906" y="187524"/>
                </a:moveTo>
                <a:lnTo>
                  <a:pt x="383977" y="178594"/>
                </a:lnTo>
                <a:lnTo>
                  <a:pt x="375047" y="160735"/>
                </a:lnTo>
                <a:lnTo>
                  <a:pt x="357188" y="133946"/>
                </a:lnTo>
                <a:lnTo>
                  <a:pt x="339328" y="107157"/>
                </a:lnTo>
                <a:lnTo>
                  <a:pt x="312539" y="80368"/>
                </a:lnTo>
                <a:lnTo>
                  <a:pt x="285750" y="53578"/>
                </a:lnTo>
                <a:lnTo>
                  <a:pt x="250031" y="35719"/>
                </a:lnTo>
                <a:lnTo>
                  <a:pt x="214313" y="35719"/>
                </a:lnTo>
                <a:lnTo>
                  <a:pt x="178594" y="35719"/>
                </a:lnTo>
                <a:lnTo>
                  <a:pt x="142875" y="53578"/>
                </a:lnTo>
                <a:lnTo>
                  <a:pt x="107156" y="89297"/>
                </a:lnTo>
                <a:lnTo>
                  <a:pt x="71438" y="133946"/>
                </a:lnTo>
                <a:lnTo>
                  <a:pt x="35719" y="187524"/>
                </a:lnTo>
                <a:lnTo>
                  <a:pt x="17860" y="258961"/>
                </a:lnTo>
                <a:lnTo>
                  <a:pt x="0" y="339328"/>
                </a:lnTo>
                <a:lnTo>
                  <a:pt x="8930" y="410766"/>
                </a:lnTo>
                <a:lnTo>
                  <a:pt x="26789" y="482203"/>
                </a:lnTo>
                <a:lnTo>
                  <a:pt x="62508" y="544711"/>
                </a:lnTo>
                <a:lnTo>
                  <a:pt x="116086" y="580430"/>
                </a:lnTo>
                <a:lnTo>
                  <a:pt x="178594" y="598289"/>
                </a:lnTo>
                <a:lnTo>
                  <a:pt x="241102" y="589360"/>
                </a:lnTo>
                <a:lnTo>
                  <a:pt x="312539" y="562571"/>
                </a:lnTo>
                <a:lnTo>
                  <a:pt x="383977" y="517922"/>
                </a:lnTo>
                <a:lnTo>
                  <a:pt x="446485" y="455414"/>
                </a:lnTo>
                <a:lnTo>
                  <a:pt x="500063" y="392907"/>
                </a:lnTo>
                <a:lnTo>
                  <a:pt x="535781" y="321469"/>
                </a:lnTo>
                <a:lnTo>
                  <a:pt x="544711" y="250032"/>
                </a:lnTo>
                <a:lnTo>
                  <a:pt x="535781" y="169664"/>
                </a:lnTo>
                <a:lnTo>
                  <a:pt x="508992" y="98227"/>
                </a:lnTo>
                <a:lnTo>
                  <a:pt x="464344" y="44649"/>
                </a:lnTo>
                <a:lnTo>
                  <a:pt x="419695" y="8930"/>
                </a:lnTo>
                <a:lnTo>
                  <a:pt x="366117" y="0"/>
                </a:lnTo>
                <a:lnTo>
                  <a:pt x="321469" y="17860"/>
                </a:lnTo>
                <a:lnTo>
                  <a:pt x="285750" y="44649"/>
                </a:lnTo>
                <a:lnTo>
                  <a:pt x="258961" y="62508"/>
                </a:lnTo>
                <a:lnTo>
                  <a:pt x="258961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759398" y="5366742"/>
            <a:ext cx="2018111" cy="125017"/>
          </a:xfrm>
          <a:custGeom>
            <a:avLst/>
            <a:gdLst/>
            <a:ahLst/>
            <a:cxnLst/>
            <a:rect l="0" t="0" r="0" b="0"/>
            <a:pathLst>
              <a:path w="2018111" h="125017">
                <a:moveTo>
                  <a:pt x="8930" y="125016"/>
                </a:move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16086"/>
                </a:lnTo>
                <a:lnTo>
                  <a:pt x="26790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53579" y="116086"/>
                </a:lnTo>
                <a:lnTo>
                  <a:pt x="53579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8" y="116086"/>
                </a:lnTo>
                <a:lnTo>
                  <a:pt x="98227" y="107156"/>
                </a:lnTo>
                <a:lnTo>
                  <a:pt x="116086" y="107156"/>
                </a:lnTo>
                <a:lnTo>
                  <a:pt x="133946" y="107156"/>
                </a:lnTo>
                <a:lnTo>
                  <a:pt x="151805" y="98227"/>
                </a:lnTo>
                <a:lnTo>
                  <a:pt x="169665" y="98227"/>
                </a:lnTo>
                <a:lnTo>
                  <a:pt x="187524" y="98227"/>
                </a:lnTo>
                <a:lnTo>
                  <a:pt x="214313" y="98227"/>
                </a:lnTo>
                <a:lnTo>
                  <a:pt x="241102" y="98227"/>
                </a:lnTo>
                <a:lnTo>
                  <a:pt x="267891" y="98227"/>
                </a:lnTo>
                <a:lnTo>
                  <a:pt x="303610" y="98227"/>
                </a:lnTo>
                <a:lnTo>
                  <a:pt x="330399" y="107156"/>
                </a:lnTo>
                <a:lnTo>
                  <a:pt x="357188" y="107156"/>
                </a:lnTo>
                <a:lnTo>
                  <a:pt x="383977" y="107156"/>
                </a:lnTo>
                <a:lnTo>
                  <a:pt x="410766" y="107156"/>
                </a:lnTo>
                <a:lnTo>
                  <a:pt x="428625" y="107156"/>
                </a:lnTo>
                <a:lnTo>
                  <a:pt x="464344" y="107156"/>
                </a:lnTo>
                <a:lnTo>
                  <a:pt x="491133" y="107156"/>
                </a:lnTo>
                <a:lnTo>
                  <a:pt x="517922" y="107156"/>
                </a:lnTo>
                <a:lnTo>
                  <a:pt x="553641" y="107156"/>
                </a:lnTo>
                <a:lnTo>
                  <a:pt x="589360" y="107156"/>
                </a:lnTo>
                <a:lnTo>
                  <a:pt x="625079" y="107156"/>
                </a:lnTo>
                <a:lnTo>
                  <a:pt x="660797" y="107156"/>
                </a:lnTo>
                <a:lnTo>
                  <a:pt x="696516" y="116086"/>
                </a:lnTo>
                <a:lnTo>
                  <a:pt x="741165" y="116086"/>
                </a:lnTo>
                <a:lnTo>
                  <a:pt x="776883" y="116086"/>
                </a:lnTo>
                <a:lnTo>
                  <a:pt x="821532" y="116086"/>
                </a:lnTo>
                <a:lnTo>
                  <a:pt x="857250" y="116086"/>
                </a:lnTo>
                <a:lnTo>
                  <a:pt x="892969" y="116086"/>
                </a:lnTo>
                <a:lnTo>
                  <a:pt x="937618" y="116086"/>
                </a:lnTo>
                <a:lnTo>
                  <a:pt x="973336" y="125016"/>
                </a:lnTo>
                <a:lnTo>
                  <a:pt x="1009055" y="125016"/>
                </a:lnTo>
                <a:lnTo>
                  <a:pt x="1035844" y="125016"/>
                </a:lnTo>
                <a:lnTo>
                  <a:pt x="1071563" y="125016"/>
                </a:lnTo>
                <a:lnTo>
                  <a:pt x="1107282" y="125016"/>
                </a:lnTo>
                <a:lnTo>
                  <a:pt x="1134071" y="125016"/>
                </a:lnTo>
                <a:lnTo>
                  <a:pt x="1160860" y="125016"/>
                </a:lnTo>
                <a:lnTo>
                  <a:pt x="1196579" y="125016"/>
                </a:lnTo>
                <a:lnTo>
                  <a:pt x="1223368" y="116086"/>
                </a:lnTo>
                <a:lnTo>
                  <a:pt x="1250157" y="116086"/>
                </a:lnTo>
                <a:lnTo>
                  <a:pt x="1276946" y="107156"/>
                </a:lnTo>
                <a:lnTo>
                  <a:pt x="1303735" y="107156"/>
                </a:lnTo>
                <a:lnTo>
                  <a:pt x="1330524" y="98227"/>
                </a:lnTo>
                <a:lnTo>
                  <a:pt x="1357313" y="98227"/>
                </a:lnTo>
                <a:lnTo>
                  <a:pt x="1393032" y="89297"/>
                </a:lnTo>
                <a:lnTo>
                  <a:pt x="1419821" y="80367"/>
                </a:lnTo>
                <a:lnTo>
                  <a:pt x="1446610" y="80367"/>
                </a:lnTo>
                <a:lnTo>
                  <a:pt x="1473399" y="71438"/>
                </a:lnTo>
                <a:lnTo>
                  <a:pt x="1500188" y="71438"/>
                </a:lnTo>
                <a:lnTo>
                  <a:pt x="1526977" y="62508"/>
                </a:lnTo>
                <a:lnTo>
                  <a:pt x="1553766" y="62508"/>
                </a:lnTo>
                <a:lnTo>
                  <a:pt x="1580555" y="62508"/>
                </a:lnTo>
                <a:lnTo>
                  <a:pt x="1616274" y="53578"/>
                </a:lnTo>
                <a:lnTo>
                  <a:pt x="1643063" y="53578"/>
                </a:lnTo>
                <a:lnTo>
                  <a:pt x="1669852" y="44649"/>
                </a:lnTo>
                <a:lnTo>
                  <a:pt x="1696641" y="44649"/>
                </a:lnTo>
                <a:lnTo>
                  <a:pt x="1723430" y="44649"/>
                </a:lnTo>
                <a:lnTo>
                  <a:pt x="1750219" y="44649"/>
                </a:lnTo>
                <a:lnTo>
                  <a:pt x="1777008" y="44649"/>
                </a:lnTo>
                <a:lnTo>
                  <a:pt x="1794868" y="44649"/>
                </a:lnTo>
                <a:lnTo>
                  <a:pt x="1821657" y="35719"/>
                </a:lnTo>
                <a:lnTo>
                  <a:pt x="1839516" y="35719"/>
                </a:lnTo>
                <a:lnTo>
                  <a:pt x="1866305" y="35719"/>
                </a:lnTo>
                <a:lnTo>
                  <a:pt x="1884165" y="35719"/>
                </a:lnTo>
                <a:lnTo>
                  <a:pt x="1902024" y="26789"/>
                </a:lnTo>
                <a:lnTo>
                  <a:pt x="1919883" y="26789"/>
                </a:lnTo>
                <a:lnTo>
                  <a:pt x="1937743" y="17860"/>
                </a:lnTo>
                <a:lnTo>
                  <a:pt x="1955602" y="8930"/>
                </a:lnTo>
                <a:lnTo>
                  <a:pt x="1973461" y="8930"/>
                </a:lnTo>
                <a:lnTo>
                  <a:pt x="1982391" y="0"/>
                </a:lnTo>
                <a:lnTo>
                  <a:pt x="1991321" y="0"/>
                </a:lnTo>
                <a:lnTo>
                  <a:pt x="2000250" y="8930"/>
                </a:lnTo>
                <a:lnTo>
                  <a:pt x="2009180" y="8930"/>
                </a:lnTo>
                <a:lnTo>
                  <a:pt x="2018110" y="17860"/>
                </a:lnTo>
                <a:lnTo>
                  <a:pt x="2018110" y="26789"/>
                </a:lnTo>
                <a:lnTo>
                  <a:pt x="2018110" y="35719"/>
                </a:lnTo>
                <a:lnTo>
                  <a:pt x="201811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66555" y="160734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29" y="53578"/>
                </a:lnTo>
                <a:lnTo>
                  <a:pt x="8929" y="89297"/>
                </a:lnTo>
                <a:lnTo>
                  <a:pt x="17859" y="133946"/>
                </a:lnTo>
                <a:lnTo>
                  <a:pt x="17859" y="178594"/>
                </a:lnTo>
                <a:lnTo>
                  <a:pt x="26789" y="205383"/>
                </a:lnTo>
                <a:lnTo>
                  <a:pt x="26789" y="223243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23243"/>
                </a:lnTo>
                <a:lnTo>
                  <a:pt x="17859" y="205383"/>
                </a:lnTo>
                <a:lnTo>
                  <a:pt x="26789" y="187524"/>
                </a:lnTo>
                <a:lnTo>
                  <a:pt x="35718" y="178594"/>
                </a:lnTo>
                <a:lnTo>
                  <a:pt x="35718" y="160735"/>
                </a:lnTo>
                <a:lnTo>
                  <a:pt x="44648" y="151805"/>
                </a:lnTo>
                <a:lnTo>
                  <a:pt x="53578" y="133946"/>
                </a:lnTo>
                <a:lnTo>
                  <a:pt x="80367" y="125016"/>
                </a:lnTo>
                <a:lnTo>
                  <a:pt x="98226" y="133946"/>
                </a:lnTo>
                <a:lnTo>
                  <a:pt x="116086" y="151805"/>
                </a:lnTo>
                <a:lnTo>
                  <a:pt x="133945" y="187524"/>
                </a:lnTo>
                <a:lnTo>
                  <a:pt x="142875" y="223243"/>
                </a:lnTo>
                <a:lnTo>
                  <a:pt x="151804" y="241102"/>
                </a:lnTo>
                <a:lnTo>
                  <a:pt x="151804" y="258961"/>
                </a:lnTo>
                <a:lnTo>
                  <a:pt x="160734" y="258961"/>
                </a:lnTo>
                <a:lnTo>
                  <a:pt x="160734" y="241102"/>
                </a:lnTo>
                <a:lnTo>
                  <a:pt x="169664" y="214313"/>
                </a:lnTo>
                <a:lnTo>
                  <a:pt x="16966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07656" y="98227"/>
            <a:ext cx="107158" cy="321469"/>
          </a:xfrm>
          <a:custGeom>
            <a:avLst/>
            <a:gdLst/>
            <a:ahLst/>
            <a:cxnLst/>
            <a:rect l="0" t="0" r="0" b="0"/>
            <a:pathLst>
              <a:path w="107158" h="32146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44648"/>
                </a:lnTo>
                <a:lnTo>
                  <a:pt x="8930" y="98226"/>
                </a:lnTo>
                <a:lnTo>
                  <a:pt x="8930" y="160734"/>
                </a:lnTo>
                <a:lnTo>
                  <a:pt x="17860" y="223242"/>
                </a:lnTo>
                <a:lnTo>
                  <a:pt x="26789" y="267890"/>
                </a:lnTo>
                <a:lnTo>
                  <a:pt x="44649" y="294679"/>
                </a:lnTo>
                <a:lnTo>
                  <a:pt x="62508" y="312539"/>
                </a:lnTo>
                <a:lnTo>
                  <a:pt x="71438" y="321468"/>
                </a:lnTo>
                <a:lnTo>
                  <a:pt x="89297" y="321468"/>
                </a:lnTo>
                <a:lnTo>
                  <a:pt x="98227" y="303609"/>
                </a:lnTo>
                <a:lnTo>
                  <a:pt x="107157" y="285750"/>
                </a:lnTo>
                <a:lnTo>
                  <a:pt x="107157" y="276820"/>
                </a:lnTo>
                <a:lnTo>
                  <a:pt x="107157" y="258960"/>
                </a:lnTo>
                <a:lnTo>
                  <a:pt x="107157" y="241101"/>
                </a:lnTo>
                <a:lnTo>
                  <a:pt x="107157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063008" y="258961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1785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232672" y="35719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0" y="17859"/>
                </a:move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59" y="17859"/>
                </a:lnTo>
                <a:lnTo>
                  <a:pt x="17859" y="62508"/>
                </a:lnTo>
                <a:lnTo>
                  <a:pt x="26789" y="125015"/>
                </a:lnTo>
                <a:lnTo>
                  <a:pt x="35719" y="196453"/>
                </a:lnTo>
                <a:lnTo>
                  <a:pt x="44648" y="267890"/>
                </a:lnTo>
                <a:lnTo>
                  <a:pt x="62508" y="312539"/>
                </a:lnTo>
                <a:lnTo>
                  <a:pt x="71437" y="348258"/>
                </a:lnTo>
                <a:lnTo>
                  <a:pt x="89297" y="375047"/>
                </a:lnTo>
                <a:lnTo>
                  <a:pt x="98226" y="383976"/>
                </a:lnTo>
                <a:lnTo>
                  <a:pt x="107156" y="392906"/>
                </a:lnTo>
                <a:lnTo>
                  <a:pt x="116086" y="375047"/>
                </a:lnTo>
                <a:lnTo>
                  <a:pt x="116086" y="366117"/>
                </a:lnTo>
                <a:lnTo>
                  <a:pt x="116086" y="339328"/>
                </a:lnTo>
                <a:lnTo>
                  <a:pt x="107156" y="321468"/>
                </a:lnTo>
                <a:lnTo>
                  <a:pt x="107156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79094" y="250031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2678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375547" y="232172"/>
            <a:ext cx="107157" cy="321470"/>
          </a:xfrm>
          <a:custGeom>
            <a:avLst/>
            <a:gdLst/>
            <a:ahLst/>
            <a:cxnLst/>
            <a:rect l="0" t="0" r="0" b="0"/>
            <a:pathLst>
              <a:path w="107157" h="321470">
                <a:moveTo>
                  <a:pt x="35719" y="35719"/>
                </a:moveTo>
                <a:lnTo>
                  <a:pt x="35719" y="44648"/>
                </a:lnTo>
                <a:lnTo>
                  <a:pt x="44648" y="53578"/>
                </a:lnTo>
                <a:lnTo>
                  <a:pt x="53578" y="71437"/>
                </a:lnTo>
                <a:lnTo>
                  <a:pt x="53578" y="89297"/>
                </a:lnTo>
                <a:lnTo>
                  <a:pt x="62508" y="125015"/>
                </a:lnTo>
                <a:lnTo>
                  <a:pt x="71437" y="160734"/>
                </a:lnTo>
                <a:lnTo>
                  <a:pt x="80367" y="196453"/>
                </a:lnTo>
                <a:lnTo>
                  <a:pt x="80367" y="232172"/>
                </a:lnTo>
                <a:lnTo>
                  <a:pt x="80367" y="267890"/>
                </a:lnTo>
                <a:lnTo>
                  <a:pt x="80367" y="294680"/>
                </a:lnTo>
                <a:lnTo>
                  <a:pt x="80367" y="312539"/>
                </a:lnTo>
                <a:lnTo>
                  <a:pt x="62508" y="321469"/>
                </a:lnTo>
                <a:lnTo>
                  <a:pt x="44648" y="321469"/>
                </a:lnTo>
                <a:lnTo>
                  <a:pt x="35719" y="303609"/>
                </a:lnTo>
                <a:lnTo>
                  <a:pt x="17859" y="276820"/>
                </a:lnTo>
                <a:lnTo>
                  <a:pt x="0" y="232172"/>
                </a:lnTo>
                <a:lnTo>
                  <a:pt x="0" y="196453"/>
                </a:lnTo>
                <a:lnTo>
                  <a:pt x="0" y="160734"/>
                </a:lnTo>
                <a:lnTo>
                  <a:pt x="8930" y="133945"/>
                </a:lnTo>
                <a:lnTo>
                  <a:pt x="8930" y="116086"/>
                </a:lnTo>
                <a:lnTo>
                  <a:pt x="17859" y="80367"/>
                </a:lnTo>
                <a:lnTo>
                  <a:pt x="35719" y="53578"/>
                </a:lnTo>
                <a:lnTo>
                  <a:pt x="53578" y="26789"/>
                </a:lnTo>
                <a:lnTo>
                  <a:pt x="71437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35719"/>
                </a:lnTo>
                <a:lnTo>
                  <a:pt x="98226" y="62508"/>
                </a:lnTo>
                <a:lnTo>
                  <a:pt x="71437" y="98226"/>
                </a:lnTo>
                <a:lnTo>
                  <a:pt x="44648" y="125015"/>
                </a:lnTo>
                <a:lnTo>
                  <a:pt x="35719" y="142875"/>
                </a:lnTo>
                <a:lnTo>
                  <a:pt x="26789" y="142875"/>
                </a:lnTo>
                <a:lnTo>
                  <a:pt x="44648" y="133945"/>
                </a:lnTo>
                <a:lnTo>
                  <a:pt x="53578" y="116086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589859" y="205383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53579" y="17859"/>
                </a:moveTo>
                <a:lnTo>
                  <a:pt x="53579" y="8929"/>
                </a:lnTo>
                <a:lnTo>
                  <a:pt x="53579" y="8929"/>
                </a:lnTo>
                <a:lnTo>
                  <a:pt x="5357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35719"/>
                </a:lnTo>
                <a:lnTo>
                  <a:pt x="17860" y="62508"/>
                </a:lnTo>
                <a:lnTo>
                  <a:pt x="35719" y="80367"/>
                </a:lnTo>
                <a:lnTo>
                  <a:pt x="62508" y="98226"/>
                </a:lnTo>
                <a:lnTo>
                  <a:pt x="80368" y="11608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0368" y="133945"/>
                </a:lnTo>
                <a:lnTo>
                  <a:pt x="62508" y="142875"/>
                </a:lnTo>
                <a:lnTo>
                  <a:pt x="35719" y="151804"/>
                </a:lnTo>
                <a:lnTo>
                  <a:pt x="1786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42875"/>
                </a:lnTo>
                <a:lnTo>
                  <a:pt x="17860" y="133945"/>
                </a:lnTo>
                <a:lnTo>
                  <a:pt x="26789" y="125015"/>
                </a:lnTo>
                <a:lnTo>
                  <a:pt x="26789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95242" y="196453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830961" y="321469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947047" y="0"/>
            <a:ext cx="80368" cy="366118"/>
          </a:xfrm>
          <a:custGeom>
            <a:avLst/>
            <a:gdLst/>
            <a:ahLst/>
            <a:cxnLst/>
            <a:rect l="0" t="0" r="0" b="0"/>
            <a:pathLst>
              <a:path w="80368" h="36611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17859"/>
                </a:lnTo>
                <a:lnTo>
                  <a:pt x="71437" y="35719"/>
                </a:lnTo>
                <a:lnTo>
                  <a:pt x="53578" y="107156"/>
                </a:lnTo>
                <a:lnTo>
                  <a:pt x="44648" y="187523"/>
                </a:lnTo>
                <a:lnTo>
                  <a:pt x="26789" y="258961"/>
                </a:lnTo>
                <a:lnTo>
                  <a:pt x="8930" y="321469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57187"/>
                </a:lnTo>
                <a:lnTo>
                  <a:pt x="17859" y="339328"/>
                </a:lnTo>
                <a:lnTo>
                  <a:pt x="26789" y="321469"/>
                </a:lnTo>
                <a:lnTo>
                  <a:pt x="26789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063133" y="0"/>
            <a:ext cx="80368" cy="401837"/>
          </a:xfrm>
          <a:custGeom>
            <a:avLst/>
            <a:gdLst/>
            <a:ahLst/>
            <a:cxnLst/>
            <a:rect l="0" t="0" r="0" b="0"/>
            <a:pathLst>
              <a:path w="80368" h="40183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62508" y="71437"/>
                </a:lnTo>
                <a:lnTo>
                  <a:pt x="44648" y="169664"/>
                </a:lnTo>
                <a:lnTo>
                  <a:pt x="26789" y="258961"/>
                </a:lnTo>
                <a:lnTo>
                  <a:pt x="8930" y="348258"/>
                </a:lnTo>
                <a:lnTo>
                  <a:pt x="0" y="383977"/>
                </a:lnTo>
                <a:lnTo>
                  <a:pt x="0" y="401836"/>
                </a:lnTo>
                <a:lnTo>
                  <a:pt x="8930" y="392906"/>
                </a:lnTo>
                <a:lnTo>
                  <a:pt x="17859" y="375047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41727" y="116086"/>
            <a:ext cx="276821" cy="285751"/>
          </a:xfrm>
          <a:custGeom>
            <a:avLst/>
            <a:gdLst/>
            <a:ahLst/>
            <a:cxnLst/>
            <a:rect l="0" t="0" r="0" b="0"/>
            <a:pathLst>
              <a:path w="276821" h="285751">
                <a:moveTo>
                  <a:pt x="0" y="62508"/>
                </a:moveTo>
                <a:lnTo>
                  <a:pt x="0" y="71437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42875"/>
                </a:lnTo>
                <a:lnTo>
                  <a:pt x="17859" y="178594"/>
                </a:lnTo>
                <a:lnTo>
                  <a:pt x="35718" y="214312"/>
                </a:lnTo>
                <a:lnTo>
                  <a:pt x="35718" y="232172"/>
                </a:lnTo>
                <a:lnTo>
                  <a:pt x="53578" y="232172"/>
                </a:lnTo>
                <a:lnTo>
                  <a:pt x="53578" y="232172"/>
                </a:lnTo>
                <a:lnTo>
                  <a:pt x="62507" y="223242"/>
                </a:lnTo>
                <a:lnTo>
                  <a:pt x="71437" y="205383"/>
                </a:lnTo>
                <a:lnTo>
                  <a:pt x="71437" y="196453"/>
                </a:lnTo>
                <a:lnTo>
                  <a:pt x="80367" y="178594"/>
                </a:lnTo>
                <a:lnTo>
                  <a:pt x="89296" y="160734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25015" y="151805"/>
                </a:lnTo>
                <a:lnTo>
                  <a:pt x="133945" y="187523"/>
                </a:lnTo>
                <a:lnTo>
                  <a:pt x="142875" y="223242"/>
                </a:lnTo>
                <a:lnTo>
                  <a:pt x="151804" y="258961"/>
                </a:lnTo>
                <a:lnTo>
                  <a:pt x="169664" y="276820"/>
                </a:lnTo>
                <a:lnTo>
                  <a:pt x="178593" y="285750"/>
                </a:lnTo>
                <a:lnTo>
                  <a:pt x="196453" y="276820"/>
                </a:lnTo>
                <a:lnTo>
                  <a:pt x="205382" y="267891"/>
                </a:lnTo>
                <a:lnTo>
                  <a:pt x="223242" y="250031"/>
                </a:lnTo>
                <a:lnTo>
                  <a:pt x="232171" y="223242"/>
                </a:lnTo>
                <a:lnTo>
                  <a:pt x="232171" y="196453"/>
                </a:lnTo>
                <a:lnTo>
                  <a:pt x="241101" y="160734"/>
                </a:lnTo>
                <a:lnTo>
                  <a:pt x="250031" y="125016"/>
                </a:lnTo>
                <a:lnTo>
                  <a:pt x="258961" y="80367"/>
                </a:lnTo>
                <a:lnTo>
                  <a:pt x="258961" y="44648"/>
                </a:lnTo>
                <a:lnTo>
                  <a:pt x="258961" y="17859"/>
                </a:lnTo>
                <a:lnTo>
                  <a:pt x="258961" y="0"/>
                </a:lnTo>
                <a:lnTo>
                  <a:pt x="258961" y="0"/>
                </a:lnTo>
                <a:lnTo>
                  <a:pt x="250031" y="8930"/>
                </a:lnTo>
                <a:lnTo>
                  <a:pt x="250031" y="17859"/>
                </a:lnTo>
                <a:lnTo>
                  <a:pt x="250031" y="35719"/>
                </a:lnTo>
                <a:lnTo>
                  <a:pt x="250031" y="53578"/>
                </a:lnTo>
                <a:lnTo>
                  <a:pt x="250031" y="71437"/>
                </a:lnTo>
                <a:lnTo>
                  <a:pt x="258961" y="80367"/>
                </a:lnTo>
                <a:lnTo>
                  <a:pt x="267890" y="89297"/>
                </a:lnTo>
                <a:lnTo>
                  <a:pt x="276820" y="98226"/>
                </a:lnTo>
                <a:lnTo>
                  <a:pt x="27682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607844" y="169664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35719"/>
                </a:lnTo>
                <a:lnTo>
                  <a:pt x="0" y="71438"/>
                </a:lnTo>
                <a:lnTo>
                  <a:pt x="0" y="116086"/>
                </a:lnTo>
                <a:lnTo>
                  <a:pt x="0" y="169664"/>
                </a:lnTo>
                <a:lnTo>
                  <a:pt x="0" y="205383"/>
                </a:lnTo>
                <a:lnTo>
                  <a:pt x="8929" y="232172"/>
                </a:lnTo>
                <a:lnTo>
                  <a:pt x="8929" y="241102"/>
                </a:lnTo>
                <a:lnTo>
                  <a:pt x="17859" y="250031"/>
                </a:lnTo>
                <a:lnTo>
                  <a:pt x="35719" y="232172"/>
                </a:lnTo>
                <a:lnTo>
                  <a:pt x="44648" y="223242"/>
                </a:lnTo>
                <a:lnTo>
                  <a:pt x="44648" y="205383"/>
                </a:lnTo>
                <a:lnTo>
                  <a:pt x="53578" y="178594"/>
                </a:lnTo>
                <a:lnTo>
                  <a:pt x="62508" y="169664"/>
                </a:lnTo>
                <a:lnTo>
                  <a:pt x="62508" y="142875"/>
                </a:lnTo>
                <a:lnTo>
                  <a:pt x="71437" y="125016"/>
                </a:lnTo>
                <a:lnTo>
                  <a:pt x="80367" y="98227"/>
                </a:lnTo>
                <a:lnTo>
                  <a:pt x="80367" y="89297"/>
                </a:lnTo>
                <a:lnTo>
                  <a:pt x="89297" y="98227"/>
                </a:lnTo>
                <a:lnTo>
                  <a:pt x="89297" y="116086"/>
                </a:lnTo>
                <a:lnTo>
                  <a:pt x="89297" y="142875"/>
                </a:lnTo>
                <a:lnTo>
                  <a:pt x="98226" y="178594"/>
                </a:lnTo>
                <a:lnTo>
                  <a:pt x="98226" y="205383"/>
                </a:lnTo>
                <a:lnTo>
                  <a:pt x="116086" y="223242"/>
                </a:lnTo>
                <a:lnTo>
                  <a:pt x="125015" y="232172"/>
                </a:lnTo>
                <a:lnTo>
                  <a:pt x="142875" y="223242"/>
                </a:lnTo>
                <a:lnTo>
                  <a:pt x="160734" y="205383"/>
                </a:lnTo>
                <a:lnTo>
                  <a:pt x="169664" y="187523"/>
                </a:lnTo>
                <a:lnTo>
                  <a:pt x="178594" y="169664"/>
                </a:lnTo>
                <a:lnTo>
                  <a:pt x="187523" y="151805"/>
                </a:lnTo>
                <a:lnTo>
                  <a:pt x="196453" y="125016"/>
                </a:lnTo>
                <a:lnTo>
                  <a:pt x="205383" y="98227"/>
                </a:lnTo>
                <a:lnTo>
                  <a:pt x="205383" y="62508"/>
                </a:lnTo>
                <a:lnTo>
                  <a:pt x="214312" y="35719"/>
                </a:lnTo>
                <a:lnTo>
                  <a:pt x="214312" y="17859"/>
                </a:lnTo>
                <a:lnTo>
                  <a:pt x="20538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893594" y="125016"/>
            <a:ext cx="303610" cy="294680"/>
          </a:xfrm>
          <a:custGeom>
            <a:avLst/>
            <a:gdLst/>
            <a:ahLst/>
            <a:cxnLst/>
            <a:rect l="0" t="0" r="0" b="0"/>
            <a:pathLst>
              <a:path w="303610" h="294680">
                <a:moveTo>
                  <a:pt x="17859" y="62507"/>
                </a:moveTo>
                <a:lnTo>
                  <a:pt x="17859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53578"/>
                </a:lnTo>
                <a:lnTo>
                  <a:pt x="8929" y="98226"/>
                </a:lnTo>
                <a:lnTo>
                  <a:pt x="0" y="151804"/>
                </a:lnTo>
                <a:lnTo>
                  <a:pt x="0" y="205382"/>
                </a:lnTo>
                <a:lnTo>
                  <a:pt x="8929" y="250031"/>
                </a:lnTo>
                <a:lnTo>
                  <a:pt x="17859" y="276820"/>
                </a:lnTo>
                <a:lnTo>
                  <a:pt x="26789" y="294679"/>
                </a:lnTo>
                <a:lnTo>
                  <a:pt x="44648" y="294679"/>
                </a:lnTo>
                <a:lnTo>
                  <a:pt x="62508" y="276820"/>
                </a:lnTo>
                <a:lnTo>
                  <a:pt x="71437" y="258961"/>
                </a:lnTo>
                <a:lnTo>
                  <a:pt x="80367" y="232171"/>
                </a:lnTo>
                <a:lnTo>
                  <a:pt x="89297" y="214312"/>
                </a:lnTo>
                <a:lnTo>
                  <a:pt x="98226" y="196453"/>
                </a:lnTo>
                <a:lnTo>
                  <a:pt x="107156" y="160734"/>
                </a:lnTo>
                <a:lnTo>
                  <a:pt x="107156" y="133945"/>
                </a:lnTo>
                <a:lnTo>
                  <a:pt x="116086" y="107156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25015" y="151804"/>
                </a:lnTo>
                <a:lnTo>
                  <a:pt x="133945" y="205382"/>
                </a:lnTo>
                <a:lnTo>
                  <a:pt x="142875" y="241101"/>
                </a:lnTo>
                <a:lnTo>
                  <a:pt x="151804" y="276820"/>
                </a:lnTo>
                <a:lnTo>
                  <a:pt x="169664" y="294679"/>
                </a:lnTo>
                <a:lnTo>
                  <a:pt x="187523" y="294679"/>
                </a:lnTo>
                <a:lnTo>
                  <a:pt x="214312" y="285750"/>
                </a:lnTo>
                <a:lnTo>
                  <a:pt x="232172" y="267890"/>
                </a:lnTo>
                <a:lnTo>
                  <a:pt x="241101" y="241101"/>
                </a:lnTo>
                <a:lnTo>
                  <a:pt x="241101" y="214312"/>
                </a:lnTo>
                <a:lnTo>
                  <a:pt x="250031" y="187523"/>
                </a:lnTo>
                <a:lnTo>
                  <a:pt x="250031" y="151804"/>
                </a:lnTo>
                <a:lnTo>
                  <a:pt x="250031" y="107156"/>
                </a:lnTo>
                <a:lnTo>
                  <a:pt x="250031" y="62507"/>
                </a:lnTo>
                <a:lnTo>
                  <a:pt x="250031" y="26789"/>
                </a:lnTo>
                <a:lnTo>
                  <a:pt x="241101" y="8929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35718"/>
                </a:lnTo>
                <a:lnTo>
                  <a:pt x="232172" y="89296"/>
                </a:lnTo>
                <a:lnTo>
                  <a:pt x="250031" y="142875"/>
                </a:lnTo>
                <a:lnTo>
                  <a:pt x="276820" y="178593"/>
                </a:lnTo>
                <a:lnTo>
                  <a:pt x="303609" y="205382"/>
                </a:lnTo>
                <a:lnTo>
                  <a:pt x="303609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313289" y="366117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3571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44649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456164" y="107156"/>
            <a:ext cx="160735" cy="250032"/>
          </a:xfrm>
          <a:custGeom>
            <a:avLst/>
            <a:gdLst/>
            <a:ahLst/>
            <a:cxnLst/>
            <a:rect l="0" t="0" r="0" b="0"/>
            <a:pathLst>
              <a:path w="160735" h="250032">
                <a:moveTo>
                  <a:pt x="80367" y="17860"/>
                </a:moveTo>
                <a:lnTo>
                  <a:pt x="71438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60"/>
                </a:lnTo>
                <a:lnTo>
                  <a:pt x="26789" y="62508"/>
                </a:lnTo>
                <a:lnTo>
                  <a:pt x="8930" y="116086"/>
                </a:lnTo>
                <a:lnTo>
                  <a:pt x="0" y="169664"/>
                </a:lnTo>
                <a:lnTo>
                  <a:pt x="8930" y="214313"/>
                </a:lnTo>
                <a:lnTo>
                  <a:pt x="26789" y="232172"/>
                </a:lnTo>
                <a:lnTo>
                  <a:pt x="62508" y="250031"/>
                </a:lnTo>
                <a:lnTo>
                  <a:pt x="98227" y="250031"/>
                </a:lnTo>
                <a:lnTo>
                  <a:pt x="133945" y="250031"/>
                </a:lnTo>
                <a:lnTo>
                  <a:pt x="151805" y="241102"/>
                </a:lnTo>
                <a:lnTo>
                  <a:pt x="160734" y="232172"/>
                </a:lnTo>
                <a:lnTo>
                  <a:pt x="160734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661547" y="98227"/>
            <a:ext cx="116087" cy="294680"/>
          </a:xfrm>
          <a:custGeom>
            <a:avLst/>
            <a:gdLst/>
            <a:ahLst/>
            <a:cxnLst/>
            <a:rect l="0" t="0" r="0" b="0"/>
            <a:pathLst>
              <a:path w="116087" h="294680">
                <a:moveTo>
                  <a:pt x="53578" y="26789"/>
                </a:moveTo>
                <a:lnTo>
                  <a:pt x="53578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62507"/>
                </a:lnTo>
                <a:lnTo>
                  <a:pt x="0" y="80367"/>
                </a:lnTo>
                <a:lnTo>
                  <a:pt x="8930" y="98226"/>
                </a:lnTo>
                <a:lnTo>
                  <a:pt x="17859" y="116085"/>
                </a:lnTo>
                <a:lnTo>
                  <a:pt x="26789" y="133945"/>
                </a:lnTo>
                <a:lnTo>
                  <a:pt x="62508" y="160734"/>
                </a:lnTo>
                <a:lnTo>
                  <a:pt x="98226" y="187523"/>
                </a:lnTo>
                <a:lnTo>
                  <a:pt x="116086" y="205382"/>
                </a:lnTo>
                <a:lnTo>
                  <a:pt x="116086" y="232171"/>
                </a:lnTo>
                <a:lnTo>
                  <a:pt x="98226" y="250031"/>
                </a:lnTo>
                <a:lnTo>
                  <a:pt x="71437" y="276820"/>
                </a:lnTo>
                <a:lnTo>
                  <a:pt x="44648" y="285750"/>
                </a:lnTo>
                <a:lnTo>
                  <a:pt x="26789" y="294679"/>
                </a:lnTo>
                <a:lnTo>
                  <a:pt x="8930" y="285750"/>
                </a:lnTo>
                <a:lnTo>
                  <a:pt x="8930" y="276820"/>
                </a:lnTo>
                <a:lnTo>
                  <a:pt x="17859" y="258960"/>
                </a:lnTo>
                <a:lnTo>
                  <a:pt x="26789" y="250031"/>
                </a:lnTo>
                <a:lnTo>
                  <a:pt x="35719" y="232171"/>
                </a:lnTo>
                <a:lnTo>
                  <a:pt x="35719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831211" y="169664"/>
            <a:ext cx="250032" cy="196454"/>
          </a:xfrm>
          <a:custGeom>
            <a:avLst/>
            <a:gdLst/>
            <a:ahLst/>
            <a:cxnLst/>
            <a:rect l="0" t="0" r="0" b="0"/>
            <a:pathLst>
              <a:path w="250032" h="196454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44648"/>
                </a:lnTo>
                <a:lnTo>
                  <a:pt x="53578" y="44648"/>
                </a:lnTo>
                <a:lnTo>
                  <a:pt x="71437" y="35719"/>
                </a:lnTo>
                <a:lnTo>
                  <a:pt x="80367" y="26789"/>
                </a:lnTo>
                <a:lnTo>
                  <a:pt x="98227" y="1785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62508" y="17859"/>
                </a:lnTo>
                <a:lnTo>
                  <a:pt x="26789" y="53578"/>
                </a:lnTo>
                <a:lnTo>
                  <a:pt x="0" y="98227"/>
                </a:lnTo>
                <a:lnTo>
                  <a:pt x="0" y="142875"/>
                </a:lnTo>
                <a:lnTo>
                  <a:pt x="17859" y="169664"/>
                </a:lnTo>
                <a:lnTo>
                  <a:pt x="53578" y="187523"/>
                </a:lnTo>
                <a:lnTo>
                  <a:pt x="89297" y="196453"/>
                </a:lnTo>
                <a:lnTo>
                  <a:pt x="142875" y="196453"/>
                </a:lnTo>
                <a:lnTo>
                  <a:pt x="187523" y="187523"/>
                </a:lnTo>
                <a:lnTo>
                  <a:pt x="223242" y="187523"/>
                </a:lnTo>
                <a:lnTo>
                  <a:pt x="241102" y="17859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0031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108031" y="348258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233047" y="125016"/>
            <a:ext cx="89298" cy="232172"/>
          </a:xfrm>
          <a:custGeom>
            <a:avLst/>
            <a:gdLst/>
            <a:ahLst/>
            <a:cxnLst/>
            <a:rect l="0" t="0" r="0" b="0"/>
            <a:pathLst>
              <a:path w="89298" h="232172">
                <a:moveTo>
                  <a:pt x="80367" y="17859"/>
                </a:move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8"/>
                </a:lnTo>
                <a:lnTo>
                  <a:pt x="35719" y="44648"/>
                </a:lnTo>
                <a:lnTo>
                  <a:pt x="44648" y="53578"/>
                </a:lnTo>
                <a:lnTo>
                  <a:pt x="53578" y="62507"/>
                </a:lnTo>
                <a:lnTo>
                  <a:pt x="62508" y="71437"/>
                </a:lnTo>
                <a:lnTo>
                  <a:pt x="80367" y="107156"/>
                </a:lnTo>
                <a:lnTo>
                  <a:pt x="89297" y="142875"/>
                </a:lnTo>
                <a:lnTo>
                  <a:pt x="71437" y="178593"/>
                </a:lnTo>
                <a:lnTo>
                  <a:pt x="44648" y="205382"/>
                </a:lnTo>
                <a:lnTo>
                  <a:pt x="17859" y="223242"/>
                </a:lnTo>
                <a:lnTo>
                  <a:pt x="0" y="232171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14312"/>
                </a:lnTo>
                <a:lnTo>
                  <a:pt x="26789" y="205382"/>
                </a:lnTo>
                <a:lnTo>
                  <a:pt x="35719" y="196453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465219" y="142875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53578" y="893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8929" y="62508"/>
                </a:lnTo>
                <a:lnTo>
                  <a:pt x="0" y="107156"/>
                </a:lnTo>
                <a:lnTo>
                  <a:pt x="0" y="142875"/>
                </a:lnTo>
                <a:lnTo>
                  <a:pt x="17859" y="178594"/>
                </a:lnTo>
                <a:lnTo>
                  <a:pt x="35719" y="187523"/>
                </a:lnTo>
                <a:lnTo>
                  <a:pt x="62508" y="187523"/>
                </a:lnTo>
                <a:lnTo>
                  <a:pt x="80367" y="187523"/>
                </a:lnTo>
                <a:lnTo>
                  <a:pt x="89297" y="187523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724180" y="321469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804547" y="187523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35719"/>
                </a:lnTo>
                <a:lnTo>
                  <a:pt x="26789" y="71438"/>
                </a:lnTo>
                <a:lnTo>
                  <a:pt x="35719" y="98227"/>
                </a:lnTo>
                <a:lnTo>
                  <a:pt x="62508" y="125016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42875" y="133946"/>
                </a:lnTo>
                <a:lnTo>
                  <a:pt x="160734" y="125016"/>
                </a:lnTo>
                <a:lnTo>
                  <a:pt x="178594" y="116086"/>
                </a:lnTo>
                <a:lnTo>
                  <a:pt x="17859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974211" y="80367"/>
            <a:ext cx="357188" cy="294681"/>
          </a:xfrm>
          <a:custGeom>
            <a:avLst/>
            <a:gdLst/>
            <a:ahLst/>
            <a:cxnLst/>
            <a:rect l="0" t="0" r="0" b="0"/>
            <a:pathLst>
              <a:path w="357188" h="294681">
                <a:moveTo>
                  <a:pt x="71437" y="142875"/>
                </a:moveTo>
                <a:lnTo>
                  <a:pt x="71437" y="151805"/>
                </a:lnTo>
                <a:lnTo>
                  <a:pt x="71437" y="151805"/>
                </a:lnTo>
                <a:lnTo>
                  <a:pt x="71437" y="160735"/>
                </a:lnTo>
                <a:lnTo>
                  <a:pt x="62508" y="160735"/>
                </a:lnTo>
                <a:lnTo>
                  <a:pt x="53578" y="169664"/>
                </a:lnTo>
                <a:lnTo>
                  <a:pt x="44648" y="178594"/>
                </a:lnTo>
                <a:lnTo>
                  <a:pt x="17859" y="19645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17859" y="267891"/>
                </a:lnTo>
                <a:lnTo>
                  <a:pt x="35719" y="276820"/>
                </a:lnTo>
                <a:lnTo>
                  <a:pt x="53578" y="267891"/>
                </a:lnTo>
                <a:lnTo>
                  <a:pt x="62508" y="267891"/>
                </a:lnTo>
                <a:lnTo>
                  <a:pt x="71437" y="258961"/>
                </a:lnTo>
                <a:lnTo>
                  <a:pt x="80367" y="250031"/>
                </a:lnTo>
                <a:lnTo>
                  <a:pt x="89297" y="232172"/>
                </a:lnTo>
                <a:lnTo>
                  <a:pt x="98227" y="205383"/>
                </a:lnTo>
                <a:lnTo>
                  <a:pt x="107156" y="178594"/>
                </a:lnTo>
                <a:lnTo>
                  <a:pt x="107156" y="133945"/>
                </a:lnTo>
                <a:lnTo>
                  <a:pt x="116086" y="98227"/>
                </a:lnTo>
                <a:lnTo>
                  <a:pt x="116086" y="62508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89297" y="71438"/>
                </a:lnTo>
                <a:lnTo>
                  <a:pt x="89297" y="133945"/>
                </a:lnTo>
                <a:lnTo>
                  <a:pt x="98227" y="187524"/>
                </a:lnTo>
                <a:lnTo>
                  <a:pt x="107156" y="223242"/>
                </a:lnTo>
                <a:lnTo>
                  <a:pt x="125016" y="241102"/>
                </a:lnTo>
                <a:lnTo>
                  <a:pt x="133945" y="250031"/>
                </a:lnTo>
                <a:lnTo>
                  <a:pt x="142875" y="250031"/>
                </a:lnTo>
                <a:lnTo>
                  <a:pt x="151805" y="250031"/>
                </a:lnTo>
                <a:lnTo>
                  <a:pt x="160734" y="241102"/>
                </a:lnTo>
                <a:lnTo>
                  <a:pt x="169664" y="232172"/>
                </a:lnTo>
                <a:lnTo>
                  <a:pt x="178594" y="214313"/>
                </a:lnTo>
                <a:lnTo>
                  <a:pt x="187523" y="196453"/>
                </a:lnTo>
                <a:lnTo>
                  <a:pt x="196453" y="178594"/>
                </a:lnTo>
                <a:lnTo>
                  <a:pt x="205383" y="160735"/>
                </a:lnTo>
                <a:lnTo>
                  <a:pt x="205383" y="151805"/>
                </a:lnTo>
                <a:lnTo>
                  <a:pt x="205383" y="142875"/>
                </a:lnTo>
                <a:lnTo>
                  <a:pt x="205383" y="160735"/>
                </a:lnTo>
                <a:lnTo>
                  <a:pt x="205383" y="178594"/>
                </a:lnTo>
                <a:lnTo>
                  <a:pt x="205383" y="214313"/>
                </a:lnTo>
                <a:lnTo>
                  <a:pt x="205383" y="241102"/>
                </a:lnTo>
                <a:lnTo>
                  <a:pt x="205383" y="267891"/>
                </a:lnTo>
                <a:lnTo>
                  <a:pt x="214312" y="276820"/>
                </a:lnTo>
                <a:lnTo>
                  <a:pt x="223241" y="276820"/>
                </a:lnTo>
                <a:lnTo>
                  <a:pt x="232171" y="267891"/>
                </a:lnTo>
                <a:lnTo>
                  <a:pt x="241101" y="258961"/>
                </a:lnTo>
                <a:lnTo>
                  <a:pt x="241101" y="250031"/>
                </a:lnTo>
                <a:lnTo>
                  <a:pt x="250030" y="232172"/>
                </a:lnTo>
                <a:lnTo>
                  <a:pt x="258960" y="214313"/>
                </a:lnTo>
                <a:lnTo>
                  <a:pt x="267890" y="196453"/>
                </a:lnTo>
                <a:lnTo>
                  <a:pt x="267890" y="178594"/>
                </a:lnTo>
                <a:lnTo>
                  <a:pt x="276819" y="160735"/>
                </a:lnTo>
                <a:lnTo>
                  <a:pt x="285749" y="160735"/>
                </a:lnTo>
                <a:lnTo>
                  <a:pt x="285749" y="160735"/>
                </a:lnTo>
                <a:lnTo>
                  <a:pt x="285749" y="187524"/>
                </a:lnTo>
                <a:lnTo>
                  <a:pt x="285749" y="223242"/>
                </a:lnTo>
                <a:lnTo>
                  <a:pt x="285749" y="258961"/>
                </a:lnTo>
                <a:lnTo>
                  <a:pt x="294679" y="276820"/>
                </a:lnTo>
                <a:lnTo>
                  <a:pt x="303609" y="294680"/>
                </a:lnTo>
                <a:lnTo>
                  <a:pt x="312538" y="294680"/>
                </a:lnTo>
                <a:lnTo>
                  <a:pt x="321468" y="294680"/>
                </a:lnTo>
                <a:lnTo>
                  <a:pt x="330398" y="276820"/>
                </a:lnTo>
                <a:lnTo>
                  <a:pt x="330398" y="258961"/>
                </a:lnTo>
                <a:lnTo>
                  <a:pt x="339327" y="250031"/>
                </a:lnTo>
                <a:lnTo>
                  <a:pt x="348257" y="232172"/>
                </a:lnTo>
                <a:lnTo>
                  <a:pt x="357187" y="214313"/>
                </a:lnTo>
                <a:lnTo>
                  <a:pt x="357187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331398" y="62508"/>
            <a:ext cx="98227" cy="401837"/>
          </a:xfrm>
          <a:custGeom>
            <a:avLst/>
            <a:gdLst/>
            <a:ahLst/>
            <a:cxnLst/>
            <a:rect l="0" t="0" r="0" b="0"/>
            <a:pathLst>
              <a:path w="98227" h="401837">
                <a:moveTo>
                  <a:pt x="98226" y="0"/>
                </a:moveTo>
                <a:lnTo>
                  <a:pt x="98226" y="0"/>
                </a:lnTo>
                <a:lnTo>
                  <a:pt x="98226" y="8929"/>
                </a:lnTo>
                <a:lnTo>
                  <a:pt x="98226" y="17859"/>
                </a:lnTo>
                <a:lnTo>
                  <a:pt x="80367" y="71437"/>
                </a:lnTo>
                <a:lnTo>
                  <a:pt x="62507" y="142875"/>
                </a:lnTo>
                <a:lnTo>
                  <a:pt x="35718" y="214312"/>
                </a:lnTo>
                <a:lnTo>
                  <a:pt x="17859" y="294679"/>
                </a:lnTo>
                <a:lnTo>
                  <a:pt x="8929" y="357187"/>
                </a:lnTo>
                <a:lnTo>
                  <a:pt x="0" y="383976"/>
                </a:lnTo>
                <a:lnTo>
                  <a:pt x="0" y="401836"/>
                </a:lnTo>
                <a:lnTo>
                  <a:pt x="8929" y="392906"/>
                </a:lnTo>
                <a:lnTo>
                  <a:pt x="26789" y="383976"/>
                </a:lnTo>
                <a:lnTo>
                  <a:pt x="35718" y="357187"/>
                </a:lnTo>
                <a:lnTo>
                  <a:pt x="35718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456413" y="169664"/>
            <a:ext cx="250033" cy="223243"/>
          </a:xfrm>
          <a:custGeom>
            <a:avLst/>
            <a:gdLst/>
            <a:ahLst/>
            <a:cxnLst/>
            <a:rect l="0" t="0" r="0" b="0"/>
            <a:pathLst>
              <a:path w="250033" h="223243">
                <a:moveTo>
                  <a:pt x="98227" y="125016"/>
                </a:moveTo>
                <a:lnTo>
                  <a:pt x="98227" y="133945"/>
                </a:lnTo>
                <a:lnTo>
                  <a:pt x="98227" y="133945"/>
                </a:lnTo>
                <a:lnTo>
                  <a:pt x="98227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16086"/>
                </a:lnTo>
                <a:lnTo>
                  <a:pt x="80367" y="116086"/>
                </a:lnTo>
                <a:lnTo>
                  <a:pt x="80367" y="107156"/>
                </a:lnTo>
                <a:lnTo>
                  <a:pt x="80367" y="98227"/>
                </a:lnTo>
                <a:lnTo>
                  <a:pt x="71438" y="98227"/>
                </a:lnTo>
                <a:lnTo>
                  <a:pt x="53578" y="98227"/>
                </a:lnTo>
                <a:lnTo>
                  <a:pt x="35719" y="125016"/>
                </a:lnTo>
                <a:lnTo>
                  <a:pt x="1786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205383"/>
                </a:lnTo>
                <a:lnTo>
                  <a:pt x="44649" y="187523"/>
                </a:lnTo>
                <a:lnTo>
                  <a:pt x="53578" y="178594"/>
                </a:lnTo>
                <a:lnTo>
                  <a:pt x="53578" y="169664"/>
                </a:lnTo>
                <a:lnTo>
                  <a:pt x="62508" y="151805"/>
                </a:lnTo>
                <a:lnTo>
                  <a:pt x="62508" y="133945"/>
                </a:lnTo>
                <a:lnTo>
                  <a:pt x="71438" y="107156"/>
                </a:lnTo>
                <a:lnTo>
                  <a:pt x="71438" y="71438"/>
                </a:lnTo>
                <a:lnTo>
                  <a:pt x="80367" y="44648"/>
                </a:lnTo>
                <a:lnTo>
                  <a:pt x="80367" y="2678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26789"/>
                </a:lnTo>
                <a:lnTo>
                  <a:pt x="62508" y="71438"/>
                </a:lnTo>
                <a:lnTo>
                  <a:pt x="62508" y="116086"/>
                </a:lnTo>
                <a:lnTo>
                  <a:pt x="71438" y="160734"/>
                </a:lnTo>
                <a:lnTo>
                  <a:pt x="80367" y="187523"/>
                </a:lnTo>
                <a:lnTo>
                  <a:pt x="89297" y="214313"/>
                </a:lnTo>
                <a:lnTo>
                  <a:pt x="98227" y="223242"/>
                </a:lnTo>
                <a:lnTo>
                  <a:pt x="107157" y="223242"/>
                </a:lnTo>
                <a:lnTo>
                  <a:pt x="116086" y="214313"/>
                </a:lnTo>
                <a:lnTo>
                  <a:pt x="125016" y="205383"/>
                </a:lnTo>
                <a:lnTo>
                  <a:pt x="125016" y="187523"/>
                </a:lnTo>
                <a:lnTo>
                  <a:pt x="125016" y="169664"/>
                </a:lnTo>
                <a:lnTo>
                  <a:pt x="133946" y="151805"/>
                </a:lnTo>
                <a:lnTo>
                  <a:pt x="133946" y="142875"/>
                </a:lnTo>
                <a:lnTo>
                  <a:pt x="133946" y="116086"/>
                </a:lnTo>
                <a:lnTo>
                  <a:pt x="133946" y="107156"/>
                </a:lnTo>
                <a:lnTo>
                  <a:pt x="142875" y="98227"/>
                </a:lnTo>
                <a:lnTo>
                  <a:pt x="142875" y="98227"/>
                </a:lnTo>
                <a:lnTo>
                  <a:pt x="151805" y="116086"/>
                </a:lnTo>
                <a:lnTo>
                  <a:pt x="160735" y="133945"/>
                </a:lnTo>
                <a:lnTo>
                  <a:pt x="169664" y="169664"/>
                </a:lnTo>
                <a:lnTo>
                  <a:pt x="178594" y="187523"/>
                </a:lnTo>
                <a:lnTo>
                  <a:pt x="187524" y="205383"/>
                </a:lnTo>
                <a:lnTo>
                  <a:pt x="196453" y="214313"/>
                </a:lnTo>
                <a:lnTo>
                  <a:pt x="196453" y="214313"/>
                </a:lnTo>
                <a:lnTo>
                  <a:pt x="196453" y="205383"/>
                </a:lnTo>
                <a:lnTo>
                  <a:pt x="205383" y="196453"/>
                </a:lnTo>
                <a:lnTo>
                  <a:pt x="205383" y="178594"/>
                </a:lnTo>
                <a:lnTo>
                  <a:pt x="205383" y="160734"/>
                </a:lnTo>
                <a:lnTo>
                  <a:pt x="205383" y="151805"/>
                </a:lnTo>
                <a:lnTo>
                  <a:pt x="214313" y="133945"/>
                </a:lnTo>
                <a:lnTo>
                  <a:pt x="214313" y="116086"/>
                </a:lnTo>
                <a:lnTo>
                  <a:pt x="214313" y="98227"/>
                </a:lnTo>
                <a:lnTo>
                  <a:pt x="223242" y="89297"/>
                </a:lnTo>
                <a:lnTo>
                  <a:pt x="223242" y="80367"/>
                </a:lnTo>
                <a:lnTo>
                  <a:pt x="232172" y="80367"/>
                </a:lnTo>
                <a:lnTo>
                  <a:pt x="232172" y="89297"/>
                </a:lnTo>
                <a:lnTo>
                  <a:pt x="241102" y="89297"/>
                </a:lnTo>
                <a:lnTo>
                  <a:pt x="241102" y="98227"/>
                </a:lnTo>
                <a:lnTo>
                  <a:pt x="250032" y="98227"/>
                </a:lnTo>
                <a:lnTo>
                  <a:pt x="250032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06445" y="294680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44648"/>
                </a:lnTo>
                <a:lnTo>
                  <a:pt x="44648" y="44648"/>
                </a:lnTo>
                <a:lnTo>
                  <a:pt x="44648" y="35718"/>
                </a:lnTo>
                <a:lnTo>
                  <a:pt x="44648" y="26789"/>
                </a:lnTo>
                <a:lnTo>
                  <a:pt x="44648" y="1785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760023" y="250031"/>
            <a:ext cx="71438" cy="196454"/>
          </a:xfrm>
          <a:custGeom>
            <a:avLst/>
            <a:gdLst/>
            <a:ahLst/>
            <a:cxnLst/>
            <a:rect l="0" t="0" r="0" b="0"/>
            <a:pathLst>
              <a:path w="71438" h="196454">
                <a:moveTo>
                  <a:pt x="26789" y="26789"/>
                </a:moveTo>
                <a:lnTo>
                  <a:pt x="2678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8" y="98227"/>
                </a:lnTo>
                <a:lnTo>
                  <a:pt x="35718" y="125016"/>
                </a:lnTo>
                <a:lnTo>
                  <a:pt x="26789" y="142875"/>
                </a:lnTo>
                <a:lnTo>
                  <a:pt x="17859" y="160735"/>
                </a:lnTo>
                <a:lnTo>
                  <a:pt x="17859" y="178594"/>
                </a:lnTo>
                <a:lnTo>
                  <a:pt x="8929" y="187524"/>
                </a:lnTo>
                <a:lnTo>
                  <a:pt x="8929" y="196453"/>
                </a:lnTo>
                <a:lnTo>
                  <a:pt x="17859" y="196453"/>
                </a:lnTo>
                <a:lnTo>
                  <a:pt x="17859" y="18752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25016"/>
                </a:lnTo>
                <a:lnTo>
                  <a:pt x="26789" y="107156"/>
                </a:lnTo>
                <a:lnTo>
                  <a:pt x="26789" y="98227"/>
                </a:lnTo>
                <a:lnTo>
                  <a:pt x="35718" y="71438"/>
                </a:lnTo>
                <a:lnTo>
                  <a:pt x="35718" y="44649"/>
                </a:lnTo>
                <a:lnTo>
                  <a:pt x="44648" y="26789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17860"/>
                </a:lnTo>
                <a:lnTo>
                  <a:pt x="62507" y="44649"/>
                </a:lnTo>
                <a:lnTo>
                  <a:pt x="44648" y="71438"/>
                </a:lnTo>
                <a:lnTo>
                  <a:pt x="26789" y="89297"/>
                </a:lnTo>
                <a:lnTo>
                  <a:pt x="17859" y="98227"/>
                </a:lnTo>
                <a:lnTo>
                  <a:pt x="8929" y="89297"/>
                </a:lnTo>
                <a:lnTo>
                  <a:pt x="0" y="80367"/>
                </a:lnTo>
                <a:lnTo>
                  <a:pt x="0" y="71438"/>
                </a:lnTo>
                <a:lnTo>
                  <a:pt x="8929" y="62508"/>
                </a:lnTo>
                <a:lnTo>
                  <a:pt x="892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804671" y="142875"/>
            <a:ext cx="62509" cy="178595"/>
          </a:xfrm>
          <a:custGeom>
            <a:avLst/>
            <a:gdLst/>
            <a:ahLst/>
            <a:cxnLst/>
            <a:rect l="0" t="0" r="0" b="0"/>
            <a:pathLst>
              <a:path w="62509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9" y="133945"/>
                </a:lnTo>
                <a:lnTo>
                  <a:pt x="44649" y="12501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33945"/>
                </a:lnTo>
                <a:lnTo>
                  <a:pt x="62508" y="151805"/>
                </a:lnTo>
                <a:lnTo>
                  <a:pt x="62508" y="160734"/>
                </a:lnTo>
                <a:lnTo>
                  <a:pt x="6250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893968" y="250031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911827" y="250031"/>
            <a:ext cx="44650" cy="71439"/>
          </a:xfrm>
          <a:custGeom>
            <a:avLst/>
            <a:gdLst/>
            <a:ahLst/>
            <a:cxnLst/>
            <a:rect l="0" t="0" r="0" b="0"/>
            <a:pathLst>
              <a:path w="44650" h="71439">
                <a:moveTo>
                  <a:pt x="44649" y="0"/>
                </a:moveTo>
                <a:lnTo>
                  <a:pt x="35719" y="8930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438554" y="383977"/>
            <a:ext cx="598290" cy="98227"/>
          </a:xfrm>
          <a:custGeom>
            <a:avLst/>
            <a:gdLst/>
            <a:ahLst/>
            <a:cxnLst/>
            <a:rect l="0" t="0" r="0" b="0"/>
            <a:pathLst>
              <a:path w="598290" h="98227">
                <a:moveTo>
                  <a:pt x="0" y="98226"/>
                </a:move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89296"/>
                </a:lnTo>
                <a:lnTo>
                  <a:pt x="44648" y="89296"/>
                </a:lnTo>
                <a:lnTo>
                  <a:pt x="71437" y="80367"/>
                </a:lnTo>
                <a:lnTo>
                  <a:pt x="125016" y="80367"/>
                </a:lnTo>
                <a:lnTo>
                  <a:pt x="178594" y="71437"/>
                </a:lnTo>
                <a:lnTo>
                  <a:pt x="223242" y="62507"/>
                </a:lnTo>
                <a:lnTo>
                  <a:pt x="267891" y="53578"/>
                </a:lnTo>
                <a:lnTo>
                  <a:pt x="303609" y="53578"/>
                </a:lnTo>
                <a:lnTo>
                  <a:pt x="357187" y="44648"/>
                </a:lnTo>
                <a:lnTo>
                  <a:pt x="419695" y="35718"/>
                </a:lnTo>
                <a:lnTo>
                  <a:pt x="473273" y="17859"/>
                </a:lnTo>
                <a:lnTo>
                  <a:pt x="526851" y="17859"/>
                </a:lnTo>
                <a:lnTo>
                  <a:pt x="571500" y="8929"/>
                </a:lnTo>
                <a:lnTo>
                  <a:pt x="589359" y="0"/>
                </a:lnTo>
                <a:lnTo>
                  <a:pt x="598289" y="0"/>
                </a:lnTo>
                <a:lnTo>
                  <a:pt x="598289" y="0"/>
                </a:lnTo>
                <a:lnTo>
                  <a:pt x="589359" y="0"/>
                </a:lnTo>
                <a:lnTo>
                  <a:pt x="580430" y="0"/>
                </a:lnTo>
                <a:lnTo>
                  <a:pt x="5804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697141" y="383977"/>
            <a:ext cx="2982515" cy="562571"/>
          </a:xfrm>
          <a:custGeom>
            <a:avLst/>
            <a:gdLst/>
            <a:ahLst/>
            <a:cxnLst/>
            <a:rect l="0" t="0" r="0" b="0"/>
            <a:pathLst>
              <a:path w="2982515" h="562571">
                <a:moveTo>
                  <a:pt x="2973585" y="98226"/>
                </a:moveTo>
                <a:lnTo>
                  <a:pt x="2973585" y="98226"/>
                </a:lnTo>
                <a:lnTo>
                  <a:pt x="2973585" y="98226"/>
                </a:lnTo>
                <a:lnTo>
                  <a:pt x="2973585" y="98226"/>
                </a:lnTo>
                <a:lnTo>
                  <a:pt x="2973585" y="98226"/>
                </a:lnTo>
                <a:lnTo>
                  <a:pt x="2973585" y="98226"/>
                </a:lnTo>
                <a:lnTo>
                  <a:pt x="2973585" y="107156"/>
                </a:lnTo>
                <a:lnTo>
                  <a:pt x="2973585" y="116085"/>
                </a:lnTo>
                <a:lnTo>
                  <a:pt x="2973585" y="125015"/>
                </a:lnTo>
                <a:lnTo>
                  <a:pt x="2973585" y="133945"/>
                </a:lnTo>
                <a:lnTo>
                  <a:pt x="2982514" y="142875"/>
                </a:lnTo>
                <a:lnTo>
                  <a:pt x="2982514" y="151804"/>
                </a:lnTo>
                <a:lnTo>
                  <a:pt x="2982514" y="160734"/>
                </a:lnTo>
                <a:lnTo>
                  <a:pt x="2982514" y="169664"/>
                </a:lnTo>
                <a:lnTo>
                  <a:pt x="2982514" y="187523"/>
                </a:lnTo>
                <a:lnTo>
                  <a:pt x="2973585" y="205382"/>
                </a:lnTo>
                <a:lnTo>
                  <a:pt x="2973585" y="214312"/>
                </a:lnTo>
                <a:lnTo>
                  <a:pt x="2964655" y="232171"/>
                </a:lnTo>
                <a:lnTo>
                  <a:pt x="2964655" y="250031"/>
                </a:lnTo>
                <a:lnTo>
                  <a:pt x="2964655" y="258961"/>
                </a:lnTo>
                <a:lnTo>
                  <a:pt x="2964655" y="276820"/>
                </a:lnTo>
                <a:lnTo>
                  <a:pt x="2964655" y="285750"/>
                </a:lnTo>
                <a:lnTo>
                  <a:pt x="2964655" y="303609"/>
                </a:lnTo>
                <a:lnTo>
                  <a:pt x="2955725" y="312539"/>
                </a:lnTo>
                <a:lnTo>
                  <a:pt x="2946796" y="330398"/>
                </a:lnTo>
                <a:lnTo>
                  <a:pt x="2946796" y="339328"/>
                </a:lnTo>
                <a:lnTo>
                  <a:pt x="2946796" y="348257"/>
                </a:lnTo>
                <a:lnTo>
                  <a:pt x="2937866" y="366117"/>
                </a:lnTo>
                <a:lnTo>
                  <a:pt x="2937866" y="375046"/>
                </a:lnTo>
                <a:lnTo>
                  <a:pt x="2928936" y="392906"/>
                </a:lnTo>
                <a:lnTo>
                  <a:pt x="2911077" y="401835"/>
                </a:lnTo>
                <a:lnTo>
                  <a:pt x="2893218" y="410765"/>
                </a:lnTo>
                <a:lnTo>
                  <a:pt x="2875358" y="419695"/>
                </a:lnTo>
                <a:lnTo>
                  <a:pt x="2857499" y="428624"/>
                </a:lnTo>
                <a:lnTo>
                  <a:pt x="2839639" y="437554"/>
                </a:lnTo>
                <a:lnTo>
                  <a:pt x="2830710" y="446484"/>
                </a:lnTo>
                <a:lnTo>
                  <a:pt x="2803921" y="446484"/>
                </a:lnTo>
                <a:lnTo>
                  <a:pt x="2794991" y="455414"/>
                </a:lnTo>
                <a:lnTo>
                  <a:pt x="2768202" y="464343"/>
                </a:lnTo>
                <a:lnTo>
                  <a:pt x="2750343" y="464343"/>
                </a:lnTo>
                <a:lnTo>
                  <a:pt x="2732483" y="473273"/>
                </a:lnTo>
                <a:lnTo>
                  <a:pt x="2705694" y="482203"/>
                </a:lnTo>
                <a:lnTo>
                  <a:pt x="2678905" y="482203"/>
                </a:lnTo>
                <a:lnTo>
                  <a:pt x="2652116" y="491132"/>
                </a:lnTo>
                <a:lnTo>
                  <a:pt x="2634257" y="491132"/>
                </a:lnTo>
                <a:lnTo>
                  <a:pt x="2607468" y="491132"/>
                </a:lnTo>
                <a:lnTo>
                  <a:pt x="2589608" y="500062"/>
                </a:lnTo>
                <a:lnTo>
                  <a:pt x="2562819" y="500062"/>
                </a:lnTo>
                <a:lnTo>
                  <a:pt x="2536030" y="500062"/>
                </a:lnTo>
                <a:lnTo>
                  <a:pt x="2509241" y="500062"/>
                </a:lnTo>
                <a:lnTo>
                  <a:pt x="2482453" y="500062"/>
                </a:lnTo>
                <a:lnTo>
                  <a:pt x="2455664" y="500062"/>
                </a:lnTo>
                <a:lnTo>
                  <a:pt x="2428875" y="500062"/>
                </a:lnTo>
                <a:lnTo>
                  <a:pt x="2393156" y="500062"/>
                </a:lnTo>
                <a:lnTo>
                  <a:pt x="2366367" y="508992"/>
                </a:lnTo>
                <a:lnTo>
                  <a:pt x="2348507" y="508992"/>
                </a:lnTo>
                <a:lnTo>
                  <a:pt x="2321718" y="508992"/>
                </a:lnTo>
                <a:lnTo>
                  <a:pt x="2294929" y="508992"/>
                </a:lnTo>
                <a:lnTo>
                  <a:pt x="2277070" y="508992"/>
                </a:lnTo>
                <a:lnTo>
                  <a:pt x="2259211" y="500062"/>
                </a:lnTo>
                <a:lnTo>
                  <a:pt x="2232422" y="500062"/>
                </a:lnTo>
                <a:lnTo>
                  <a:pt x="2214562" y="500062"/>
                </a:lnTo>
                <a:lnTo>
                  <a:pt x="2196703" y="500062"/>
                </a:lnTo>
                <a:lnTo>
                  <a:pt x="2187773" y="491132"/>
                </a:lnTo>
                <a:lnTo>
                  <a:pt x="2169914" y="491132"/>
                </a:lnTo>
                <a:lnTo>
                  <a:pt x="2152054" y="482203"/>
                </a:lnTo>
                <a:lnTo>
                  <a:pt x="2143125" y="482203"/>
                </a:lnTo>
                <a:lnTo>
                  <a:pt x="2125265" y="482203"/>
                </a:lnTo>
                <a:lnTo>
                  <a:pt x="2116336" y="482203"/>
                </a:lnTo>
                <a:lnTo>
                  <a:pt x="2098476" y="482203"/>
                </a:lnTo>
                <a:lnTo>
                  <a:pt x="2080617" y="482203"/>
                </a:lnTo>
                <a:lnTo>
                  <a:pt x="2062757" y="482203"/>
                </a:lnTo>
                <a:lnTo>
                  <a:pt x="2044898" y="482203"/>
                </a:lnTo>
                <a:lnTo>
                  <a:pt x="2027039" y="482203"/>
                </a:lnTo>
                <a:lnTo>
                  <a:pt x="2009179" y="491132"/>
                </a:lnTo>
                <a:lnTo>
                  <a:pt x="1982390" y="491132"/>
                </a:lnTo>
                <a:lnTo>
                  <a:pt x="1964531" y="491132"/>
                </a:lnTo>
                <a:lnTo>
                  <a:pt x="1946672" y="491132"/>
                </a:lnTo>
                <a:lnTo>
                  <a:pt x="1919882" y="500062"/>
                </a:lnTo>
                <a:lnTo>
                  <a:pt x="1893093" y="500062"/>
                </a:lnTo>
                <a:lnTo>
                  <a:pt x="1866304" y="500062"/>
                </a:lnTo>
                <a:lnTo>
                  <a:pt x="1839515" y="500062"/>
                </a:lnTo>
                <a:lnTo>
                  <a:pt x="1821656" y="500062"/>
                </a:lnTo>
                <a:lnTo>
                  <a:pt x="1794867" y="500062"/>
                </a:lnTo>
                <a:lnTo>
                  <a:pt x="1768078" y="500062"/>
                </a:lnTo>
                <a:lnTo>
                  <a:pt x="1741289" y="500062"/>
                </a:lnTo>
                <a:lnTo>
                  <a:pt x="1714500" y="500062"/>
                </a:lnTo>
                <a:lnTo>
                  <a:pt x="1687711" y="500062"/>
                </a:lnTo>
                <a:lnTo>
                  <a:pt x="1669851" y="500062"/>
                </a:lnTo>
                <a:lnTo>
                  <a:pt x="1643062" y="500062"/>
                </a:lnTo>
                <a:lnTo>
                  <a:pt x="1616273" y="491132"/>
                </a:lnTo>
                <a:lnTo>
                  <a:pt x="1589484" y="491132"/>
                </a:lnTo>
                <a:lnTo>
                  <a:pt x="1571625" y="491132"/>
                </a:lnTo>
                <a:lnTo>
                  <a:pt x="1544836" y="491132"/>
                </a:lnTo>
                <a:lnTo>
                  <a:pt x="1518047" y="491132"/>
                </a:lnTo>
                <a:lnTo>
                  <a:pt x="1500187" y="491132"/>
                </a:lnTo>
                <a:lnTo>
                  <a:pt x="1473398" y="491132"/>
                </a:lnTo>
                <a:lnTo>
                  <a:pt x="1455539" y="491132"/>
                </a:lnTo>
                <a:lnTo>
                  <a:pt x="1428750" y="491132"/>
                </a:lnTo>
                <a:lnTo>
                  <a:pt x="1401961" y="491132"/>
                </a:lnTo>
                <a:lnTo>
                  <a:pt x="1384101" y="491132"/>
                </a:lnTo>
                <a:lnTo>
                  <a:pt x="1357312" y="491132"/>
                </a:lnTo>
                <a:lnTo>
                  <a:pt x="1339453" y="491132"/>
                </a:lnTo>
                <a:lnTo>
                  <a:pt x="1321593" y="491132"/>
                </a:lnTo>
                <a:lnTo>
                  <a:pt x="1294804" y="491132"/>
                </a:lnTo>
                <a:lnTo>
                  <a:pt x="1276945" y="491132"/>
                </a:lnTo>
                <a:lnTo>
                  <a:pt x="1259086" y="491132"/>
                </a:lnTo>
                <a:lnTo>
                  <a:pt x="1241226" y="500062"/>
                </a:lnTo>
                <a:lnTo>
                  <a:pt x="1223367" y="500062"/>
                </a:lnTo>
                <a:lnTo>
                  <a:pt x="1205507" y="500062"/>
                </a:lnTo>
                <a:lnTo>
                  <a:pt x="1196578" y="500062"/>
                </a:lnTo>
                <a:lnTo>
                  <a:pt x="1178718" y="508992"/>
                </a:lnTo>
                <a:lnTo>
                  <a:pt x="1160859" y="508992"/>
                </a:lnTo>
                <a:lnTo>
                  <a:pt x="1143000" y="508992"/>
                </a:lnTo>
                <a:lnTo>
                  <a:pt x="1125140" y="508992"/>
                </a:lnTo>
                <a:lnTo>
                  <a:pt x="1107281" y="517921"/>
                </a:lnTo>
                <a:lnTo>
                  <a:pt x="1098351" y="517921"/>
                </a:lnTo>
                <a:lnTo>
                  <a:pt x="1080492" y="517921"/>
                </a:lnTo>
                <a:lnTo>
                  <a:pt x="1071562" y="526851"/>
                </a:lnTo>
                <a:lnTo>
                  <a:pt x="1053703" y="526851"/>
                </a:lnTo>
                <a:lnTo>
                  <a:pt x="1044773" y="526851"/>
                </a:lnTo>
                <a:lnTo>
                  <a:pt x="1035843" y="526851"/>
                </a:lnTo>
                <a:lnTo>
                  <a:pt x="1017984" y="526851"/>
                </a:lnTo>
                <a:lnTo>
                  <a:pt x="1009054" y="526851"/>
                </a:lnTo>
                <a:lnTo>
                  <a:pt x="991195" y="526851"/>
                </a:lnTo>
                <a:lnTo>
                  <a:pt x="982265" y="535781"/>
                </a:lnTo>
                <a:lnTo>
                  <a:pt x="973336" y="535781"/>
                </a:lnTo>
                <a:lnTo>
                  <a:pt x="964406" y="535781"/>
                </a:lnTo>
                <a:lnTo>
                  <a:pt x="955476" y="544710"/>
                </a:lnTo>
                <a:lnTo>
                  <a:pt x="946547" y="544710"/>
                </a:lnTo>
                <a:lnTo>
                  <a:pt x="937617" y="544710"/>
                </a:lnTo>
                <a:lnTo>
                  <a:pt x="93761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28687" y="544710"/>
                </a:lnTo>
                <a:lnTo>
                  <a:pt x="919757" y="544710"/>
                </a:lnTo>
                <a:lnTo>
                  <a:pt x="919757" y="544710"/>
                </a:lnTo>
                <a:lnTo>
                  <a:pt x="919757" y="544710"/>
                </a:lnTo>
                <a:lnTo>
                  <a:pt x="919757" y="54471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28687" y="553640"/>
                </a:lnTo>
                <a:lnTo>
                  <a:pt x="928687" y="553640"/>
                </a:lnTo>
                <a:lnTo>
                  <a:pt x="92868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9757" y="553640"/>
                </a:lnTo>
                <a:lnTo>
                  <a:pt x="910828" y="553640"/>
                </a:lnTo>
                <a:lnTo>
                  <a:pt x="901898" y="553640"/>
                </a:lnTo>
                <a:lnTo>
                  <a:pt x="901898" y="544710"/>
                </a:lnTo>
                <a:lnTo>
                  <a:pt x="892968" y="544710"/>
                </a:lnTo>
                <a:lnTo>
                  <a:pt x="875109" y="544710"/>
                </a:lnTo>
                <a:lnTo>
                  <a:pt x="866179" y="544710"/>
                </a:lnTo>
                <a:lnTo>
                  <a:pt x="848320" y="544710"/>
                </a:lnTo>
                <a:lnTo>
                  <a:pt x="830461" y="544710"/>
                </a:lnTo>
                <a:lnTo>
                  <a:pt x="812601" y="544710"/>
                </a:lnTo>
                <a:lnTo>
                  <a:pt x="785812" y="544710"/>
                </a:lnTo>
                <a:lnTo>
                  <a:pt x="759023" y="544710"/>
                </a:lnTo>
                <a:lnTo>
                  <a:pt x="723304" y="553640"/>
                </a:lnTo>
                <a:lnTo>
                  <a:pt x="687586" y="553640"/>
                </a:lnTo>
                <a:lnTo>
                  <a:pt x="642937" y="553640"/>
                </a:lnTo>
                <a:lnTo>
                  <a:pt x="607218" y="553640"/>
                </a:lnTo>
                <a:lnTo>
                  <a:pt x="562570" y="553640"/>
                </a:lnTo>
                <a:lnTo>
                  <a:pt x="526851" y="553640"/>
                </a:lnTo>
                <a:lnTo>
                  <a:pt x="482203" y="553640"/>
                </a:lnTo>
                <a:lnTo>
                  <a:pt x="446484" y="553640"/>
                </a:lnTo>
                <a:lnTo>
                  <a:pt x="401836" y="562570"/>
                </a:lnTo>
                <a:lnTo>
                  <a:pt x="366117" y="562570"/>
                </a:lnTo>
                <a:lnTo>
                  <a:pt x="330398" y="562570"/>
                </a:lnTo>
                <a:lnTo>
                  <a:pt x="294679" y="562570"/>
                </a:lnTo>
                <a:lnTo>
                  <a:pt x="258961" y="562570"/>
                </a:lnTo>
                <a:lnTo>
                  <a:pt x="232172" y="562570"/>
                </a:lnTo>
                <a:lnTo>
                  <a:pt x="205382" y="562570"/>
                </a:lnTo>
                <a:lnTo>
                  <a:pt x="178593" y="553640"/>
                </a:lnTo>
                <a:lnTo>
                  <a:pt x="160734" y="553640"/>
                </a:lnTo>
                <a:lnTo>
                  <a:pt x="142875" y="544710"/>
                </a:lnTo>
                <a:lnTo>
                  <a:pt x="133945" y="544710"/>
                </a:lnTo>
                <a:lnTo>
                  <a:pt x="125015" y="535781"/>
                </a:lnTo>
                <a:lnTo>
                  <a:pt x="116086" y="526851"/>
                </a:lnTo>
                <a:lnTo>
                  <a:pt x="107156" y="526851"/>
                </a:lnTo>
                <a:lnTo>
                  <a:pt x="98226" y="517921"/>
                </a:lnTo>
                <a:lnTo>
                  <a:pt x="89297" y="508992"/>
                </a:lnTo>
                <a:lnTo>
                  <a:pt x="89297" y="500062"/>
                </a:lnTo>
                <a:lnTo>
                  <a:pt x="80367" y="491132"/>
                </a:lnTo>
                <a:lnTo>
                  <a:pt x="80367" y="473273"/>
                </a:lnTo>
                <a:lnTo>
                  <a:pt x="80367" y="446484"/>
                </a:lnTo>
                <a:lnTo>
                  <a:pt x="89297" y="419695"/>
                </a:lnTo>
                <a:lnTo>
                  <a:pt x="89297" y="383976"/>
                </a:lnTo>
                <a:lnTo>
                  <a:pt x="89297" y="339328"/>
                </a:lnTo>
                <a:lnTo>
                  <a:pt x="98226" y="294679"/>
                </a:lnTo>
                <a:lnTo>
                  <a:pt x="98226" y="250031"/>
                </a:lnTo>
                <a:lnTo>
                  <a:pt x="98226" y="205382"/>
                </a:lnTo>
                <a:lnTo>
                  <a:pt x="107156" y="160734"/>
                </a:lnTo>
                <a:lnTo>
                  <a:pt x="107156" y="125015"/>
                </a:lnTo>
                <a:lnTo>
                  <a:pt x="107156" y="98226"/>
                </a:lnTo>
                <a:lnTo>
                  <a:pt x="107156" y="80367"/>
                </a:lnTo>
                <a:lnTo>
                  <a:pt x="107156" y="62507"/>
                </a:lnTo>
                <a:lnTo>
                  <a:pt x="107156" y="44648"/>
                </a:lnTo>
                <a:lnTo>
                  <a:pt x="107156" y="44648"/>
                </a:lnTo>
                <a:lnTo>
                  <a:pt x="98226" y="35718"/>
                </a:lnTo>
                <a:lnTo>
                  <a:pt x="98226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6" y="44648"/>
                </a:lnTo>
                <a:lnTo>
                  <a:pt x="98226" y="53578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71437"/>
                </a:lnTo>
                <a:lnTo>
                  <a:pt x="98226" y="7143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44648"/>
                </a:lnTo>
                <a:lnTo>
                  <a:pt x="89297" y="44648"/>
                </a:lnTo>
                <a:lnTo>
                  <a:pt x="80367" y="35718"/>
                </a:lnTo>
                <a:lnTo>
                  <a:pt x="71437" y="44648"/>
                </a:lnTo>
                <a:lnTo>
                  <a:pt x="71437" y="53578"/>
                </a:lnTo>
                <a:lnTo>
                  <a:pt x="53578" y="62507"/>
                </a:lnTo>
                <a:lnTo>
                  <a:pt x="35718" y="80367"/>
                </a:lnTo>
                <a:lnTo>
                  <a:pt x="26789" y="9822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8929" y="133945"/>
                </a:lnTo>
                <a:lnTo>
                  <a:pt x="8929" y="116085"/>
                </a:lnTo>
                <a:lnTo>
                  <a:pt x="26789" y="98226"/>
                </a:lnTo>
                <a:lnTo>
                  <a:pt x="35718" y="71437"/>
                </a:lnTo>
                <a:lnTo>
                  <a:pt x="44648" y="53578"/>
                </a:lnTo>
                <a:lnTo>
                  <a:pt x="53578" y="35718"/>
                </a:lnTo>
                <a:lnTo>
                  <a:pt x="6250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9297" y="44648"/>
                </a:lnTo>
                <a:lnTo>
                  <a:pt x="98226" y="53578"/>
                </a:lnTo>
                <a:lnTo>
                  <a:pt x="98226" y="62507"/>
                </a:lnTo>
                <a:lnTo>
                  <a:pt x="116086" y="71437"/>
                </a:lnTo>
                <a:lnTo>
                  <a:pt x="125015" y="80367"/>
                </a:lnTo>
                <a:lnTo>
                  <a:pt x="142875" y="98226"/>
                </a:lnTo>
                <a:lnTo>
                  <a:pt x="160734" y="107156"/>
                </a:lnTo>
                <a:lnTo>
                  <a:pt x="169664" y="125015"/>
                </a:lnTo>
                <a:lnTo>
                  <a:pt x="178593" y="133945"/>
                </a:lnTo>
                <a:lnTo>
                  <a:pt x="178593" y="151804"/>
                </a:lnTo>
                <a:lnTo>
                  <a:pt x="178593" y="151804"/>
                </a:lnTo>
                <a:lnTo>
                  <a:pt x="178593" y="151804"/>
                </a:lnTo>
                <a:lnTo>
                  <a:pt x="169664" y="142875"/>
                </a:lnTo>
                <a:lnTo>
                  <a:pt x="160734" y="125015"/>
                </a:lnTo>
                <a:lnTo>
                  <a:pt x="151804" y="107156"/>
                </a:lnTo>
                <a:lnTo>
                  <a:pt x="151804" y="98226"/>
                </a:lnTo>
                <a:lnTo>
                  <a:pt x="151804" y="98226"/>
                </a:lnTo>
                <a:lnTo>
                  <a:pt x="15180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643563" y="517922"/>
            <a:ext cx="276821" cy="62509"/>
          </a:xfrm>
          <a:custGeom>
            <a:avLst/>
            <a:gdLst/>
            <a:ahLst/>
            <a:cxnLst/>
            <a:rect l="0" t="0" r="0" b="0"/>
            <a:pathLst>
              <a:path w="276821" h="62509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8929" y="53578"/>
                </a:lnTo>
                <a:lnTo>
                  <a:pt x="26789" y="53578"/>
                </a:lnTo>
                <a:lnTo>
                  <a:pt x="53578" y="44648"/>
                </a:lnTo>
                <a:lnTo>
                  <a:pt x="98226" y="35719"/>
                </a:lnTo>
                <a:lnTo>
                  <a:pt x="142875" y="26789"/>
                </a:lnTo>
                <a:lnTo>
                  <a:pt x="187523" y="17859"/>
                </a:lnTo>
                <a:lnTo>
                  <a:pt x="232171" y="8930"/>
                </a:lnTo>
                <a:lnTo>
                  <a:pt x="258960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8304609" y="71437"/>
            <a:ext cx="785813" cy="294681"/>
          </a:xfrm>
          <a:custGeom>
            <a:avLst/>
            <a:gdLst/>
            <a:ahLst/>
            <a:cxnLst/>
            <a:rect l="0" t="0" r="0" b="0"/>
            <a:pathLst>
              <a:path w="785813" h="29468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26790"/>
                </a:lnTo>
                <a:lnTo>
                  <a:pt x="35718" y="35719"/>
                </a:lnTo>
                <a:lnTo>
                  <a:pt x="62507" y="44649"/>
                </a:lnTo>
                <a:lnTo>
                  <a:pt x="80367" y="53579"/>
                </a:lnTo>
                <a:lnTo>
                  <a:pt x="107156" y="62508"/>
                </a:lnTo>
                <a:lnTo>
                  <a:pt x="142875" y="80368"/>
                </a:lnTo>
                <a:lnTo>
                  <a:pt x="232171" y="98227"/>
                </a:lnTo>
                <a:lnTo>
                  <a:pt x="321468" y="125016"/>
                </a:lnTo>
                <a:lnTo>
                  <a:pt x="410765" y="160735"/>
                </a:lnTo>
                <a:lnTo>
                  <a:pt x="500062" y="187524"/>
                </a:lnTo>
                <a:lnTo>
                  <a:pt x="571500" y="214313"/>
                </a:lnTo>
                <a:lnTo>
                  <a:pt x="642937" y="232172"/>
                </a:lnTo>
                <a:lnTo>
                  <a:pt x="696515" y="258961"/>
                </a:lnTo>
                <a:lnTo>
                  <a:pt x="741164" y="276821"/>
                </a:lnTo>
                <a:lnTo>
                  <a:pt x="767953" y="285750"/>
                </a:lnTo>
                <a:lnTo>
                  <a:pt x="776882" y="285750"/>
                </a:lnTo>
                <a:lnTo>
                  <a:pt x="776882" y="294680"/>
                </a:lnTo>
                <a:lnTo>
                  <a:pt x="785812" y="285750"/>
                </a:lnTo>
                <a:lnTo>
                  <a:pt x="785812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358187" y="53578"/>
            <a:ext cx="767954" cy="383978"/>
          </a:xfrm>
          <a:custGeom>
            <a:avLst/>
            <a:gdLst/>
            <a:ahLst/>
            <a:cxnLst/>
            <a:rect l="0" t="0" r="0" b="0"/>
            <a:pathLst>
              <a:path w="767954" h="383978">
                <a:moveTo>
                  <a:pt x="17859" y="383977"/>
                </a:moveTo>
                <a:lnTo>
                  <a:pt x="17859" y="383977"/>
                </a:lnTo>
                <a:lnTo>
                  <a:pt x="17859" y="383977"/>
                </a:lnTo>
                <a:lnTo>
                  <a:pt x="8929" y="383977"/>
                </a:lnTo>
                <a:lnTo>
                  <a:pt x="8929" y="383977"/>
                </a:lnTo>
                <a:lnTo>
                  <a:pt x="0" y="375047"/>
                </a:lnTo>
                <a:lnTo>
                  <a:pt x="8929" y="375047"/>
                </a:lnTo>
                <a:lnTo>
                  <a:pt x="26789" y="357188"/>
                </a:lnTo>
                <a:lnTo>
                  <a:pt x="53578" y="339328"/>
                </a:lnTo>
                <a:lnTo>
                  <a:pt x="89297" y="321469"/>
                </a:lnTo>
                <a:lnTo>
                  <a:pt x="133945" y="294680"/>
                </a:lnTo>
                <a:lnTo>
                  <a:pt x="178593" y="276820"/>
                </a:lnTo>
                <a:lnTo>
                  <a:pt x="250031" y="241102"/>
                </a:lnTo>
                <a:lnTo>
                  <a:pt x="339328" y="205383"/>
                </a:lnTo>
                <a:lnTo>
                  <a:pt x="437554" y="160734"/>
                </a:lnTo>
                <a:lnTo>
                  <a:pt x="544711" y="116086"/>
                </a:lnTo>
                <a:lnTo>
                  <a:pt x="642937" y="71438"/>
                </a:lnTo>
                <a:lnTo>
                  <a:pt x="723304" y="26789"/>
                </a:lnTo>
                <a:lnTo>
                  <a:pt x="741164" y="26789"/>
                </a:lnTo>
                <a:lnTo>
                  <a:pt x="759023" y="17859"/>
                </a:lnTo>
                <a:lnTo>
                  <a:pt x="767953" y="8930"/>
                </a:lnTo>
                <a:lnTo>
                  <a:pt x="767953" y="0"/>
                </a:lnTo>
                <a:lnTo>
                  <a:pt x="767953" y="0"/>
                </a:lnTo>
                <a:lnTo>
                  <a:pt x="767953" y="0"/>
                </a:lnTo>
                <a:lnTo>
                  <a:pt x="7679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965156" y="1205508"/>
            <a:ext cx="312540" cy="205383"/>
          </a:xfrm>
          <a:custGeom>
            <a:avLst/>
            <a:gdLst/>
            <a:ahLst/>
            <a:cxnLst/>
            <a:rect l="0" t="0" r="0" b="0"/>
            <a:pathLst>
              <a:path w="312540" h="205383">
                <a:moveTo>
                  <a:pt x="17860" y="44648"/>
                </a:moveTo>
                <a:lnTo>
                  <a:pt x="17860" y="44648"/>
                </a:lnTo>
                <a:lnTo>
                  <a:pt x="17860" y="44648"/>
                </a:lnTo>
                <a:lnTo>
                  <a:pt x="1786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9" y="133945"/>
                </a:lnTo>
                <a:lnTo>
                  <a:pt x="53578" y="160734"/>
                </a:lnTo>
                <a:lnTo>
                  <a:pt x="62508" y="187523"/>
                </a:lnTo>
                <a:lnTo>
                  <a:pt x="71438" y="196453"/>
                </a:lnTo>
                <a:lnTo>
                  <a:pt x="71438" y="196453"/>
                </a:lnTo>
                <a:lnTo>
                  <a:pt x="71438" y="187523"/>
                </a:lnTo>
                <a:lnTo>
                  <a:pt x="62508" y="169664"/>
                </a:lnTo>
                <a:lnTo>
                  <a:pt x="62508" y="142875"/>
                </a:lnTo>
                <a:lnTo>
                  <a:pt x="62508" y="107156"/>
                </a:lnTo>
                <a:lnTo>
                  <a:pt x="62508" y="71437"/>
                </a:lnTo>
                <a:lnTo>
                  <a:pt x="71438" y="44648"/>
                </a:lnTo>
                <a:lnTo>
                  <a:pt x="71438" y="17859"/>
                </a:lnTo>
                <a:lnTo>
                  <a:pt x="80367" y="8929"/>
                </a:lnTo>
                <a:lnTo>
                  <a:pt x="98227" y="17859"/>
                </a:lnTo>
                <a:lnTo>
                  <a:pt x="107157" y="35719"/>
                </a:lnTo>
                <a:lnTo>
                  <a:pt x="116086" y="71437"/>
                </a:lnTo>
                <a:lnTo>
                  <a:pt x="116086" y="98226"/>
                </a:lnTo>
                <a:lnTo>
                  <a:pt x="125016" y="133945"/>
                </a:lnTo>
                <a:lnTo>
                  <a:pt x="133946" y="160734"/>
                </a:lnTo>
                <a:lnTo>
                  <a:pt x="133946" y="178594"/>
                </a:lnTo>
                <a:lnTo>
                  <a:pt x="142875" y="187523"/>
                </a:lnTo>
                <a:lnTo>
                  <a:pt x="142875" y="187523"/>
                </a:lnTo>
                <a:lnTo>
                  <a:pt x="151805" y="169664"/>
                </a:lnTo>
                <a:lnTo>
                  <a:pt x="151805" y="142875"/>
                </a:lnTo>
                <a:lnTo>
                  <a:pt x="160735" y="116086"/>
                </a:lnTo>
                <a:lnTo>
                  <a:pt x="160735" y="71437"/>
                </a:lnTo>
                <a:lnTo>
                  <a:pt x="169664" y="35719"/>
                </a:lnTo>
                <a:lnTo>
                  <a:pt x="178594" y="8929"/>
                </a:lnTo>
                <a:lnTo>
                  <a:pt x="187524" y="0"/>
                </a:lnTo>
                <a:lnTo>
                  <a:pt x="196453" y="8929"/>
                </a:lnTo>
                <a:lnTo>
                  <a:pt x="214313" y="35719"/>
                </a:lnTo>
                <a:lnTo>
                  <a:pt x="232172" y="71437"/>
                </a:lnTo>
                <a:lnTo>
                  <a:pt x="241102" y="107156"/>
                </a:lnTo>
                <a:lnTo>
                  <a:pt x="258961" y="142875"/>
                </a:lnTo>
                <a:lnTo>
                  <a:pt x="267891" y="178594"/>
                </a:lnTo>
                <a:lnTo>
                  <a:pt x="285750" y="196453"/>
                </a:lnTo>
                <a:lnTo>
                  <a:pt x="294680" y="205382"/>
                </a:lnTo>
                <a:lnTo>
                  <a:pt x="303610" y="205382"/>
                </a:lnTo>
                <a:lnTo>
                  <a:pt x="303610" y="187523"/>
                </a:lnTo>
                <a:lnTo>
                  <a:pt x="312539" y="142875"/>
                </a:lnTo>
                <a:lnTo>
                  <a:pt x="312539" y="98226"/>
                </a:lnTo>
                <a:lnTo>
                  <a:pt x="312539" y="53578"/>
                </a:lnTo>
                <a:lnTo>
                  <a:pt x="31253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268766" y="1187648"/>
            <a:ext cx="348258" cy="241103"/>
          </a:xfrm>
          <a:custGeom>
            <a:avLst/>
            <a:gdLst/>
            <a:ahLst/>
            <a:cxnLst/>
            <a:rect l="0" t="0" r="0" b="0"/>
            <a:pathLst>
              <a:path w="348258" h="241103">
                <a:moveTo>
                  <a:pt x="17859" y="62508"/>
                </a:moveTo>
                <a:lnTo>
                  <a:pt x="8929" y="62508"/>
                </a:lnTo>
                <a:lnTo>
                  <a:pt x="8929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80368"/>
                </a:lnTo>
                <a:lnTo>
                  <a:pt x="26789" y="89297"/>
                </a:lnTo>
                <a:lnTo>
                  <a:pt x="35718" y="116086"/>
                </a:lnTo>
                <a:lnTo>
                  <a:pt x="53578" y="133946"/>
                </a:lnTo>
                <a:lnTo>
                  <a:pt x="62507" y="160735"/>
                </a:lnTo>
                <a:lnTo>
                  <a:pt x="71437" y="187524"/>
                </a:lnTo>
                <a:lnTo>
                  <a:pt x="71437" y="214313"/>
                </a:lnTo>
                <a:lnTo>
                  <a:pt x="71437" y="223242"/>
                </a:lnTo>
                <a:lnTo>
                  <a:pt x="71437" y="232172"/>
                </a:lnTo>
                <a:lnTo>
                  <a:pt x="71437" y="223242"/>
                </a:lnTo>
                <a:lnTo>
                  <a:pt x="71437" y="205383"/>
                </a:lnTo>
                <a:lnTo>
                  <a:pt x="62507" y="178594"/>
                </a:lnTo>
                <a:lnTo>
                  <a:pt x="62507" y="142875"/>
                </a:lnTo>
                <a:lnTo>
                  <a:pt x="62507" y="98227"/>
                </a:lnTo>
                <a:lnTo>
                  <a:pt x="62507" y="53579"/>
                </a:lnTo>
                <a:lnTo>
                  <a:pt x="62507" y="17860"/>
                </a:lnTo>
                <a:lnTo>
                  <a:pt x="71437" y="0"/>
                </a:lnTo>
                <a:lnTo>
                  <a:pt x="80367" y="0"/>
                </a:lnTo>
                <a:lnTo>
                  <a:pt x="89297" y="17860"/>
                </a:lnTo>
                <a:lnTo>
                  <a:pt x="98226" y="44649"/>
                </a:lnTo>
                <a:lnTo>
                  <a:pt x="107156" y="71438"/>
                </a:lnTo>
                <a:lnTo>
                  <a:pt x="107156" y="116086"/>
                </a:lnTo>
                <a:lnTo>
                  <a:pt x="116086" y="151805"/>
                </a:lnTo>
                <a:lnTo>
                  <a:pt x="116086" y="196454"/>
                </a:lnTo>
                <a:lnTo>
                  <a:pt x="125015" y="214313"/>
                </a:lnTo>
                <a:lnTo>
                  <a:pt x="125015" y="232172"/>
                </a:lnTo>
                <a:lnTo>
                  <a:pt x="125015" y="232172"/>
                </a:lnTo>
                <a:lnTo>
                  <a:pt x="133945" y="223242"/>
                </a:lnTo>
                <a:lnTo>
                  <a:pt x="142875" y="196454"/>
                </a:lnTo>
                <a:lnTo>
                  <a:pt x="151804" y="160735"/>
                </a:lnTo>
                <a:lnTo>
                  <a:pt x="151804" y="116086"/>
                </a:lnTo>
                <a:lnTo>
                  <a:pt x="160734" y="62508"/>
                </a:lnTo>
                <a:lnTo>
                  <a:pt x="178593" y="26789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17860"/>
                </a:lnTo>
                <a:lnTo>
                  <a:pt x="214312" y="44649"/>
                </a:lnTo>
                <a:lnTo>
                  <a:pt x="214312" y="89297"/>
                </a:lnTo>
                <a:lnTo>
                  <a:pt x="223242" y="142875"/>
                </a:lnTo>
                <a:lnTo>
                  <a:pt x="232172" y="178594"/>
                </a:lnTo>
                <a:lnTo>
                  <a:pt x="241101" y="214313"/>
                </a:lnTo>
                <a:lnTo>
                  <a:pt x="250031" y="232172"/>
                </a:lnTo>
                <a:lnTo>
                  <a:pt x="258961" y="241102"/>
                </a:lnTo>
                <a:lnTo>
                  <a:pt x="276820" y="232172"/>
                </a:lnTo>
                <a:lnTo>
                  <a:pt x="285750" y="205383"/>
                </a:lnTo>
                <a:lnTo>
                  <a:pt x="294679" y="169665"/>
                </a:lnTo>
                <a:lnTo>
                  <a:pt x="303609" y="125016"/>
                </a:lnTo>
                <a:lnTo>
                  <a:pt x="312539" y="89297"/>
                </a:lnTo>
                <a:lnTo>
                  <a:pt x="330398" y="53579"/>
                </a:lnTo>
                <a:lnTo>
                  <a:pt x="348257" y="44649"/>
                </a:lnTo>
                <a:lnTo>
                  <a:pt x="34825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90234" y="1098351"/>
            <a:ext cx="312540" cy="392908"/>
          </a:xfrm>
          <a:custGeom>
            <a:avLst/>
            <a:gdLst/>
            <a:ahLst/>
            <a:cxnLst/>
            <a:rect l="0" t="0" r="0" b="0"/>
            <a:pathLst>
              <a:path w="312540" h="392908">
                <a:moveTo>
                  <a:pt x="169664" y="142876"/>
                </a:moveTo>
                <a:lnTo>
                  <a:pt x="169664" y="142876"/>
                </a:lnTo>
                <a:lnTo>
                  <a:pt x="160735" y="133946"/>
                </a:lnTo>
                <a:lnTo>
                  <a:pt x="151805" y="133946"/>
                </a:lnTo>
                <a:lnTo>
                  <a:pt x="142875" y="133946"/>
                </a:lnTo>
                <a:lnTo>
                  <a:pt x="133946" y="125016"/>
                </a:lnTo>
                <a:lnTo>
                  <a:pt x="125016" y="12501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25016" y="116086"/>
                </a:lnTo>
                <a:lnTo>
                  <a:pt x="125016" y="10715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16086" y="98227"/>
                </a:lnTo>
                <a:lnTo>
                  <a:pt x="107157" y="107157"/>
                </a:lnTo>
                <a:lnTo>
                  <a:pt x="107157" y="116086"/>
                </a:lnTo>
                <a:lnTo>
                  <a:pt x="98227" y="133946"/>
                </a:lnTo>
                <a:lnTo>
                  <a:pt x="89297" y="169665"/>
                </a:lnTo>
                <a:lnTo>
                  <a:pt x="71438" y="196454"/>
                </a:lnTo>
                <a:lnTo>
                  <a:pt x="71438" y="232172"/>
                </a:lnTo>
                <a:lnTo>
                  <a:pt x="62508" y="258962"/>
                </a:lnTo>
                <a:lnTo>
                  <a:pt x="71438" y="285751"/>
                </a:lnTo>
                <a:lnTo>
                  <a:pt x="71438" y="294680"/>
                </a:lnTo>
                <a:lnTo>
                  <a:pt x="89297" y="312539"/>
                </a:lnTo>
                <a:lnTo>
                  <a:pt x="98227" y="312539"/>
                </a:lnTo>
                <a:lnTo>
                  <a:pt x="116086" y="303610"/>
                </a:lnTo>
                <a:lnTo>
                  <a:pt x="125016" y="285751"/>
                </a:lnTo>
                <a:lnTo>
                  <a:pt x="133946" y="267891"/>
                </a:lnTo>
                <a:lnTo>
                  <a:pt x="142875" y="241102"/>
                </a:lnTo>
                <a:lnTo>
                  <a:pt x="151805" y="214313"/>
                </a:lnTo>
                <a:lnTo>
                  <a:pt x="151805" y="187524"/>
                </a:lnTo>
                <a:lnTo>
                  <a:pt x="151805" y="16073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33946" y="178594"/>
                </a:lnTo>
                <a:lnTo>
                  <a:pt x="133946" y="214313"/>
                </a:lnTo>
                <a:lnTo>
                  <a:pt x="133946" y="241102"/>
                </a:lnTo>
                <a:lnTo>
                  <a:pt x="133946" y="267891"/>
                </a:lnTo>
                <a:lnTo>
                  <a:pt x="142875" y="294680"/>
                </a:lnTo>
                <a:lnTo>
                  <a:pt x="151805" y="312539"/>
                </a:lnTo>
                <a:lnTo>
                  <a:pt x="169664" y="321469"/>
                </a:lnTo>
                <a:lnTo>
                  <a:pt x="187524" y="321469"/>
                </a:lnTo>
                <a:lnTo>
                  <a:pt x="205383" y="312539"/>
                </a:lnTo>
                <a:lnTo>
                  <a:pt x="223243" y="294680"/>
                </a:lnTo>
                <a:lnTo>
                  <a:pt x="250032" y="276821"/>
                </a:lnTo>
                <a:lnTo>
                  <a:pt x="258961" y="241102"/>
                </a:lnTo>
                <a:lnTo>
                  <a:pt x="276821" y="205383"/>
                </a:lnTo>
                <a:lnTo>
                  <a:pt x="276821" y="169665"/>
                </a:lnTo>
                <a:lnTo>
                  <a:pt x="276821" y="125016"/>
                </a:lnTo>
                <a:lnTo>
                  <a:pt x="258961" y="80368"/>
                </a:lnTo>
                <a:lnTo>
                  <a:pt x="241102" y="35719"/>
                </a:lnTo>
                <a:lnTo>
                  <a:pt x="214313" y="8930"/>
                </a:lnTo>
                <a:lnTo>
                  <a:pt x="187524" y="0"/>
                </a:lnTo>
                <a:lnTo>
                  <a:pt x="151805" y="0"/>
                </a:lnTo>
                <a:lnTo>
                  <a:pt x="107157" y="26790"/>
                </a:lnTo>
                <a:lnTo>
                  <a:pt x="71438" y="71438"/>
                </a:lnTo>
                <a:lnTo>
                  <a:pt x="35719" y="133946"/>
                </a:lnTo>
                <a:lnTo>
                  <a:pt x="8930" y="205383"/>
                </a:lnTo>
                <a:lnTo>
                  <a:pt x="0" y="267891"/>
                </a:lnTo>
                <a:lnTo>
                  <a:pt x="8930" y="321469"/>
                </a:lnTo>
                <a:lnTo>
                  <a:pt x="44649" y="366118"/>
                </a:lnTo>
                <a:lnTo>
                  <a:pt x="80368" y="383977"/>
                </a:lnTo>
                <a:lnTo>
                  <a:pt x="133946" y="392907"/>
                </a:lnTo>
                <a:lnTo>
                  <a:pt x="187524" y="392907"/>
                </a:lnTo>
                <a:lnTo>
                  <a:pt x="241102" y="375047"/>
                </a:lnTo>
                <a:lnTo>
                  <a:pt x="285750" y="348258"/>
                </a:lnTo>
                <a:lnTo>
                  <a:pt x="303610" y="312539"/>
                </a:lnTo>
                <a:lnTo>
                  <a:pt x="312539" y="267891"/>
                </a:lnTo>
                <a:lnTo>
                  <a:pt x="312539" y="232172"/>
                </a:lnTo>
                <a:lnTo>
                  <a:pt x="294680" y="196454"/>
                </a:lnTo>
                <a:lnTo>
                  <a:pt x="276821" y="169665"/>
                </a:lnTo>
                <a:lnTo>
                  <a:pt x="276821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983141" y="1143000"/>
            <a:ext cx="107157" cy="285751"/>
          </a:xfrm>
          <a:custGeom>
            <a:avLst/>
            <a:gdLst/>
            <a:ahLst/>
            <a:cxnLst/>
            <a:rect l="0" t="0" r="0" b="0"/>
            <a:pathLst>
              <a:path w="107157" h="285751">
                <a:moveTo>
                  <a:pt x="71437" y="62508"/>
                </a:moveTo>
                <a:lnTo>
                  <a:pt x="71437" y="53578"/>
                </a:lnTo>
                <a:lnTo>
                  <a:pt x="62507" y="44648"/>
                </a:lnTo>
                <a:lnTo>
                  <a:pt x="44648" y="26789"/>
                </a:lnTo>
                <a:lnTo>
                  <a:pt x="35718" y="17859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59"/>
                </a:lnTo>
                <a:lnTo>
                  <a:pt x="26789" y="35719"/>
                </a:lnTo>
                <a:lnTo>
                  <a:pt x="35718" y="53578"/>
                </a:lnTo>
                <a:lnTo>
                  <a:pt x="44648" y="80367"/>
                </a:lnTo>
                <a:lnTo>
                  <a:pt x="62507" y="107156"/>
                </a:lnTo>
                <a:lnTo>
                  <a:pt x="71437" y="133945"/>
                </a:lnTo>
                <a:lnTo>
                  <a:pt x="89297" y="160734"/>
                </a:lnTo>
                <a:lnTo>
                  <a:pt x="98226" y="187523"/>
                </a:lnTo>
                <a:lnTo>
                  <a:pt x="107156" y="223242"/>
                </a:lnTo>
                <a:lnTo>
                  <a:pt x="98226" y="250031"/>
                </a:lnTo>
                <a:lnTo>
                  <a:pt x="89297" y="267890"/>
                </a:lnTo>
                <a:lnTo>
                  <a:pt x="62507" y="285750"/>
                </a:lnTo>
                <a:lnTo>
                  <a:pt x="44648" y="285750"/>
                </a:lnTo>
                <a:lnTo>
                  <a:pt x="17859" y="276820"/>
                </a:lnTo>
                <a:lnTo>
                  <a:pt x="0" y="258961"/>
                </a:lnTo>
                <a:lnTo>
                  <a:pt x="0" y="241102"/>
                </a:lnTo>
                <a:lnTo>
                  <a:pt x="0" y="205383"/>
                </a:lnTo>
                <a:lnTo>
                  <a:pt x="8929" y="178594"/>
                </a:lnTo>
                <a:lnTo>
                  <a:pt x="892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197452" y="1196578"/>
            <a:ext cx="160736" cy="214313"/>
          </a:xfrm>
          <a:custGeom>
            <a:avLst/>
            <a:gdLst/>
            <a:ahLst/>
            <a:cxnLst/>
            <a:rect l="0" t="0" r="0" b="0"/>
            <a:pathLst>
              <a:path w="160736" h="214313">
                <a:moveTo>
                  <a:pt x="6250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893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5"/>
                </a:lnTo>
                <a:lnTo>
                  <a:pt x="0" y="169664"/>
                </a:lnTo>
                <a:lnTo>
                  <a:pt x="8930" y="196453"/>
                </a:lnTo>
                <a:lnTo>
                  <a:pt x="26789" y="205383"/>
                </a:lnTo>
                <a:lnTo>
                  <a:pt x="44649" y="214312"/>
                </a:lnTo>
                <a:lnTo>
                  <a:pt x="71438" y="214312"/>
                </a:lnTo>
                <a:lnTo>
                  <a:pt x="89297" y="214312"/>
                </a:lnTo>
                <a:lnTo>
                  <a:pt x="116086" y="196453"/>
                </a:lnTo>
                <a:lnTo>
                  <a:pt x="142875" y="187524"/>
                </a:lnTo>
                <a:lnTo>
                  <a:pt x="160735" y="178594"/>
                </a:lnTo>
                <a:lnTo>
                  <a:pt x="16073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402835" y="1366242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438554" y="1196578"/>
            <a:ext cx="250032" cy="205384"/>
          </a:xfrm>
          <a:custGeom>
            <a:avLst/>
            <a:gdLst/>
            <a:ahLst/>
            <a:cxnLst/>
            <a:rect l="0" t="0" r="0" b="0"/>
            <a:pathLst>
              <a:path w="250032" h="205384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98227"/>
                </a:lnTo>
                <a:lnTo>
                  <a:pt x="44648" y="98227"/>
                </a:lnTo>
                <a:lnTo>
                  <a:pt x="71437" y="89297"/>
                </a:lnTo>
                <a:lnTo>
                  <a:pt x="98226" y="89297"/>
                </a:lnTo>
                <a:lnTo>
                  <a:pt x="116086" y="80367"/>
                </a:lnTo>
                <a:lnTo>
                  <a:pt x="133945" y="71438"/>
                </a:lnTo>
                <a:lnTo>
                  <a:pt x="142875" y="62508"/>
                </a:lnTo>
                <a:lnTo>
                  <a:pt x="151805" y="44649"/>
                </a:lnTo>
                <a:lnTo>
                  <a:pt x="142875" y="26789"/>
                </a:lnTo>
                <a:lnTo>
                  <a:pt x="142875" y="8930"/>
                </a:lnTo>
                <a:lnTo>
                  <a:pt x="125016" y="0"/>
                </a:lnTo>
                <a:lnTo>
                  <a:pt x="98226" y="0"/>
                </a:lnTo>
                <a:lnTo>
                  <a:pt x="80367" y="8930"/>
                </a:lnTo>
                <a:lnTo>
                  <a:pt x="62508" y="35719"/>
                </a:lnTo>
                <a:lnTo>
                  <a:pt x="53578" y="71438"/>
                </a:lnTo>
                <a:lnTo>
                  <a:pt x="44648" y="107156"/>
                </a:lnTo>
                <a:lnTo>
                  <a:pt x="53578" y="133945"/>
                </a:lnTo>
                <a:lnTo>
                  <a:pt x="62508" y="160735"/>
                </a:lnTo>
                <a:lnTo>
                  <a:pt x="80367" y="187524"/>
                </a:lnTo>
                <a:lnTo>
                  <a:pt x="98226" y="196453"/>
                </a:lnTo>
                <a:lnTo>
                  <a:pt x="125016" y="205383"/>
                </a:lnTo>
                <a:lnTo>
                  <a:pt x="160734" y="205383"/>
                </a:lnTo>
                <a:lnTo>
                  <a:pt x="187523" y="196453"/>
                </a:lnTo>
                <a:lnTo>
                  <a:pt x="205383" y="178594"/>
                </a:lnTo>
                <a:lnTo>
                  <a:pt x="232172" y="151805"/>
                </a:lnTo>
                <a:lnTo>
                  <a:pt x="250031" y="133945"/>
                </a:lnTo>
                <a:lnTo>
                  <a:pt x="250031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8670726" y="1143000"/>
            <a:ext cx="294680" cy="267891"/>
          </a:xfrm>
          <a:custGeom>
            <a:avLst/>
            <a:gdLst/>
            <a:ahLst/>
            <a:cxnLst/>
            <a:rect l="0" t="0" r="0" b="0"/>
            <a:pathLst>
              <a:path w="294680" h="267891">
                <a:moveTo>
                  <a:pt x="26789" y="116086"/>
                </a:moveTo>
                <a:lnTo>
                  <a:pt x="26789" y="116086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107156"/>
                </a:lnTo>
                <a:lnTo>
                  <a:pt x="8929" y="116086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29" y="241102"/>
                </a:lnTo>
                <a:lnTo>
                  <a:pt x="8929" y="258961"/>
                </a:lnTo>
                <a:lnTo>
                  <a:pt x="17859" y="267890"/>
                </a:lnTo>
                <a:lnTo>
                  <a:pt x="26789" y="267890"/>
                </a:lnTo>
                <a:lnTo>
                  <a:pt x="35719" y="258961"/>
                </a:lnTo>
                <a:lnTo>
                  <a:pt x="53578" y="250031"/>
                </a:lnTo>
                <a:lnTo>
                  <a:pt x="71437" y="223242"/>
                </a:lnTo>
                <a:lnTo>
                  <a:pt x="80367" y="196453"/>
                </a:lnTo>
                <a:lnTo>
                  <a:pt x="89297" y="142875"/>
                </a:lnTo>
                <a:lnTo>
                  <a:pt x="89297" y="98227"/>
                </a:lnTo>
                <a:lnTo>
                  <a:pt x="89297" y="44648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35719"/>
                </a:lnTo>
                <a:lnTo>
                  <a:pt x="62508" y="71437"/>
                </a:lnTo>
                <a:lnTo>
                  <a:pt x="53578" y="116086"/>
                </a:lnTo>
                <a:lnTo>
                  <a:pt x="53578" y="151805"/>
                </a:lnTo>
                <a:lnTo>
                  <a:pt x="62508" y="196453"/>
                </a:lnTo>
                <a:lnTo>
                  <a:pt x="71437" y="223242"/>
                </a:lnTo>
                <a:lnTo>
                  <a:pt x="80367" y="241102"/>
                </a:lnTo>
                <a:lnTo>
                  <a:pt x="89297" y="258961"/>
                </a:lnTo>
                <a:lnTo>
                  <a:pt x="98226" y="267890"/>
                </a:lnTo>
                <a:lnTo>
                  <a:pt x="107156" y="267890"/>
                </a:lnTo>
                <a:lnTo>
                  <a:pt x="116086" y="267890"/>
                </a:lnTo>
                <a:lnTo>
                  <a:pt x="125015" y="258961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42875" y="241102"/>
                </a:lnTo>
                <a:lnTo>
                  <a:pt x="142875" y="232172"/>
                </a:lnTo>
                <a:lnTo>
                  <a:pt x="142875" y="223242"/>
                </a:lnTo>
                <a:lnTo>
                  <a:pt x="151804" y="205383"/>
                </a:lnTo>
                <a:lnTo>
                  <a:pt x="160734" y="196453"/>
                </a:lnTo>
                <a:lnTo>
                  <a:pt x="160734" y="187523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78594" y="169664"/>
                </a:lnTo>
                <a:lnTo>
                  <a:pt x="178594" y="169664"/>
                </a:lnTo>
                <a:lnTo>
                  <a:pt x="178594" y="178594"/>
                </a:lnTo>
                <a:lnTo>
                  <a:pt x="178594" y="187523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78594" y="205383"/>
                </a:lnTo>
                <a:lnTo>
                  <a:pt x="187523" y="214313"/>
                </a:lnTo>
                <a:lnTo>
                  <a:pt x="187523" y="214313"/>
                </a:lnTo>
                <a:lnTo>
                  <a:pt x="196453" y="205383"/>
                </a:lnTo>
                <a:lnTo>
                  <a:pt x="196453" y="205383"/>
                </a:lnTo>
                <a:lnTo>
                  <a:pt x="205383" y="187523"/>
                </a:lnTo>
                <a:lnTo>
                  <a:pt x="214312" y="178594"/>
                </a:lnTo>
                <a:lnTo>
                  <a:pt x="223242" y="169664"/>
                </a:lnTo>
                <a:lnTo>
                  <a:pt x="232172" y="151805"/>
                </a:lnTo>
                <a:lnTo>
                  <a:pt x="241101" y="151805"/>
                </a:lnTo>
                <a:lnTo>
                  <a:pt x="250031" y="142875"/>
                </a:lnTo>
                <a:lnTo>
                  <a:pt x="258961" y="142875"/>
                </a:lnTo>
                <a:lnTo>
                  <a:pt x="258961" y="151805"/>
                </a:lnTo>
                <a:lnTo>
                  <a:pt x="267890" y="160734"/>
                </a:lnTo>
                <a:lnTo>
                  <a:pt x="267890" y="169664"/>
                </a:lnTo>
                <a:lnTo>
                  <a:pt x="276820" y="178594"/>
                </a:lnTo>
                <a:lnTo>
                  <a:pt x="285750" y="187523"/>
                </a:lnTo>
                <a:lnTo>
                  <a:pt x="285750" y="187523"/>
                </a:lnTo>
                <a:lnTo>
                  <a:pt x="285750" y="187523"/>
                </a:lnTo>
                <a:lnTo>
                  <a:pt x="294679" y="187523"/>
                </a:lnTo>
                <a:lnTo>
                  <a:pt x="294679" y="178594"/>
                </a:lnTo>
                <a:lnTo>
                  <a:pt x="29467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849070" y="1589484"/>
            <a:ext cx="2125266" cy="71439"/>
          </a:xfrm>
          <a:custGeom>
            <a:avLst/>
            <a:gdLst/>
            <a:ahLst/>
            <a:cxnLst/>
            <a:rect l="0" t="0" r="0" b="0"/>
            <a:pathLst>
              <a:path w="2125266" h="71439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53578" y="26789"/>
                </a:lnTo>
                <a:lnTo>
                  <a:pt x="89297" y="35719"/>
                </a:lnTo>
                <a:lnTo>
                  <a:pt x="142875" y="44649"/>
                </a:lnTo>
                <a:lnTo>
                  <a:pt x="205383" y="53578"/>
                </a:lnTo>
                <a:lnTo>
                  <a:pt x="285750" y="62508"/>
                </a:lnTo>
                <a:lnTo>
                  <a:pt x="366118" y="71438"/>
                </a:lnTo>
                <a:lnTo>
                  <a:pt x="473274" y="71438"/>
                </a:lnTo>
                <a:lnTo>
                  <a:pt x="589360" y="71438"/>
                </a:lnTo>
                <a:lnTo>
                  <a:pt x="732235" y="71438"/>
                </a:lnTo>
                <a:lnTo>
                  <a:pt x="892969" y="62508"/>
                </a:lnTo>
                <a:lnTo>
                  <a:pt x="1071563" y="53578"/>
                </a:lnTo>
                <a:lnTo>
                  <a:pt x="1259086" y="35719"/>
                </a:lnTo>
                <a:lnTo>
                  <a:pt x="1419820" y="26789"/>
                </a:lnTo>
                <a:lnTo>
                  <a:pt x="1544835" y="17860"/>
                </a:lnTo>
                <a:lnTo>
                  <a:pt x="1651992" y="8930"/>
                </a:lnTo>
                <a:lnTo>
                  <a:pt x="1750218" y="8930"/>
                </a:lnTo>
                <a:lnTo>
                  <a:pt x="1884164" y="0"/>
                </a:lnTo>
                <a:lnTo>
                  <a:pt x="2018109" y="0"/>
                </a:lnTo>
                <a:lnTo>
                  <a:pt x="2125265" y="0"/>
                </a:lnTo>
                <a:lnTo>
                  <a:pt x="21252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697391" y="5116711"/>
            <a:ext cx="187524" cy="89298"/>
          </a:xfrm>
          <a:custGeom>
            <a:avLst/>
            <a:gdLst/>
            <a:ahLst/>
            <a:cxnLst/>
            <a:rect l="0" t="0" r="0" b="0"/>
            <a:pathLst>
              <a:path w="187524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29" y="80367"/>
                </a:lnTo>
                <a:lnTo>
                  <a:pt x="26789" y="71437"/>
                </a:lnTo>
                <a:lnTo>
                  <a:pt x="44648" y="62508"/>
                </a:lnTo>
                <a:lnTo>
                  <a:pt x="71437" y="44648"/>
                </a:lnTo>
                <a:lnTo>
                  <a:pt x="98226" y="35719"/>
                </a:lnTo>
                <a:lnTo>
                  <a:pt x="125015" y="17859"/>
                </a:lnTo>
                <a:lnTo>
                  <a:pt x="151804" y="8930"/>
                </a:lnTo>
                <a:lnTo>
                  <a:pt x="169664" y="8930"/>
                </a:lnTo>
                <a:lnTo>
                  <a:pt x="178593" y="0"/>
                </a:lnTo>
                <a:lnTo>
                  <a:pt x="187523" y="8930"/>
                </a:lnTo>
                <a:lnTo>
                  <a:pt x="187523" y="17859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742039" y="5170289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0" y="89297"/>
                </a:moveTo>
                <a:lnTo>
                  <a:pt x="0" y="80367"/>
                </a:lnTo>
                <a:lnTo>
                  <a:pt x="8930" y="80367"/>
                </a:lnTo>
                <a:lnTo>
                  <a:pt x="17859" y="62508"/>
                </a:lnTo>
                <a:lnTo>
                  <a:pt x="35719" y="53578"/>
                </a:lnTo>
                <a:lnTo>
                  <a:pt x="53578" y="35719"/>
                </a:lnTo>
                <a:lnTo>
                  <a:pt x="71438" y="17859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2678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813477" y="5250656"/>
            <a:ext cx="160735" cy="80368"/>
          </a:xfrm>
          <a:custGeom>
            <a:avLst/>
            <a:gdLst/>
            <a:ahLst/>
            <a:cxnLst/>
            <a:rect l="0" t="0" r="0" b="0"/>
            <a:pathLst>
              <a:path w="160735" h="80368">
                <a:moveTo>
                  <a:pt x="0" y="80367"/>
                </a:moveTo>
                <a:lnTo>
                  <a:pt x="17859" y="80367"/>
                </a:lnTo>
                <a:lnTo>
                  <a:pt x="35718" y="80367"/>
                </a:lnTo>
                <a:lnTo>
                  <a:pt x="53578" y="71438"/>
                </a:lnTo>
                <a:lnTo>
                  <a:pt x="80367" y="53578"/>
                </a:lnTo>
                <a:lnTo>
                  <a:pt x="98226" y="44649"/>
                </a:lnTo>
                <a:lnTo>
                  <a:pt x="116086" y="26789"/>
                </a:lnTo>
                <a:lnTo>
                  <a:pt x="133945" y="8930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18859" y="4884539"/>
            <a:ext cx="160736" cy="285751"/>
          </a:xfrm>
          <a:custGeom>
            <a:avLst/>
            <a:gdLst/>
            <a:ahLst/>
            <a:cxnLst/>
            <a:rect l="0" t="0" r="0" b="0"/>
            <a:pathLst>
              <a:path w="160736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44649"/>
                </a:lnTo>
                <a:lnTo>
                  <a:pt x="44649" y="80367"/>
                </a:lnTo>
                <a:lnTo>
                  <a:pt x="62508" y="125016"/>
                </a:lnTo>
                <a:lnTo>
                  <a:pt x="89297" y="169664"/>
                </a:lnTo>
                <a:lnTo>
                  <a:pt x="107157" y="214313"/>
                </a:lnTo>
                <a:lnTo>
                  <a:pt x="125016" y="250031"/>
                </a:lnTo>
                <a:lnTo>
                  <a:pt x="142875" y="267891"/>
                </a:lnTo>
                <a:lnTo>
                  <a:pt x="151805" y="285750"/>
                </a:lnTo>
                <a:lnTo>
                  <a:pt x="160735" y="276820"/>
                </a:lnTo>
                <a:lnTo>
                  <a:pt x="160735" y="267891"/>
                </a:lnTo>
                <a:lnTo>
                  <a:pt x="151805" y="241102"/>
                </a:lnTo>
                <a:lnTo>
                  <a:pt x="133946" y="205383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117086" y="4795242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26789" y="89297"/>
                </a:lnTo>
                <a:lnTo>
                  <a:pt x="44648" y="125016"/>
                </a:lnTo>
                <a:lnTo>
                  <a:pt x="71437" y="160735"/>
                </a:lnTo>
                <a:lnTo>
                  <a:pt x="98226" y="205383"/>
                </a:lnTo>
                <a:lnTo>
                  <a:pt x="116085" y="241102"/>
                </a:lnTo>
                <a:lnTo>
                  <a:pt x="133944" y="276821"/>
                </a:lnTo>
                <a:lnTo>
                  <a:pt x="142874" y="294680"/>
                </a:lnTo>
                <a:lnTo>
                  <a:pt x="151804" y="312539"/>
                </a:lnTo>
                <a:lnTo>
                  <a:pt x="160734" y="321469"/>
                </a:lnTo>
                <a:lnTo>
                  <a:pt x="160734" y="312539"/>
                </a:lnTo>
                <a:lnTo>
                  <a:pt x="151804" y="303610"/>
                </a:lnTo>
                <a:lnTo>
                  <a:pt x="142874" y="276821"/>
                </a:lnTo>
                <a:lnTo>
                  <a:pt x="142874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349257" y="5000625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304609" y="4563070"/>
            <a:ext cx="89297" cy="205384"/>
          </a:xfrm>
          <a:custGeom>
            <a:avLst/>
            <a:gdLst/>
            <a:ahLst/>
            <a:cxnLst/>
            <a:rect l="0" t="0" r="0" b="0"/>
            <a:pathLst>
              <a:path w="89297" h="205384">
                <a:moveTo>
                  <a:pt x="0" y="205383"/>
                </a:moveTo>
                <a:lnTo>
                  <a:pt x="0" y="196453"/>
                </a:lnTo>
                <a:lnTo>
                  <a:pt x="8929" y="187523"/>
                </a:lnTo>
                <a:lnTo>
                  <a:pt x="17859" y="169664"/>
                </a:lnTo>
                <a:lnTo>
                  <a:pt x="26789" y="151805"/>
                </a:lnTo>
                <a:lnTo>
                  <a:pt x="35718" y="125016"/>
                </a:lnTo>
                <a:lnTo>
                  <a:pt x="44648" y="98226"/>
                </a:lnTo>
                <a:lnTo>
                  <a:pt x="53578" y="71437"/>
                </a:lnTo>
                <a:lnTo>
                  <a:pt x="62507" y="53578"/>
                </a:lnTo>
                <a:lnTo>
                  <a:pt x="71437" y="26789"/>
                </a:lnTo>
                <a:lnTo>
                  <a:pt x="80367" y="17859"/>
                </a:lnTo>
                <a:lnTo>
                  <a:pt x="80367" y="0"/>
                </a:lnTo>
                <a:lnTo>
                  <a:pt x="89296" y="0"/>
                </a:lnTo>
                <a:lnTo>
                  <a:pt x="89296" y="8930"/>
                </a:lnTo>
                <a:lnTo>
                  <a:pt x="80367" y="17859"/>
                </a:lnTo>
                <a:lnTo>
                  <a:pt x="71437" y="35719"/>
                </a:lnTo>
                <a:lnTo>
                  <a:pt x="7143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8313538" y="4741664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8930" y="17859"/>
                </a:move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35719" y="44648"/>
                </a:lnTo>
                <a:lnTo>
                  <a:pt x="44649" y="26789"/>
                </a:lnTo>
                <a:lnTo>
                  <a:pt x="62508" y="17859"/>
                </a:lnTo>
                <a:lnTo>
                  <a:pt x="80367" y="8929"/>
                </a:lnTo>
                <a:lnTo>
                  <a:pt x="107157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17859"/>
                </a:lnTo>
                <a:lnTo>
                  <a:pt x="178594" y="35718"/>
                </a:lnTo>
                <a:lnTo>
                  <a:pt x="187524" y="62507"/>
                </a:lnTo>
                <a:lnTo>
                  <a:pt x="187524" y="80367"/>
                </a:lnTo>
                <a:lnTo>
                  <a:pt x="187524" y="107156"/>
                </a:lnTo>
                <a:lnTo>
                  <a:pt x="187524" y="125015"/>
                </a:lnTo>
                <a:lnTo>
                  <a:pt x="178594" y="133945"/>
                </a:lnTo>
                <a:lnTo>
                  <a:pt x="160735" y="133945"/>
                </a:lnTo>
                <a:lnTo>
                  <a:pt x="151805" y="125015"/>
                </a:lnTo>
                <a:lnTo>
                  <a:pt x="133946" y="98226"/>
                </a:lnTo>
                <a:lnTo>
                  <a:pt x="116086" y="53578"/>
                </a:lnTo>
                <a:lnTo>
                  <a:pt x="11608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8456413" y="4491632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9" y="80368"/>
                </a:lnTo>
                <a:lnTo>
                  <a:pt x="62508" y="62508"/>
                </a:lnTo>
                <a:lnTo>
                  <a:pt x="80367" y="44649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8411765" y="4643437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0" y="17859"/>
                </a:move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0734" y="17859"/>
                </a:lnTo>
                <a:lnTo>
                  <a:pt x="169664" y="35719"/>
                </a:lnTo>
                <a:lnTo>
                  <a:pt x="169664" y="62508"/>
                </a:lnTo>
                <a:lnTo>
                  <a:pt x="160734" y="89297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42875" y="151805"/>
                </a:lnTo>
                <a:lnTo>
                  <a:pt x="133945" y="151805"/>
                </a:lnTo>
                <a:lnTo>
                  <a:pt x="125015" y="133945"/>
                </a:lnTo>
                <a:lnTo>
                  <a:pt x="125015" y="11608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1608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8626077" y="4438054"/>
            <a:ext cx="160736" cy="214314"/>
          </a:xfrm>
          <a:custGeom>
            <a:avLst/>
            <a:gdLst/>
            <a:ahLst/>
            <a:cxnLst/>
            <a:rect l="0" t="0" r="0" b="0"/>
            <a:pathLst>
              <a:path w="160736" h="21431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35719"/>
                </a:lnTo>
                <a:lnTo>
                  <a:pt x="53578" y="62508"/>
                </a:lnTo>
                <a:lnTo>
                  <a:pt x="80368" y="98227"/>
                </a:lnTo>
                <a:lnTo>
                  <a:pt x="107157" y="133946"/>
                </a:lnTo>
                <a:lnTo>
                  <a:pt x="125016" y="169664"/>
                </a:lnTo>
                <a:lnTo>
                  <a:pt x="142875" y="187524"/>
                </a:lnTo>
                <a:lnTo>
                  <a:pt x="151805" y="205383"/>
                </a:lnTo>
                <a:lnTo>
                  <a:pt x="160735" y="214313"/>
                </a:lnTo>
                <a:lnTo>
                  <a:pt x="160735" y="214313"/>
                </a:lnTo>
                <a:lnTo>
                  <a:pt x="160735" y="205383"/>
                </a:lnTo>
                <a:lnTo>
                  <a:pt x="142875" y="178594"/>
                </a:lnTo>
                <a:lnTo>
                  <a:pt x="116086" y="151805"/>
                </a:lnTo>
                <a:lnTo>
                  <a:pt x="71438" y="116086"/>
                </a:lnTo>
                <a:lnTo>
                  <a:pt x="35719" y="71438"/>
                </a:lnTo>
                <a:lnTo>
                  <a:pt x="3571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8581429" y="4384476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0" y="44649"/>
                </a:moveTo>
                <a:lnTo>
                  <a:pt x="8930" y="44649"/>
                </a:lnTo>
                <a:lnTo>
                  <a:pt x="17859" y="44649"/>
                </a:lnTo>
                <a:lnTo>
                  <a:pt x="35719" y="44649"/>
                </a:lnTo>
                <a:lnTo>
                  <a:pt x="62508" y="44649"/>
                </a:lnTo>
                <a:lnTo>
                  <a:pt x="80367" y="35719"/>
                </a:lnTo>
                <a:lnTo>
                  <a:pt x="107156" y="17860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60734" y="17860"/>
                </a:lnTo>
                <a:lnTo>
                  <a:pt x="160734" y="44649"/>
                </a:lnTo>
                <a:lnTo>
                  <a:pt x="160734" y="80367"/>
                </a:lnTo>
                <a:lnTo>
                  <a:pt x="160734" y="116086"/>
                </a:lnTo>
                <a:lnTo>
                  <a:pt x="151805" y="142875"/>
                </a:lnTo>
                <a:lnTo>
                  <a:pt x="142875" y="178594"/>
                </a:lnTo>
                <a:lnTo>
                  <a:pt x="133945" y="187524"/>
                </a:lnTo>
                <a:lnTo>
                  <a:pt x="125016" y="196453"/>
                </a:lnTo>
                <a:lnTo>
                  <a:pt x="116086" y="178594"/>
                </a:lnTo>
                <a:lnTo>
                  <a:pt x="116086" y="160735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33945" y="80367"/>
                </a:lnTo>
                <a:lnTo>
                  <a:pt x="142875" y="53578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8777882" y="4268390"/>
            <a:ext cx="214314" cy="267892"/>
          </a:xfrm>
          <a:custGeom>
            <a:avLst/>
            <a:gdLst/>
            <a:ahLst/>
            <a:cxnLst/>
            <a:rect l="0" t="0" r="0" b="0"/>
            <a:pathLst>
              <a:path w="214314" h="267892">
                <a:moveTo>
                  <a:pt x="8930" y="71438"/>
                </a:moveTo>
                <a:lnTo>
                  <a:pt x="8930" y="80367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33946"/>
                </a:lnTo>
                <a:lnTo>
                  <a:pt x="26789" y="142875"/>
                </a:lnTo>
                <a:lnTo>
                  <a:pt x="35719" y="160735"/>
                </a:lnTo>
                <a:lnTo>
                  <a:pt x="35719" y="178594"/>
                </a:lnTo>
                <a:lnTo>
                  <a:pt x="53578" y="205383"/>
                </a:lnTo>
                <a:lnTo>
                  <a:pt x="62508" y="223242"/>
                </a:lnTo>
                <a:lnTo>
                  <a:pt x="80367" y="250031"/>
                </a:lnTo>
                <a:lnTo>
                  <a:pt x="89297" y="258961"/>
                </a:lnTo>
                <a:lnTo>
                  <a:pt x="98227" y="267891"/>
                </a:lnTo>
                <a:lnTo>
                  <a:pt x="98227" y="267891"/>
                </a:lnTo>
                <a:lnTo>
                  <a:pt x="98227" y="258961"/>
                </a:lnTo>
                <a:lnTo>
                  <a:pt x="98227" y="250031"/>
                </a:lnTo>
                <a:lnTo>
                  <a:pt x="89297" y="205383"/>
                </a:lnTo>
                <a:lnTo>
                  <a:pt x="71438" y="160735"/>
                </a:lnTo>
                <a:lnTo>
                  <a:pt x="62508" y="133946"/>
                </a:lnTo>
                <a:lnTo>
                  <a:pt x="44648" y="98227"/>
                </a:lnTo>
                <a:lnTo>
                  <a:pt x="44648" y="8929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8" y="98227"/>
                </a:lnTo>
                <a:lnTo>
                  <a:pt x="80367" y="12501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16086" y="187524"/>
                </a:lnTo>
                <a:lnTo>
                  <a:pt x="125016" y="19645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51805" y="205383"/>
                </a:lnTo>
                <a:lnTo>
                  <a:pt x="151805" y="187524"/>
                </a:lnTo>
                <a:lnTo>
                  <a:pt x="142875" y="169664"/>
                </a:lnTo>
                <a:lnTo>
                  <a:pt x="142875" y="142875"/>
                </a:lnTo>
                <a:lnTo>
                  <a:pt x="133945" y="116086"/>
                </a:lnTo>
                <a:lnTo>
                  <a:pt x="133945" y="89297"/>
                </a:lnTo>
                <a:lnTo>
                  <a:pt x="125016" y="62508"/>
                </a:lnTo>
                <a:lnTo>
                  <a:pt x="125016" y="35719"/>
                </a:lnTo>
                <a:lnTo>
                  <a:pt x="116086" y="1786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26789"/>
                </a:lnTo>
                <a:lnTo>
                  <a:pt x="160734" y="44649"/>
                </a:lnTo>
                <a:lnTo>
                  <a:pt x="169664" y="62508"/>
                </a:lnTo>
                <a:lnTo>
                  <a:pt x="187523" y="80367"/>
                </a:lnTo>
                <a:lnTo>
                  <a:pt x="196453" y="107156"/>
                </a:lnTo>
                <a:lnTo>
                  <a:pt x="205383" y="125016"/>
                </a:lnTo>
                <a:lnTo>
                  <a:pt x="205383" y="133946"/>
                </a:lnTo>
                <a:lnTo>
                  <a:pt x="214313" y="142875"/>
                </a:lnTo>
                <a:lnTo>
                  <a:pt x="214313" y="151805"/>
                </a:lnTo>
                <a:lnTo>
                  <a:pt x="205383" y="151805"/>
                </a:lnTo>
                <a:lnTo>
                  <a:pt x="20538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242101" y="4839890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42938" y="1276945"/>
            <a:ext cx="6000751" cy="1044775"/>
          </a:xfrm>
          <a:custGeom>
            <a:avLst/>
            <a:gdLst/>
            <a:ahLst/>
            <a:cxnLst/>
            <a:rect l="0" t="0" r="0" b="0"/>
            <a:pathLst>
              <a:path w="6000751" h="1044775">
                <a:moveTo>
                  <a:pt x="5741789" y="375047"/>
                </a:moveTo>
                <a:lnTo>
                  <a:pt x="5732859" y="375047"/>
                </a:lnTo>
                <a:lnTo>
                  <a:pt x="5723929" y="366117"/>
                </a:lnTo>
                <a:lnTo>
                  <a:pt x="5706070" y="357188"/>
                </a:lnTo>
                <a:lnTo>
                  <a:pt x="5688210" y="348258"/>
                </a:lnTo>
                <a:lnTo>
                  <a:pt x="5661421" y="339328"/>
                </a:lnTo>
                <a:lnTo>
                  <a:pt x="5625703" y="330399"/>
                </a:lnTo>
                <a:lnTo>
                  <a:pt x="5589984" y="330399"/>
                </a:lnTo>
                <a:lnTo>
                  <a:pt x="5545335" y="312539"/>
                </a:lnTo>
                <a:lnTo>
                  <a:pt x="5491757" y="303609"/>
                </a:lnTo>
                <a:lnTo>
                  <a:pt x="5420320" y="303609"/>
                </a:lnTo>
                <a:lnTo>
                  <a:pt x="5357812" y="285750"/>
                </a:lnTo>
                <a:lnTo>
                  <a:pt x="5268515" y="276820"/>
                </a:lnTo>
                <a:lnTo>
                  <a:pt x="5179218" y="267891"/>
                </a:lnTo>
                <a:lnTo>
                  <a:pt x="5080992" y="250031"/>
                </a:lnTo>
                <a:lnTo>
                  <a:pt x="4973835" y="241102"/>
                </a:lnTo>
                <a:lnTo>
                  <a:pt x="4857750" y="223242"/>
                </a:lnTo>
                <a:lnTo>
                  <a:pt x="4741664" y="205383"/>
                </a:lnTo>
                <a:lnTo>
                  <a:pt x="4607718" y="196453"/>
                </a:lnTo>
                <a:lnTo>
                  <a:pt x="4473773" y="178594"/>
                </a:lnTo>
                <a:lnTo>
                  <a:pt x="4330898" y="160734"/>
                </a:lnTo>
                <a:lnTo>
                  <a:pt x="4179093" y="142875"/>
                </a:lnTo>
                <a:lnTo>
                  <a:pt x="4027289" y="125016"/>
                </a:lnTo>
                <a:lnTo>
                  <a:pt x="3866554" y="107157"/>
                </a:lnTo>
                <a:lnTo>
                  <a:pt x="3705820" y="89297"/>
                </a:lnTo>
                <a:lnTo>
                  <a:pt x="3545085" y="80368"/>
                </a:lnTo>
                <a:lnTo>
                  <a:pt x="3384351" y="62508"/>
                </a:lnTo>
                <a:lnTo>
                  <a:pt x="3223617" y="44649"/>
                </a:lnTo>
                <a:lnTo>
                  <a:pt x="3053953" y="35719"/>
                </a:lnTo>
                <a:lnTo>
                  <a:pt x="2875359" y="26789"/>
                </a:lnTo>
                <a:lnTo>
                  <a:pt x="2705695" y="17860"/>
                </a:lnTo>
                <a:lnTo>
                  <a:pt x="2527101" y="8930"/>
                </a:lnTo>
                <a:lnTo>
                  <a:pt x="2357437" y="8930"/>
                </a:lnTo>
                <a:lnTo>
                  <a:pt x="2178843" y="0"/>
                </a:lnTo>
                <a:lnTo>
                  <a:pt x="2000250" y="0"/>
                </a:lnTo>
                <a:lnTo>
                  <a:pt x="1830585" y="8930"/>
                </a:lnTo>
                <a:lnTo>
                  <a:pt x="1660921" y="8930"/>
                </a:lnTo>
                <a:lnTo>
                  <a:pt x="1500187" y="17860"/>
                </a:lnTo>
                <a:lnTo>
                  <a:pt x="1348382" y="35719"/>
                </a:lnTo>
                <a:lnTo>
                  <a:pt x="1196578" y="53578"/>
                </a:lnTo>
                <a:lnTo>
                  <a:pt x="1044773" y="71438"/>
                </a:lnTo>
                <a:lnTo>
                  <a:pt x="910828" y="89297"/>
                </a:lnTo>
                <a:lnTo>
                  <a:pt x="776882" y="116086"/>
                </a:lnTo>
                <a:lnTo>
                  <a:pt x="651867" y="142875"/>
                </a:lnTo>
                <a:lnTo>
                  <a:pt x="535781" y="178594"/>
                </a:lnTo>
                <a:lnTo>
                  <a:pt x="428625" y="205383"/>
                </a:lnTo>
                <a:lnTo>
                  <a:pt x="339328" y="241102"/>
                </a:lnTo>
                <a:lnTo>
                  <a:pt x="258961" y="276820"/>
                </a:lnTo>
                <a:lnTo>
                  <a:pt x="196453" y="303609"/>
                </a:lnTo>
                <a:lnTo>
                  <a:pt x="142875" y="339328"/>
                </a:lnTo>
                <a:lnTo>
                  <a:pt x="98226" y="375047"/>
                </a:lnTo>
                <a:lnTo>
                  <a:pt x="62507" y="410766"/>
                </a:lnTo>
                <a:lnTo>
                  <a:pt x="35718" y="455414"/>
                </a:lnTo>
                <a:lnTo>
                  <a:pt x="17859" y="500063"/>
                </a:lnTo>
                <a:lnTo>
                  <a:pt x="8929" y="544711"/>
                </a:lnTo>
                <a:lnTo>
                  <a:pt x="0" y="598289"/>
                </a:lnTo>
                <a:lnTo>
                  <a:pt x="8929" y="642938"/>
                </a:lnTo>
                <a:lnTo>
                  <a:pt x="17859" y="687586"/>
                </a:lnTo>
                <a:lnTo>
                  <a:pt x="35718" y="732234"/>
                </a:lnTo>
                <a:lnTo>
                  <a:pt x="71437" y="767953"/>
                </a:lnTo>
                <a:lnTo>
                  <a:pt x="116086" y="803672"/>
                </a:lnTo>
                <a:lnTo>
                  <a:pt x="169664" y="830461"/>
                </a:lnTo>
                <a:lnTo>
                  <a:pt x="223242" y="848320"/>
                </a:lnTo>
                <a:lnTo>
                  <a:pt x="294679" y="866180"/>
                </a:lnTo>
                <a:lnTo>
                  <a:pt x="366117" y="884039"/>
                </a:lnTo>
                <a:lnTo>
                  <a:pt x="437554" y="901899"/>
                </a:lnTo>
                <a:lnTo>
                  <a:pt x="526851" y="919758"/>
                </a:lnTo>
                <a:lnTo>
                  <a:pt x="625078" y="937617"/>
                </a:lnTo>
                <a:lnTo>
                  <a:pt x="732234" y="955477"/>
                </a:lnTo>
                <a:lnTo>
                  <a:pt x="839390" y="973336"/>
                </a:lnTo>
                <a:lnTo>
                  <a:pt x="964406" y="991195"/>
                </a:lnTo>
                <a:lnTo>
                  <a:pt x="1080492" y="1009055"/>
                </a:lnTo>
                <a:lnTo>
                  <a:pt x="1214437" y="1026914"/>
                </a:lnTo>
                <a:lnTo>
                  <a:pt x="1348382" y="1035844"/>
                </a:lnTo>
                <a:lnTo>
                  <a:pt x="1482328" y="1044774"/>
                </a:lnTo>
                <a:lnTo>
                  <a:pt x="1625203" y="1044774"/>
                </a:lnTo>
                <a:lnTo>
                  <a:pt x="1768078" y="1044774"/>
                </a:lnTo>
                <a:lnTo>
                  <a:pt x="1910953" y="1044774"/>
                </a:lnTo>
                <a:lnTo>
                  <a:pt x="2062757" y="1035844"/>
                </a:lnTo>
                <a:lnTo>
                  <a:pt x="2223492" y="1035844"/>
                </a:lnTo>
                <a:lnTo>
                  <a:pt x="2384226" y="1026914"/>
                </a:lnTo>
                <a:lnTo>
                  <a:pt x="2544960" y="1026914"/>
                </a:lnTo>
                <a:lnTo>
                  <a:pt x="2714625" y="1026914"/>
                </a:lnTo>
                <a:lnTo>
                  <a:pt x="2875359" y="1026914"/>
                </a:lnTo>
                <a:lnTo>
                  <a:pt x="3045023" y="1026914"/>
                </a:lnTo>
                <a:lnTo>
                  <a:pt x="3205757" y="1026914"/>
                </a:lnTo>
                <a:lnTo>
                  <a:pt x="3375421" y="1026914"/>
                </a:lnTo>
                <a:lnTo>
                  <a:pt x="3536156" y="1026914"/>
                </a:lnTo>
                <a:lnTo>
                  <a:pt x="3696890" y="1026914"/>
                </a:lnTo>
                <a:lnTo>
                  <a:pt x="3857625" y="1017984"/>
                </a:lnTo>
                <a:lnTo>
                  <a:pt x="4018359" y="1009055"/>
                </a:lnTo>
                <a:lnTo>
                  <a:pt x="4170164" y="1000125"/>
                </a:lnTo>
                <a:lnTo>
                  <a:pt x="4321968" y="991195"/>
                </a:lnTo>
                <a:lnTo>
                  <a:pt x="4473773" y="982266"/>
                </a:lnTo>
                <a:lnTo>
                  <a:pt x="4607718" y="973336"/>
                </a:lnTo>
                <a:lnTo>
                  <a:pt x="4741664" y="964406"/>
                </a:lnTo>
                <a:lnTo>
                  <a:pt x="4875609" y="955477"/>
                </a:lnTo>
                <a:lnTo>
                  <a:pt x="5000625" y="946547"/>
                </a:lnTo>
                <a:lnTo>
                  <a:pt x="5116710" y="937617"/>
                </a:lnTo>
                <a:lnTo>
                  <a:pt x="5241726" y="928688"/>
                </a:lnTo>
                <a:lnTo>
                  <a:pt x="5348882" y="919758"/>
                </a:lnTo>
                <a:lnTo>
                  <a:pt x="5447109" y="910828"/>
                </a:lnTo>
                <a:lnTo>
                  <a:pt x="5545335" y="901899"/>
                </a:lnTo>
                <a:lnTo>
                  <a:pt x="5625703" y="884039"/>
                </a:lnTo>
                <a:lnTo>
                  <a:pt x="5697140" y="875109"/>
                </a:lnTo>
                <a:lnTo>
                  <a:pt x="5759648" y="848320"/>
                </a:lnTo>
                <a:lnTo>
                  <a:pt x="5822156" y="830461"/>
                </a:lnTo>
                <a:lnTo>
                  <a:pt x="5866804" y="803672"/>
                </a:lnTo>
                <a:lnTo>
                  <a:pt x="5911453" y="767953"/>
                </a:lnTo>
                <a:lnTo>
                  <a:pt x="5947171" y="732234"/>
                </a:lnTo>
                <a:lnTo>
                  <a:pt x="5973960" y="696516"/>
                </a:lnTo>
                <a:lnTo>
                  <a:pt x="5991820" y="651867"/>
                </a:lnTo>
                <a:lnTo>
                  <a:pt x="6000750" y="607219"/>
                </a:lnTo>
                <a:lnTo>
                  <a:pt x="6000750" y="553641"/>
                </a:lnTo>
                <a:lnTo>
                  <a:pt x="5982890" y="500063"/>
                </a:lnTo>
                <a:lnTo>
                  <a:pt x="5965031" y="446484"/>
                </a:lnTo>
                <a:lnTo>
                  <a:pt x="5938242" y="401836"/>
                </a:lnTo>
                <a:lnTo>
                  <a:pt x="5893593" y="348258"/>
                </a:lnTo>
                <a:lnTo>
                  <a:pt x="5822156" y="303609"/>
                </a:lnTo>
                <a:lnTo>
                  <a:pt x="5741789" y="276820"/>
                </a:lnTo>
                <a:lnTo>
                  <a:pt x="5625703" y="250031"/>
                </a:lnTo>
                <a:lnTo>
                  <a:pt x="5500687" y="250031"/>
                </a:lnTo>
                <a:lnTo>
                  <a:pt x="5339953" y="250031"/>
                </a:lnTo>
                <a:lnTo>
                  <a:pt x="5179218" y="267891"/>
                </a:lnTo>
                <a:lnTo>
                  <a:pt x="5009554" y="285750"/>
                </a:lnTo>
                <a:lnTo>
                  <a:pt x="4839890" y="294680"/>
                </a:lnTo>
                <a:lnTo>
                  <a:pt x="483989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Math for Testers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Set Theory: </a:t>
            </a:r>
            <a:r>
              <a:rPr lang="en-US" sz="2800" dirty="0" smtClean="0">
                <a:sym typeface="Symbol"/>
              </a:rPr>
              <a:t>, Venn diagrams,</a:t>
            </a:r>
          </a:p>
          <a:p>
            <a:r>
              <a:rPr lang="en-US" sz="2800" dirty="0" smtClean="0">
                <a:sym typeface="Symbol"/>
              </a:rPr>
              <a:t>Subsets: </a:t>
            </a:r>
            <a:r>
              <a:rPr lang="en-US" sz="2800" dirty="0">
                <a:sym typeface="Symbol"/>
              </a:rPr>
              <a:t>  </a:t>
            </a:r>
            <a:r>
              <a:rPr lang="en-US" sz="2800" dirty="0" smtClean="0">
                <a:sym typeface="Symbol"/>
              </a:rPr>
              <a:t>     element of  </a:t>
            </a:r>
            <a:r>
              <a:rPr lang="en-US" sz="2800" dirty="0">
                <a:sym typeface="Symbol"/>
              </a:rPr>
              <a:t></a:t>
            </a:r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Set operations</a:t>
            </a:r>
          </a:p>
          <a:p>
            <a:pPr lvl="1"/>
            <a:r>
              <a:rPr lang="en-US" sz="2400" dirty="0" smtClean="0">
                <a:sym typeface="Symbol"/>
              </a:rPr>
              <a:t>Union, intersection, complement</a:t>
            </a:r>
          </a:p>
          <a:p>
            <a:pPr lvl="1"/>
            <a:r>
              <a:rPr lang="en-US" sz="2400" dirty="0" smtClean="0">
                <a:sym typeface="Symbol"/>
              </a:rPr>
              <a:t>Relative complement: A-B</a:t>
            </a:r>
          </a:p>
          <a:p>
            <a:pPr lvl="1"/>
            <a:r>
              <a:rPr lang="en-US" sz="2400" dirty="0" smtClean="0">
                <a:sym typeface="Symbol"/>
              </a:rPr>
              <a:t>Symmetric difference: A  B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43425"/>
            <a:ext cx="4076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545336" y="1187648"/>
            <a:ext cx="53579" cy="258962"/>
          </a:xfrm>
          <a:custGeom>
            <a:avLst/>
            <a:gdLst/>
            <a:ahLst/>
            <a:cxnLst/>
            <a:rect l="0" t="0" r="0" b="0"/>
            <a:pathLst>
              <a:path w="53579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107157"/>
                </a:lnTo>
                <a:lnTo>
                  <a:pt x="26789" y="142875"/>
                </a:lnTo>
                <a:lnTo>
                  <a:pt x="35719" y="178594"/>
                </a:lnTo>
                <a:lnTo>
                  <a:pt x="35719" y="205383"/>
                </a:lnTo>
                <a:lnTo>
                  <a:pt x="44648" y="223242"/>
                </a:lnTo>
                <a:lnTo>
                  <a:pt x="44648" y="241102"/>
                </a:lnTo>
                <a:lnTo>
                  <a:pt x="44648" y="250031"/>
                </a:lnTo>
                <a:lnTo>
                  <a:pt x="53578" y="258961"/>
                </a:lnTo>
                <a:lnTo>
                  <a:pt x="53578" y="250031"/>
                </a:lnTo>
                <a:lnTo>
                  <a:pt x="53578" y="232172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652492" y="1134070"/>
            <a:ext cx="116087" cy="339329"/>
          </a:xfrm>
          <a:custGeom>
            <a:avLst/>
            <a:gdLst/>
            <a:ahLst/>
            <a:cxnLst/>
            <a:rect l="0" t="0" r="0" b="0"/>
            <a:pathLst>
              <a:path w="116087" h="33932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98227"/>
                </a:lnTo>
                <a:lnTo>
                  <a:pt x="26789" y="133946"/>
                </a:lnTo>
                <a:lnTo>
                  <a:pt x="44649" y="187524"/>
                </a:lnTo>
                <a:lnTo>
                  <a:pt x="62508" y="232172"/>
                </a:lnTo>
                <a:lnTo>
                  <a:pt x="80367" y="276820"/>
                </a:lnTo>
                <a:lnTo>
                  <a:pt x="98227" y="303609"/>
                </a:lnTo>
                <a:lnTo>
                  <a:pt x="107156" y="321469"/>
                </a:lnTo>
                <a:lnTo>
                  <a:pt x="116086" y="339328"/>
                </a:lnTo>
                <a:lnTo>
                  <a:pt x="116086" y="339328"/>
                </a:lnTo>
                <a:lnTo>
                  <a:pt x="107156" y="330399"/>
                </a:lnTo>
                <a:lnTo>
                  <a:pt x="89297" y="312539"/>
                </a:lnTo>
                <a:lnTo>
                  <a:pt x="71438" y="285750"/>
                </a:lnTo>
                <a:lnTo>
                  <a:pt x="44649" y="258961"/>
                </a:lnTo>
                <a:lnTo>
                  <a:pt x="4464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18547" y="1339453"/>
            <a:ext cx="267892" cy="53579"/>
          </a:xfrm>
          <a:custGeom>
            <a:avLst/>
            <a:gdLst/>
            <a:ahLst/>
            <a:cxnLst/>
            <a:rect l="0" t="0" r="0" b="0"/>
            <a:pathLst>
              <a:path w="267892" h="53579">
                <a:moveTo>
                  <a:pt x="0" y="53578"/>
                </a:moveTo>
                <a:lnTo>
                  <a:pt x="0" y="53578"/>
                </a:lnTo>
                <a:lnTo>
                  <a:pt x="17859" y="53578"/>
                </a:lnTo>
                <a:lnTo>
                  <a:pt x="35719" y="44649"/>
                </a:lnTo>
                <a:lnTo>
                  <a:pt x="62508" y="35719"/>
                </a:lnTo>
                <a:lnTo>
                  <a:pt x="107156" y="26789"/>
                </a:lnTo>
                <a:lnTo>
                  <a:pt x="142875" y="17860"/>
                </a:lnTo>
                <a:lnTo>
                  <a:pt x="178594" y="8930"/>
                </a:lnTo>
                <a:lnTo>
                  <a:pt x="214312" y="8930"/>
                </a:lnTo>
                <a:lnTo>
                  <a:pt x="241101" y="8930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68578" y="1303734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44649" y="8930"/>
                </a:moveTo>
                <a:lnTo>
                  <a:pt x="44649" y="8930"/>
                </a:lnTo>
                <a:lnTo>
                  <a:pt x="44649" y="26789"/>
                </a:lnTo>
                <a:lnTo>
                  <a:pt x="35719" y="44649"/>
                </a:lnTo>
                <a:lnTo>
                  <a:pt x="35719" y="71438"/>
                </a:lnTo>
                <a:lnTo>
                  <a:pt x="26789" y="98227"/>
                </a:lnTo>
                <a:lnTo>
                  <a:pt x="35719" y="116086"/>
                </a:lnTo>
                <a:lnTo>
                  <a:pt x="35719" y="142875"/>
                </a:lnTo>
                <a:lnTo>
                  <a:pt x="53578" y="151805"/>
                </a:lnTo>
                <a:lnTo>
                  <a:pt x="62508" y="160735"/>
                </a:lnTo>
                <a:lnTo>
                  <a:pt x="89297" y="151805"/>
                </a:lnTo>
                <a:lnTo>
                  <a:pt x="98227" y="142875"/>
                </a:lnTo>
                <a:lnTo>
                  <a:pt x="116086" y="125016"/>
                </a:lnTo>
                <a:lnTo>
                  <a:pt x="116086" y="98227"/>
                </a:lnTo>
                <a:lnTo>
                  <a:pt x="116086" y="71438"/>
                </a:lnTo>
                <a:lnTo>
                  <a:pt x="107156" y="44649"/>
                </a:lnTo>
                <a:lnTo>
                  <a:pt x="80367" y="17860"/>
                </a:lnTo>
                <a:lnTo>
                  <a:pt x="53578" y="0"/>
                </a:lnTo>
                <a:lnTo>
                  <a:pt x="26789" y="0"/>
                </a:lnTo>
                <a:lnTo>
                  <a:pt x="893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26789" y="62508"/>
                </a:lnTo>
                <a:lnTo>
                  <a:pt x="53578" y="80368"/>
                </a:lnTo>
                <a:lnTo>
                  <a:pt x="89297" y="8929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56102" y="1268016"/>
            <a:ext cx="232172" cy="196454"/>
          </a:xfrm>
          <a:custGeom>
            <a:avLst/>
            <a:gdLst/>
            <a:ahLst/>
            <a:cxnLst/>
            <a:rect l="0" t="0" r="0" b="0"/>
            <a:pathLst>
              <a:path w="232172" h="196454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35718" y="160734"/>
                </a:lnTo>
                <a:lnTo>
                  <a:pt x="44648" y="178593"/>
                </a:lnTo>
                <a:lnTo>
                  <a:pt x="53578" y="187523"/>
                </a:lnTo>
                <a:lnTo>
                  <a:pt x="71437" y="196453"/>
                </a:lnTo>
                <a:lnTo>
                  <a:pt x="80367" y="196453"/>
                </a:lnTo>
                <a:lnTo>
                  <a:pt x="89296" y="187523"/>
                </a:lnTo>
                <a:lnTo>
                  <a:pt x="98226" y="169663"/>
                </a:lnTo>
                <a:lnTo>
                  <a:pt x="107156" y="142874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16086" y="62507"/>
                </a:lnTo>
                <a:lnTo>
                  <a:pt x="125015" y="53578"/>
                </a:lnTo>
                <a:lnTo>
                  <a:pt x="125015" y="62507"/>
                </a:lnTo>
                <a:lnTo>
                  <a:pt x="133945" y="80367"/>
                </a:lnTo>
                <a:lnTo>
                  <a:pt x="142875" y="98226"/>
                </a:lnTo>
                <a:lnTo>
                  <a:pt x="142875" y="125015"/>
                </a:lnTo>
                <a:lnTo>
                  <a:pt x="160734" y="151804"/>
                </a:lnTo>
                <a:lnTo>
                  <a:pt x="169664" y="178593"/>
                </a:lnTo>
                <a:lnTo>
                  <a:pt x="178593" y="187523"/>
                </a:lnTo>
                <a:lnTo>
                  <a:pt x="196453" y="196453"/>
                </a:lnTo>
                <a:lnTo>
                  <a:pt x="205382" y="196453"/>
                </a:lnTo>
                <a:lnTo>
                  <a:pt x="223242" y="178593"/>
                </a:lnTo>
                <a:lnTo>
                  <a:pt x="232171" y="160734"/>
                </a:lnTo>
                <a:lnTo>
                  <a:pt x="232171" y="125015"/>
                </a:lnTo>
                <a:lnTo>
                  <a:pt x="232171" y="89297"/>
                </a:lnTo>
                <a:lnTo>
                  <a:pt x="223242" y="53578"/>
                </a:lnTo>
                <a:lnTo>
                  <a:pt x="214312" y="17859"/>
                </a:lnTo>
                <a:lnTo>
                  <a:pt x="196453" y="0"/>
                </a:lnTo>
                <a:lnTo>
                  <a:pt x="178593" y="0"/>
                </a:lnTo>
                <a:lnTo>
                  <a:pt x="169664" y="8929"/>
                </a:lnTo>
                <a:lnTo>
                  <a:pt x="151804" y="26789"/>
                </a:lnTo>
                <a:lnTo>
                  <a:pt x="151804" y="53578"/>
                </a:lnTo>
                <a:lnTo>
                  <a:pt x="142875" y="7143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60734" y="71437"/>
                </a:lnTo>
                <a:lnTo>
                  <a:pt x="169664" y="53578"/>
                </a:lnTo>
                <a:lnTo>
                  <a:pt x="187523" y="26789"/>
                </a:lnTo>
                <a:lnTo>
                  <a:pt x="18752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393656" y="1232297"/>
            <a:ext cx="321470" cy="250032"/>
          </a:xfrm>
          <a:custGeom>
            <a:avLst/>
            <a:gdLst/>
            <a:ahLst/>
            <a:cxnLst/>
            <a:rect l="0" t="0" r="0" b="0"/>
            <a:pathLst>
              <a:path w="321470" h="250032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60734"/>
                </a:lnTo>
                <a:lnTo>
                  <a:pt x="44649" y="187523"/>
                </a:lnTo>
                <a:lnTo>
                  <a:pt x="53578" y="214312"/>
                </a:lnTo>
                <a:lnTo>
                  <a:pt x="53578" y="232172"/>
                </a:lnTo>
                <a:lnTo>
                  <a:pt x="62508" y="241101"/>
                </a:lnTo>
                <a:lnTo>
                  <a:pt x="62508" y="241101"/>
                </a:lnTo>
                <a:lnTo>
                  <a:pt x="62508" y="232172"/>
                </a:lnTo>
                <a:lnTo>
                  <a:pt x="62508" y="214312"/>
                </a:lnTo>
                <a:lnTo>
                  <a:pt x="62508" y="178593"/>
                </a:lnTo>
                <a:lnTo>
                  <a:pt x="62508" y="142875"/>
                </a:lnTo>
                <a:lnTo>
                  <a:pt x="62508" y="107156"/>
                </a:lnTo>
                <a:lnTo>
                  <a:pt x="71438" y="8036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71437"/>
                </a:lnTo>
                <a:lnTo>
                  <a:pt x="107157" y="89297"/>
                </a:lnTo>
                <a:lnTo>
                  <a:pt x="116086" y="116086"/>
                </a:lnTo>
                <a:lnTo>
                  <a:pt x="125016" y="151805"/>
                </a:lnTo>
                <a:lnTo>
                  <a:pt x="133946" y="178593"/>
                </a:lnTo>
                <a:lnTo>
                  <a:pt x="142875" y="205382"/>
                </a:lnTo>
                <a:lnTo>
                  <a:pt x="142875" y="223242"/>
                </a:lnTo>
                <a:lnTo>
                  <a:pt x="151805" y="241101"/>
                </a:lnTo>
                <a:lnTo>
                  <a:pt x="160735" y="241101"/>
                </a:lnTo>
                <a:lnTo>
                  <a:pt x="160735" y="232172"/>
                </a:lnTo>
                <a:lnTo>
                  <a:pt x="169664" y="205382"/>
                </a:lnTo>
                <a:lnTo>
                  <a:pt x="178594" y="169664"/>
                </a:lnTo>
                <a:lnTo>
                  <a:pt x="187524" y="125016"/>
                </a:lnTo>
                <a:lnTo>
                  <a:pt x="196453" y="89297"/>
                </a:lnTo>
                <a:lnTo>
                  <a:pt x="205383" y="62508"/>
                </a:lnTo>
                <a:lnTo>
                  <a:pt x="214313" y="53578"/>
                </a:lnTo>
                <a:lnTo>
                  <a:pt x="223242" y="62508"/>
                </a:lnTo>
                <a:lnTo>
                  <a:pt x="232172" y="89297"/>
                </a:lnTo>
                <a:lnTo>
                  <a:pt x="241102" y="125016"/>
                </a:lnTo>
                <a:lnTo>
                  <a:pt x="250032" y="160734"/>
                </a:lnTo>
                <a:lnTo>
                  <a:pt x="258961" y="196453"/>
                </a:lnTo>
                <a:lnTo>
                  <a:pt x="267891" y="223242"/>
                </a:lnTo>
                <a:lnTo>
                  <a:pt x="276821" y="241101"/>
                </a:lnTo>
                <a:lnTo>
                  <a:pt x="285750" y="250031"/>
                </a:lnTo>
                <a:lnTo>
                  <a:pt x="294680" y="241101"/>
                </a:lnTo>
                <a:lnTo>
                  <a:pt x="303610" y="214312"/>
                </a:lnTo>
                <a:lnTo>
                  <a:pt x="303610" y="178593"/>
                </a:lnTo>
                <a:lnTo>
                  <a:pt x="312539" y="133945"/>
                </a:lnTo>
                <a:lnTo>
                  <a:pt x="312539" y="80367"/>
                </a:lnTo>
                <a:lnTo>
                  <a:pt x="312539" y="2678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15125" y="1276945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8930" y="17860"/>
                </a:move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8" y="142875"/>
                </a:lnTo>
                <a:lnTo>
                  <a:pt x="44648" y="116086"/>
                </a:lnTo>
                <a:lnTo>
                  <a:pt x="53578" y="80368"/>
                </a:lnTo>
                <a:lnTo>
                  <a:pt x="53578" y="44649"/>
                </a:lnTo>
                <a:lnTo>
                  <a:pt x="53578" y="17860"/>
                </a:lnTo>
                <a:lnTo>
                  <a:pt x="53578" y="0"/>
                </a:lnTo>
                <a:lnTo>
                  <a:pt x="62508" y="0"/>
                </a:lnTo>
                <a:lnTo>
                  <a:pt x="62508" y="17860"/>
                </a:lnTo>
                <a:lnTo>
                  <a:pt x="71438" y="44649"/>
                </a:lnTo>
                <a:lnTo>
                  <a:pt x="71438" y="71438"/>
                </a:lnTo>
                <a:lnTo>
                  <a:pt x="80367" y="107157"/>
                </a:lnTo>
                <a:lnTo>
                  <a:pt x="89297" y="142875"/>
                </a:lnTo>
                <a:lnTo>
                  <a:pt x="89297" y="169664"/>
                </a:lnTo>
                <a:lnTo>
                  <a:pt x="98227" y="187524"/>
                </a:lnTo>
                <a:lnTo>
                  <a:pt x="107156" y="187524"/>
                </a:lnTo>
                <a:lnTo>
                  <a:pt x="116086" y="187524"/>
                </a:lnTo>
                <a:lnTo>
                  <a:pt x="116086" y="169664"/>
                </a:lnTo>
                <a:lnTo>
                  <a:pt x="133945" y="133945"/>
                </a:lnTo>
                <a:lnTo>
                  <a:pt x="142875" y="98227"/>
                </a:lnTo>
                <a:lnTo>
                  <a:pt x="151805" y="71438"/>
                </a:lnTo>
                <a:lnTo>
                  <a:pt x="160734" y="44649"/>
                </a:lnTo>
                <a:lnTo>
                  <a:pt x="160734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11578" y="1178719"/>
            <a:ext cx="241103" cy="294680"/>
          </a:xfrm>
          <a:custGeom>
            <a:avLst/>
            <a:gdLst/>
            <a:ahLst/>
            <a:cxnLst/>
            <a:rect l="0" t="0" r="0" b="0"/>
            <a:pathLst>
              <a:path w="241103" h="294680">
                <a:moveTo>
                  <a:pt x="26789" y="62508"/>
                </a:moveTo>
                <a:lnTo>
                  <a:pt x="35719" y="62508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17860" y="98226"/>
                </a:lnTo>
                <a:lnTo>
                  <a:pt x="8930" y="133945"/>
                </a:lnTo>
                <a:lnTo>
                  <a:pt x="8930" y="178594"/>
                </a:lnTo>
                <a:lnTo>
                  <a:pt x="0" y="214312"/>
                </a:lnTo>
                <a:lnTo>
                  <a:pt x="0" y="250031"/>
                </a:lnTo>
                <a:lnTo>
                  <a:pt x="0" y="267890"/>
                </a:lnTo>
                <a:lnTo>
                  <a:pt x="8930" y="285750"/>
                </a:lnTo>
                <a:lnTo>
                  <a:pt x="17860" y="285750"/>
                </a:lnTo>
                <a:lnTo>
                  <a:pt x="26789" y="276820"/>
                </a:lnTo>
                <a:lnTo>
                  <a:pt x="44649" y="250031"/>
                </a:lnTo>
                <a:lnTo>
                  <a:pt x="62508" y="214312"/>
                </a:lnTo>
                <a:lnTo>
                  <a:pt x="71438" y="169664"/>
                </a:lnTo>
                <a:lnTo>
                  <a:pt x="89297" y="125015"/>
                </a:lnTo>
                <a:lnTo>
                  <a:pt x="89297" y="71437"/>
                </a:lnTo>
                <a:lnTo>
                  <a:pt x="98227" y="2678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80367" y="26789"/>
                </a:lnTo>
                <a:lnTo>
                  <a:pt x="80367" y="53578"/>
                </a:lnTo>
                <a:lnTo>
                  <a:pt x="71438" y="89297"/>
                </a:lnTo>
                <a:lnTo>
                  <a:pt x="71438" y="133945"/>
                </a:lnTo>
                <a:lnTo>
                  <a:pt x="62508" y="160734"/>
                </a:lnTo>
                <a:lnTo>
                  <a:pt x="62508" y="196453"/>
                </a:lnTo>
                <a:lnTo>
                  <a:pt x="62508" y="223242"/>
                </a:lnTo>
                <a:lnTo>
                  <a:pt x="62508" y="241101"/>
                </a:lnTo>
                <a:lnTo>
                  <a:pt x="71438" y="241101"/>
                </a:lnTo>
                <a:lnTo>
                  <a:pt x="71438" y="241101"/>
                </a:lnTo>
                <a:lnTo>
                  <a:pt x="80367" y="232171"/>
                </a:lnTo>
                <a:lnTo>
                  <a:pt x="89297" y="214312"/>
                </a:lnTo>
                <a:lnTo>
                  <a:pt x="98227" y="187523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25016" y="169664"/>
                </a:lnTo>
                <a:lnTo>
                  <a:pt x="133945" y="187523"/>
                </a:lnTo>
                <a:lnTo>
                  <a:pt x="142875" y="214312"/>
                </a:lnTo>
                <a:lnTo>
                  <a:pt x="151805" y="241101"/>
                </a:lnTo>
                <a:lnTo>
                  <a:pt x="160735" y="267890"/>
                </a:lnTo>
                <a:lnTo>
                  <a:pt x="169664" y="285750"/>
                </a:lnTo>
                <a:lnTo>
                  <a:pt x="178594" y="294679"/>
                </a:lnTo>
                <a:lnTo>
                  <a:pt x="187524" y="294679"/>
                </a:lnTo>
                <a:lnTo>
                  <a:pt x="187524" y="285750"/>
                </a:lnTo>
                <a:lnTo>
                  <a:pt x="196453" y="258960"/>
                </a:lnTo>
                <a:lnTo>
                  <a:pt x="205383" y="214312"/>
                </a:lnTo>
                <a:lnTo>
                  <a:pt x="214313" y="169664"/>
                </a:lnTo>
                <a:lnTo>
                  <a:pt x="232172" y="116086"/>
                </a:lnTo>
                <a:lnTo>
                  <a:pt x="241102" y="71437"/>
                </a:lnTo>
                <a:lnTo>
                  <a:pt x="24110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93781" y="1160859"/>
            <a:ext cx="71439" cy="294681"/>
          </a:xfrm>
          <a:custGeom>
            <a:avLst/>
            <a:gdLst/>
            <a:ahLst/>
            <a:cxnLst/>
            <a:rect l="0" t="0" r="0" b="0"/>
            <a:pathLst>
              <a:path w="71439" h="294681">
                <a:moveTo>
                  <a:pt x="71438" y="44649"/>
                </a:moveTo>
                <a:lnTo>
                  <a:pt x="71438" y="35719"/>
                </a:lnTo>
                <a:lnTo>
                  <a:pt x="62508" y="17860"/>
                </a:lnTo>
                <a:lnTo>
                  <a:pt x="53578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26789" y="62508"/>
                </a:lnTo>
                <a:lnTo>
                  <a:pt x="17860" y="116086"/>
                </a:lnTo>
                <a:lnTo>
                  <a:pt x="0" y="160735"/>
                </a:lnTo>
                <a:lnTo>
                  <a:pt x="0" y="205383"/>
                </a:lnTo>
                <a:lnTo>
                  <a:pt x="0" y="241102"/>
                </a:lnTo>
                <a:lnTo>
                  <a:pt x="0" y="276820"/>
                </a:lnTo>
                <a:lnTo>
                  <a:pt x="17860" y="285750"/>
                </a:lnTo>
                <a:lnTo>
                  <a:pt x="35719" y="294680"/>
                </a:lnTo>
                <a:lnTo>
                  <a:pt x="62508" y="285750"/>
                </a:lnTo>
                <a:lnTo>
                  <a:pt x="6250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27727" y="1348383"/>
            <a:ext cx="62508" cy="62508"/>
          </a:xfrm>
          <a:custGeom>
            <a:avLst/>
            <a:gdLst/>
            <a:ahLst/>
            <a:cxnLst/>
            <a:rect l="0" t="0" r="0" b="0"/>
            <a:pathLst>
              <a:path w="62508" h="62508">
                <a:moveTo>
                  <a:pt x="0" y="62507"/>
                </a:moveTo>
                <a:lnTo>
                  <a:pt x="35718" y="35719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27727" y="1214437"/>
            <a:ext cx="482204" cy="232173"/>
          </a:xfrm>
          <a:custGeom>
            <a:avLst/>
            <a:gdLst/>
            <a:ahLst/>
            <a:cxnLst/>
            <a:rect l="0" t="0" r="0" b="0"/>
            <a:pathLst>
              <a:path w="482204" h="232173">
                <a:moveTo>
                  <a:pt x="35718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8929" y="80368"/>
                </a:lnTo>
                <a:lnTo>
                  <a:pt x="8929" y="116086"/>
                </a:lnTo>
                <a:lnTo>
                  <a:pt x="17859" y="151805"/>
                </a:lnTo>
                <a:lnTo>
                  <a:pt x="26789" y="187524"/>
                </a:lnTo>
                <a:lnTo>
                  <a:pt x="44648" y="205383"/>
                </a:lnTo>
                <a:lnTo>
                  <a:pt x="53578" y="223242"/>
                </a:lnTo>
                <a:lnTo>
                  <a:pt x="62507" y="232172"/>
                </a:lnTo>
                <a:lnTo>
                  <a:pt x="71437" y="214313"/>
                </a:lnTo>
                <a:lnTo>
                  <a:pt x="89296" y="205383"/>
                </a:lnTo>
                <a:lnTo>
                  <a:pt x="98226" y="169665"/>
                </a:lnTo>
                <a:lnTo>
                  <a:pt x="107156" y="133946"/>
                </a:lnTo>
                <a:lnTo>
                  <a:pt x="116086" y="80368"/>
                </a:lnTo>
                <a:lnTo>
                  <a:pt x="125015" y="44649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44649"/>
                </a:lnTo>
                <a:lnTo>
                  <a:pt x="133945" y="80368"/>
                </a:lnTo>
                <a:lnTo>
                  <a:pt x="133945" y="116086"/>
                </a:lnTo>
                <a:lnTo>
                  <a:pt x="133945" y="151805"/>
                </a:lnTo>
                <a:lnTo>
                  <a:pt x="142875" y="178594"/>
                </a:lnTo>
                <a:lnTo>
                  <a:pt x="151804" y="205383"/>
                </a:lnTo>
                <a:lnTo>
                  <a:pt x="151804" y="214313"/>
                </a:lnTo>
                <a:lnTo>
                  <a:pt x="160734" y="223242"/>
                </a:lnTo>
                <a:lnTo>
                  <a:pt x="169664" y="205383"/>
                </a:lnTo>
                <a:lnTo>
                  <a:pt x="178593" y="187524"/>
                </a:lnTo>
                <a:lnTo>
                  <a:pt x="187523" y="151805"/>
                </a:lnTo>
                <a:lnTo>
                  <a:pt x="196453" y="98227"/>
                </a:lnTo>
                <a:lnTo>
                  <a:pt x="196453" y="53579"/>
                </a:lnTo>
                <a:lnTo>
                  <a:pt x="205382" y="17860"/>
                </a:lnTo>
                <a:lnTo>
                  <a:pt x="205382" y="0"/>
                </a:lnTo>
                <a:lnTo>
                  <a:pt x="214312" y="8930"/>
                </a:lnTo>
                <a:lnTo>
                  <a:pt x="223242" y="35719"/>
                </a:lnTo>
                <a:lnTo>
                  <a:pt x="232171" y="71438"/>
                </a:lnTo>
                <a:lnTo>
                  <a:pt x="241101" y="107157"/>
                </a:lnTo>
                <a:lnTo>
                  <a:pt x="250031" y="151805"/>
                </a:lnTo>
                <a:lnTo>
                  <a:pt x="250031" y="178594"/>
                </a:lnTo>
                <a:lnTo>
                  <a:pt x="258961" y="205383"/>
                </a:lnTo>
                <a:lnTo>
                  <a:pt x="258961" y="214313"/>
                </a:lnTo>
                <a:lnTo>
                  <a:pt x="267890" y="214313"/>
                </a:lnTo>
                <a:lnTo>
                  <a:pt x="276820" y="196453"/>
                </a:lnTo>
                <a:lnTo>
                  <a:pt x="276820" y="169665"/>
                </a:lnTo>
                <a:lnTo>
                  <a:pt x="285750" y="125016"/>
                </a:lnTo>
                <a:lnTo>
                  <a:pt x="294679" y="71438"/>
                </a:lnTo>
                <a:lnTo>
                  <a:pt x="303609" y="35719"/>
                </a:lnTo>
                <a:lnTo>
                  <a:pt x="312539" y="8930"/>
                </a:lnTo>
                <a:lnTo>
                  <a:pt x="321468" y="8930"/>
                </a:lnTo>
                <a:lnTo>
                  <a:pt x="339328" y="26790"/>
                </a:lnTo>
                <a:lnTo>
                  <a:pt x="357187" y="62508"/>
                </a:lnTo>
                <a:lnTo>
                  <a:pt x="366117" y="98227"/>
                </a:lnTo>
                <a:lnTo>
                  <a:pt x="392906" y="142876"/>
                </a:lnTo>
                <a:lnTo>
                  <a:pt x="410765" y="169665"/>
                </a:lnTo>
                <a:lnTo>
                  <a:pt x="428625" y="187524"/>
                </a:lnTo>
                <a:lnTo>
                  <a:pt x="446484" y="205383"/>
                </a:lnTo>
                <a:lnTo>
                  <a:pt x="455414" y="196453"/>
                </a:lnTo>
                <a:lnTo>
                  <a:pt x="464343" y="169665"/>
                </a:lnTo>
                <a:lnTo>
                  <a:pt x="464343" y="125016"/>
                </a:lnTo>
                <a:lnTo>
                  <a:pt x="473273" y="71438"/>
                </a:lnTo>
                <a:lnTo>
                  <a:pt x="482203" y="17860"/>
                </a:lnTo>
                <a:lnTo>
                  <a:pt x="48220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277570" y="1723429"/>
            <a:ext cx="44650" cy="276822"/>
          </a:xfrm>
          <a:custGeom>
            <a:avLst/>
            <a:gdLst/>
            <a:ahLst/>
            <a:cxnLst/>
            <a:rect l="0" t="0" r="0" b="0"/>
            <a:pathLst>
              <a:path w="44650" h="276822">
                <a:moveTo>
                  <a:pt x="17860" y="0"/>
                </a:moveTo>
                <a:lnTo>
                  <a:pt x="17860" y="17860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107157"/>
                </a:lnTo>
                <a:lnTo>
                  <a:pt x="8930" y="142875"/>
                </a:lnTo>
                <a:lnTo>
                  <a:pt x="17860" y="187524"/>
                </a:lnTo>
                <a:lnTo>
                  <a:pt x="26789" y="223243"/>
                </a:lnTo>
                <a:lnTo>
                  <a:pt x="35719" y="250032"/>
                </a:lnTo>
                <a:lnTo>
                  <a:pt x="35719" y="267891"/>
                </a:lnTo>
                <a:lnTo>
                  <a:pt x="44649" y="276821"/>
                </a:lnTo>
                <a:lnTo>
                  <a:pt x="44649" y="276821"/>
                </a:lnTo>
                <a:lnTo>
                  <a:pt x="44649" y="258961"/>
                </a:lnTo>
                <a:lnTo>
                  <a:pt x="35719" y="232172"/>
                </a:lnTo>
                <a:lnTo>
                  <a:pt x="17860" y="196454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81117" y="1902023"/>
            <a:ext cx="419697" cy="107157"/>
          </a:xfrm>
          <a:custGeom>
            <a:avLst/>
            <a:gdLst/>
            <a:ahLst/>
            <a:cxnLst/>
            <a:rect l="0" t="0" r="0" b="0"/>
            <a:pathLst>
              <a:path w="419697" h="107157">
                <a:moveTo>
                  <a:pt x="0" y="107156"/>
                </a:moveTo>
                <a:lnTo>
                  <a:pt x="0" y="107156"/>
                </a:lnTo>
                <a:lnTo>
                  <a:pt x="17860" y="107156"/>
                </a:lnTo>
                <a:lnTo>
                  <a:pt x="35719" y="107156"/>
                </a:lnTo>
                <a:lnTo>
                  <a:pt x="71438" y="98227"/>
                </a:lnTo>
                <a:lnTo>
                  <a:pt x="125016" y="89297"/>
                </a:lnTo>
                <a:lnTo>
                  <a:pt x="187524" y="71438"/>
                </a:lnTo>
                <a:lnTo>
                  <a:pt x="250031" y="62508"/>
                </a:lnTo>
                <a:lnTo>
                  <a:pt x="312539" y="53578"/>
                </a:lnTo>
                <a:lnTo>
                  <a:pt x="366117" y="35719"/>
                </a:lnTo>
                <a:lnTo>
                  <a:pt x="401836" y="35719"/>
                </a:lnTo>
                <a:lnTo>
                  <a:pt x="419696" y="26789"/>
                </a:lnTo>
                <a:lnTo>
                  <a:pt x="419696" y="26789"/>
                </a:lnTo>
                <a:lnTo>
                  <a:pt x="401836" y="26789"/>
                </a:lnTo>
                <a:lnTo>
                  <a:pt x="366117" y="1786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0750" y="1634133"/>
            <a:ext cx="392907" cy="80368"/>
          </a:xfrm>
          <a:custGeom>
            <a:avLst/>
            <a:gdLst/>
            <a:ahLst/>
            <a:cxnLst/>
            <a:rect l="0" t="0" r="0" b="0"/>
            <a:pathLst>
              <a:path w="392907" h="80368">
                <a:moveTo>
                  <a:pt x="0" y="80367"/>
                </a:moveTo>
                <a:lnTo>
                  <a:pt x="8930" y="80367"/>
                </a:lnTo>
                <a:lnTo>
                  <a:pt x="35719" y="80367"/>
                </a:lnTo>
                <a:lnTo>
                  <a:pt x="80367" y="71437"/>
                </a:lnTo>
                <a:lnTo>
                  <a:pt x="133945" y="53578"/>
                </a:lnTo>
                <a:lnTo>
                  <a:pt x="196453" y="53578"/>
                </a:lnTo>
                <a:lnTo>
                  <a:pt x="250031" y="44648"/>
                </a:lnTo>
                <a:lnTo>
                  <a:pt x="303609" y="35718"/>
                </a:lnTo>
                <a:lnTo>
                  <a:pt x="348258" y="26789"/>
                </a:lnTo>
                <a:lnTo>
                  <a:pt x="375047" y="26789"/>
                </a:lnTo>
                <a:lnTo>
                  <a:pt x="383977" y="17859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741914" y="1777008"/>
            <a:ext cx="35720" cy="178594"/>
          </a:xfrm>
          <a:custGeom>
            <a:avLst/>
            <a:gdLst/>
            <a:ahLst/>
            <a:cxnLst/>
            <a:rect l="0" t="0" r="0" b="0"/>
            <a:pathLst>
              <a:path w="35720" h="178594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17859" y="133945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9" y="178593"/>
                </a:lnTo>
                <a:lnTo>
                  <a:pt x="35719" y="178593"/>
                </a:lnTo>
                <a:lnTo>
                  <a:pt x="35719" y="160734"/>
                </a:lnTo>
                <a:lnTo>
                  <a:pt x="26789" y="133945"/>
                </a:lnTo>
                <a:lnTo>
                  <a:pt x="26789" y="89296"/>
                </a:lnTo>
                <a:lnTo>
                  <a:pt x="17859" y="44648"/>
                </a:lnTo>
                <a:lnTo>
                  <a:pt x="1785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715125" y="1669851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893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35719"/>
                </a:lnTo>
                <a:lnTo>
                  <a:pt x="44648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858000" y="1723429"/>
            <a:ext cx="241103" cy="241103"/>
          </a:xfrm>
          <a:custGeom>
            <a:avLst/>
            <a:gdLst/>
            <a:ahLst/>
            <a:cxnLst/>
            <a:rect l="0" t="0" r="0" b="0"/>
            <a:pathLst>
              <a:path w="241103" h="241103">
                <a:moveTo>
                  <a:pt x="8930" y="26790"/>
                </a:moveTo>
                <a:lnTo>
                  <a:pt x="8930" y="35719"/>
                </a:lnTo>
                <a:lnTo>
                  <a:pt x="8930" y="44649"/>
                </a:lnTo>
                <a:lnTo>
                  <a:pt x="0" y="71438"/>
                </a:lnTo>
                <a:lnTo>
                  <a:pt x="8930" y="98227"/>
                </a:lnTo>
                <a:lnTo>
                  <a:pt x="8930" y="133946"/>
                </a:lnTo>
                <a:lnTo>
                  <a:pt x="17859" y="160735"/>
                </a:lnTo>
                <a:lnTo>
                  <a:pt x="17859" y="196454"/>
                </a:lnTo>
                <a:lnTo>
                  <a:pt x="26789" y="223243"/>
                </a:lnTo>
                <a:lnTo>
                  <a:pt x="35719" y="232172"/>
                </a:lnTo>
                <a:lnTo>
                  <a:pt x="44648" y="241102"/>
                </a:lnTo>
                <a:lnTo>
                  <a:pt x="53578" y="232172"/>
                </a:lnTo>
                <a:lnTo>
                  <a:pt x="53578" y="214313"/>
                </a:lnTo>
                <a:lnTo>
                  <a:pt x="62508" y="178594"/>
                </a:lnTo>
                <a:lnTo>
                  <a:pt x="62508" y="133946"/>
                </a:lnTo>
                <a:lnTo>
                  <a:pt x="71438" y="89297"/>
                </a:lnTo>
                <a:lnTo>
                  <a:pt x="71438" y="44649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26790"/>
                </a:lnTo>
                <a:lnTo>
                  <a:pt x="133945" y="71438"/>
                </a:lnTo>
                <a:lnTo>
                  <a:pt x="142875" y="116086"/>
                </a:lnTo>
                <a:lnTo>
                  <a:pt x="151805" y="160735"/>
                </a:lnTo>
                <a:lnTo>
                  <a:pt x="160734" y="205383"/>
                </a:lnTo>
                <a:lnTo>
                  <a:pt x="178594" y="232172"/>
                </a:lnTo>
                <a:lnTo>
                  <a:pt x="187523" y="241102"/>
                </a:lnTo>
                <a:lnTo>
                  <a:pt x="196453" y="241102"/>
                </a:lnTo>
                <a:lnTo>
                  <a:pt x="214313" y="223243"/>
                </a:lnTo>
                <a:lnTo>
                  <a:pt x="223242" y="187524"/>
                </a:lnTo>
                <a:lnTo>
                  <a:pt x="232172" y="142875"/>
                </a:lnTo>
                <a:lnTo>
                  <a:pt x="241102" y="80368"/>
                </a:lnTo>
                <a:lnTo>
                  <a:pt x="241102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090172" y="1705570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89297" y="17859"/>
                </a:moveTo>
                <a:lnTo>
                  <a:pt x="80367" y="17859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17859"/>
                </a:lnTo>
                <a:lnTo>
                  <a:pt x="71437" y="35719"/>
                </a:lnTo>
                <a:lnTo>
                  <a:pt x="89297" y="53578"/>
                </a:lnTo>
                <a:lnTo>
                  <a:pt x="116086" y="71438"/>
                </a:lnTo>
                <a:lnTo>
                  <a:pt x="133945" y="98227"/>
                </a:lnTo>
                <a:lnTo>
                  <a:pt x="160734" y="125016"/>
                </a:lnTo>
                <a:lnTo>
                  <a:pt x="169664" y="151805"/>
                </a:lnTo>
                <a:lnTo>
                  <a:pt x="169664" y="178594"/>
                </a:lnTo>
                <a:lnTo>
                  <a:pt x="160734" y="205383"/>
                </a:lnTo>
                <a:lnTo>
                  <a:pt x="133945" y="223242"/>
                </a:lnTo>
                <a:lnTo>
                  <a:pt x="107156" y="232172"/>
                </a:lnTo>
                <a:lnTo>
                  <a:pt x="71437" y="232172"/>
                </a:lnTo>
                <a:lnTo>
                  <a:pt x="35719" y="223242"/>
                </a:lnTo>
                <a:lnTo>
                  <a:pt x="8930" y="205383"/>
                </a:lnTo>
                <a:lnTo>
                  <a:pt x="0" y="196453"/>
                </a:lnTo>
                <a:lnTo>
                  <a:pt x="0" y="169664"/>
                </a:lnTo>
                <a:lnTo>
                  <a:pt x="17859" y="15180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295555" y="1544836"/>
            <a:ext cx="410766" cy="410766"/>
          </a:xfrm>
          <a:custGeom>
            <a:avLst/>
            <a:gdLst/>
            <a:ahLst/>
            <a:cxnLst/>
            <a:rect l="0" t="0" r="0" b="0"/>
            <a:pathLst>
              <a:path w="410766" h="410766">
                <a:moveTo>
                  <a:pt x="0" y="205383"/>
                </a:moveTo>
                <a:lnTo>
                  <a:pt x="0" y="205383"/>
                </a:lnTo>
                <a:lnTo>
                  <a:pt x="0" y="214312"/>
                </a:lnTo>
                <a:lnTo>
                  <a:pt x="8929" y="232172"/>
                </a:lnTo>
                <a:lnTo>
                  <a:pt x="8929" y="258961"/>
                </a:lnTo>
                <a:lnTo>
                  <a:pt x="17859" y="285750"/>
                </a:lnTo>
                <a:lnTo>
                  <a:pt x="17859" y="321468"/>
                </a:lnTo>
                <a:lnTo>
                  <a:pt x="26789" y="357187"/>
                </a:lnTo>
                <a:lnTo>
                  <a:pt x="26789" y="383976"/>
                </a:lnTo>
                <a:lnTo>
                  <a:pt x="35718" y="401836"/>
                </a:lnTo>
                <a:lnTo>
                  <a:pt x="44648" y="410765"/>
                </a:lnTo>
                <a:lnTo>
                  <a:pt x="53578" y="410765"/>
                </a:lnTo>
                <a:lnTo>
                  <a:pt x="62508" y="401836"/>
                </a:lnTo>
                <a:lnTo>
                  <a:pt x="71437" y="375047"/>
                </a:lnTo>
                <a:lnTo>
                  <a:pt x="71437" y="330398"/>
                </a:lnTo>
                <a:lnTo>
                  <a:pt x="80367" y="294679"/>
                </a:lnTo>
                <a:lnTo>
                  <a:pt x="89297" y="258961"/>
                </a:lnTo>
                <a:lnTo>
                  <a:pt x="98226" y="232172"/>
                </a:lnTo>
                <a:lnTo>
                  <a:pt x="98226" y="223242"/>
                </a:lnTo>
                <a:lnTo>
                  <a:pt x="98226" y="241101"/>
                </a:lnTo>
                <a:lnTo>
                  <a:pt x="98226" y="267890"/>
                </a:lnTo>
                <a:lnTo>
                  <a:pt x="98226" y="294679"/>
                </a:lnTo>
                <a:lnTo>
                  <a:pt x="98226" y="330398"/>
                </a:lnTo>
                <a:lnTo>
                  <a:pt x="107156" y="366117"/>
                </a:lnTo>
                <a:lnTo>
                  <a:pt x="107156" y="383976"/>
                </a:lnTo>
                <a:lnTo>
                  <a:pt x="116086" y="401836"/>
                </a:lnTo>
                <a:lnTo>
                  <a:pt x="133945" y="410765"/>
                </a:lnTo>
                <a:lnTo>
                  <a:pt x="142875" y="401836"/>
                </a:lnTo>
                <a:lnTo>
                  <a:pt x="160734" y="383976"/>
                </a:lnTo>
                <a:lnTo>
                  <a:pt x="178593" y="357187"/>
                </a:lnTo>
                <a:lnTo>
                  <a:pt x="196453" y="312539"/>
                </a:lnTo>
                <a:lnTo>
                  <a:pt x="214312" y="267890"/>
                </a:lnTo>
                <a:lnTo>
                  <a:pt x="223242" y="214312"/>
                </a:lnTo>
                <a:lnTo>
                  <a:pt x="232172" y="169664"/>
                </a:lnTo>
                <a:lnTo>
                  <a:pt x="232172" y="133945"/>
                </a:lnTo>
                <a:lnTo>
                  <a:pt x="232172" y="116086"/>
                </a:lnTo>
                <a:lnTo>
                  <a:pt x="223242" y="107156"/>
                </a:lnTo>
                <a:lnTo>
                  <a:pt x="214312" y="107156"/>
                </a:lnTo>
                <a:lnTo>
                  <a:pt x="205383" y="116086"/>
                </a:lnTo>
                <a:lnTo>
                  <a:pt x="196453" y="142875"/>
                </a:lnTo>
                <a:lnTo>
                  <a:pt x="187523" y="169664"/>
                </a:lnTo>
                <a:lnTo>
                  <a:pt x="187523" y="205383"/>
                </a:lnTo>
                <a:lnTo>
                  <a:pt x="187523" y="250031"/>
                </a:lnTo>
                <a:lnTo>
                  <a:pt x="196453" y="294679"/>
                </a:lnTo>
                <a:lnTo>
                  <a:pt x="205383" y="339328"/>
                </a:lnTo>
                <a:lnTo>
                  <a:pt x="223242" y="366117"/>
                </a:lnTo>
                <a:lnTo>
                  <a:pt x="250031" y="383976"/>
                </a:lnTo>
                <a:lnTo>
                  <a:pt x="267890" y="392906"/>
                </a:lnTo>
                <a:lnTo>
                  <a:pt x="294679" y="383976"/>
                </a:lnTo>
                <a:lnTo>
                  <a:pt x="321468" y="366117"/>
                </a:lnTo>
                <a:lnTo>
                  <a:pt x="339328" y="339328"/>
                </a:lnTo>
                <a:lnTo>
                  <a:pt x="357187" y="303609"/>
                </a:lnTo>
                <a:lnTo>
                  <a:pt x="366117" y="258961"/>
                </a:lnTo>
                <a:lnTo>
                  <a:pt x="375047" y="205383"/>
                </a:lnTo>
                <a:lnTo>
                  <a:pt x="375047" y="142875"/>
                </a:lnTo>
                <a:lnTo>
                  <a:pt x="375047" y="80367"/>
                </a:lnTo>
                <a:lnTo>
                  <a:pt x="375047" y="35718"/>
                </a:lnTo>
                <a:lnTo>
                  <a:pt x="366117" y="8929"/>
                </a:lnTo>
                <a:lnTo>
                  <a:pt x="366117" y="0"/>
                </a:lnTo>
                <a:lnTo>
                  <a:pt x="357187" y="17859"/>
                </a:lnTo>
                <a:lnTo>
                  <a:pt x="339328" y="44648"/>
                </a:lnTo>
                <a:lnTo>
                  <a:pt x="330398" y="98226"/>
                </a:lnTo>
                <a:lnTo>
                  <a:pt x="330398" y="151804"/>
                </a:lnTo>
                <a:lnTo>
                  <a:pt x="330398" y="205383"/>
                </a:lnTo>
                <a:lnTo>
                  <a:pt x="330398" y="250031"/>
                </a:lnTo>
                <a:lnTo>
                  <a:pt x="339328" y="294679"/>
                </a:lnTo>
                <a:lnTo>
                  <a:pt x="348258" y="330398"/>
                </a:lnTo>
                <a:lnTo>
                  <a:pt x="357187" y="348258"/>
                </a:lnTo>
                <a:lnTo>
                  <a:pt x="375047" y="366117"/>
                </a:lnTo>
                <a:lnTo>
                  <a:pt x="383976" y="375047"/>
                </a:lnTo>
                <a:lnTo>
                  <a:pt x="401836" y="375047"/>
                </a:lnTo>
                <a:lnTo>
                  <a:pt x="401836" y="375047"/>
                </a:lnTo>
                <a:lnTo>
                  <a:pt x="410765" y="375047"/>
                </a:lnTo>
                <a:lnTo>
                  <a:pt x="410765" y="375047"/>
                </a:lnTo>
                <a:lnTo>
                  <a:pt x="392906" y="366117"/>
                </a:lnTo>
                <a:lnTo>
                  <a:pt x="375047" y="357187"/>
                </a:lnTo>
                <a:lnTo>
                  <a:pt x="375047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474148" y="1696640"/>
            <a:ext cx="312541" cy="35720"/>
          </a:xfrm>
          <a:custGeom>
            <a:avLst/>
            <a:gdLst/>
            <a:ahLst/>
            <a:cxnLst/>
            <a:rect l="0" t="0" r="0" b="0"/>
            <a:pathLst>
              <a:path w="312541" h="35720">
                <a:moveTo>
                  <a:pt x="0" y="35719"/>
                </a:moveTo>
                <a:lnTo>
                  <a:pt x="17860" y="26789"/>
                </a:lnTo>
                <a:lnTo>
                  <a:pt x="44649" y="26789"/>
                </a:lnTo>
                <a:lnTo>
                  <a:pt x="89297" y="17860"/>
                </a:lnTo>
                <a:lnTo>
                  <a:pt x="151805" y="8930"/>
                </a:lnTo>
                <a:lnTo>
                  <a:pt x="205383" y="0"/>
                </a:lnTo>
                <a:lnTo>
                  <a:pt x="250032" y="0"/>
                </a:lnTo>
                <a:lnTo>
                  <a:pt x="285750" y="0"/>
                </a:lnTo>
                <a:lnTo>
                  <a:pt x="303610" y="0"/>
                </a:lnTo>
                <a:lnTo>
                  <a:pt x="312540" y="8930"/>
                </a:lnTo>
                <a:lnTo>
                  <a:pt x="294680" y="8930"/>
                </a:lnTo>
                <a:lnTo>
                  <a:pt x="258961" y="17860"/>
                </a:lnTo>
                <a:lnTo>
                  <a:pt x="25896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456164" y="2232422"/>
            <a:ext cx="321470" cy="508993"/>
          </a:xfrm>
          <a:custGeom>
            <a:avLst/>
            <a:gdLst/>
            <a:ahLst/>
            <a:cxnLst/>
            <a:rect l="0" t="0" r="0" b="0"/>
            <a:pathLst>
              <a:path w="321470" h="508993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80367"/>
                </a:lnTo>
                <a:lnTo>
                  <a:pt x="26789" y="116086"/>
                </a:lnTo>
                <a:lnTo>
                  <a:pt x="35719" y="151804"/>
                </a:lnTo>
                <a:lnTo>
                  <a:pt x="53578" y="178593"/>
                </a:lnTo>
                <a:lnTo>
                  <a:pt x="71438" y="196453"/>
                </a:lnTo>
                <a:lnTo>
                  <a:pt x="98227" y="205382"/>
                </a:lnTo>
                <a:lnTo>
                  <a:pt x="125016" y="187523"/>
                </a:lnTo>
                <a:lnTo>
                  <a:pt x="142875" y="169664"/>
                </a:lnTo>
                <a:lnTo>
                  <a:pt x="160734" y="133945"/>
                </a:lnTo>
                <a:lnTo>
                  <a:pt x="169664" y="98226"/>
                </a:lnTo>
                <a:lnTo>
                  <a:pt x="169664" y="62507"/>
                </a:lnTo>
                <a:lnTo>
                  <a:pt x="169664" y="26789"/>
                </a:lnTo>
                <a:lnTo>
                  <a:pt x="169664" y="8929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35718"/>
                </a:lnTo>
                <a:lnTo>
                  <a:pt x="178594" y="71437"/>
                </a:lnTo>
                <a:lnTo>
                  <a:pt x="187524" y="116086"/>
                </a:lnTo>
                <a:lnTo>
                  <a:pt x="214313" y="160734"/>
                </a:lnTo>
                <a:lnTo>
                  <a:pt x="241102" y="214312"/>
                </a:lnTo>
                <a:lnTo>
                  <a:pt x="267891" y="258961"/>
                </a:lnTo>
                <a:lnTo>
                  <a:pt x="294680" y="312539"/>
                </a:lnTo>
                <a:lnTo>
                  <a:pt x="312539" y="357187"/>
                </a:lnTo>
                <a:lnTo>
                  <a:pt x="321469" y="392906"/>
                </a:lnTo>
                <a:lnTo>
                  <a:pt x="321469" y="437555"/>
                </a:lnTo>
                <a:lnTo>
                  <a:pt x="312539" y="473273"/>
                </a:lnTo>
                <a:lnTo>
                  <a:pt x="285750" y="500062"/>
                </a:lnTo>
                <a:lnTo>
                  <a:pt x="258961" y="508992"/>
                </a:lnTo>
                <a:lnTo>
                  <a:pt x="232172" y="508992"/>
                </a:lnTo>
                <a:lnTo>
                  <a:pt x="196453" y="482203"/>
                </a:lnTo>
                <a:lnTo>
                  <a:pt x="178594" y="446484"/>
                </a:lnTo>
                <a:lnTo>
                  <a:pt x="160734" y="401836"/>
                </a:lnTo>
                <a:lnTo>
                  <a:pt x="160734" y="357187"/>
                </a:lnTo>
                <a:lnTo>
                  <a:pt x="169664" y="312539"/>
                </a:lnTo>
                <a:lnTo>
                  <a:pt x="196453" y="276820"/>
                </a:lnTo>
                <a:lnTo>
                  <a:pt x="223242" y="241101"/>
                </a:lnTo>
                <a:lnTo>
                  <a:pt x="250031" y="196453"/>
                </a:lnTo>
                <a:lnTo>
                  <a:pt x="267891" y="160734"/>
                </a:lnTo>
                <a:lnTo>
                  <a:pt x="267891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68703" y="2223492"/>
            <a:ext cx="410767" cy="250032"/>
          </a:xfrm>
          <a:custGeom>
            <a:avLst/>
            <a:gdLst/>
            <a:ahLst/>
            <a:cxnLst/>
            <a:rect l="0" t="0" r="0" b="0"/>
            <a:pathLst>
              <a:path w="410767" h="250032">
                <a:moveTo>
                  <a:pt x="0" y="107156"/>
                </a:moveTo>
                <a:lnTo>
                  <a:pt x="0" y="125016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23242"/>
                </a:lnTo>
                <a:lnTo>
                  <a:pt x="17860" y="241102"/>
                </a:lnTo>
                <a:lnTo>
                  <a:pt x="35719" y="250031"/>
                </a:lnTo>
                <a:lnTo>
                  <a:pt x="44649" y="241102"/>
                </a:lnTo>
                <a:lnTo>
                  <a:pt x="53578" y="232172"/>
                </a:lnTo>
                <a:lnTo>
                  <a:pt x="62508" y="205383"/>
                </a:lnTo>
                <a:lnTo>
                  <a:pt x="62508" y="178594"/>
                </a:lnTo>
                <a:lnTo>
                  <a:pt x="62508" y="133945"/>
                </a:lnTo>
                <a:lnTo>
                  <a:pt x="53578" y="98227"/>
                </a:lnTo>
                <a:lnTo>
                  <a:pt x="53578" y="71437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53578"/>
                </a:lnTo>
                <a:lnTo>
                  <a:pt x="71438" y="71437"/>
                </a:lnTo>
                <a:lnTo>
                  <a:pt x="89297" y="98227"/>
                </a:lnTo>
                <a:lnTo>
                  <a:pt x="98227" y="133945"/>
                </a:lnTo>
                <a:lnTo>
                  <a:pt x="107156" y="160734"/>
                </a:lnTo>
                <a:lnTo>
                  <a:pt x="116086" y="196453"/>
                </a:lnTo>
                <a:lnTo>
                  <a:pt x="116086" y="214312"/>
                </a:lnTo>
                <a:lnTo>
                  <a:pt x="125016" y="232172"/>
                </a:lnTo>
                <a:lnTo>
                  <a:pt x="125016" y="241102"/>
                </a:lnTo>
                <a:lnTo>
                  <a:pt x="133945" y="241102"/>
                </a:lnTo>
                <a:lnTo>
                  <a:pt x="142875" y="232172"/>
                </a:lnTo>
                <a:lnTo>
                  <a:pt x="151805" y="205383"/>
                </a:lnTo>
                <a:lnTo>
                  <a:pt x="160735" y="169664"/>
                </a:lnTo>
                <a:lnTo>
                  <a:pt x="169664" y="125016"/>
                </a:lnTo>
                <a:lnTo>
                  <a:pt x="169664" y="89297"/>
                </a:lnTo>
                <a:lnTo>
                  <a:pt x="178594" y="53578"/>
                </a:lnTo>
                <a:lnTo>
                  <a:pt x="178594" y="44648"/>
                </a:lnTo>
                <a:lnTo>
                  <a:pt x="178594" y="44648"/>
                </a:lnTo>
                <a:lnTo>
                  <a:pt x="187524" y="62508"/>
                </a:lnTo>
                <a:lnTo>
                  <a:pt x="187524" y="89297"/>
                </a:lnTo>
                <a:lnTo>
                  <a:pt x="187524" y="133945"/>
                </a:lnTo>
                <a:lnTo>
                  <a:pt x="196453" y="169664"/>
                </a:lnTo>
                <a:lnTo>
                  <a:pt x="205383" y="196453"/>
                </a:lnTo>
                <a:lnTo>
                  <a:pt x="205383" y="223242"/>
                </a:lnTo>
                <a:lnTo>
                  <a:pt x="214313" y="241102"/>
                </a:lnTo>
                <a:lnTo>
                  <a:pt x="223242" y="250031"/>
                </a:lnTo>
                <a:lnTo>
                  <a:pt x="241102" y="250031"/>
                </a:lnTo>
                <a:lnTo>
                  <a:pt x="250031" y="232172"/>
                </a:lnTo>
                <a:lnTo>
                  <a:pt x="258961" y="196453"/>
                </a:lnTo>
                <a:lnTo>
                  <a:pt x="276820" y="160734"/>
                </a:lnTo>
                <a:lnTo>
                  <a:pt x="276820" y="116086"/>
                </a:lnTo>
                <a:lnTo>
                  <a:pt x="285750" y="80367"/>
                </a:lnTo>
                <a:lnTo>
                  <a:pt x="285750" y="53578"/>
                </a:lnTo>
                <a:lnTo>
                  <a:pt x="285750" y="35719"/>
                </a:lnTo>
                <a:lnTo>
                  <a:pt x="294680" y="44648"/>
                </a:lnTo>
                <a:lnTo>
                  <a:pt x="294680" y="71437"/>
                </a:lnTo>
                <a:lnTo>
                  <a:pt x="303610" y="107156"/>
                </a:lnTo>
                <a:lnTo>
                  <a:pt x="303610" y="133945"/>
                </a:lnTo>
                <a:lnTo>
                  <a:pt x="312539" y="169664"/>
                </a:lnTo>
                <a:lnTo>
                  <a:pt x="321469" y="196453"/>
                </a:lnTo>
                <a:lnTo>
                  <a:pt x="330399" y="223242"/>
                </a:lnTo>
                <a:lnTo>
                  <a:pt x="330399" y="241102"/>
                </a:lnTo>
                <a:lnTo>
                  <a:pt x="339328" y="250031"/>
                </a:lnTo>
                <a:lnTo>
                  <a:pt x="339328" y="241102"/>
                </a:lnTo>
                <a:lnTo>
                  <a:pt x="348258" y="232172"/>
                </a:lnTo>
                <a:lnTo>
                  <a:pt x="348258" y="205383"/>
                </a:lnTo>
                <a:lnTo>
                  <a:pt x="348258" y="169664"/>
                </a:lnTo>
                <a:lnTo>
                  <a:pt x="348258" y="125016"/>
                </a:lnTo>
                <a:lnTo>
                  <a:pt x="348258" y="89297"/>
                </a:lnTo>
                <a:lnTo>
                  <a:pt x="357188" y="71437"/>
                </a:lnTo>
                <a:lnTo>
                  <a:pt x="366117" y="62508"/>
                </a:lnTo>
                <a:lnTo>
                  <a:pt x="375047" y="62508"/>
                </a:lnTo>
                <a:lnTo>
                  <a:pt x="392906" y="71437"/>
                </a:lnTo>
                <a:lnTo>
                  <a:pt x="401836" y="80367"/>
                </a:lnTo>
                <a:lnTo>
                  <a:pt x="401836" y="89297"/>
                </a:lnTo>
                <a:lnTo>
                  <a:pt x="410766" y="89297"/>
                </a:lnTo>
                <a:lnTo>
                  <a:pt x="410766" y="89297"/>
                </a:lnTo>
                <a:lnTo>
                  <a:pt x="410766" y="80367"/>
                </a:lnTo>
                <a:lnTo>
                  <a:pt x="401836" y="53578"/>
                </a:lnTo>
                <a:lnTo>
                  <a:pt x="392906" y="35719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349133" y="2134195"/>
            <a:ext cx="232173" cy="392908"/>
          </a:xfrm>
          <a:custGeom>
            <a:avLst/>
            <a:gdLst/>
            <a:ahLst/>
            <a:cxnLst/>
            <a:rect l="0" t="0" r="0" b="0"/>
            <a:pathLst>
              <a:path w="232173" h="392908">
                <a:moveTo>
                  <a:pt x="0" y="0"/>
                </a:moveTo>
                <a:lnTo>
                  <a:pt x="8930" y="0"/>
                </a:lnTo>
                <a:lnTo>
                  <a:pt x="8930" y="17859"/>
                </a:lnTo>
                <a:lnTo>
                  <a:pt x="17859" y="35719"/>
                </a:lnTo>
                <a:lnTo>
                  <a:pt x="17859" y="71438"/>
                </a:lnTo>
                <a:lnTo>
                  <a:pt x="26789" y="116086"/>
                </a:lnTo>
                <a:lnTo>
                  <a:pt x="26789" y="169664"/>
                </a:lnTo>
                <a:lnTo>
                  <a:pt x="35719" y="223242"/>
                </a:lnTo>
                <a:lnTo>
                  <a:pt x="35719" y="285750"/>
                </a:lnTo>
                <a:lnTo>
                  <a:pt x="35719" y="330399"/>
                </a:lnTo>
                <a:lnTo>
                  <a:pt x="35719" y="357188"/>
                </a:lnTo>
                <a:lnTo>
                  <a:pt x="35719" y="383977"/>
                </a:lnTo>
                <a:lnTo>
                  <a:pt x="44648" y="383977"/>
                </a:lnTo>
                <a:lnTo>
                  <a:pt x="44648" y="366118"/>
                </a:lnTo>
                <a:lnTo>
                  <a:pt x="62508" y="339328"/>
                </a:lnTo>
                <a:lnTo>
                  <a:pt x="71437" y="294680"/>
                </a:lnTo>
                <a:lnTo>
                  <a:pt x="89297" y="241102"/>
                </a:lnTo>
                <a:lnTo>
                  <a:pt x="116086" y="196453"/>
                </a:lnTo>
                <a:lnTo>
                  <a:pt x="151805" y="151805"/>
                </a:lnTo>
                <a:lnTo>
                  <a:pt x="178594" y="133945"/>
                </a:lnTo>
                <a:lnTo>
                  <a:pt x="205383" y="125016"/>
                </a:lnTo>
                <a:lnTo>
                  <a:pt x="223242" y="142875"/>
                </a:lnTo>
                <a:lnTo>
                  <a:pt x="232172" y="178594"/>
                </a:lnTo>
                <a:lnTo>
                  <a:pt x="223242" y="223242"/>
                </a:lnTo>
                <a:lnTo>
                  <a:pt x="205383" y="276820"/>
                </a:lnTo>
                <a:lnTo>
                  <a:pt x="178594" y="321469"/>
                </a:lnTo>
                <a:lnTo>
                  <a:pt x="151805" y="357188"/>
                </a:lnTo>
                <a:lnTo>
                  <a:pt x="125015" y="383977"/>
                </a:lnTo>
                <a:lnTo>
                  <a:pt x="107156" y="392907"/>
                </a:lnTo>
                <a:lnTo>
                  <a:pt x="98226" y="383977"/>
                </a:lnTo>
                <a:lnTo>
                  <a:pt x="107156" y="357188"/>
                </a:lnTo>
                <a:lnTo>
                  <a:pt x="116086" y="312539"/>
                </a:lnTo>
                <a:lnTo>
                  <a:pt x="133945" y="267891"/>
                </a:lnTo>
                <a:lnTo>
                  <a:pt x="160734" y="223242"/>
                </a:lnTo>
                <a:lnTo>
                  <a:pt x="16073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617023" y="2286000"/>
            <a:ext cx="276822" cy="250032"/>
          </a:xfrm>
          <a:custGeom>
            <a:avLst/>
            <a:gdLst/>
            <a:ahLst/>
            <a:cxnLst/>
            <a:rect l="0" t="0" r="0" b="0"/>
            <a:pathLst>
              <a:path w="276822" h="250032">
                <a:moveTo>
                  <a:pt x="98227" y="8929"/>
                </a:moveTo>
                <a:lnTo>
                  <a:pt x="89297" y="8929"/>
                </a:lnTo>
                <a:lnTo>
                  <a:pt x="80368" y="8929"/>
                </a:lnTo>
                <a:lnTo>
                  <a:pt x="71438" y="8929"/>
                </a:lnTo>
                <a:lnTo>
                  <a:pt x="53579" y="0"/>
                </a:lnTo>
                <a:lnTo>
                  <a:pt x="44649" y="0"/>
                </a:lnTo>
                <a:lnTo>
                  <a:pt x="26790" y="0"/>
                </a:lnTo>
                <a:lnTo>
                  <a:pt x="17860" y="0"/>
                </a:lnTo>
                <a:lnTo>
                  <a:pt x="8930" y="17859"/>
                </a:lnTo>
                <a:lnTo>
                  <a:pt x="0" y="35719"/>
                </a:lnTo>
                <a:lnTo>
                  <a:pt x="0" y="71437"/>
                </a:lnTo>
                <a:lnTo>
                  <a:pt x="0" y="116086"/>
                </a:lnTo>
                <a:lnTo>
                  <a:pt x="0" y="151804"/>
                </a:lnTo>
                <a:lnTo>
                  <a:pt x="0" y="196453"/>
                </a:lnTo>
                <a:lnTo>
                  <a:pt x="8930" y="223242"/>
                </a:lnTo>
                <a:lnTo>
                  <a:pt x="17860" y="241102"/>
                </a:lnTo>
                <a:lnTo>
                  <a:pt x="35719" y="250031"/>
                </a:lnTo>
                <a:lnTo>
                  <a:pt x="53579" y="241102"/>
                </a:lnTo>
                <a:lnTo>
                  <a:pt x="80368" y="223242"/>
                </a:lnTo>
                <a:lnTo>
                  <a:pt x="98227" y="196453"/>
                </a:lnTo>
                <a:lnTo>
                  <a:pt x="116086" y="151804"/>
                </a:lnTo>
                <a:lnTo>
                  <a:pt x="125016" y="107156"/>
                </a:lnTo>
                <a:lnTo>
                  <a:pt x="133946" y="6250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62508"/>
                </a:lnTo>
                <a:lnTo>
                  <a:pt x="133946" y="98226"/>
                </a:lnTo>
                <a:lnTo>
                  <a:pt x="142875" y="142875"/>
                </a:lnTo>
                <a:lnTo>
                  <a:pt x="151805" y="178594"/>
                </a:lnTo>
                <a:lnTo>
                  <a:pt x="169665" y="205383"/>
                </a:lnTo>
                <a:lnTo>
                  <a:pt x="187524" y="214313"/>
                </a:lnTo>
                <a:lnTo>
                  <a:pt x="214313" y="214313"/>
                </a:lnTo>
                <a:lnTo>
                  <a:pt x="232172" y="205383"/>
                </a:lnTo>
                <a:lnTo>
                  <a:pt x="250032" y="187523"/>
                </a:lnTo>
                <a:lnTo>
                  <a:pt x="258961" y="160734"/>
                </a:lnTo>
                <a:lnTo>
                  <a:pt x="276821" y="133945"/>
                </a:lnTo>
                <a:lnTo>
                  <a:pt x="276821" y="98226"/>
                </a:lnTo>
                <a:lnTo>
                  <a:pt x="276821" y="71437"/>
                </a:lnTo>
                <a:lnTo>
                  <a:pt x="276821" y="53578"/>
                </a:lnTo>
                <a:lnTo>
                  <a:pt x="276821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93844" y="2277070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44648" y="0"/>
                </a:moveTo>
                <a:lnTo>
                  <a:pt x="44648" y="8930"/>
                </a:lnTo>
                <a:lnTo>
                  <a:pt x="35719" y="26789"/>
                </a:lnTo>
                <a:lnTo>
                  <a:pt x="26789" y="53578"/>
                </a:lnTo>
                <a:lnTo>
                  <a:pt x="8929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17859" y="178594"/>
                </a:lnTo>
                <a:lnTo>
                  <a:pt x="35719" y="205383"/>
                </a:lnTo>
                <a:lnTo>
                  <a:pt x="62508" y="214313"/>
                </a:lnTo>
                <a:lnTo>
                  <a:pt x="98226" y="214313"/>
                </a:lnTo>
                <a:lnTo>
                  <a:pt x="133945" y="205383"/>
                </a:lnTo>
                <a:lnTo>
                  <a:pt x="169664" y="187524"/>
                </a:lnTo>
                <a:lnTo>
                  <a:pt x="196453" y="160734"/>
                </a:lnTo>
                <a:lnTo>
                  <a:pt x="214312" y="133945"/>
                </a:lnTo>
                <a:lnTo>
                  <a:pt x="223242" y="98227"/>
                </a:lnTo>
                <a:lnTo>
                  <a:pt x="223242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072438" y="2205633"/>
            <a:ext cx="71438" cy="285751"/>
          </a:xfrm>
          <a:custGeom>
            <a:avLst/>
            <a:gdLst/>
            <a:ahLst/>
            <a:cxnLst/>
            <a:rect l="0" t="0" r="0" b="0"/>
            <a:pathLst>
              <a:path w="71438" h="285751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80367"/>
                </a:lnTo>
                <a:lnTo>
                  <a:pt x="8929" y="125015"/>
                </a:lnTo>
                <a:lnTo>
                  <a:pt x="17859" y="160734"/>
                </a:lnTo>
                <a:lnTo>
                  <a:pt x="17859" y="205382"/>
                </a:lnTo>
                <a:lnTo>
                  <a:pt x="17859" y="232171"/>
                </a:lnTo>
                <a:lnTo>
                  <a:pt x="26789" y="258961"/>
                </a:lnTo>
                <a:lnTo>
                  <a:pt x="26789" y="276820"/>
                </a:lnTo>
                <a:lnTo>
                  <a:pt x="35718" y="285750"/>
                </a:lnTo>
                <a:lnTo>
                  <a:pt x="44648" y="276820"/>
                </a:lnTo>
                <a:lnTo>
                  <a:pt x="53578" y="258961"/>
                </a:lnTo>
                <a:lnTo>
                  <a:pt x="62507" y="232171"/>
                </a:lnTo>
                <a:lnTo>
                  <a:pt x="62507" y="187523"/>
                </a:lnTo>
                <a:lnTo>
                  <a:pt x="71437" y="133945"/>
                </a:lnTo>
                <a:lnTo>
                  <a:pt x="7143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152805" y="2143125"/>
            <a:ext cx="214312" cy="294680"/>
          </a:xfrm>
          <a:custGeom>
            <a:avLst/>
            <a:gdLst/>
            <a:ahLst/>
            <a:cxnLst/>
            <a:rect l="0" t="0" r="0" b="0"/>
            <a:pathLst>
              <a:path w="214312" h="294680">
                <a:moveTo>
                  <a:pt x="62507" y="0"/>
                </a:moveTo>
                <a:lnTo>
                  <a:pt x="62507" y="0"/>
                </a:lnTo>
                <a:lnTo>
                  <a:pt x="62507" y="8929"/>
                </a:lnTo>
                <a:lnTo>
                  <a:pt x="62507" y="26789"/>
                </a:lnTo>
                <a:lnTo>
                  <a:pt x="62507" y="53578"/>
                </a:lnTo>
                <a:lnTo>
                  <a:pt x="44647" y="89297"/>
                </a:lnTo>
                <a:lnTo>
                  <a:pt x="35718" y="125015"/>
                </a:lnTo>
                <a:lnTo>
                  <a:pt x="17859" y="160734"/>
                </a:lnTo>
                <a:lnTo>
                  <a:pt x="8929" y="196453"/>
                </a:lnTo>
                <a:lnTo>
                  <a:pt x="0" y="232172"/>
                </a:lnTo>
                <a:lnTo>
                  <a:pt x="8929" y="258961"/>
                </a:lnTo>
                <a:lnTo>
                  <a:pt x="26789" y="276820"/>
                </a:lnTo>
                <a:lnTo>
                  <a:pt x="44647" y="294679"/>
                </a:lnTo>
                <a:lnTo>
                  <a:pt x="80366" y="294679"/>
                </a:lnTo>
                <a:lnTo>
                  <a:pt x="116085" y="294679"/>
                </a:lnTo>
                <a:lnTo>
                  <a:pt x="151804" y="285750"/>
                </a:lnTo>
                <a:lnTo>
                  <a:pt x="178593" y="267890"/>
                </a:lnTo>
                <a:lnTo>
                  <a:pt x="205382" y="250031"/>
                </a:lnTo>
                <a:lnTo>
                  <a:pt x="214311" y="241101"/>
                </a:lnTo>
                <a:lnTo>
                  <a:pt x="214311" y="223242"/>
                </a:lnTo>
                <a:lnTo>
                  <a:pt x="214311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277820" y="2196703"/>
            <a:ext cx="142876" cy="428626"/>
          </a:xfrm>
          <a:custGeom>
            <a:avLst/>
            <a:gdLst/>
            <a:ahLst/>
            <a:cxnLst/>
            <a:rect l="0" t="0" r="0" b="0"/>
            <a:pathLst>
              <a:path w="142876" h="428626">
                <a:moveTo>
                  <a:pt x="98226" y="0"/>
                </a:move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35718" y="44648"/>
                </a:lnTo>
                <a:lnTo>
                  <a:pt x="17859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44648" y="116086"/>
                </a:lnTo>
                <a:lnTo>
                  <a:pt x="62507" y="107156"/>
                </a:lnTo>
                <a:lnTo>
                  <a:pt x="98226" y="80367"/>
                </a:lnTo>
                <a:lnTo>
                  <a:pt x="116085" y="53578"/>
                </a:lnTo>
                <a:lnTo>
                  <a:pt x="133945" y="26789"/>
                </a:lnTo>
                <a:lnTo>
                  <a:pt x="142875" y="17859"/>
                </a:lnTo>
                <a:lnTo>
                  <a:pt x="142875" y="8930"/>
                </a:lnTo>
                <a:lnTo>
                  <a:pt x="142875" y="26789"/>
                </a:lnTo>
                <a:lnTo>
                  <a:pt x="133945" y="62508"/>
                </a:lnTo>
                <a:lnTo>
                  <a:pt x="125015" y="107156"/>
                </a:lnTo>
                <a:lnTo>
                  <a:pt x="125015" y="160734"/>
                </a:lnTo>
                <a:lnTo>
                  <a:pt x="116085" y="223242"/>
                </a:lnTo>
                <a:lnTo>
                  <a:pt x="116085" y="276820"/>
                </a:lnTo>
                <a:lnTo>
                  <a:pt x="107156" y="321469"/>
                </a:lnTo>
                <a:lnTo>
                  <a:pt x="107156" y="366117"/>
                </a:lnTo>
                <a:lnTo>
                  <a:pt x="98226" y="392906"/>
                </a:lnTo>
                <a:lnTo>
                  <a:pt x="89296" y="419695"/>
                </a:lnTo>
                <a:lnTo>
                  <a:pt x="80367" y="428625"/>
                </a:lnTo>
                <a:lnTo>
                  <a:pt x="80367" y="428625"/>
                </a:lnTo>
                <a:lnTo>
                  <a:pt x="80367" y="419695"/>
                </a:lnTo>
                <a:lnTo>
                  <a:pt x="71437" y="401836"/>
                </a:lnTo>
                <a:lnTo>
                  <a:pt x="71437" y="366117"/>
                </a:lnTo>
                <a:lnTo>
                  <a:pt x="62507" y="321469"/>
                </a:lnTo>
                <a:lnTo>
                  <a:pt x="62507" y="276820"/>
                </a:lnTo>
                <a:lnTo>
                  <a:pt x="71437" y="232172"/>
                </a:lnTo>
                <a:lnTo>
                  <a:pt x="80367" y="187523"/>
                </a:lnTo>
                <a:lnTo>
                  <a:pt x="98226" y="142875"/>
                </a:lnTo>
                <a:lnTo>
                  <a:pt x="116085" y="107156"/>
                </a:lnTo>
                <a:lnTo>
                  <a:pt x="11608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8474273" y="2143125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51804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69664"/>
                </a:lnTo>
                <a:lnTo>
                  <a:pt x="35718" y="151804"/>
                </a:lnTo>
                <a:lnTo>
                  <a:pt x="35718" y="116086"/>
                </a:lnTo>
                <a:lnTo>
                  <a:pt x="44648" y="80367"/>
                </a:lnTo>
                <a:lnTo>
                  <a:pt x="44648" y="44648"/>
                </a:lnTo>
                <a:lnTo>
                  <a:pt x="53578" y="17859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8554640" y="2160984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0" y="8930"/>
                </a:move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26789" y="107156"/>
                </a:lnTo>
                <a:lnTo>
                  <a:pt x="44648" y="116086"/>
                </a:lnTo>
                <a:lnTo>
                  <a:pt x="62508" y="107156"/>
                </a:lnTo>
                <a:lnTo>
                  <a:pt x="71437" y="98227"/>
                </a:lnTo>
                <a:lnTo>
                  <a:pt x="89297" y="80367"/>
                </a:lnTo>
                <a:lnTo>
                  <a:pt x="89297" y="62508"/>
                </a:lnTo>
                <a:lnTo>
                  <a:pt x="80367" y="44649"/>
                </a:lnTo>
                <a:lnTo>
                  <a:pt x="71437" y="1786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8563570" y="2152054"/>
            <a:ext cx="35719" cy="17861"/>
          </a:xfrm>
          <a:custGeom>
            <a:avLst/>
            <a:gdLst/>
            <a:ahLst/>
            <a:cxnLst/>
            <a:rect l="0" t="0" r="0" b="0"/>
            <a:pathLst>
              <a:path w="35719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17860"/>
                </a:lnTo>
                <a:lnTo>
                  <a:pt x="3571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8688585" y="2125265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25016"/>
                </a:lnTo>
                <a:lnTo>
                  <a:pt x="35719" y="133946"/>
                </a:lnTo>
                <a:lnTo>
                  <a:pt x="35719" y="133946"/>
                </a:lnTo>
                <a:lnTo>
                  <a:pt x="44649" y="125016"/>
                </a:lnTo>
                <a:lnTo>
                  <a:pt x="44649" y="116086"/>
                </a:lnTo>
                <a:lnTo>
                  <a:pt x="44649" y="98227"/>
                </a:lnTo>
                <a:lnTo>
                  <a:pt x="44649" y="71438"/>
                </a:lnTo>
                <a:lnTo>
                  <a:pt x="53578" y="53579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71438" y="53579"/>
                </a:lnTo>
                <a:lnTo>
                  <a:pt x="71438" y="80368"/>
                </a:lnTo>
                <a:lnTo>
                  <a:pt x="71438" y="98227"/>
                </a:lnTo>
                <a:lnTo>
                  <a:pt x="80367" y="12501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07156" y="133946"/>
                </a:lnTo>
                <a:lnTo>
                  <a:pt x="107156" y="125016"/>
                </a:lnTo>
                <a:lnTo>
                  <a:pt x="116086" y="107157"/>
                </a:lnTo>
                <a:lnTo>
                  <a:pt x="116086" y="80368"/>
                </a:lnTo>
                <a:lnTo>
                  <a:pt x="116086" y="44649"/>
                </a:lnTo>
                <a:lnTo>
                  <a:pt x="125016" y="1786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8813601" y="2053828"/>
            <a:ext cx="178595" cy="160735"/>
          </a:xfrm>
          <a:custGeom>
            <a:avLst/>
            <a:gdLst/>
            <a:ahLst/>
            <a:cxnLst/>
            <a:rect l="0" t="0" r="0" b="0"/>
            <a:pathLst>
              <a:path w="178595" h="160735">
                <a:moveTo>
                  <a:pt x="35719" y="89297"/>
                </a:moveTo>
                <a:lnTo>
                  <a:pt x="35719" y="89297"/>
                </a:lnTo>
                <a:lnTo>
                  <a:pt x="35719" y="89297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8" y="89297"/>
                </a:lnTo>
                <a:lnTo>
                  <a:pt x="44648" y="80367"/>
                </a:lnTo>
                <a:lnTo>
                  <a:pt x="44648" y="71437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8" y="53578"/>
                </a:lnTo>
                <a:lnTo>
                  <a:pt x="44648" y="53578"/>
                </a:lnTo>
                <a:lnTo>
                  <a:pt x="35719" y="6250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8" y="151805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7" y="116086"/>
                </a:lnTo>
                <a:lnTo>
                  <a:pt x="80367" y="98226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8" y="71437"/>
                </a:lnTo>
                <a:lnTo>
                  <a:pt x="62508" y="89297"/>
                </a:lnTo>
                <a:lnTo>
                  <a:pt x="80367" y="98226"/>
                </a:lnTo>
                <a:lnTo>
                  <a:pt x="89297" y="107156"/>
                </a:lnTo>
                <a:lnTo>
                  <a:pt x="98226" y="107156"/>
                </a:lnTo>
                <a:lnTo>
                  <a:pt x="116086" y="107156"/>
                </a:lnTo>
                <a:lnTo>
                  <a:pt x="125015" y="107156"/>
                </a:lnTo>
                <a:lnTo>
                  <a:pt x="133945" y="98226"/>
                </a:lnTo>
                <a:lnTo>
                  <a:pt x="151804" y="98226"/>
                </a:lnTo>
                <a:lnTo>
                  <a:pt x="160734" y="89297"/>
                </a:lnTo>
                <a:lnTo>
                  <a:pt x="169664" y="89297"/>
                </a:lnTo>
                <a:lnTo>
                  <a:pt x="169664" y="98226"/>
                </a:lnTo>
                <a:lnTo>
                  <a:pt x="178594" y="107156"/>
                </a:lnTo>
                <a:lnTo>
                  <a:pt x="178594" y="116086"/>
                </a:lnTo>
                <a:lnTo>
                  <a:pt x="178594" y="125016"/>
                </a:lnTo>
                <a:lnTo>
                  <a:pt x="169664" y="13394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51804" y="142875"/>
                </a:lnTo>
                <a:lnTo>
                  <a:pt x="142875" y="142875"/>
                </a:lnTo>
                <a:lnTo>
                  <a:pt x="142875" y="133945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8929687" y="1902023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26789"/>
                </a:move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9072562" y="2143125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0" y="0"/>
                </a:moveTo>
                <a:lnTo>
                  <a:pt x="892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8929" y="44648"/>
                </a:lnTo>
                <a:lnTo>
                  <a:pt x="892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2518172" y="1446609"/>
            <a:ext cx="562571" cy="821532"/>
          </a:xfrm>
          <a:custGeom>
            <a:avLst/>
            <a:gdLst/>
            <a:ahLst/>
            <a:cxnLst/>
            <a:rect l="0" t="0" r="0" b="0"/>
            <a:pathLst>
              <a:path w="562571" h="821532">
                <a:moveTo>
                  <a:pt x="455414" y="53578"/>
                </a:moveTo>
                <a:lnTo>
                  <a:pt x="446484" y="53578"/>
                </a:lnTo>
                <a:lnTo>
                  <a:pt x="437555" y="53578"/>
                </a:lnTo>
                <a:lnTo>
                  <a:pt x="428625" y="53578"/>
                </a:lnTo>
                <a:lnTo>
                  <a:pt x="428625" y="53578"/>
                </a:lnTo>
                <a:lnTo>
                  <a:pt x="419695" y="44649"/>
                </a:lnTo>
                <a:lnTo>
                  <a:pt x="410766" y="44649"/>
                </a:lnTo>
                <a:lnTo>
                  <a:pt x="401836" y="35719"/>
                </a:lnTo>
                <a:lnTo>
                  <a:pt x="383976" y="26789"/>
                </a:lnTo>
                <a:lnTo>
                  <a:pt x="366117" y="17860"/>
                </a:lnTo>
                <a:lnTo>
                  <a:pt x="348258" y="8930"/>
                </a:lnTo>
                <a:lnTo>
                  <a:pt x="321469" y="0"/>
                </a:lnTo>
                <a:lnTo>
                  <a:pt x="294680" y="0"/>
                </a:lnTo>
                <a:lnTo>
                  <a:pt x="267891" y="0"/>
                </a:lnTo>
                <a:lnTo>
                  <a:pt x="232172" y="0"/>
                </a:lnTo>
                <a:lnTo>
                  <a:pt x="196453" y="17860"/>
                </a:lnTo>
                <a:lnTo>
                  <a:pt x="151805" y="35719"/>
                </a:lnTo>
                <a:lnTo>
                  <a:pt x="116086" y="80367"/>
                </a:lnTo>
                <a:lnTo>
                  <a:pt x="80367" y="133945"/>
                </a:lnTo>
                <a:lnTo>
                  <a:pt x="44648" y="214313"/>
                </a:lnTo>
                <a:lnTo>
                  <a:pt x="17859" y="321469"/>
                </a:lnTo>
                <a:lnTo>
                  <a:pt x="0" y="437555"/>
                </a:lnTo>
                <a:lnTo>
                  <a:pt x="8930" y="562570"/>
                </a:lnTo>
                <a:lnTo>
                  <a:pt x="26789" y="678656"/>
                </a:lnTo>
                <a:lnTo>
                  <a:pt x="71437" y="767953"/>
                </a:lnTo>
                <a:lnTo>
                  <a:pt x="125016" y="812602"/>
                </a:lnTo>
                <a:lnTo>
                  <a:pt x="187523" y="821531"/>
                </a:lnTo>
                <a:lnTo>
                  <a:pt x="258961" y="794742"/>
                </a:lnTo>
                <a:lnTo>
                  <a:pt x="339328" y="732235"/>
                </a:lnTo>
                <a:lnTo>
                  <a:pt x="419695" y="651867"/>
                </a:lnTo>
                <a:lnTo>
                  <a:pt x="491133" y="562570"/>
                </a:lnTo>
                <a:lnTo>
                  <a:pt x="544711" y="464344"/>
                </a:lnTo>
                <a:lnTo>
                  <a:pt x="562570" y="383977"/>
                </a:lnTo>
                <a:lnTo>
                  <a:pt x="553641" y="303610"/>
                </a:lnTo>
                <a:lnTo>
                  <a:pt x="517922" y="250031"/>
                </a:lnTo>
                <a:lnTo>
                  <a:pt x="464344" y="214313"/>
                </a:lnTo>
                <a:lnTo>
                  <a:pt x="46434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5598914" y="2062758"/>
            <a:ext cx="1321595" cy="2875360"/>
          </a:xfrm>
          <a:custGeom>
            <a:avLst/>
            <a:gdLst/>
            <a:ahLst/>
            <a:cxnLst/>
            <a:rect l="0" t="0" r="0" b="0"/>
            <a:pathLst>
              <a:path w="1321595" h="287536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35718"/>
                </a:lnTo>
                <a:lnTo>
                  <a:pt x="35719" y="53578"/>
                </a:lnTo>
                <a:lnTo>
                  <a:pt x="53578" y="71437"/>
                </a:lnTo>
                <a:lnTo>
                  <a:pt x="80367" y="89296"/>
                </a:lnTo>
                <a:lnTo>
                  <a:pt x="116086" y="107156"/>
                </a:lnTo>
                <a:lnTo>
                  <a:pt x="151805" y="133945"/>
                </a:lnTo>
                <a:lnTo>
                  <a:pt x="205383" y="169664"/>
                </a:lnTo>
                <a:lnTo>
                  <a:pt x="258961" y="205382"/>
                </a:lnTo>
                <a:lnTo>
                  <a:pt x="312539" y="241101"/>
                </a:lnTo>
                <a:lnTo>
                  <a:pt x="383977" y="294679"/>
                </a:lnTo>
                <a:lnTo>
                  <a:pt x="446484" y="348257"/>
                </a:lnTo>
                <a:lnTo>
                  <a:pt x="508992" y="401836"/>
                </a:lnTo>
                <a:lnTo>
                  <a:pt x="580430" y="473273"/>
                </a:lnTo>
                <a:lnTo>
                  <a:pt x="642938" y="535781"/>
                </a:lnTo>
                <a:lnTo>
                  <a:pt x="705445" y="616148"/>
                </a:lnTo>
                <a:lnTo>
                  <a:pt x="767953" y="696515"/>
                </a:lnTo>
                <a:lnTo>
                  <a:pt x="830461" y="776882"/>
                </a:lnTo>
                <a:lnTo>
                  <a:pt x="892969" y="866179"/>
                </a:lnTo>
                <a:lnTo>
                  <a:pt x="955477" y="955476"/>
                </a:lnTo>
                <a:lnTo>
                  <a:pt x="1017984" y="1053703"/>
                </a:lnTo>
                <a:lnTo>
                  <a:pt x="1080492" y="1151929"/>
                </a:lnTo>
                <a:lnTo>
                  <a:pt x="1134070" y="1259085"/>
                </a:lnTo>
                <a:lnTo>
                  <a:pt x="1178719" y="1375171"/>
                </a:lnTo>
                <a:lnTo>
                  <a:pt x="1223367" y="1500187"/>
                </a:lnTo>
                <a:lnTo>
                  <a:pt x="1259086" y="1625203"/>
                </a:lnTo>
                <a:lnTo>
                  <a:pt x="1285875" y="1750218"/>
                </a:lnTo>
                <a:lnTo>
                  <a:pt x="1303734" y="1875234"/>
                </a:lnTo>
                <a:lnTo>
                  <a:pt x="1312664" y="1991320"/>
                </a:lnTo>
                <a:lnTo>
                  <a:pt x="1321594" y="2107406"/>
                </a:lnTo>
                <a:lnTo>
                  <a:pt x="1321594" y="2205632"/>
                </a:lnTo>
                <a:lnTo>
                  <a:pt x="1312664" y="2303859"/>
                </a:lnTo>
                <a:lnTo>
                  <a:pt x="1303734" y="2375296"/>
                </a:lnTo>
                <a:lnTo>
                  <a:pt x="1294805" y="2446734"/>
                </a:lnTo>
                <a:lnTo>
                  <a:pt x="1276945" y="2509242"/>
                </a:lnTo>
                <a:lnTo>
                  <a:pt x="1241227" y="2562820"/>
                </a:lnTo>
                <a:lnTo>
                  <a:pt x="1214438" y="2607468"/>
                </a:lnTo>
                <a:lnTo>
                  <a:pt x="1169789" y="2652117"/>
                </a:lnTo>
                <a:lnTo>
                  <a:pt x="1116211" y="2696765"/>
                </a:lnTo>
                <a:lnTo>
                  <a:pt x="1053703" y="2750343"/>
                </a:lnTo>
                <a:lnTo>
                  <a:pt x="1000125" y="2786062"/>
                </a:lnTo>
                <a:lnTo>
                  <a:pt x="946547" y="2830711"/>
                </a:lnTo>
                <a:lnTo>
                  <a:pt x="901899" y="2857500"/>
                </a:lnTo>
                <a:lnTo>
                  <a:pt x="875109" y="2875359"/>
                </a:lnTo>
                <a:lnTo>
                  <a:pt x="866180" y="2875359"/>
                </a:lnTo>
                <a:lnTo>
                  <a:pt x="884039" y="2866430"/>
                </a:lnTo>
                <a:lnTo>
                  <a:pt x="919758" y="2839640"/>
                </a:lnTo>
                <a:lnTo>
                  <a:pt x="964406" y="2786062"/>
                </a:lnTo>
                <a:lnTo>
                  <a:pt x="1009055" y="2723554"/>
                </a:lnTo>
                <a:lnTo>
                  <a:pt x="1009055" y="27235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6482953" y="4598789"/>
            <a:ext cx="383978" cy="625079"/>
          </a:xfrm>
          <a:custGeom>
            <a:avLst/>
            <a:gdLst/>
            <a:ahLst/>
            <a:cxnLst/>
            <a:rect l="0" t="0" r="0" b="0"/>
            <a:pathLst>
              <a:path w="383978" h="625079">
                <a:moveTo>
                  <a:pt x="80367" y="0"/>
                </a:moveTo>
                <a:lnTo>
                  <a:pt x="62508" y="17859"/>
                </a:lnTo>
                <a:lnTo>
                  <a:pt x="44649" y="44648"/>
                </a:lnTo>
                <a:lnTo>
                  <a:pt x="17860" y="98226"/>
                </a:lnTo>
                <a:lnTo>
                  <a:pt x="8930" y="187523"/>
                </a:lnTo>
                <a:lnTo>
                  <a:pt x="0" y="294680"/>
                </a:lnTo>
                <a:lnTo>
                  <a:pt x="17860" y="419695"/>
                </a:lnTo>
                <a:lnTo>
                  <a:pt x="53578" y="535781"/>
                </a:lnTo>
                <a:lnTo>
                  <a:pt x="107156" y="616149"/>
                </a:lnTo>
                <a:lnTo>
                  <a:pt x="178594" y="625078"/>
                </a:lnTo>
                <a:lnTo>
                  <a:pt x="267891" y="580430"/>
                </a:lnTo>
                <a:lnTo>
                  <a:pt x="383977" y="464344"/>
                </a:lnTo>
                <a:lnTo>
                  <a:pt x="383977" y="4643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2393156" y="2571750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44648"/>
                </a:lnTo>
                <a:lnTo>
                  <a:pt x="71438" y="62508"/>
                </a:lnTo>
                <a:lnTo>
                  <a:pt x="80367" y="80367"/>
                </a:lnTo>
                <a:lnTo>
                  <a:pt x="98227" y="98227"/>
                </a:lnTo>
                <a:lnTo>
                  <a:pt x="107157" y="10715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33946" y="116086"/>
                </a:lnTo>
                <a:lnTo>
                  <a:pt x="133946" y="98227"/>
                </a:lnTo>
                <a:lnTo>
                  <a:pt x="133946" y="80367"/>
                </a:lnTo>
                <a:lnTo>
                  <a:pt x="13394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2544961" y="2553891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8930" y="80367"/>
                </a:lnTo>
                <a:lnTo>
                  <a:pt x="17859" y="62507"/>
                </a:lnTo>
                <a:lnTo>
                  <a:pt x="35719" y="44648"/>
                </a:lnTo>
                <a:lnTo>
                  <a:pt x="44648" y="1785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4196953" y="2732484"/>
            <a:ext cx="401837" cy="232173"/>
          </a:xfrm>
          <a:custGeom>
            <a:avLst/>
            <a:gdLst/>
            <a:ahLst/>
            <a:cxnLst/>
            <a:rect l="0" t="0" r="0" b="0"/>
            <a:pathLst>
              <a:path w="401837" h="232173">
                <a:moveTo>
                  <a:pt x="401836" y="17860"/>
                </a:moveTo>
                <a:lnTo>
                  <a:pt x="401836" y="8930"/>
                </a:lnTo>
                <a:lnTo>
                  <a:pt x="401836" y="8930"/>
                </a:lnTo>
                <a:lnTo>
                  <a:pt x="401836" y="8930"/>
                </a:lnTo>
                <a:lnTo>
                  <a:pt x="401836" y="0"/>
                </a:lnTo>
                <a:lnTo>
                  <a:pt x="401836" y="0"/>
                </a:lnTo>
                <a:lnTo>
                  <a:pt x="392906" y="0"/>
                </a:lnTo>
                <a:lnTo>
                  <a:pt x="383977" y="0"/>
                </a:lnTo>
                <a:lnTo>
                  <a:pt x="366117" y="0"/>
                </a:lnTo>
                <a:lnTo>
                  <a:pt x="348258" y="0"/>
                </a:lnTo>
                <a:lnTo>
                  <a:pt x="321469" y="0"/>
                </a:lnTo>
                <a:lnTo>
                  <a:pt x="294680" y="8930"/>
                </a:lnTo>
                <a:lnTo>
                  <a:pt x="258961" y="17860"/>
                </a:lnTo>
                <a:lnTo>
                  <a:pt x="223242" y="35719"/>
                </a:lnTo>
                <a:lnTo>
                  <a:pt x="178594" y="44649"/>
                </a:lnTo>
                <a:lnTo>
                  <a:pt x="133945" y="62508"/>
                </a:lnTo>
                <a:lnTo>
                  <a:pt x="98227" y="89297"/>
                </a:lnTo>
                <a:lnTo>
                  <a:pt x="53578" y="107156"/>
                </a:lnTo>
                <a:lnTo>
                  <a:pt x="26789" y="13394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17860" y="196453"/>
                </a:lnTo>
                <a:lnTo>
                  <a:pt x="53578" y="214312"/>
                </a:lnTo>
                <a:lnTo>
                  <a:pt x="98227" y="214312"/>
                </a:lnTo>
                <a:lnTo>
                  <a:pt x="151805" y="223242"/>
                </a:lnTo>
                <a:lnTo>
                  <a:pt x="214313" y="232172"/>
                </a:lnTo>
                <a:lnTo>
                  <a:pt x="267891" y="232172"/>
                </a:lnTo>
                <a:lnTo>
                  <a:pt x="321469" y="232172"/>
                </a:lnTo>
                <a:lnTo>
                  <a:pt x="357188" y="223242"/>
                </a:lnTo>
                <a:lnTo>
                  <a:pt x="383977" y="214312"/>
                </a:lnTo>
                <a:lnTo>
                  <a:pt x="401836" y="196453"/>
                </a:lnTo>
                <a:lnTo>
                  <a:pt x="40183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4196953" y="3053953"/>
            <a:ext cx="401837" cy="62509"/>
          </a:xfrm>
          <a:custGeom>
            <a:avLst/>
            <a:gdLst/>
            <a:ahLst/>
            <a:cxnLst/>
            <a:rect l="0" t="0" r="0" b="0"/>
            <a:pathLst>
              <a:path w="401837" h="62509">
                <a:moveTo>
                  <a:pt x="0" y="35718"/>
                </a:moveTo>
                <a:lnTo>
                  <a:pt x="0" y="35718"/>
                </a:lnTo>
                <a:lnTo>
                  <a:pt x="8930" y="44648"/>
                </a:lnTo>
                <a:lnTo>
                  <a:pt x="17860" y="44648"/>
                </a:lnTo>
                <a:lnTo>
                  <a:pt x="44649" y="53578"/>
                </a:lnTo>
                <a:lnTo>
                  <a:pt x="71438" y="62508"/>
                </a:lnTo>
                <a:lnTo>
                  <a:pt x="116086" y="62508"/>
                </a:lnTo>
                <a:lnTo>
                  <a:pt x="169664" y="62508"/>
                </a:lnTo>
                <a:lnTo>
                  <a:pt x="223242" y="62508"/>
                </a:lnTo>
                <a:lnTo>
                  <a:pt x="276820" y="53578"/>
                </a:lnTo>
                <a:lnTo>
                  <a:pt x="321469" y="35718"/>
                </a:lnTo>
                <a:lnTo>
                  <a:pt x="357188" y="26789"/>
                </a:lnTo>
                <a:lnTo>
                  <a:pt x="383977" y="8929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4375547" y="3045023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4857750" y="2821781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25016" y="17859"/>
                </a:lnTo>
                <a:lnTo>
                  <a:pt x="133945" y="17859"/>
                </a:lnTo>
                <a:lnTo>
                  <a:pt x="142875" y="26789"/>
                </a:lnTo>
                <a:lnTo>
                  <a:pt x="133945" y="26789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4875609" y="2920007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0" y="17860"/>
                </a:moveTo>
                <a:lnTo>
                  <a:pt x="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4866680" y="2946796"/>
            <a:ext cx="151805" cy="53580"/>
          </a:xfrm>
          <a:custGeom>
            <a:avLst/>
            <a:gdLst/>
            <a:ahLst/>
            <a:cxnLst/>
            <a:rect l="0" t="0" r="0" b="0"/>
            <a:pathLst>
              <a:path w="151805" h="53580">
                <a:moveTo>
                  <a:pt x="0" y="53579"/>
                </a:moveTo>
                <a:lnTo>
                  <a:pt x="0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35718" y="53579"/>
                </a:lnTo>
                <a:lnTo>
                  <a:pt x="62508" y="53579"/>
                </a:lnTo>
                <a:lnTo>
                  <a:pt x="80367" y="53579"/>
                </a:lnTo>
                <a:lnTo>
                  <a:pt x="107156" y="44649"/>
                </a:lnTo>
                <a:lnTo>
                  <a:pt x="125015" y="44649"/>
                </a:lnTo>
                <a:lnTo>
                  <a:pt x="133945" y="26790"/>
                </a:lnTo>
                <a:lnTo>
                  <a:pt x="142875" y="1786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5214938" y="2759273"/>
            <a:ext cx="276821" cy="214314"/>
          </a:xfrm>
          <a:custGeom>
            <a:avLst/>
            <a:gdLst/>
            <a:ahLst/>
            <a:cxnLst/>
            <a:rect l="0" t="0" r="0" b="0"/>
            <a:pathLst>
              <a:path w="276821" h="214314">
                <a:moveTo>
                  <a:pt x="250031" y="0"/>
                </a:moveTo>
                <a:lnTo>
                  <a:pt x="250031" y="0"/>
                </a:lnTo>
                <a:lnTo>
                  <a:pt x="241101" y="0"/>
                </a:lnTo>
                <a:lnTo>
                  <a:pt x="232171" y="0"/>
                </a:lnTo>
                <a:lnTo>
                  <a:pt x="214312" y="8930"/>
                </a:lnTo>
                <a:lnTo>
                  <a:pt x="196453" y="8930"/>
                </a:lnTo>
                <a:lnTo>
                  <a:pt x="169664" y="17860"/>
                </a:lnTo>
                <a:lnTo>
                  <a:pt x="142875" y="17860"/>
                </a:lnTo>
                <a:lnTo>
                  <a:pt x="107156" y="26790"/>
                </a:lnTo>
                <a:lnTo>
                  <a:pt x="71437" y="44648"/>
                </a:lnTo>
                <a:lnTo>
                  <a:pt x="44648" y="53578"/>
                </a:lnTo>
                <a:lnTo>
                  <a:pt x="17859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26789" y="151805"/>
                </a:lnTo>
                <a:lnTo>
                  <a:pt x="62507" y="169664"/>
                </a:lnTo>
                <a:lnTo>
                  <a:pt x="98226" y="187523"/>
                </a:lnTo>
                <a:lnTo>
                  <a:pt x="142875" y="196453"/>
                </a:lnTo>
                <a:lnTo>
                  <a:pt x="187523" y="205383"/>
                </a:lnTo>
                <a:lnTo>
                  <a:pt x="223242" y="214313"/>
                </a:lnTo>
                <a:lnTo>
                  <a:pt x="250031" y="214313"/>
                </a:lnTo>
                <a:lnTo>
                  <a:pt x="267890" y="205383"/>
                </a:lnTo>
                <a:lnTo>
                  <a:pt x="276820" y="196453"/>
                </a:lnTo>
                <a:lnTo>
                  <a:pt x="267890" y="187523"/>
                </a:lnTo>
                <a:lnTo>
                  <a:pt x="267890" y="169664"/>
                </a:lnTo>
                <a:lnTo>
                  <a:pt x="26789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4536281" y="3134320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0" y="0"/>
                </a:moveTo>
                <a:lnTo>
                  <a:pt x="8930" y="26789"/>
                </a:lnTo>
                <a:lnTo>
                  <a:pt x="35719" y="71437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5018484" y="3857625"/>
            <a:ext cx="276822" cy="232172"/>
          </a:xfrm>
          <a:custGeom>
            <a:avLst/>
            <a:gdLst/>
            <a:ahLst/>
            <a:cxnLst/>
            <a:rect l="0" t="0" r="0" b="0"/>
            <a:pathLst>
              <a:path w="276822" h="232172">
                <a:moveTo>
                  <a:pt x="0" y="232171"/>
                </a:moveTo>
                <a:lnTo>
                  <a:pt x="8930" y="223242"/>
                </a:lnTo>
                <a:lnTo>
                  <a:pt x="26789" y="214312"/>
                </a:lnTo>
                <a:lnTo>
                  <a:pt x="62508" y="187523"/>
                </a:lnTo>
                <a:lnTo>
                  <a:pt x="98227" y="151804"/>
                </a:lnTo>
                <a:lnTo>
                  <a:pt x="151805" y="107156"/>
                </a:lnTo>
                <a:lnTo>
                  <a:pt x="214313" y="53578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2509242" y="5518547"/>
            <a:ext cx="1839517" cy="1330524"/>
          </a:xfrm>
          <a:custGeom>
            <a:avLst/>
            <a:gdLst/>
            <a:ahLst/>
            <a:cxnLst/>
            <a:rect l="0" t="0" r="0" b="0"/>
            <a:pathLst>
              <a:path w="1839517" h="1330524">
                <a:moveTo>
                  <a:pt x="1741289" y="133944"/>
                </a:moveTo>
                <a:lnTo>
                  <a:pt x="1741289" y="133944"/>
                </a:lnTo>
                <a:lnTo>
                  <a:pt x="1732360" y="133944"/>
                </a:lnTo>
                <a:lnTo>
                  <a:pt x="1723430" y="125015"/>
                </a:lnTo>
                <a:lnTo>
                  <a:pt x="1714500" y="125015"/>
                </a:lnTo>
                <a:lnTo>
                  <a:pt x="1705571" y="116085"/>
                </a:lnTo>
                <a:lnTo>
                  <a:pt x="1696641" y="107155"/>
                </a:lnTo>
                <a:lnTo>
                  <a:pt x="1687711" y="98226"/>
                </a:lnTo>
                <a:lnTo>
                  <a:pt x="1687711" y="98226"/>
                </a:lnTo>
                <a:lnTo>
                  <a:pt x="1678781" y="89296"/>
                </a:lnTo>
                <a:lnTo>
                  <a:pt x="1660922" y="80366"/>
                </a:lnTo>
                <a:lnTo>
                  <a:pt x="1651992" y="80366"/>
                </a:lnTo>
                <a:lnTo>
                  <a:pt x="1643063" y="80366"/>
                </a:lnTo>
                <a:lnTo>
                  <a:pt x="1625203" y="71437"/>
                </a:lnTo>
                <a:lnTo>
                  <a:pt x="1607344" y="71437"/>
                </a:lnTo>
                <a:lnTo>
                  <a:pt x="1589485" y="71437"/>
                </a:lnTo>
                <a:lnTo>
                  <a:pt x="1562696" y="71437"/>
                </a:lnTo>
                <a:lnTo>
                  <a:pt x="1544836" y="62507"/>
                </a:lnTo>
                <a:lnTo>
                  <a:pt x="1518047" y="62507"/>
                </a:lnTo>
                <a:lnTo>
                  <a:pt x="1491258" y="62507"/>
                </a:lnTo>
                <a:lnTo>
                  <a:pt x="1464469" y="53578"/>
                </a:lnTo>
                <a:lnTo>
                  <a:pt x="1428750" y="53578"/>
                </a:lnTo>
                <a:lnTo>
                  <a:pt x="1401961" y="53578"/>
                </a:lnTo>
                <a:lnTo>
                  <a:pt x="1366242" y="44648"/>
                </a:lnTo>
                <a:lnTo>
                  <a:pt x="1330524" y="44648"/>
                </a:lnTo>
                <a:lnTo>
                  <a:pt x="1303735" y="35719"/>
                </a:lnTo>
                <a:lnTo>
                  <a:pt x="1268016" y="35719"/>
                </a:lnTo>
                <a:lnTo>
                  <a:pt x="1232297" y="26789"/>
                </a:lnTo>
                <a:lnTo>
                  <a:pt x="1196578" y="26789"/>
                </a:lnTo>
                <a:lnTo>
                  <a:pt x="1151930" y="26789"/>
                </a:lnTo>
                <a:lnTo>
                  <a:pt x="1116211" y="17859"/>
                </a:lnTo>
                <a:lnTo>
                  <a:pt x="1071563" y="17859"/>
                </a:lnTo>
                <a:lnTo>
                  <a:pt x="1035844" y="17859"/>
                </a:lnTo>
                <a:lnTo>
                  <a:pt x="991196" y="8930"/>
                </a:lnTo>
                <a:lnTo>
                  <a:pt x="955477" y="0"/>
                </a:lnTo>
                <a:lnTo>
                  <a:pt x="910828" y="0"/>
                </a:lnTo>
                <a:lnTo>
                  <a:pt x="875110" y="0"/>
                </a:lnTo>
                <a:lnTo>
                  <a:pt x="830461" y="0"/>
                </a:lnTo>
                <a:lnTo>
                  <a:pt x="785813" y="0"/>
                </a:lnTo>
                <a:lnTo>
                  <a:pt x="750094" y="0"/>
                </a:lnTo>
                <a:lnTo>
                  <a:pt x="714375" y="0"/>
                </a:lnTo>
                <a:lnTo>
                  <a:pt x="678656" y="0"/>
                </a:lnTo>
                <a:lnTo>
                  <a:pt x="634008" y="8930"/>
                </a:lnTo>
                <a:lnTo>
                  <a:pt x="598289" y="17859"/>
                </a:lnTo>
                <a:lnTo>
                  <a:pt x="562571" y="26789"/>
                </a:lnTo>
                <a:lnTo>
                  <a:pt x="526852" y="44648"/>
                </a:lnTo>
                <a:lnTo>
                  <a:pt x="491133" y="53578"/>
                </a:lnTo>
                <a:lnTo>
                  <a:pt x="455414" y="71437"/>
                </a:lnTo>
                <a:lnTo>
                  <a:pt x="419696" y="89296"/>
                </a:lnTo>
                <a:lnTo>
                  <a:pt x="375047" y="107155"/>
                </a:lnTo>
                <a:lnTo>
                  <a:pt x="339328" y="125015"/>
                </a:lnTo>
                <a:lnTo>
                  <a:pt x="312539" y="142874"/>
                </a:lnTo>
                <a:lnTo>
                  <a:pt x="276821" y="160733"/>
                </a:lnTo>
                <a:lnTo>
                  <a:pt x="241102" y="178593"/>
                </a:lnTo>
                <a:lnTo>
                  <a:pt x="205383" y="196452"/>
                </a:lnTo>
                <a:lnTo>
                  <a:pt x="169664" y="214312"/>
                </a:lnTo>
                <a:lnTo>
                  <a:pt x="142875" y="241101"/>
                </a:lnTo>
                <a:lnTo>
                  <a:pt x="116086" y="258960"/>
                </a:lnTo>
                <a:lnTo>
                  <a:pt x="89297" y="276819"/>
                </a:lnTo>
                <a:lnTo>
                  <a:pt x="71438" y="294679"/>
                </a:lnTo>
                <a:lnTo>
                  <a:pt x="53578" y="303608"/>
                </a:lnTo>
                <a:lnTo>
                  <a:pt x="35719" y="330398"/>
                </a:lnTo>
                <a:lnTo>
                  <a:pt x="17860" y="348257"/>
                </a:lnTo>
                <a:lnTo>
                  <a:pt x="8930" y="375046"/>
                </a:lnTo>
                <a:lnTo>
                  <a:pt x="0" y="392905"/>
                </a:lnTo>
                <a:lnTo>
                  <a:pt x="0" y="428624"/>
                </a:lnTo>
                <a:lnTo>
                  <a:pt x="0" y="455413"/>
                </a:lnTo>
                <a:lnTo>
                  <a:pt x="0" y="491132"/>
                </a:lnTo>
                <a:lnTo>
                  <a:pt x="8930" y="526851"/>
                </a:lnTo>
                <a:lnTo>
                  <a:pt x="8930" y="562569"/>
                </a:lnTo>
                <a:lnTo>
                  <a:pt x="17860" y="607218"/>
                </a:lnTo>
                <a:lnTo>
                  <a:pt x="17860" y="642937"/>
                </a:lnTo>
                <a:lnTo>
                  <a:pt x="26789" y="678655"/>
                </a:lnTo>
                <a:lnTo>
                  <a:pt x="44649" y="714374"/>
                </a:lnTo>
                <a:lnTo>
                  <a:pt x="53578" y="741163"/>
                </a:lnTo>
                <a:lnTo>
                  <a:pt x="62508" y="776882"/>
                </a:lnTo>
                <a:lnTo>
                  <a:pt x="80367" y="803671"/>
                </a:lnTo>
                <a:lnTo>
                  <a:pt x="98227" y="830460"/>
                </a:lnTo>
                <a:lnTo>
                  <a:pt x="116086" y="857249"/>
                </a:lnTo>
                <a:lnTo>
                  <a:pt x="142875" y="884038"/>
                </a:lnTo>
                <a:lnTo>
                  <a:pt x="169664" y="910827"/>
                </a:lnTo>
                <a:lnTo>
                  <a:pt x="196453" y="928687"/>
                </a:lnTo>
                <a:lnTo>
                  <a:pt x="223242" y="955476"/>
                </a:lnTo>
                <a:lnTo>
                  <a:pt x="250031" y="982265"/>
                </a:lnTo>
                <a:lnTo>
                  <a:pt x="267891" y="1000124"/>
                </a:lnTo>
                <a:lnTo>
                  <a:pt x="285750" y="1009054"/>
                </a:lnTo>
                <a:lnTo>
                  <a:pt x="294680" y="1026913"/>
                </a:lnTo>
                <a:lnTo>
                  <a:pt x="321469" y="1044773"/>
                </a:lnTo>
                <a:lnTo>
                  <a:pt x="348258" y="1062632"/>
                </a:lnTo>
                <a:lnTo>
                  <a:pt x="375047" y="1080491"/>
                </a:lnTo>
                <a:lnTo>
                  <a:pt x="401836" y="1107280"/>
                </a:lnTo>
                <a:lnTo>
                  <a:pt x="428625" y="1116210"/>
                </a:lnTo>
                <a:lnTo>
                  <a:pt x="455414" y="1134069"/>
                </a:lnTo>
                <a:lnTo>
                  <a:pt x="464344" y="1142999"/>
                </a:lnTo>
                <a:lnTo>
                  <a:pt x="482203" y="1151929"/>
                </a:lnTo>
                <a:lnTo>
                  <a:pt x="500063" y="1160858"/>
                </a:lnTo>
                <a:lnTo>
                  <a:pt x="517922" y="1169788"/>
                </a:lnTo>
                <a:lnTo>
                  <a:pt x="535781" y="1178718"/>
                </a:lnTo>
                <a:lnTo>
                  <a:pt x="553641" y="1187648"/>
                </a:lnTo>
                <a:lnTo>
                  <a:pt x="580430" y="1205507"/>
                </a:lnTo>
                <a:lnTo>
                  <a:pt x="598289" y="1214437"/>
                </a:lnTo>
                <a:lnTo>
                  <a:pt x="616149" y="1232296"/>
                </a:lnTo>
                <a:lnTo>
                  <a:pt x="642938" y="1250155"/>
                </a:lnTo>
                <a:lnTo>
                  <a:pt x="660797" y="1259085"/>
                </a:lnTo>
                <a:lnTo>
                  <a:pt x="678656" y="1268015"/>
                </a:lnTo>
                <a:lnTo>
                  <a:pt x="705446" y="1276944"/>
                </a:lnTo>
                <a:lnTo>
                  <a:pt x="723305" y="1285874"/>
                </a:lnTo>
                <a:lnTo>
                  <a:pt x="741164" y="1294804"/>
                </a:lnTo>
                <a:lnTo>
                  <a:pt x="767953" y="1294804"/>
                </a:lnTo>
                <a:lnTo>
                  <a:pt x="785813" y="1303733"/>
                </a:lnTo>
                <a:lnTo>
                  <a:pt x="803672" y="1303733"/>
                </a:lnTo>
                <a:lnTo>
                  <a:pt x="830461" y="1312663"/>
                </a:lnTo>
                <a:lnTo>
                  <a:pt x="848321" y="1321593"/>
                </a:lnTo>
                <a:lnTo>
                  <a:pt x="866180" y="1330523"/>
                </a:lnTo>
                <a:lnTo>
                  <a:pt x="892969" y="1330523"/>
                </a:lnTo>
                <a:lnTo>
                  <a:pt x="919758" y="1330523"/>
                </a:lnTo>
                <a:lnTo>
                  <a:pt x="946547" y="1330523"/>
                </a:lnTo>
                <a:lnTo>
                  <a:pt x="964406" y="1330523"/>
                </a:lnTo>
                <a:lnTo>
                  <a:pt x="991196" y="1321593"/>
                </a:lnTo>
                <a:lnTo>
                  <a:pt x="1017985" y="1312663"/>
                </a:lnTo>
                <a:lnTo>
                  <a:pt x="1044774" y="1312663"/>
                </a:lnTo>
                <a:lnTo>
                  <a:pt x="1071563" y="1303733"/>
                </a:lnTo>
                <a:lnTo>
                  <a:pt x="1089422" y="1303733"/>
                </a:lnTo>
                <a:lnTo>
                  <a:pt x="1107281" y="1312663"/>
                </a:lnTo>
                <a:lnTo>
                  <a:pt x="1125141" y="1321593"/>
                </a:lnTo>
                <a:lnTo>
                  <a:pt x="1143000" y="1330523"/>
                </a:lnTo>
                <a:lnTo>
                  <a:pt x="1160860" y="1330523"/>
                </a:lnTo>
                <a:lnTo>
                  <a:pt x="1187649" y="1330523"/>
                </a:lnTo>
                <a:lnTo>
                  <a:pt x="1205508" y="1330523"/>
                </a:lnTo>
                <a:lnTo>
                  <a:pt x="1241227" y="1330523"/>
                </a:lnTo>
                <a:lnTo>
                  <a:pt x="1268016" y="1330523"/>
                </a:lnTo>
                <a:lnTo>
                  <a:pt x="1294805" y="1330523"/>
                </a:lnTo>
                <a:lnTo>
                  <a:pt x="1321594" y="1330523"/>
                </a:lnTo>
                <a:lnTo>
                  <a:pt x="1348383" y="1330523"/>
                </a:lnTo>
                <a:lnTo>
                  <a:pt x="1384102" y="1330523"/>
                </a:lnTo>
                <a:lnTo>
                  <a:pt x="1410891" y="1321593"/>
                </a:lnTo>
                <a:lnTo>
                  <a:pt x="1428750" y="1312663"/>
                </a:lnTo>
                <a:lnTo>
                  <a:pt x="1455539" y="1294804"/>
                </a:lnTo>
                <a:lnTo>
                  <a:pt x="1473399" y="1285874"/>
                </a:lnTo>
                <a:lnTo>
                  <a:pt x="1500188" y="1276944"/>
                </a:lnTo>
                <a:lnTo>
                  <a:pt x="1518047" y="1268015"/>
                </a:lnTo>
                <a:lnTo>
                  <a:pt x="1535906" y="1268015"/>
                </a:lnTo>
                <a:lnTo>
                  <a:pt x="1562696" y="1250155"/>
                </a:lnTo>
                <a:lnTo>
                  <a:pt x="1589485" y="1241226"/>
                </a:lnTo>
                <a:lnTo>
                  <a:pt x="1651992" y="1196577"/>
                </a:lnTo>
                <a:lnTo>
                  <a:pt x="1696641" y="1151929"/>
                </a:lnTo>
                <a:lnTo>
                  <a:pt x="1741289" y="1089421"/>
                </a:lnTo>
                <a:lnTo>
                  <a:pt x="1768078" y="1035843"/>
                </a:lnTo>
                <a:lnTo>
                  <a:pt x="1785938" y="991194"/>
                </a:lnTo>
                <a:lnTo>
                  <a:pt x="1794867" y="964405"/>
                </a:lnTo>
                <a:lnTo>
                  <a:pt x="1794867" y="937616"/>
                </a:lnTo>
                <a:lnTo>
                  <a:pt x="1794867" y="919757"/>
                </a:lnTo>
                <a:lnTo>
                  <a:pt x="1794867" y="901898"/>
                </a:lnTo>
                <a:lnTo>
                  <a:pt x="1794867" y="884038"/>
                </a:lnTo>
                <a:lnTo>
                  <a:pt x="1803797" y="857249"/>
                </a:lnTo>
                <a:lnTo>
                  <a:pt x="1812727" y="839390"/>
                </a:lnTo>
                <a:lnTo>
                  <a:pt x="1821656" y="812601"/>
                </a:lnTo>
                <a:lnTo>
                  <a:pt x="1830586" y="785812"/>
                </a:lnTo>
                <a:lnTo>
                  <a:pt x="1830586" y="759023"/>
                </a:lnTo>
                <a:lnTo>
                  <a:pt x="1839516" y="741163"/>
                </a:lnTo>
                <a:lnTo>
                  <a:pt x="1839516" y="714374"/>
                </a:lnTo>
                <a:lnTo>
                  <a:pt x="1839516" y="687585"/>
                </a:lnTo>
                <a:lnTo>
                  <a:pt x="1839516" y="660796"/>
                </a:lnTo>
                <a:lnTo>
                  <a:pt x="1839516" y="642937"/>
                </a:lnTo>
                <a:lnTo>
                  <a:pt x="1839516" y="625077"/>
                </a:lnTo>
                <a:lnTo>
                  <a:pt x="1839516" y="607218"/>
                </a:lnTo>
                <a:lnTo>
                  <a:pt x="1830586" y="589358"/>
                </a:lnTo>
                <a:lnTo>
                  <a:pt x="1830586" y="571499"/>
                </a:lnTo>
                <a:lnTo>
                  <a:pt x="1821656" y="544710"/>
                </a:lnTo>
                <a:lnTo>
                  <a:pt x="1821656" y="526851"/>
                </a:lnTo>
                <a:lnTo>
                  <a:pt x="1821656" y="500062"/>
                </a:lnTo>
                <a:lnTo>
                  <a:pt x="1821656" y="482202"/>
                </a:lnTo>
                <a:lnTo>
                  <a:pt x="1821656" y="455413"/>
                </a:lnTo>
                <a:lnTo>
                  <a:pt x="1821656" y="437554"/>
                </a:lnTo>
                <a:lnTo>
                  <a:pt x="1812727" y="410765"/>
                </a:lnTo>
                <a:lnTo>
                  <a:pt x="1812727" y="392905"/>
                </a:lnTo>
                <a:lnTo>
                  <a:pt x="1812727" y="366116"/>
                </a:lnTo>
                <a:lnTo>
                  <a:pt x="1812727" y="339327"/>
                </a:lnTo>
                <a:lnTo>
                  <a:pt x="1803797" y="321468"/>
                </a:lnTo>
                <a:lnTo>
                  <a:pt x="1803797" y="303608"/>
                </a:lnTo>
                <a:lnTo>
                  <a:pt x="1803797" y="285749"/>
                </a:lnTo>
                <a:lnTo>
                  <a:pt x="1803797" y="267890"/>
                </a:lnTo>
                <a:lnTo>
                  <a:pt x="1794867" y="250030"/>
                </a:lnTo>
                <a:lnTo>
                  <a:pt x="1794867" y="241101"/>
                </a:lnTo>
                <a:lnTo>
                  <a:pt x="1785938" y="232171"/>
                </a:lnTo>
                <a:lnTo>
                  <a:pt x="1777008" y="223241"/>
                </a:lnTo>
                <a:lnTo>
                  <a:pt x="1768078" y="223241"/>
                </a:lnTo>
                <a:lnTo>
                  <a:pt x="1759149" y="223241"/>
                </a:lnTo>
                <a:lnTo>
                  <a:pt x="1750219" y="223241"/>
                </a:lnTo>
                <a:lnTo>
                  <a:pt x="1741289" y="232171"/>
                </a:lnTo>
                <a:lnTo>
                  <a:pt x="1723430" y="232171"/>
                </a:lnTo>
                <a:lnTo>
                  <a:pt x="1705571" y="223241"/>
                </a:lnTo>
                <a:lnTo>
                  <a:pt x="1705571" y="2232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4054078" y="3509367"/>
            <a:ext cx="598290" cy="562571"/>
          </a:xfrm>
          <a:custGeom>
            <a:avLst/>
            <a:gdLst/>
            <a:ahLst/>
            <a:cxnLst/>
            <a:rect l="0" t="0" r="0" b="0"/>
            <a:pathLst>
              <a:path w="598290" h="562571">
                <a:moveTo>
                  <a:pt x="500063" y="125015"/>
                </a:moveTo>
                <a:lnTo>
                  <a:pt x="500063" y="125015"/>
                </a:lnTo>
                <a:lnTo>
                  <a:pt x="491133" y="125015"/>
                </a:lnTo>
                <a:lnTo>
                  <a:pt x="491133" y="125015"/>
                </a:lnTo>
                <a:lnTo>
                  <a:pt x="482203" y="116086"/>
                </a:lnTo>
                <a:lnTo>
                  <a:pt x="473274" y="107156"/>
                </a:lnTo>
                <a:lnTo>
                  <a:pt x="455414" y="98226"/>
                </a:lnTo>
                <a:lnTo>
                  <a:pt x="437555" y="89297"/>
                </a:lnTo>
                <a:lnTo>
                  <a:pt x="419695" y="71437"/>
                </a:lnTo>
                <a:lnTo>
                  <a:pt x="401836" y="62508"/>
                </a:lnTo>
                <a:lnTo>
                  <a:pt x="375047" y="44648"/>
                </a:lnTo>
                <a:lnTo>
                  <a:pt x="357188" y="35719"/>
                </a:lnTo>
                <a:lnTo>
                  <a:pt x="330399" y="26789"/>
                </a:lnTo>
                <a:lnTo>
                  <a:pt x="303610" y="17859"/>
                </a:lnTo>
                <a:lnTo>
                  <a:pt x="276820" y="8929"/>
                </a:lnTo>
                <a:lnTo>
                  <a:pt x="250031" y="0"/>
                </a:lnTo>
                <a:lnTo>
                  <a:pt x="223242" y="0"/>
                </a:lnTo>
                <a:lnTo>
                  <a:pt x="196453" y="0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8929"/>
                </a:lnTo>
                <a:lnTo>
                  <a:pt x="107156" y="17859"/>
                </a:lnTo>
                <a:lnTo>
                  <a:pt x="89297" y="26789"/>
                </a:lnTo>
                <a:lnTo>
                  <a:pt x="71438" y="35719"/>
                </a:lnTo>
                <a:lnTo>
                  <a:pt x="53578" y="53578"/>
                </a:lnTo>
                <a:lnTo>
                  <a:pt x="35719" y="71437"/>
                </a:lnTo>
                <a:lnTo>
                  <a:pt x="26789" y="98226"/>
                </a:lnTo>
                <a:lnTo>
                  <a:pt x="17860" y="133945"/>
                </a:lnTo>
                <a:lnTo>
                  <a:pt x="8930" y="178594"/>
                </a:lnTo>
                <a:lnTo>
                  <a:pt x="0" y="223242"/>
                </a:lnTo>
                <a:lnTo>
                  <a:pt x="0" y="267890"/>
                </a:lnTo>
                <a:lnTo>
                  <a:pt x="0" y="321469"/>
                </a:lnTo>
                <a:lnTo>
                  <a:pt x="17860" y="375047"/>
                </a:lnTo>
                <a:lnTo>
                  <a:pt x="35719" y="419695"/>
                </a:lnTo>
                <a:lnTo>
                  <a:pt x="62508" y="464344"/>
                </a:lnTo>
                <a:lnTo>
                  <a:pt x="98227" y="500062"/>
                </a:lnTo>
                <a:lnTo>
                  <a:pt x="142875" y="535781"/>
                </a:lnTo>
                <a:lnTo>
                  <a:pt x="187524" y="553640"/>
                </a:lnTo>
                <a:lnTo>
                  <a:pt x="241102" y="562570"/>
                </a:lnTo>
                <a:lnTo>
                  <a:pt x="285750" y="562570"/>
                </a:lnTo>
                <a:lnTo>
                  <a:pt x="348258" y="544711"/>
                </a:lnTo>
                <a:lnTo>
                  <a:pt x="401836" y="526851"/>
                </a:lnTo>
                <a:lnTo>
                  <a:pt x="446485" y="491133"/>
                </a:lnTo>
                <a:lnTo>
                  <a:pt x="500063" y="455414"/>
                </a:lnTo>
                <a:lnTo>
                  <a:pt x="535781" y="410765"/>
                </a:lnTo>
                <a:lnTo>
                  <a:pt x="571500" y="357187"/>
                </a:lnTo>
                <a:lnTo>
                  <a:pt x="598289" y="303609"/>
                </a:lnTo>
                <a:lnTo>
                  <a:pt x="598289" y="250031"/>
                </a:lnTo>
                <a:lnTo>
                  <a:pt x="589360" y="196453"/>
                </a:lnTo>
                <a:lnTo>
                  <a:pt x="571500" y="142875"/>
                </a:lnTo>
                <a:lnTo>
                  <a:pt x="526852" y="107156"/>
                </a:lnTo>
                <a:lnTo>
                  <a:pt x="473274" y="71437"/>
                </a:lnTo>
                <a:lnTo>
                  <a:pt x="419695" y="53578"/>
                </a:lnTo>
                <a:lnTo>
                  <a:pt x="366117" y="44648"/>
                </a:lnTo>
                <a:lnTo>
                  <a:pt x="321469" y="62508"/>
                </a:lnTo>
                <a:lnTo>
                  <a:pt x="276820" y="80367"/>
                </a:lnTo>
                <a:lnTo>
                  <a:pt x="250031" y="98226"/>
                </a:lnTo>
                <a:lnTo>
                  <a:pt x="232172" y="116086"/>
                </a:lnTo>
                <a:lnTo>
                  <a:pt x="232172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7375922" y="3670101"/>
            <a:ext cx="125017" cy="366118"/>
          </a:xfrm>
          <a:custGeom>
            <a:avLst/>
            <a:gdLst/>
            <a:ahLst/>
            <a:cxnLst/>
            <a:rect l="0" t="0" r="0" b="0"/>
            <a:pathLst>
              <a:path w="125017" h="366118">
                <a:moveTo>
                  <a:pt x="71437" y="0"/>
                </a:moveTo>
                <a:lnTo>
                  <a:pt x="71437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80367" y="80367"/>
                </a:lnTo>
                <a:lnTo>
                  <a:pt x="89297" y="125016"/>
                </a:lnTo>
                <a:lnTo>
                  <a:pt x="98226" y="178594"/>
                </a:lnTo>
                <a:lnTo>
                  <a:pt x="107156" y="232172"/>
                </a:lnTo>
                <a:lnTo>
                  <a:pt x="116086" y="276820"/>
                </a:lnTo>
                <a:lnTo>
                  <a:pt x="116086" y="321469"/>
                </a:lnTo>
                <a:lnTo>
                  <a:pt x="125016" y="348258"/>
                </a:lnTo>
                <a:lnTo>
                  <a:pt x="116086" y="366117"/>
                </a:lnTo>
                <a:lnTo>
                  <a:pt x="107156" y="366117"/>
                </a:lnTo>
                <a:lnTo>
                  <a:pt x="89297" y="348258"/>
                </a:lnTo>
                <a:lnTo>
                  <a:pt x="71437" y="321469"/>
                </a:lnTo>
                <a:lnTo>
                  <a:pt x="44648" y="276820"/>
                </a:lnTo>
                <a:lnTo>
                  <a:pt x="17859" y="223242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/>
          <p:cNvSpPr/>
          <p:nvPr/>
        </p:nvSpPr>
        <p:spPr>
          <a:xfrm>
            <a:off x="7340203" y="3616523"/>
            <a:ext cx="357189" cy="383978"/>
          </a:xfrm>
          <a:custGeom>
            <a:avLst/>
            <a:gdLst/>
            <a:ahLst/>
            <a:cxnLst/>
            <a:rect l="0" t="0" r="0" b="0"/>
            <a:pathLst>
              <a:path w="357189" h="383978">
                <a:moveTo>
                  <a:pt x="8930" y="89297"/>
                </a:move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26789" y="71438"/>
                </a:lnTo>
                <a:lnTo>
                  <a:pt x="53578" y="53578"/>
                </a:lnTo>
                <a:lnTo>
                  <a:pt x="80367" y="35719"/>
                </a:lnTo>
                <a:lnTo>
                  <a:pt x="116086" y="17859"/>
                </a:lnTo>
                <a:lnTo>
                  <a:pt x="151805" y="0"/>
                </a:lnTo>
                <a:lnTo>
                  <a:pt x="196453" y="0"/>
                </a:lnTo>
                <a:lnTo>
                  <a:pt x="232172" y="0"/>
                </a:lnTo>
                <a:lnTo>
                  <a:pt x="258961" y="17859"/>
                </a:lnTo>
                <a:lnTo>
                  <a:pt x="276820" y="35719"/>
                </a:lnTo>
                <a:lnTo>
                  <a:pt x="276820" y="62508"/>
                </a:lnTo>
                <a:lnTo>
                  <a:pt x="258961" y="98227"/>
                </a:lnTo>
                <a:lnTo>
                  <a:pt x="232172" y="133945"/>
                </a:lnTo>
                <a:lnTo>
                  <a:pt x="205383" y="169664"/>
                </a:lnTo>
                <a:lnTo>
                  <a:pt x="169664" y="187523"/>
                </a:lnTo>
                <a:lnTo>
                  <a:pt x="142875" y="205383"/>
                </a:lnTo>
                <a:lnTo>
                  <a:pt x="125016" y="205383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33945" y="160734"/>
                </a:lnTo>
                <a:lnTo>
                  <a:pt x="169664" y="142875"/>
                </a:lnTo>
                <a:lnTo>
                  <a:pt x="214313" y="133945"/>
                </a:lnTo>
                <a:lnTo>
                  <a:pt x="267891" y="133945"/>
                </a:lnTo>
                <a:lnTo>
                  <a:pt x="312539" y="142875"/>
                </a:lnTo>
                <a:lnTo>
                  <a:pt x="348258" y="160734"/>
                </a:lnTo>
                <a:lnTo>
                  <a:pt x="357188" y="187523"/>
                </a:lnTo>
                <a:lnTo>
                  <a:pt x="357188" y="232172"/>
                </a:lnTo>
                <a:lnTo>
                  <a:pt x="339328" y="267891"/>
                </a:lnTo>
                <a:lnTo>
                  <a:pt x="312539" y="312539"/>
                </a:lnTo>
                <a:lnTo>
                  <a:pt x="276820" y="348258"/>
                </a:lnTo>
                <a:lnTo>
                  <a:pt x="241102" y="375047"/>
                </a:lnTo>
                <a:lnTo>
                  <a:pt x="205383" y="383977"/>
                </a:lnTo>
                <a:lnTo>
                  <a:pt x="196453" y="375047"/>
                </a:lnTo>
                <a:lnTo>
                  <a:pt x="187524" y="339328"/>
                </a:lnTo>
                <a:lnTo>
                  <a:pt x="196453" y="294680"/>
                </a:lnTo>
                <a:lnTo>
                  <a:pt x="223242" y="232172"/>
                </a:lnTo>
                <a:lnTo>
                  <a:pt x="223242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7643813" y="3196828"/>
            <a:ext cx="62508" cy="312540"/>
          </a:xfrm>
          <a:custGeom>
            <a:avLst/>
            <a:gdLst/>
            <a:ahLst/>
            <a:cxnLst/>
            <a:rect l="0" t="0" r="0" b="0"/>
            <a:pathLst>
              <a:path w="62508" h="312540">
                <a:moveTo>
                  <a:pt x="62507" y="0"/>
                </a:moveTo>
                <a:lnTo>
                  <a:pt x="62507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26789"/>
                </a:lnTo>
                <a:lnTo>
                  <a:pt x="35718" y="62508"/>
                </a:lnTo>
                <a:lnTo>
                  <a:pt x="17859" y="116086"/>
                </a:lnTo>
                <a:lnTo>
                  <a:pt x="8929" y="178593"/>
                </a:lnTo>
                <a:lnTo>
                  <a:pt x="0" y="232172"/>
                </a:lnTo>
                <a:lnTo>
                  <a:pt x="0" y="285750"/>
                </a:lnTo>
                <a:lnTo>
                  <a:pt x="0" y="312539"/>
                </a:lnTo>
                <a:lnTo>
                  <a:pt x="8929" y="312539"/>
                </a:lnTo>
                <a:lnTo>
                  <a:pt x="892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0"/>
          <p:cNvSpPr/>
          <p:nvPr/>
        </p:nvSpPr>
        <p:spPr>
          <a:xfrm>
            <a:off x="8134945" y="3446859"/>
            <a:ext cx="53579" cy="276821"/>
          </a:xfrm>
          <a:custGeom>
            <a:avLst/>
            <a:gdLst/>
            <a:ahLst/>
            <a:cxnLst/>
            <a:rect l="0" t="0" r="0" b="0"/>
            <a:pathLst>
              <a:path w="53579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71437"/>
                </a:lnTo>
                <a:lnTo>
                  <a:pt x="35719" y="107156"/>
                </a:lnTo>
                <a:lnTo>
                  <a:pt x="44649" y="142875"/>
                </a:lnTo>
                <a:lnTo>
                  <a:pt x="53578" y="178594"/>
                </a:lnTo>
                <a:lnTo>
                  <a:pt x="53578" y="214312"/>
                </a:lnTo>
                <a:lnTo>
                  <a:pt x="53578" y="241102"/>
                </a:lnTo>
                <a:lnTo>
                  <a:pt x="53578" y="258961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1"/>
          <p:cNvSpPr/>
          <p:nvPr/>
        </p:nvSpPr>
        <p:spPr>
          <a:xfrm>
            <a:off x="7992070" y="3384351"/>
            <a:ext cx="401836" cy="357189"/>
          </a:xfrm>
          <a:custGeom>
            <a:avLst/>
            <a:gdLst/>
            <a:ahLst/>
            <a:cxnLst/>
            <a:rect l="0" t="0" r="0" b="0"/>
            <a:pathLst>
              <a:path w="401836" h="357189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71438"/>
                </a:lnTo>
                <a:lnTo>
                  <a:pt x="53578" y="53578"/>
                </a:lnTo>
                <a:lnTo>
                  <a:pt x="80368" y="44649"/>
                </a:lnTo>
                <a:lnTo>
                  <a:pt x="125016" y="26789"/>
                </a:lnTo>
                <a:lnTo>
                  <a:pt x="169664" y="8930"/>
                </a:lnTo>
                <a:lnTo>
                  <a:pt x="214312" y="0"/>
                </a:lnTo>
                <a:lnTo>
                  <a:pt x="250031" y="0"/>
                </a:lnTo>
                <a:lnTo>
                  <a:pt x="276820" y="17860"/>
                </a:lnTo>
                <a:lnTo>
                  <a:pt x="285750" y="35719"/>
                </a:lnTo>
                <a:lnTo>
                  <a:pt x="285750" y="62508"/>
                </a:lnTo>
                <a:lnTo>
                  <a:pt x="267890" y="89297"/>
                </a:lnTo>
                <a:lnTo>
                  <a:pt x="250031" y="116086"/>
                </a:lnTo>
                <a:lnTo>
                  <a:pt x="223242" y="133945"/>
                </a:lnTo>
                <a:lnTo>
                  <a:pt x="205382" y="151805"/>
                </a:lnTo>
                <a:lnTo>
                  <a:pt x="187524" y="151805"/>
                </a:lnTo>
                <a:lnTo>
                  <a:pt x="187524" y="151805"/>
                </a:lnTo>
                <a:lnTo>
                  <a:pt x="205382" y="142875"/>
                </a:lnTo>
                <a:lnTo>
                  <a:pt x="232171" y="133945"/>
                </a:lnTo>
                <a:lnTo>
                  <a:pt x="276820" y="125016"/>
                </a:lnTo>
                <a:lnTo>
                  <a:pt x="321468" y="125016"/>
                </a:lnTo>
                <a:lnTo>
                  <a:pt x="366117" y="125016"/>
                </a:lnTo>
                <a:lnTo>
                  <a:pt x="392906" y="151805"/>
                </a:lnTo>
                <a:lnTo>
                  <a:pt x="401835" y="178594"/>
                </a:lnTo>
                <a:lnTo>
                  <a:pt x="392906" y="214313"/>
                </a:lnTo>
                <a:lnTo>
                  <a:pt x="375046" y="258961"/>
                </a:lnTo>
                <a:lnTo>
                  <a:pt x="339328" y="303610"/>
                </a:lnTo>
                <a:lnTo>
                  <a:pt x="294679" y="339328"/>
                </a:lnTo>
                <a:lnTo>
                  <a:pt x="258960" y="357188"/>
                </a:lnTo>
                <a:lnTo>
                  <a:pt x="232171" y="357188"/>
                </a:lnTo>
                <a:lnTo>
                  <a:pt x="214312" y="330399"/>
                </a:lnTo>
                <a:lnTo>
                  <a:pt x="205382" y="294680"/>
                </a:lnTo>
                <a:lnTo>
                  <a:pt x="214312" y="241102"/>
                </a:lnTo>
                <a:lnTo>
                  <a:pt x="241101" y="187524"/>
                </a:lnTo>
                <a:lnTo>
                  <a:pt x="241101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2"/>
          <p:cNvSpPr/>
          <p:nvPr/>
        </p:nvSpPr>
        <p:spPr>
          <a:xfrm>
            <a:off x="7875984" y="3107531"/>
            <a:ext cx="544712" cy="276821"/>
          </a:xfrm>
          <a:custGeom>
            <a:avLst/>
            <a:gdLst/>
            <a:ahLst/>
            <a:cxnLst/>
            <a:rect l="0" t="0" r="0" b="0"/>
            <a:pathLst>
              <a:path w="544712" h="276821">
                <a:moveTo>
                  <a:pt x="0" y="276820"/>
                </a:moveTo>
                <a:lnTo>
                  <a:pt x="0" y="276820"/>
                </a:lnTo>
                <a:lnTo>
                  <a:pt x="8930" y="267890"/>
                </a:lnTo>
                <a:lnTo>
                  <a:pt x="35719" y="258961"/>
                </a:lnTo>
                <a:lnTo>
                  <a:pt x="71438" y="241101"/>
                </a:lnTo>
                <a:lnTo>
                  <a:pt x="125016" y="214312"/>
                </a:lnTo>
                <a:lnTo>
                  <a:pt x="205383" y="187523"/>
                </a:lnTo>
                <a:lnTo>
                  <a:pt x="285750" y="142875"/>
                </a:lnTo>
                <a:lnTo>
                  <a:pt x="366117" y="107156"/>
                </a:lnTo>
                <a:lnTo>
                  <a:pt x="437554" y="71437"/>
                </a:lnTo>
                <a:lnTo>
                  <a:pt x="491132" y="44648"/>
                </a:lnTo>
                <a:lnTo>
                  <a:pt x="526851" y="26789"/>
                </a:lnTo>
                <a:lnTo>
                  <a:pt x="544711" y="8930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Cartesian Product –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>
                <a:latin typeface="cmsy10" pitchFamily="34" charset="0"/>
                <a:sym typeface="Symbol"/>
              </a:rPr>
              <a:t>  </a:t>
            </a:r>
            <a:r>
              <a:rPr lang="en-US" dirty="0" smtClean="0">
                <a:sym typeface="Symbol"/>
              </a:rPr>
              <a:t>B</a:t>
            </a:r>
            <a:r>
              <a:rPr lang="en-US" dirty="0" smtClean="0">
                <a:latin typeface="cmsy10" pitchFamily="34" charset="0"/>
                <a:sym typeface="Symbol"/>
              </a:rPr>
              <a:t> = { &lt;</a:t>
            </a:r>
            <a:r>
              <a:rPr lang="en-US" dirty="0" err="1" smtClean="0">
                <a:latin typeface="cmsy10" pitchFamily="34" charset="0"/>
                <a:sym typeface="Symbol"/>
              </a:rPr>
              <a:t>x,y</a:t>
            </a:r>
            <a:r>
              <a:rPr lang="en-US" dirty="0" smtClean="0">
                <a:latin typeface="cmsy10" pitchFamily="34" charset="0"/>
                <a:sym typeface="Symbol"/>
              </a:rPr>
              <a:t>&gt;: x  </a:t>
            </a:r>
            <a:r>
              <a:rPr lang="en-US" dirty="0" smtClean="0">
                <a:sym typeface="Symbol"/>
              </a:rPr>
              <a:t>A and y  B}</a:t>
            </a:r>
          </a:p>
          <a:p>
            <a:pPr lvl="1"/>
            <a:r>
              <a:rPr lang="en-US" dirty="0" smtClean="0">
                <a:latin typeface="cmsy10" pitchFamily="34" charset="0"/>
                <a:sym typeface="Symbol"/>
              </a:rPr>
              <a:t>Ordered pairs usually (</a:t>
            </a:r>
            <a:r>
              <a:rPr lang="en-US" dirty="0" err="1" smtClean="0">
                <a:latin typeface="cmsy10" pitchFamily="34" charset="0"/>
                <a:sym typeface="Symbol"/>
              </a:rPr>
              <a:t>x,y</a:t>
            </a:r>
            <a:r>
              <a:rPr lang="en-US" dirty="0" smtClean="0">
                <a:latin typeface="cmsy10" pitchFamily="34" charset="0"/>
                <a:sym typeface="Symbol"/>
              </a:rPr>
              <a:t>) in this text &lt;</a:t>
            </a:r>
            <a:r>
              <a:rPr lang="en-US" dirty="0" err="1" smtClean="0">
                <a:latin typeface="cmsy10" pitchFamily="34" charset="0"/>
                <a:sym typeface="Symbol"/>
              </a:rPr>
              <a:t>x,y</a:t>
            </a:r>
            <a:r>
              <a:rPr lang="en-US" dirty="0" smtClean="0">
                <a:latin typeface="cmsy10" pitchFamily="34" charset="0"/>
                <a:sym typeface="Symbol"/>
              </a:rPr>
              <a:t>&gt;</a:t>
            </a:r>
          </a:p>
          <a:p>
            <a:pPr lvl="1"/>
            <a:r>
              <a:rPr lang="en-US" dirty="0" smtClean="0">
                <a:sym typeface="Symbol"/>
              </a:rPr>
              <a:t>|</a:t>
            </a:r>
            <a:r>
              <a:rPr lang="en-US" dirty="0"/>
              <a:t> A</a:t>
            </a:r>
            <a:r>
              <a:rPr lang="en-US" dirty="0">
                <a:sym typeface="Symbol"/>
              </a:rPr>
              <a:t>  B </a:t>
            </a:r>
            <a:r>
              <a:rPr lang="en-US" dirty="0" smtClean="0">
                <a:sym typeface="Symbol"/>
              </a:rPr>
              <a:t>| = |A| * |B| </a:t>
            </a:r>
          </a:p>
          <a:p>
            <a:r>
              <a:rPr lang="en-US" dirty="0" smtClean="0">
                <a:sym typeface="Symbol"/>
              </a:rPr>
              <a:t>Relations </a:t>
            </a:r>
          </a:p>
          <a:p>
            <a:r>
              <a:rPr lang="en-US" dirty="0" smtClean="0">
                <a:sym typeface="Symbol"/>
              </a:rPr>
              <a:t>Formally a relation R:A</a:t>
            </a:r>
            <a:r>
              <a:rPr lang="en-US" dirty="0" smtClean="0">
                <a:sym typeface="Wingdings" pitchFamily="2" charset="2"/>
              </a:rPr>
              <a:t>B is just a subset of </a:t>
            </a:r>
            <a:r>
              <a:rPr lang="en-US" dirty="0"/>
              <a:t>A</a:t>
            </a:r>
            <a:r>
              <a:rPr lang="en-US" dirty="0">
                <a:sym typeface="Symbol"/>
              </a:rPr>
              <a:t>  </a:t>
            </a:r>
            <a:r>
              <a:rPr lang="en-US" dirty="0" smtClean="0">
                <a:sym typeface="Symbol"/>
              </a:rPr>
              <a:t>B</a:t>
            </a:r>
          </a:p>
          <a:p>
            <a:pPr lvl="1"/>
            <a:r>
              <a:rPr lang="en-US" dirty="0" smtClean="0">
                <a:sym typeface="Symbol"/>
              </a:rPr>
              <a:t>i.e., a set of ordered pairs first coordinate from A and second from B</a:t>
            </a:r>
          </a:p>
          <a:p>
            <a:pPr lvl="1"/>
            <a:r>
              <a:rPr lang="en-US" dirty="0" smtClean="0">
                <a:sym typeface="Symbol"/>
              </a:rPr>
              <a:t>function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732484" y="1446609"/>
            <a:ext cx="464345" cy="687587"/>
          </a:xfrm>
          <a:custGeom>
            <a:avLst/>
            <a:gdLst/>
            <a:ahLst/>
            <a:cxnLst/>
            <a:rect l="0" t="0" r="0" b="0"/>
            <a:pathLst>
              <a:path w="464345" h="687587">
                <a:moveTo>
                  <a:pt x="26789" y="687586"/>
                </a:moveTo>
                <a:lnTo>
                  <a:pt x="17860" y="687586"/>
                </a:lnTo>
                <a:lnTo>
                  <a:pt x="17860" y="687586"/>
                </a:lnTo>
                <a:lnTo>
                  <a:pt x="17860" y="687586"/>
                </a:lnTo>
                <a:lnTo>
                  <a:pt x="8930" y="687586"/>
                </a:lnTo>
                <a:lnTo>
                  <a:pt x="8930" y="687586"/>
                </a:lnTo>
                <a:lnTo>
                  <a:pt x="0" y="687586"/>
                </a:lnTo>
                <a:lnTo>
                  <a:pt x="0" y="678656"/>
                </a:lnTo>
                <a:lnTo>
                  <a:pt x="8930" y="660797"/>
                </a:lnTo>
                <a:lnTo>
                  <a:pt x="26789" y="616149"/>
                </a:lnTo>
                <a:lnTo>
                  <a:pt x="53579" y="562570"/>
                </a:lnTo>
                <a:lnTo>
                  <a:pt x="98227" y="482203"/>
                </a:lnTo>
                <a:lnTo>
                  <a:pt x="151805" y="392906"/>
                </a:lnTo>
                <a:lnTo>
                  <a:pt x="232172" y="285750"/>
                </a:lnTo>
                <a:lnTo>
                  <a:pt x="303610" y="196453"/>
                </a:lnTo>
                <a:lnTo>
                  <a:pt x="375047" y="107156"/>
                </a:lnTo>
                <a:lnTo>
                  <a:pt x="428625" y="44649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86313" y="2866429"/>
            <a:ext cx="651868" cy="258962"/>
          </a:xfrm>
          <a:custGeom>
            <a:avLst/>
            <a:gdLst/>
            <a:ahLst/>
            <a:cxnLst/>
            <a:rect l="0" t="0" r="0" b="0"/>
            <a:pathLst>
              <a:path w="651868" h="258962">
                <a:moveTo>
                  <a:pt x="17859" y="35719"/>
                </a:moveTo>
                <a:lnTo>
                  <a:pt x="8929" y="44649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7143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8929" y="196453"/>
                </a:lnTo>
                <a:lnTo>
                  <a:pt x="8929" y="20538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8" y="205383"/>
                </a:lnTo>
                <a:lnTo>
                  <a:pt x="53578" y="196453"/>
                </a:lnTo>
                <a:lnTo>
                  <a:pt x="71437" y="187524"/>
                </a:lnTo>
                <a:lnTo>
                  <a:pt x="89296" y="187524"/>
                </a:lnTo>
                <a:lnTo>
                  <a:pt x="116085" y="187524"/>
                </a:lnTo>
                <a:lnTo>
                  <a:pt x="142875" y="196453"/>
                </a:lnTo>
                <a:lnTo>
                  <a:pt x="178593" y="205383"/>
                </a:lnTo>
                <a:lnTo>
                  <a:pt x="214312" y="214313"/>
                </a:lnTo>
                <a:lnTo>
                  <a:pt x="258960" y="223242"/>
                </a:lnTo>
                <a:lnTo>
                  <a:pt x="294679" y="232172"/>
                </a:lnTo>
                <a:lnTo>
                  <a:pt x="330398" y="232172"/>
                </a:lnTo>
                <a:lnTo>
                  <a:pt x="366117" y="223242"/>
                </a:lnTo>
                <a:lnTo>
                  <a:pt x="401835" y="214313"/>
                </a:lnTo>
                <a:lnTo>
                  <a:pt x="437554" y="205383"/>
                </a:lnTo>
                <a:lnTo>
                  <a:pt x="464343" y="196453"/>
                </a:lnTo>
                <a:lnTo>
                  <a:pt x="500062" y="187524"/>
                </a:lnTo>
                <a:lnTo>
                  <a:pt x="526851" y="196453"/>
                </a:lnTo>
                <a:lnTo>
                  <a:pt x="553640" y="205383"/>
                </a:lnTo>
                <a:lnTo>
                  <a:pt x="580429" y="223242"/>
                </a:lnTo>
                <a:lnTo>
                  <a:pt x="607218" y="241102"/>
                </a:lnTo>
                <a:lnTo>
                  <a:pt x="625078" y="250032"/>
                </a:lnTo>
                <a:lnTo>
                  <a:pt x="642937" y="258961"/>
                </a:lnTo>
                <a:lnTo>
                  <a:pt x="651867" y="258961"/>
                </a:lnTo>
                <a:lnTo>
                  <a:pt x="651867" y="250032"/>
                </a:lnTo>
                <a:lnTo>
                  <a:pt x="651867" y="241102"/>
                </a:lnTo>
                <a:lnTo>
                  <a:pt x="642937" y="214313"/>
                </a:lnTo>
                <a:lnTo>
                  <a:pt x="634007" y="187524"/>
                </a:lnTo>
                <a:lnTo>
                  <a:pt x="634007" y="160735"/>
                </a:lnTo>
                <a:lnTo>
                  <a:pt x="625078" y="133946"/>
                </a:lnTo>
                <a:lnTo>
                  <a:pt x="625078" y="116086"/>
                </a:lnTo>
                <a:lnTo>
                  <a:pt x="634007" y="107157"/>
                </a:lnTo>
                <a:lnTo>
                  <a:pt x="642937" y="98227"/>
                </a:lnTo>
                <a:lnTo>
                  <a:pt x="642937" y="98227"/>
                </a:lnTo>
                <a:lnTo>
                  <a:pt x="642937" y="98227"/>
                </a:lnTo>
                <a:lnTo>
                  <a:pt x="642937" y="98227"/>
                </a:lnTo>
                <a:lnTo>
                  <a:pt x="634007" y="89297"/>
                </a:lnTo>
                <a:lnTo>
                  <a:pt x="63400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14938" y="1160859"/>
            <a:ext cx="1768079" cy="1428751"/>
          </a:xfrm>
          <a:custGeom>
            <a:avLst/>
            <a:gdLst/>
            <a:ahLst/>
            <a:cxnLst/>
            <a:rect l="0" t="0" r="0" b="0"/>
            <a:pathLst>
              <a:path w="1768079" h="1428751">
                <a:moveTo>
                  <a:pt x="0" y="1410891"/>
                </a:moveTo>
                <a:lnTo>
                  <a:pt x="0" y="1419821"/>
                </a:lnTo>
                <a:lnTo>
                  <a:pt x="0" y="1419821"/>
                </a:lnTo>
                <a:lnTo>
                  <a:pt x="0" y="1428750"/>
                </a:lnTo>
                <a:lnTo>
                  <a:pt x="0" y="1428750"/>
                </a:lnTo>
                <a:lnTo>
                  <a:pt x="0" y="1428750"/>
                </a:lnTo>
                <a:lnTo>
                  <a:pt x="8929" y="1428750"/>
                </a:lnTo>
                <a:lnTo>
                  <a:pt x="26789" y="1410891"/>
                </a:lnTo>
                <a:lnTo>
                  <a:pt x="53578" y="1393032"/>
                </a:lnTo>
                <a:lnTo>
                  <a:pt x="80367" y="1357313"/>
                </a:lnTo>
                <a:lnTo>
                  <a:pt x="125015" y="1321594"/>
                </a:lnTo>
                <a:lnTo>
                  <a:pt x="169664" y="1268016"/>
                </a:lnTo>
                <a:lnTo>
                  <a:pt x="223242" y="1214438"/>
                </a:lnTo>
                <a:lnTo>
                  <a:pt x="285750" y="1151930"/>
                </a:lnTo>
                <a:lnTo>
                  <a:pt x="357187" y="1080492"/>
                </a:lnTo>
                <a:lnTo>
                  <a:pt x="437554" y="1009055"/>
                </a:lnTo>
                <a:lnTo>
                  <a:pt x="526851" y="919758"/>
                </a:lnTo>
                <a:lnTo>
                  <a:pt x="634007" y="830461"/>
                </a:lnTo>
                <a:lnTo>
                  <a:pt x="750093" y="741164"/>
                </a:lnTo>
                <a:lnTo>
                  <a:pt x="875109" y="642938"/>
                </a:lnTo>
                <a:lnTo>
                  <a:pt x="1009054" y="544711"/>
                </a:lnTo>
                <a:lnTo>
                  <a:pt x="1143000" y="446485"/>
                </a:lnTo>
                <a:lnTo>
                  <a:pt x="1268015" y="348258"/>
                </a:lnTo>
                <a:lnTo>
                  <a:pt x="1384101" y="267891"/>
                </a:lnTo>
                <a:lnTo>
                  <a:pt x="1500187" y="187524"/>
                </a:lnTo>
                <a:lnTo>
                  <a:pt x="1589484" y="133946"/>
                </a:lnTo>
                <a:lnTo>
                  <a:pt x="1660921" y="80368"/>
                </a:lnTo>
                <a:lnTo>
                  <a:pt x="1714500" y="53578"/>
                </a:lnTo>
                <a:lnTo>
                  <a:pt x="1741289" y="26789"/>
                </a:lnTo>
                <a:lnTo>
                  <a:pt x="1759148" y="17860"/>
                </a:lnTo>
                <a:lnTo>
                  <a:pt x="1768078" y="8930"/>
                </a:lnTo>
                <a:lnTo>
                  <a:pt x="1759148" y="0"/>
                </a:lnTo>
                <a:lnTo>
                  <a:pt x="17591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36594" y="794742"/>
            <a:ext cx="276821" cy="285751"/>
          </a:xfrm>
          <a:custGeom>
            <a:avLst/>
            <a:gdLst/>
            <a:ahLst/>
            <a:cxnLst/>
            <a:rect l="0" t="0" r="0" b="0"/>
            <a:pathLst>
              <a:path w="276821" h="285751">
                <a:moveTo>
                  <a:pt x="0" y="35719"/>
                </a:move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8929" y="160734"/>
                </a:lnTo>
                <a:lnTo>
                  <a:pt x="17859" y="196453"/>
                </a:lnTo>
                <a:lnTo>
                  <a:pt x="35719" y="223242"/>
                </a:lnTo>
                <a:lnTo>
                  <a:pt x="44648" y="258961"/>
                </a:lnTo>
                <a:lnTo>
                  <a:pt x="62508" y="276820"/>
                </a:lnTo>
                <a:lnTo>
                  <a:pt x="80367" y="285750"/>
                </a:lnTo>
                <a:lnTo>
                  <a:pt x="89297" y="285750"/>
                </a:lnTo>
                <a:lnTo>
                  <a:pt x="107156" y="276820"/>
                </a:lnTo>
                <a:lnTo>
                  <a:pt x="116086" y="258961"/>
                </a:lnTo>
                <a:lnTo>
                  <a:pt x="125015" y="232172"/>
                </a:lnTo>
                <a:lnTo>
                  <a:pt x="116086" y="187524"/>
                </a:lnTo>
                <a:lnTo>
                  <a:pt x="116086" y="142875"/>
                </a:lnTo>
                <a:lnTo>
                  <a:pt x="98226" y="89297"/>
                </a:lnTo>
                <a:lnTo>
                  <a:pt x="89297" y="35719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17859"/>
                </a:lnTo>
                <a:lnTo>
                  <a:pt x="98226" y="53578"/>
                </a:lnTo>
                <a:lnTo>
                  <a:pt x="116086" y="98227"/>
                </a:lnTo>
                <a:lnTo>
                  <a:pt x="133945" y="142875"/>
                </a:lnTo>
                <a:lnTo>
                  <a:pt x="160734" y="178594"/>
                </a:lnTo>
                <a:lnTo>
                  <a:pt x="178594" y="205383"/>
                </a:lnTo>
                <a:lnTo>
                  <a:pt x="205383" y="223242"/>
                </a:lnTo>
                <a:lnTo>
                  <a:pt x="232172" y="223242"/>
                </a:lnTo>
                <a:lnTo>
                  <a:pt x="250031" y="223242"/>
                </a:lnTo>
                <a:lnTo>
                  <a:pt x="267890" y="196453"/>
                </a:lnTo>
                <a:lnTo>
                  <a:pt x="276820" y="169664"/>
                </a:lnTo>
                <a:lnTo>
                  <a:pt x="267890" y="116086"/>
                </a:lnTo>
                <a:lnTo>
                  <a:pt x="26789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77695" y="705445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17860" y="5357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26789" y="116086"/>
                </a:lnTo>
                <a:lnTo>
                  <a:pt x="35719" y="151805"/>
                </a:lnTo>
                <a:lnTo>
                  <a:pt x="53578" y="178594"/>
                </a:lnTo>
                <a:lnTo>
                  <a:pt x="71438" y="205383"/>
                </a:lnTo>
                <a:lnTo>
                  <a:pt x="89297" y="232172"/>
                </a:lnTo>
                <a:lnTo>
                  <a:pt x="107157" y="25003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16086" y="241102"/>
                </a:lnTo>
                <a:lnTo>
                  <a:pt x="107157" y="205383"/>
                </a:lnTo>
                <a:lnTo>
                  <a:pt x="107157" y="160735"/>
                </a:lnTo>
                <a:lnTo>
                  <a:pt x="98227" y="116086"/>
                </a:lnTo>
                <a:lnTo>
                  <a:pt x="89297" y="62508"/>
                </a:lnTo>
                <a:lnTo>
                  <a:pt x="98227" y="17860"/>
                </a:lnTo>
                <a:lnTo>
                  <a:pt x="107157" y="0"/>
                </a:lnTo>
                <a:lnTo>
                  <a:pt x="116086" y="0"/>
                </a:lnTo>
                <a:lnTo>
                  <a:pt x="133946" y="17860"/>
                </a:lnTo>
                <a:lnTo>
                  <a:pt x="160735" y="62508"/>
                </a:lnTo>
                <a:lnTo>
                  <a:pt x="178594" y="107156"/>
                </a:lnTo>
                <a:lnTo>
                  <a:pt x="196453" y="151805"/>
                </a:lnTo>
                <a:lnTo>
                  <a:pt x="205383" y="187524"/>
                </a:lnTo>
                <a:lnTo>
                  <a:pt x="223243" y="214313"/>
                </a:lnTo>
                <a:lnTo>
                  <a:pt x="232172" y="223242"/>
                </a:lnTo>
                <a:lnTo>
                  <a:pt x="241102" y="223242"/>
                </a:lnTo>
                <a:lnTo>
                  <a:pt x="241102" y="205383"/>
                </a:lnTo>
                <a:lnTo>
                  <a:pt x="250032" y="169664"/>
                </a:lnTo>
                <a:lnTo>
                  <a:pt x="258961" y="116086"/>
                </a:lnTo>
                <a:lnTo>
                  <a:pt x="258961" y="44649"/>
                </a:lnTo>
                <a:lnTo>
                  <a:pt x="258961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72375" y="634008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8930" y="26789"/>
                </a:moveTo>
                <a:lnTo>
                  <a:pt x="8930" y="44648"/>
                </a:lnTo>
                <a:lnTo>
                  <a:pt x="893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78593"/>
                </a:lnTo>
                <a:lnTo>
                  <a:pt x="17859" y="214312"/>
                </a:lnTo>
                <a:lnTo>
                  <a:pt x="35719" y="223242"/>
                </a:lnTo>
                <a:lnTo>
                  <a:pt x="53578" y="223242"/>
                </a:lnTo>
                <a:lnTo>
                  <a:pt x="80367" y="214312"/>
                </a:lnTo>
                <a:lnTo>
                  <a:pt x="107156" y="187523"/>
                </a:lnTo>
                <a:lnTo>
                  <a:pt x="125016" y="142875"/>
                </a:lnTo>
                <a:lnTo>
                  <a:pt x="133945" y="98226"/>
                </a:lnTo>
                <a:lnTo>
                  <a:pt x="133945" y="53578"/>
                </a:lnTo>
                <a:lnTo>
                  <a:pt x="125016" y="17859"/>
                </a:lnTo>
                <a:lnTo>
                  <a:pt x="98227" y="0"/>
                </a:lnTo>
                <a:lnTo>
                  <a:pt x="71438" y="0"/>
                </a:lnTo>
                <a:lnTo>
                  <a:pt x="44648" y="17859"/>
                </a:lnTo>
                <a:lnTo>
                  <a:pt x="17859" y="53578"/>
                </a:lnTo>
                <a:lnTo>
                  <a:pt x="8930" y="89297"/>
                </a:lnTo>
                <a:lnTo>
                  <a:pt x="8930" y="125015"/>
                </a:lnTo>
                <a:lnTo>
                  <a:pt x="26789" y="142875"/>
                </a:lnTo>
                <a:lnTo>
                  <a:pt x="44648" y="151804"/>
                </a:lnTo>
                <a:lnTo>
                  <a:pt x="71438" y="151804"/>
                </a:lnTo>
                <a:lnTo>
                  <a:pt x="89297" y="142875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759898" y="517922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8930" y="80367"/>
                </a:moveTo>
                <a:lnTo>
                  <a:pt x="893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51805"/>
                </a:lnTo>
                <a:lnTo>
                  <a:pt x="17860" y="169664"/>
                </a:lnTo>
                <a:lnTo>
                  <a:pt x="35719" y="187523"/>
                </a:lnTo>
                <a:lnTo>
                  <a:pt x="44649" y="205383"/>
                </a:lnTo>
                <a:lnTo>
                  <a:pt x="62508" y="223242"/>
                </a:lnTo>
                <a:lnTo>
                  <a:pt x="62508" y="232172"/>
                </a:lnTo>
                <a:lnTo>
                  <a:pt x="71438" y="223242"/>
                </a:lnTo>
                <a:lnTo>
                  <a:pt x="71438" y="205383"/>
                </a:lnTo>
                <a:lnTo>
                  <a:pt x="62508" y="178594"/>
                </a:lnTo>
                <a:lnTo>
                  <a:pt x="62508" y="142875"/>
                </a:lnTo>
                <a:lnTo>
                  <a:pt x="53579" y="107156"/>
                </a:lnTo>
                <a:lnTo>
                  <a:pt x="62508" y="62508"/>
                </a:lnTo>
                <a:lnTo>
                  <a:pt x="71438" y="35719"/>
                </a:lnTo>
                <a:lnTo>
                  <a:pt x="80368" y="893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893844" y="357187"/>
            <a:ext cx="250032" cy="375048"/>
          </a:xfrm>
          <a:custGeom>
            <a:avLst/>
            <a:gdLst/>
            <a:ahLst/>
            <a:cxnLst/>
            <a:rect l="0" t="0" r="0" b="0"/>
            <a:pathLst>
              <a:path w="250032" h="375048">
                <a:moveTo>
                  <a:pt x="44648" y="125016"/>
                </a:moveTo>
                <a:lnTo>
                  <a:pt x="44648" y="125016"/>
                </a:lnTo>
                <a:lnTo>
                  <a:pt x="35719" y="151805"/>
                </a:lnTo>
                <a:lnTo>
                  <a:pt x="26789" y="178594"/>
                </a:lnTo>
                <a:lnTo>
                  <a:pt x="8929" y="214313"/>
                </a:lnTo>
                <a:lnTo>
                  <a:pt x="0" y="258961"/>
                </a:lnTo>
                <a:lnTo>
                  <a:pt x="0" y="303610"/>
                </a:lnTo>
                <a:lnTo>
                  <a:pt x="0" y="339329"/>
                </a:lnTo>
                <a:lnTo>
                  <a:pt x="8929" y="366118"/>
                </a:lnTo>
                <a:lnTo>
                  <a:pt x="26789" y="375047"/>
                </a:lnTo>
                <a:lnTo>
                  <a:pt x="44648" y="375047"/>
                </a:lnTo>
                <a:lnTo>
                  <a:pt x="62508" y="366118"/>
                </a:lnTo>
                <a:lnTo>
                  <a:pt x="80367" y="348258"/>
                </a:lnTo>
                <a:lnTo>
                  <a:pt x="98226" y="312540"/>
                </a:lnTo>
                <a:lnTo>
                  <a:pt x="107156" y="276821"/>
                </a:lnTo>
                <a:lnTo>
                  <a:pt x="116086" y="223243"/>
                </a:lnTo>
                <a:lnTo>
                  <a:pt x="107156" y="178594"/>
                </a:lnTo>
                <a:lnTo>
                  <a:pt x="98226" y="125016"/>
                </a:lnTo>
                <a:lnTo>
                  <a:pt x="89297" y="71438"/>
                </a:lnTo>
                <a:lnTo>
                  <a:pt x="71437" y="26790"/>
                </a:lnTo>
                <a:lnTo>
                  <a:pt x="62508" y="8930"/>
                </a:lnTo>
                <a:lnTo>
                  <a:pt x="44648" y="0"/>
                </a:lnTo>
                <a:lnTo>
                  <a:pt x="35719" y="17860"/>
                </a:lnTo>
                <a:lnTo>
                  <a:pt x="17859" y="44649"/>
                </a:lnTo>
                <a:lnTo>
                  <a:pt x="17859" y="89297"/>
                </a:lnTo>
                <a:lnTo>
                  <a:pt x="26789" y="133946"/>
                </a:lnTo>
                <a:lnTo>
                  <a:pt x="44648" y="178594"/>
                </a:lnTo>
                <a:lnTo>
                  <a:pt x="62508" y="214313"/>
                </a:lnTo>
                <a:lnTo>
                  <a:pt x="89297" y="250032"/>
                </a:lnTo>
                <a:lnTo>
                  <a:pt x="116086" y="276821"/>
                </a:lnTo>
                <a:lnTo>
                  <a:pt x="151804" y="294680"/>
                </a:lnTo>
                <a:lnTo>
                  <a:pt x="178594" y="312540"/>
                </a:lnTo>
                <a:lnTo>
                  <a:pt x="205383" y="312540"/>
                </a:lnTo>
                <a:lnTo>
                  <a:pt x="232172" y="303610"/>
                </a:lnTo>
                <a:lnTo>
                  <a:pt x="250031" y="285751"/>
                </a:lnTo>
                <a:lnTo>
                  <a:pt x="250031" y="250032"/>
                </a:lnTo>
                <a:lnTo>
                  <a:pt x="250031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027789" y="401836"/>
            <a:ext cx="285750" cy="223243"/>
          </a:xfrm>
          <a:custGeom>
            <a:avLst/>
            <a:gdLst/>
            <a:ahLst/>
            <a:cxnLst/>
            <a:rect l="0" t="0" r="0" b="0"/>
            <a:pathLst>
              <a:path w="285750" h="223243">
                <a:moveTo>
                  <a:pt x="8930" y="116086"/>
                </a:moveTo>
                <a:lnTo>
                  <a:pt x="8930" y="12501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25016"/>
                </a:lnTo>
                <a:lnTo>
                  <a:pt x="35719" y="116086"/>
                </a:lnTo>
                <a:lnTo>
                  <a:pt x="53578" y="107156"/>
                </a:lnTo>
                <a:lnTo>
                  <a:pt x="71438" y="89297"/>
                </a:lnTo>
                <a:lnTo>
                  <a:pt x="89297" y="71437"/>
                </a:lnTo>
                <a:lnTo>
                  <a:pt x="98227" y="53578"/>
                </a:lnTo>
                <a:lnTo>
                  <a:pt x="107156" y="44648"/>
                </a:lnTo>
                <a:lnTo>
                  <a:pt x="98227" y="44648"/>
                </a:lnTo>
                <a:lnTo>
                  <a:pt x="89297" y="44648"/>
                </a:lnTo>
                <a:lnTo>
                  <a:pt x="71438" y="62508"/>
                </a:lnTo>
                <a:lnTo>
                  <a:pt x="53578" y="80367"/>
                </a:lnTo>
                <a:lnTo>
                  <a:pt x="44649" y="107156"/>
                </a:lnTo>
                <a:lnTo>
                  <a:pt x="26789" y="142875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9" y="214312"/>
                </a:lnTo>
                <a:lnTo>
                  <a:pt x="62508" y="223242"/>
                </a:lnTo>
                <a:lnTo>
                  <a:pt x="80367" y="223242"/>
                </a:lnTo>
                <a:lnTo>
                  <a:pt x="107156" y="205383"/>
                </a:lnTo>
                <a:lnTo>
                  <a:pt x="133945" y="187523"/>
                </a:lnTo>
                <a:lnTo>
                  <a:pt x="151805" y="160734"/>
                </a:lnTo>
                <a:lnTo>
                  <a:pt x="160734" y="133945"/>
                </a:lnTo>
                <a:lnTo>
                  <a:pt x="169663" y="89297"/>
                </a:lnTo>
                <a:lnTo>
                  <a:pt x="169663" y="53578"/>
                </a:lnTo>
                <a:lnTo>
                  <a:pt x="169663" y="26789"/>
                </a:lnTo>
                <a:lnTo>
                  <a:pt x="169663" y="893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26789"/>
                </a:lnTo>
                <a:lnTo>
                  <a:pt x="169663" y="53578"/>
                </a:lnTo>
                <a:lnTo>
                  <a:pt x="169663" y="80367"/>
                </a:lnTo>
                <a:lnTo>
                  <a:pt x="178593" y="107156"/>
                </a:lnTo>
                <a:lnTo>
                  <a:pt x="187523" y="133945"/>
                </a:lnTo>
                <a:lnTo>
                  <a:pt x="187523" y="151805"/>
                </a:lnTo>
                <a:lnTo>
                  <a:pt x="196452" y="160734"/>
                </a:lnTo>
                <a:lnTo>
                  <a:pt x="196452" y="169664"/>
                </a:lnTo>
                <a:lnTo>
                  <a:pt x="196452" y="160734"/>
                </a:lnTo>
                <a:lnTo>
                  <a:pt x="196452" y="142875"/>
                </a:lnTo>
                <a:lnTo>
                  <a:pt x="196452" y="116086"/>
                </a:lnTo>
                <a:lnTo>
                  <a:pt x="205382" y="89297"/>
                </a:lnTo>
                <a:lnTo>
                  <a:pt x="205382" y="53578"/>
                </a:lnTo>
                <a:lnTo>
                  <a:pt x="214312" y="26789"/>
                </a:lnTo>
                <a:lnTo>
                  <a:pt x="223241" y="8930"/>
                </a:lnTo>
                <a:lnTo>
                  <a:pt x="223241" y="0"/>
                </a:lnTo>
                <a:lnTo>
                  <a:pt x="232171" y="0"/>
                </a:lnTo>
                <a:lnTo>
                  <a:pt x="250031" y="8930"/>
                </a:lnTo>
                <a:lnTo>
                  <a:pt x="250031" y="17859"/>
                </a:lnTo>
                <a:lnTo>
                  <a:pt x="267890" y="17859"/>
                </a:lnTo>
                <a:lnTo>
                  <a:pt x="276820" y="26789"/>
                </a:lnTo>
                <a:lnTo>
                  <a:pt x="285749" y="26789"/>
                </a:lnTo>
                <a:lnTo>
                  <a:pt x="28574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251030" y="401836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17860" y="62508"/>
                </a:lnTo>
                <a:lnTo>
                  <a:pt x="35719" y="53578"/>
                </a:lnTo>
                <a:lnTo>
                  <a:pt x="53579" y="44648"/>
                </a:lnTo>
                <a:lnTo>
                  <a:pt x="80368" y="26789"/>
                </a:lnTo>
                <a:lnTo>
                  <a:pt x="98227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7" y="8930"/>
                </a:lnTo>
                <a:lnTo>
                  <a:pt x="89297" y="26789"/>
                </a:lnTo>
                <a:lnTo>
                  <a:pt x="80368" y="44648"/>
                </a:lnTo>
                <a:lnTo>
                  <a:pt x="62508" y="71437"/>
                </a:lnTo>
                <a:lnTo>
                  <a:pt x="53579" y="98226"/>
                </a:lnTo>
                <a:lnTo>
                  <a:pt x="53579" y="116086"/>
                </a:lnTo>
                <a:lnTo>
                  <a:pt x="62508" y="133945"/>
                </a:lnTo>
                <a:lnTo>
                  <a:pt x="80368" y="133945"/>
                </a:lnTo>
                <a:lnTo>
                  <a:pt x="107157" y="125016"/>
                </a:lnTo>
                <a:lnTo>
                  <a:pt x="133946" y="116086"/>
                </a:lnTo>
                <a:lnTo>
                  <a:pt x="160735" y="98226"/>
                </a:lnTo>
                <a:lnTo>
                  <a:pt x="178594" y="71437"/>
                </a:lnTo>
                <a:lnTo>
                  <a:pt x="17859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402835" y="151805"/>
            <a:ext cx="151806" cy="366118"/>
          </a:xfrm>
          <a:custGeom>
            <a:avLst/>
            <a:gdLst/>
            <a:ahLst/>
            <a:cxnLst/>
            <a:rect l="0" t="0" r="0" b="0"/>
            <a:pathLst>
              <a:path w="151806" h="366118">
                <a:moveTo>
                  <a:pt x="44649" y="223242"/>
                </a:moveTo>
                <a:lnTo>
                  <a:pt x="35719" y="223242"/>
                </a:lnTo>
                <a:lnTo>
                  <a:pt x="26789" y="223242"/>
                </a:lnTo>
                <a:lnTo>
                  <a:pt x="17860" y="241101"/>
                </a:lnTo>
                <a:lnTo>
                  <a:pt x="893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8930" y="348257"/>
                </a:lnTo>
                <a:lnTo>
                  <a:pt x="17860" y="366117"/>
                </a:lnTo>
                <a:lnTo>
                  <a:pt x="26789" y="366117"/>
                </a:lnTo>
                <a:lnTo>
                  <a:pt x="44649" y="366117"/>
                </a:lnTo>
                <a:lnTo>
                  <a:pt x="53578" y="348257"/>
                </a:lnTo>
                <a:lnTo>
                  <a:pt x="80367" y="330398"/>
                </a:lnTo>
                <a:lnTo>
                  <a:pt x="98227" y="303609"/>
                </a:lnTo>
                <a:lnTo>
                  <a:pt x="107156" y="276820"/>
                </a:lnTo>
                <a:lnTo>
                  <a:pt x="107156" y="250031"/>
                </a:lnTo>
                <a:lnTo>
                  <a:pt x="116086" y="223242"/>
                </a:lnTo>
                <a:lnTo>
                  <a:pt x="116086" y="187523"/>
                </a:lnTo>
                <a:lnTo>
                  <a:pt x="116086" y="151804"/>
                </a:lnTo>
                <a:lnTo>
                  <a:pt x="116086" y="107156"/>
                </a:lnTo>
                <a:lnTo>
                  <a:pt x="107156" y="62507"/>
                </a:lnTo>
                <a:lnTo>
                  <a:pt x="98227" y="26789"/>
                </a:lnTo>
                <a:lnTo>
                  <a:pt x="89297" y="8929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53578"/>
                </a:lnTo>
                <a:lnTo>
                  <a:pt x="53578" y="116086"/>
                </a:lnTo>
                <a:lnTo>
                  <a:pt x="71438" y="187523"/>
                </a:lnTo>
                <a:lnTo>
                  <a:pt x="89297" y="241101"/>
                </a:lnTo>
                <a:lnTo>
                  <a:pt x="107156" y="276820"/>
                </a:lnTo>
                <a:lnTo>
                  <a:pt x="133945" y="312539"/>
                </a:lnTo>
                <a:lnTo>
                  <a:pt x="142875" y="339328"/>
                </a:lnTo>
                <a:lnTo>
                  <a:pt x="151805" y="357187"/>
                </a:lnTo>
                <a:lnTo>
                  <a:pt x="151805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27727" y="1000125"/>
            <a:ext cx="178594" cy="437555"/>
          </a:xfrm>
          <a:custGeom>
            <a:avLst/>
            <a:gdLst/>
            <a:ahLst/>
            <a:cxnLst/>
            <a:rect l="0" t="0" r="0" b="0"/>
            <a:pathLst>
              <a:path w="178594" h="437555">
                <a:moveTo>
                  <a:pt x="17859" y="151805"/>
                </a:moveTo>
                <a:lnTo>
                  <a:pt x="17859" y="160734"/>
                </a:lnTo>
                <a:lnTo>
                  <a:pt x="35718" y="178594"/>
                </a:lnTo>
                <a:lnTo>
                  <a:pt x="44648" y="196453"/>
                </a:lnTo>
                <a:lnTo>
                  <a:pt x="62507" y="232172"/>
                </a:lnTo>
                <a:lnTo>
                  <a:pt x="80367" y="267891"/>
                </a:lnTo>
                <a:lnTo>
                  <a:pt x="98226" y="312539"/>
                </a:lnTo>
                <a:lnTo>
                  <a:pt x="116086" y="348258"/>
                </a:lnTo>
                <a:lnTo>
                  <a:pt x="125015" y="383977"/>
                </a:lnTo>
                <a:lnTo>
                  <a:pt x="133945" y="410765"/>
                </a:lnTo>
                <a:lnTo>
                  <a:pt x="142875" y="428625"/>
                </a:lnTo>
                <a:lnTo>
                  <a:pt x="133945" y="437554"/>
                </a:lnTo>
                <a:lnTo>
                  <a:pt x="125015" y="428625"/>
                </a:lnTo>
                <a:lnTo>
                  <a:pt x="107156" y="410765"/>
                </a:lnTo>
                <a:lnTo>
                  <a:pt x="89296" y="375047"/>
                </a:lnTo>
                <a:lnTo>
                  <a:pt x="53578" y="312539"/>
                </a:lnTo>
                <a:lnTo>
                  <a:pt x="26789" y="250031"/>
                </a:lnTo>
                <a:lnTo>
                  <a:pt x="8929" y="169664"/>
                </a:lnTo>
                <a:lnTo>
                  <a:pt x="0" y="98226"/>
                </a:lnTo>
                <a:lnTo>
                  <a:pt x="8929" y="53578"/>
                </a:lnTo>
                <a:lnTo>
                  <a:pt x="26789" y="17859"/>
                </a:lnTo>
                <a:lnTo>
                  <a:pt x="62507" y="0"/>
                </a:lnTo>
                <a:lnTo>
                  <a:pt x="98226" y="0"/>
                </a:lnTo>
                <a:lnTo>
                  <a:pt x="133945" y="8930"/>
                </a:lnTo>
                <a:lnTo>
                  <a:pt x="160734" y="17859"/>
                </a:lnTo>
                <a:lnTo>
                  <a:pt x="178593" y="44648"/>
                </a:lnTo>
                <a:lnTo>
                  <a:pt x="178593" y="71437"/>
                </a:lnTo>
                <a:lnTo>
                  <a:pt x="169664" y="98226"/>
                </a:lnTo>
                <a:lnTo>
                  <a:pt x="151804" y="133945"/>
                </a:lnTo>
                <a:lnTo>
                  <a:pt x="133945" y="151805"/>
                </a:lnTo>
                <a:lnTo>
                  <a:pt x="116086" y="160734"/>
                </a:lnTo>
                <a:lnTo>
                  <a:pt x="107156" y="160734"/>
                </a:lnTo>
                <a:lnTo>
                  <a:pt x="98226" y="151805"/>
                </a:lnTo>
                <a:lnTo>
                  <a:pt x="107156" y="125016"/>
                </a:lnTo>
                <a:lnTo>
                  <a:pt x="10715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750969" y="910828"/>
            <a:ext cx="294680" cy="250032"/>
          </a:xfrm>
          <a:custGeom>
            <a:avLst/>
            <a:gdLst/>
            <a:ahLst/>
            <a:cxnLst/>
            <a:rect l="0" t="0" r="0" b="0"/>
            <a:pathLst>
              <a:path w="294680" h="250032">
                <a:moveTo>
                  <a:pt x="89297" y="80367"/>
                </a:moveTo>
                <a:lnTo>
                  <a:pt x="89297" y="80367"/>
                </a:lnTo>
                <a:lnTo>
                  <a:pt x="80367" y="80367"/>
                </a:lnTo>
                <a:lnTo>
                  <a:pt x="62508" y="80367"/>
                </a:lnTo>
                <a:lnTo>
                  <a:pt x="44648" y="80367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44648" y="250031"/>
                </a:lnTo>
                <a:lnTo>
                  <a:pt x="62508" y="241102"/>
                </a:lnTo>
                <a:lnTo>
                  <a:pt x="71437" y="214313"/>
                </a:lnTo>
                <a:lnTo>
                  <a:pt x="80367" y="187523"/>
                </a:lnTo>
                <a:lnTo>
                  <a:pt x="89297" y="151805"/>
                </a:lnTo>
                <a:lnTo>
                  <a:pt x="89297" y="116086"/>
                </a:lnTo>
                <a:lnTo>
                  <a:pt x="98226" y="89297"/>
                </a:lnTo>
                <a:lnTo>
                  <a:pt x="98226" y="62508"/>
                </a:lnTo>
                <a:lnTo>
                  <a:pt x="98226" y="62508"/>
                </a:lnTo>
                <a:lnTo>
                  <a:pt x="107156" y="71438"/>
                </a:lnTo>
                <a:lnTo>
                  <a:pt x="107156" y="98227"/>
                </a:lnTo>
                <a:lnTo>
                  <a:pt x="107156" y="125016"/>
                </a:lnTo>
                <a:lnTo>
                  <a:pt x="116086" y="160734"/>
                </a:lnTo>
                <a:lnTo>
                  <a:pt x="116086" y="187523"/>
                </a:lnTo>
                <a:lnTo>
                  <a:pt x="125015" y="205383"/>
                </a:lnTo>
                <a:lnTo>
                  <a:pt x="142875" y="214313"/>
                </a:lnTo>
                <a:lnTo>
                  <a:pt x="151804" y="214313"/>
                </a:lnTo>
                <a:lnTo>
                  <a:pt x="160734" y="205383"/>
                </a:lnTo>
                <a:lnTo>
                  <a:pt x="169664" y="178594"/>
                </a:lnTo>
                <a:lnTo>
                  <a:pt x="187523" y="151805"/>
                </a:lnTo>
                <a:lnTo>
                  <a:pt x="196453" y="116086"/>
                </a:lnTo>
                <a:lnTo>
                  <a:pt x="196453" y="80367"/>
                </a:lnTo>
                <a:lnTo>
                  <a:pt x="205383" y="53578"/>
                </a:lnTo>
                <a:lnTo>
                  <a:pt x="214312" y="35719"/>
                </a:lnTo>
                <a:lnTo>
                  <a:pt x="214312" y="44648"/>
                </a:lnTo>
                <a:lnTo>
                  <a:pt x="214312" y="62508"/>
                </a:lnTo>
                <a:lnTo>
                  <a:pt x="223242" y="89297"/>
                </a:lnTo>
                <a:lnTo>
                  <a:pt x="223242" y="125016"/>
                </a:lnTo>
                <a:lnTo>
                  <a:pt x="232172" y="160734"/>
                </a:lnTo>
                <a:lnTo>
                  <a:pt x="241101" y="187523"/>
                </a:lnTo>
                <a:lnTo>
                  <a:pt x="258961" y="214313"/>
                </a:lnTo>
                <a:lnTo>
                  <a:pt x="267890" y="232172"/>
                </a:lnTo>
                <a:lnTo>
                  <a:pt x="276820" y="232172"/>
                </a:lnTo>
                <a:lnTo>
                  <a:pt x="285750" y="223242"/>
                </a:lnTo>
                <a:lnTo>
                  <a:pt x="294679" y="196453"/>
                </a:lnTo>
                <a:lnTo>
                  <a:pt x="294679" y="160734"/>
                </a:lnTo>
                <a:lnTo>
                  <a:pt x="294679" y="116086"/>
                </a:lnTo>
                <a:lnTo>
                  <a:pt x="294679" y="71438"/>
                </a:lnTo>
                <a:lnTo>
                  <a:pt x="294679" y="3571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884914" y="785812"/>
            <a:ext cx="80368" cy="71439"/>
          </a:xfrm>
          <a:custGeom>
            <a:avLst/>
            <a:gdLst/>
            <a:ahLst/>
            <a:cxnLst/>
            <a:rect l="0" t="0" r="0" b="0"/>
            <a:pathLst>
              <a:path w="80368" h="7143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26789" y="44649"/>
                </a:lnTo>
                <a:lnTo>
                  <a:pt x="44649" y="53579"/>
                </a:lnTo>
                <a:lnTo>
                  <a:pt x="62508" y="62508"/>
                </a:lnTo>
                <a:lnTo>
                  <a:pt x="71438" y="71438"/>
                </a:lnTo>
                <a:lnTo>
                  <a:pt x="80367" y="71438"/>
                </a:lnTo>
                <a:lnTo>
                  <a:pt x="80367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63508" y="741164"/>
            <a:ext cx="169664" cy="357188"/>
          </a:xfrm>
          <a:custGeom>
            <a:avLst/>
            <a:gdLst/>
            <a:ahLst/>
            <a:cxnLst/>
            <a:rect l="0" t="0" r="0" b="0"/>
            <a:pathLst>
              <a:path w="169664" h="357188">
                <a:moveTo>
                  <a:pt x="0" y="205383"/>
                </a:moveTo>
                <a:lnTo>
                  <a:pt x="8930" y="214312"/>
                </a:lnTo>
                <a:lnTo>
                  <a:pt x="8930" y="232172"/>
                </a:lnTo>
                <a:lnTo>
                  <a:pt x="26789" y="250031"/>
                </a:lnTo>
                <a:lnTo>
                  <a:pt x="35719" y="276820"/>
                </a:lnTo>
                <a:lnTo>
                  <a:pt x="44648" y="303609"/>
                </a:lnTo>
                <a:lnTo>
                  <a:pt x="53578" y="330398"/>
                </a:lnTo>
                <a:lnTo>
                  <a:pt x="62508" y="348258"/>
                </a:lnTo>
                <a:lnTo>
                  <a:pt x="62508" y="357187"/>
                </a:lnTo>
                <a:lnTo>
                  <a:pt x="62508" y="357187"/>
                </a:lnTo>
                <a:lnTo>
                  <a:pt x="62508" y="339328"/>
                </a:lnTo>
                <a:lnTo>
                  <a:pt x="53578" y="312539"/>
                </a:lnTo>
                <a:lnTo>
                  <a:pt x="44648" y="276820"/>
                </a:lnTo>
                <a:lnTo>
                  <a:pt x="35719" y="232172"/>
                </a:lnTo>
                <a:lnTo>
                  <a:pt x="44648" y="187523"/>
                </a:lnTo>
                <a:lnTo>
                  <a:pt x="53578" y="142875"/>
                </a:lnTo>
                <a:lnTo>
                  <a:pt x="71437" y="107156"/>
                </a:lnTo>
                <a:lnTo>
                  <a:pt x="98226" y="89297"/>
                </a:lnTo>
                <a:lnTo>
                  <a:pt x="125015" y="62508"/>
                </a:lnTo>
                <a:lnTo>
                  <a:pt x="142874" y="53578"/>
                </a:lnTo>
                <a:lnTo>
                  <a:pt x="160733" y="44648"/>
                </a:lnTo>
                <a:lnTo>
                  <a:pt x="169663" y="26789"/>
                </a:lnTo>
                <a:lnTo>
                  <a:pt x="169663" y="17859"/>
                </a:lnTo>
                <a:lnTo>
                  <a:pt x="169663" y="0"/>
                </a:lnTo>
                <a:lnTo>
                  <a:pt x="16966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482953" y="4366617"/>
            <a:ext cx="830462" cy="26790"/>
          </a:xfrm>
          <a:custGeom>
            <a:avLst/>
            <a:gdLst/>
            <a:ahLst/>
            <a:cxnLst/>
            <a:rect l="0" t="0" r="0" b="0"/>
            <a:pathLst>
              <a:path w="830462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98227" y="17859"/>
                </a:lnTo>
                <a:lnTo>
                  <a:pt x="125016" y="17859"/>
                </a:lnTo>
                <a:lnTo>
                  <a:pt x="160735" y="17859"/>
                </a:lnTo>
                <a:lnTo>
                  <a:pt x="196453" y="8929"/>
                </a:lnTo>
                <a:lnTo>
                  <a:pt x="223242" y="8929"/>
                </a:lnTo>
                <a:lnTo>
                  <a:pt x="258961" y="8929"/>
                </a:lnTo>
                <a:lnTo>
                  <a:pt x="294680" y="8929"/>
                </a:lnTo>
                <a:lnTo>
                  <a:pt x="339328" y="8929"/>
                </a:lnTo>
                <a:lnTo>
                  <a:pt x="383977" y="8929"/>
                </a:lnTo>
                <a:lnTo>
                  <a:pt x="428625" y="8929"/>
                </a:lnTo>
                <a:lnTo>
                  <a:pt x="482203" y="8929"/>
                </a:lnTo>
                <a:lnTo>
                  <a:pt x="526852" y="8929"/>
                </a:lnTo>
                <a:lnTo>
                  <a:pt x="580430" y="8929"/>
                </a:lnTo>
                <a:lnTo>
                  <a:pt x="634008" y="8929"/>
                </a:lnTo>
                <a:lnTo>
                  <a:pt x="678656" y="0"/>
                </a:lnTo>
                <a:lnTo>
                  <a:pt x="723305" y="0"/>
                </a:lnTo>
                <a:lnTo>
                  <a:pt x="767953" y="0"/>
                </a:lnTo>
                <a:lnTo>
                  <a:pt x="803672" y="0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366867" y="3411140"/>
            <a:ext cx="187525" cy="142876"/>
          </a:xfrm>
          <a:custGeom>
            <a:avLst/>
            <a:gdLst/>
            <a:ahLst/>
            <a:cxnLst/>
            <a:rect l="0" t="0" r="0" b="0"/>
            <a:pathLst>
              <a:path w="187525" h="142876">
                <a:moveTo>
                  <a:pt x="169664" y="8930"/>
                </a:moveTo>
                <a:lnTo>
                  <a:pt x="169664" y="8930"/>
                </a:lnTo>
                <a:lnTo>
                  <a:pt x="169664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42875" y="8930"/>
                </a:lnTo>
                <a:lnTo>
                  <a:pt x="125016" y="17860"/>
                </a:lnTo>
                <a:lnTo>
                  <a:pt x="107156" y="26789"/>
                </a:lnTo>
                <a:lnTo>
                  <a:pt x="89297" y="35719"/>
                </a:lnTo>
                <a:lnTo>
                  <a:pt x="62508" y="44649"/>
                </a:lnTo>
                <a:lnTo>
                  <a:pt x="44649" y="53578"/>
                </a:lnTo>
                <a:lnTo>
                  <a:pt x="26789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71438"/>
                </a:lnTo>
                <a:lnTo>
                  <a:pt x="62508" y="80367"/>
                </a:lnTo>
                <a:lnTo>
                  <a:pt x="89297" y="89297"/>
                </a:lnTo>
                <a:lnTo>
                  <a:pt x="125016" y="107156"/>
                </a:lnTo>
                <a:lnTo>
                  <a:pt x="151805" y="125016"/>
                </a:lnTo>
                <a:lnTo>
                  <a:pt x="169664" y="133946"/>
                </a:lnTo>
                <a:lnTo>
                  <a:pt x="187524" y="133946"/>
                </a:lnTo>
                <a:lnTo>
                  <a:pt x="187524" y="142875"/>
                </a:lnTo>
                <a:lnTo>
                  <a:pt x="187524" y="142875"/>
                </a:lnTo>
                <a:lnTo>
                  <a:pt x="18752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43688" y="3411140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88336" y="3509367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858000" y="3214687"/>
            <a:ext cx="241103" cy="312540"/>
          </a:xfrm>
          <a:custGeom>
            <a:avLst/>
            <a:gdLst/>
            <a:ahLst/>
            <a:cxnLst/>
            <a:rect l="0" t="0" r="0" b="0"/>
            <a:pathLst>
              <a:path w="241103" h="312540">
                <a:moveTo>
                  <a:pt x="8930" y="107156"/>
                </a:move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25016"/>
                </a:lnTo>
                <a:lnTo>
                  <a:pt x="35719" y="142875"/>
                </a:lnTo>
                <a:lnTo>
                  <a:pt x="35719" y="160734"/>
                </a:lnTo>
                <a:lnTo>
                  <a:pt x="35719" y="196453"/>
                </a:lnTo>
                <a:lnTo>
                  <a:pt x="26789" y="223242"/>
                </a:lnTo>
                <a:lnTo>
                  <a:pt x="17859" y="250031"/>
                </a:lnTo>
                <a:lnTo>
                  <a:pt x="8930" y="267891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67891"/>
                </a:lnTo>
                <a:lnTo>
                  <a:pt x="0" y="250031"/>
                </a:lnTo>
                <a:lnTo>
                  <a:pt x="8930" y="214313"/>
                </a:lnTo>
                <a:lnTo>
                  <a:pt x="8930" y="178594"/>
                </a:lnTo>
                <a:lnTo>
                  <a:pt x="17859" y="142875"/>
                </a:lnTo>
                <a:lnTo>
                  <a:pt x="26789" y="98227"/>
                </a:lnTo>
                <a:lnTo>
                  <a:pt x="35719" y="71438"/>
                </a:lnTo>
                <a:lnTo>
                  <a:pt x="53578" y="35719"/>
                </a:lnTo>
                <a:lnTo>
                  <a:pt x="71438" y="17859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17859"/>
                </a:lnTo>
                <a:lnTo>
                  <a:pt x="116086" y="35719"/>
                </a:lnTo>
                <a:lnTo>
                  <a:pt x="107156" y="62508"/>
                </a:lnTo>
                <a:lnTo>
                  <a:pt x="98227" y="89297"/>
                </a:lnTo>
                <a:lnTo>
                  <a:pt x="89297" y="125016"/>
                </a:lnTo>
                <a:lnTo>
                  <a:pt x="80367" y="142875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7" y="196453"/>
                </a:lnTo>
                <a:lnTo>
                  <a:pt x="98227" y="205383"/>
                </a:lnTo>
                <a:lnTo>
                  <a:pt x="125016" y="214313"/>
                </a:lnTo>
                <a:lnTo>
                  <a:pt x="142875" y="232172"/>
                </a:lnTo>
                <a:lnTo>
                  <a:pt x="169664" y="250031"/>
                </a:lnTo>
                <a:lnTo>
                  <a:pt x="196453" y="258961"/>
                </a:lnTo>
                <a:lnTo>
                  <a:pt x="214313" y="276820"/>
                </a:lnTo>
                <a:lnTo>
                  <a:pt x="223242" y="285750"/>
                </a:lnTo>
                <a:lnTo>
                  <a:pt x="232172" y="303609"/>
                </a:lnTo>
                <a:lnTo>
                  <a:pt x="241102" y="312539"/>
                </a:lnTo>
                <a:lnTo>
                  <a:pt x="241102" y="312539"/>
                </a:lnTo>
                <a:lnTo>
                  <a:pt x="241102" y="303609"/>
                </a:lnTo>
                <a:lnTo>
                  <a:pt x="241102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81242" y="3312914"/>
            <a:ext cx="357189" cy="62508"/>
          </a:xfrm>
          <a:custGeom>
            <a:avLst/>
            <a:gdLst/>
            <a:ahLst/>
            <a:cxnLst/>
            <a:rect l="0" t="0" r="0" b="0"/>
            <a:pathLst>
              <a:path w="357189" h="62508">
                <a:moveTo>
                  <a:pt x="1786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26789" y="62507"/>
                </a:lnTo>
                <a:lnTo>
                  <a:pt x="44649" y="53578"/>
                </a:lnTo>
                <a:lnTo>
                  <a:pt x="80367" y="44648"/>
                </a:lnTo>
                <a:lnTo>
                  <a:pt x="116086" y="35718"/>
                </a:lnTo>
                <a:lnTo>
                  <a:pt x="169664" y="35718"/>
                </a:lnTo>
                <a:lnTo>
                  <a:pt x="214313" y="26789"/>
                </a:lnTo>
                <a:lnTo>
                  <a:pt x="258961" y="17859"/>
                </a:lnTo>
                <a:lnTo>
                  <a:pt x="294680" y="8929"/>
                </a:lnTo>
                <a:lnTo>
                  <a:pt x="321469" y="8929"/>
                </a:lnTo>
                <a:lnTo>
                  <a:pt x="348258" y="8929"/>
                </a:lnTo>
                <a:lnTo>
                  <a:pt x="357188" y="8929"/>
                </a:lnTo>
                <a:lnTo>
                  <a:pt x="357188" y="8929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68766" y="3250406"/>
            <a:ext cx="178594" cy="107157"/>
          </a:xfrm>
          <a:custGeom>
            <a:avLst/>
            <a:gdLst/>
            <a:ahLst/>
            <a:cxnLst/>
            <a:rect l="0" t="0" r="0" b="0"/>
            <a:pathLst>
              <a:path w="178594" h="107157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17859"/>
                </a:lnTo>
                <a:lnTo>
                  <a:pt x="80367" y="26789"/>
                </a:lnTo>
                <a:lnTo>
                  <a:pt x="107156" y="44648"/>
                </a:lnTo>
                <a:lnTo>
                  <a:pt x="133945" y="53578"/>
                </a:lnTo>
                <a:lnTo>
                  <a:pt x="151804" y="71437"/>
                </a:lnTo>
                <a:lnTo>
                  <a:pt x="169664" y="80367"/>
                </a:lnTo>
                <a:lnTo>
                  <a:pt x="178593" y="98226"/>
                </a:lnTo>
                <a:lnTo>
                  <a:pt x="169664" y="98226"/>
                </a:lnTo>
                <a:lnTo>
                  <a:pt x="160734" y="107156"/>
                </a:lnTo>
                <a:lnTo>
                  <a:pt x="151804" y="98226"/>
                </a:lnTo>
                <a:lnTo>
                  <a:pt x="133945" y="98226"/>
                </a:lnTo>
                <a:lnTo>
                  <a:pt x="125015" y="89297"/>
                </a:lnTo>
                <a:lnTo>
                  <a:pt x="125015" y="89297"/>
                </a:lnTo>
                <a:lnTo>
                  <a:pt x="12501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375922" y="3312914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62507"/>
                </a:lnTo>
                <a:lnTo>
                  <a:pt x="26789" y="53578"/>
                </a:lnTo>
                <a:lnTo>
                  <a:pt x="44648" y="44648"/>
                </a:lnTo>
                <a:lnTo>
                  <a:pt x="62508" y="26789"/>
                </a:lnTo>
                <a:lnTo>
                  <a:pt x="71437" y="1785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536656" y="3125390"/>
            <a:ext cx="276822" cy="285751"/>
          </a:xfrm>
          <a:custGeom>
            <a:avLst/>
            <a:gdLst/>
            <a:ahLst/>
            <a:cxnLst/>
            <a:rect l="0" t="0" r="0" b="0"/>
            <a:pathLst>
              <a:path w="276822" h="285751">
                <a:moveTo>
                  <a:pt x="26789" y="98227"/>
                </a:moveTo>
                <a:lnTo>
                  <a:pt x="26789" y="98227"/>
                </a:lnTo>
                <a:lnTo>
                  <a:pt x="26789" y="98227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89" y="133946"/>
                </a:lnTo>
                <a:lnTo>
                  <a:pt x="26789" y="151805"/>
                </a:lnTo>
                <a:lnTo>
                  <a:pt x="35719" y="169664"/>
                </a:lnTo>
                <a:lnTo>
                  <a:pt x="44649" y="196453"/>
                </a:lnTo>
                <a:lnTo>
                  <a:pt x="44649" y="214313"/>
                </a:lnTo>
                <a:lnTo>
                  <a:pt x="53578" y="232172"/>
                </a:lnTo>
                <a:lnTo>
                  <a:pt x="53578" y="258961"/>
                </a:lnTo>
                <a:lnTo>
                  <a:pt x="53578" y="276821"/>
                </a:lnTo>
                <a:lnTo>
                  <a:pt x="44649" y="285750"/>
                </a:lnTo>
                <a:lnTo>
                  <a:pt x="44649" y="285750"/>
                </a:lnTo>
                <a:lnTo>
                  <a:pt x="26789" y="276821"/>
                </a:lnTo>
                <a:lnTo>
                  <a:pt x="17860" y="267891"/>
                </a:lnTo>
                <a:lnTo>
                  <a:pt x="8930" y="241102"/>
                </a:lnTo>
                <a:lnTo>
                  <a:pt x="8930" y="205383"/>
                </a:lnTo>
                <a:lnTo>
                  <a:pt x="0" y="160735"/>
                </a:lnTo>
                <a:lnTo>
                  <a:pt x="8930" y="116086"/>
                </a:lnTo>
                <a:lnTo>
                  <a:pt x="17860" y="80367"/>
                </a:lnTo>
                <a:lnTo>
                  <a:pt x="26789" y="44649"/>
                </a:lnTo>
                <a:lnTo>
                  <a:pt x="53578" y="26789"/>
                </a:lnTo>
                <a:lnTo>
                  <a:pt x="71438" y="8930"/>
                </a:lnTo>
                <a:lnTo>
                  <a:pt x="98227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25016" y="35719"/>
                </a:lnTo>
                <a:lnTo>
                  <a:pt x="116086" y="53578"/>
                </a:lnTo>
                <a:lnTo>
                  <a:pt x="107157" y="71438"/>
                </a:lnTo>
                <a:lnTo>
                  <a:pt x="89297" y="98227"/>
                </a:lnTo>
                <a:lnTo>
                  <a:pt x="80367" y="116086"/>
                </a:lnTo>
                <a:lnTo>
                  <a:pt x="71438" y="133946"/>
                </a:lnTo>
                <a:lnTo>
                  <a:pt x="62508" y="151805"/>
                </a:lnTo>
                <a:lnTo>
                  <a:pt x="71438" y="160735"/>
                </a:lnTo>
                <a:lnTo>
                  <a:pt x="89297" y="169664"/>
                </a:lnTo>
                <a:lnTo>
                  <a:pt x="116086" y="178594"/>
                </a:lnTo>
                <a:lnTo>
                  <a:pt x="151805" y="196453"/>
                </a:lnTo>
                <a:lnTo>
                  <a:pt x="178594" y="214313"/>
                </a:lnTo>
                <a:lnTo>
                  <a:pt x="214313" y="232172"/>
                </a:lnTo>
                <a:lnTo>
                  <a:pt x="241102" y="241102"/>
                </a:lnTo>
                <a:lnTo>
                  <a:pt x="258961" y="250031"/>
                </a:lnTo>
                <a:lnTo>
                  <a:pt x="267891" y="250031"/>
                </a:lnTo>
                <a:lnTo>
                  <a:pt x="276821" y="250031"/>
                </a:lnTo>
                <a:lnTo>
                  <a:pt x="276821" y="241102"/>
                </a:lnTo>
                <a:lnTo>
                  <a:pt x="276821" y="214313"/>
                </a:lnTo>
                <a:lnTo>
                  <a:pt x="276821" y="196453"/>
                </a:lnTo>
                <a:lnTo>
                  <a:pt x="267891" y="178594"/>
                </a:lnTo>
                <a:lnTo>
                  <a:pt x="267891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509742" y="3687961"/>
            <a:ext cx="250032" cy="348258"/>
          </a:xfrm>
          <a:custGeom>
            <a:avLst/>
            <a:gdLst/>
            <a:ahLst/>
            <a:cxnLst/>
            <a:rect l="0" t="0" r="0" b="0"/>
            <a:pathLst>
              <a:path w="250032" h="348258">
                <a:moveTo>
                  <a:pt x="71438" y="8929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98226"/>
                </a:lnTo>
                <a:lnTo>
                  <a:pt x="17860" y="89296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89296"/>
                </a:lnTo>
                <a:lnTo>
                  <a:pt x="53578" y="98226"/>
                </a:lnTo>
                <a:lnTo>
                  <a:pt x="44649" y="125015"/>
                </a:lnTo>
                <a:lnTo>
                  <a:pt x="44649" y="151804"/>
                </a:lnTo>
                <a:lnTo>
                  <a:pt x="35719" y="178593"/>
                </a:lnTo>
                <a:lnTo>
                  <a:pt x="26789" y="205382"/>
                </a:lnTo>
                <a:lnTo>
                  <a:pt x="17860" y="232171"/>
                </a:lnTo>
                <a:lnTo>
                  <a:pt x="17860" y="241101"/>
                </a:lnTo>
                <a:lnTo>
                  <a:pt x="8930" y="241101"/>
                </a:lnTo>
                <a:lnTo>
                  <a:pt x="17860" y="241101"/>
                </a:lnTo>
                <a:lnTo>
                  <a:pt x="17860" y="223242"/>
                </a:lnTo>
                <a:lnTo>
                  <a:pt x="26789" y="214312"/>
                </a:lnTo>
                <a:lnTo>
                  <a:pt x="44649" y="205382"/>
                </a:lnTo>
                <a:lnTo>
                  <a:pt x="53578" y="196453"/>
                </a:lnTo>
                <a:lnTo>
                  <a:pt x="62508" y="205382"/>
                </a:lnTo>
                <a:lnTo>
                  <a:pt x="80367" y="223242"/>
                </a:lnTo>
                <a:lnTo>
                  <a:pt x="80367" y="241101"/>
                </a:lnTo>
                <a:lnTo>
                  <a:pt x="89297" y="267890"/>
                </a:lnTo>
                <a:lnTo>
                  <a:pt x="89297" y="294679"/>
                </a:lnTo>
                <a:lnTo>
                  <a:pt x="98227" y="321468"/>
                </a:lnTo>
                <a:lnTo>
                  <a:pt x="98227" y="339328"/>
                </a:lnTo>
                <a:lnTo>
                  <a:pt x="116086" y="348257"/>
                </a:lnTo>
                <a:lnTo>
                  <a:pt x="133946" y="339328"/>
                </a:lnTo>
                <a:lnTo>
                  <a:pt x="160735" y="330398"/>
                </a:lnTo>
                <a:lnTo>
                  <a:pt x="187524" y="303609"/>
                </a:lnTo>
                <a:lnTo>
                  <a:pt x="223242" y="276820"/>
                </a:lnTo>
                <a:lnTo>
                  <a:pt x="250031" y="250031"/>
                </a:lnTo>
                <a:lnTo>
                  <a:pt x="250031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777633" y="3679031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35719" y="187523"/>
                </a:lnTo>
                <a:lnTo>
                  <a:pt x="62508" y="196453"/>
                </a:lnTo>
                <a:lnTo>
                  <a:pt x="89297" y="196453"/>
                </a:lnTo>
                <a:lnTo>
                  <a:pt x="125015" y="187523"/>
                </a:lnTo>
                <a:lnTo>
                  <a:pt x="151805" y="178594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902648" y="3687961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35719" y="35718"/>
                </a:lnTo>
                <a:lnTo>
                  <a:pt x="44649" y="44648"/>
                </a:lnTo>
                <a:lnTo>
                  <a:pt x="62508" y="62507"/>
                </a:lnTo>
                <a:lnTo>
                  <a:pt x="80368" y="71437"/>
                </a:lnTo>
                <a:lnTo>
                  <a:pt x="98227" y="80367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33946" y="116085"/>
                </a:lnTo>
                <a:lnTo>
                  <a:pt x="142875" y="125015"/>
                </a:lnTo>
                <a:lnTo>
                  <a:pt x="142875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974086" y="3661171"/>
            <a:ext cx="62509" cy="223244"/>
          </a:xfrm>
          <a:custGeom>
            <a:avLst/>
            <a:gdLst/>
            <a:ahLst/>
            <a:cxnLst/>
            <a:rect l="0" t="0" r="0" b="0"/>
            <a:pathLst>
              <a:path w="62509" h="223244">
                <a:moveTo>
                  <a:pt x="62508" y="0"/>
                </a:moveTo>
                <a:lnTo>
                  <a:pt x="53578" y="8930"/>
                </a:lnTo>
                <a:lnTo>
                  <a:pt x="53578" y="26790"/>
                </a:lnTo>
                <a:lnTo>
                  <a:pt x="44648" y="53579"/>
                </a:lnTo>
                <a:lnTo>
                  <a:pt x="26789" y="89297"/>
                </a:lnTo>
                <a:lnTo>
                  <a:pt x="17859" y="133946"/>
                </a:lnTo>
                <a:lnTo>
                  <a:pt x="8930" y="169665"/>
                </a:lnTo>
                <a:lnTo>
                  <a:pt x="0" y="196454"/>
                </a:lnTo>
                <a:lnTo>
                  <a:pt x="0" y="214313"/>
                </a:lnTo>
                <a:lnTo>
                  <a:pt x="8930" y="223243"/>
                </a:lnTo>
                <a:lnTo>
                  <a:pt x="17859" y="214313"/>
                </a:lnTo>
                <a:lnTo>
                  <a:pt x="35719" y="187524"/>
                </a:lnTo>
                <a:lnTo>
                  <a:pt x="3571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081242" y="3821906"/>
            <a:ext cx="44650" cy="178595"/>
          </a:xfrm>
          <a:custGeom>
            <a:avLst/>
            <a:gdLst/>
            <a:ahLst/>
            <a:cxnLst/>
            <a:rect l="0" t="0" r="0" b="0"/>
            <a:pathLst>
              <a:path w="44650" h="178595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44649" y="53578"/>
                </a:lnTo>
                <a:lnTo>
                  <a:pt x="44649" y="80367"/>
                </a:lnTo>
                <a:lnTo>
                  <a:pt x="35719" y="107156"/>
                </a:lnTo>
                <a:lnTo>
                  <a:pt x="26789" y="142875"/>
                </a:lnTo>
                <a:lnTo>
                  <a:pt x="17860" y="16073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206258" y="3625453"/>
            <a:ext cx="133946" cy="294680"/>
          </a:xfrm>
          <a:custGeom>
            <a:avLst/>
            <a:gdLst/>
            <a:ahLst/>
            <a:cxnLst/>
            <a:rect l="0" t="0" r="0" b="0"/>
            <a:pathLst>
              <a:path w="133946" h="29468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8" y="62508"/>
                </a:lnTo>
                <a:lnTo>
                  <a:pt x="62508" y="35718"/>
                </a:lnTo>
                <a:lnTo>
                  <a:pt x="71437" y="17859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29"/>
                </a:lnTo>
                <a:lnTo>
                  <a:pt x="89297" y="35718"/>
                </a:lnTo>
                <a:lnTo>
                  <a:pt x="98226" y="71437"/>
                </a:lnTo>
                <a:lnTo>
                  <a:pt x="98226" y="107156"/>
                </a:lnTo>
                <a:lnTo>
                  <a:pt x="98226" y="151804"/>
                </a:lnTo>
                <a:lnTo>
                  <a:pt x="107156" y="187523"/>
                </a:lnTo>
                <a:lnTo>
                  <a:pt x="116086" y="223242"/>
                </a:lnTo>
                <a:lnTo>
                  <a:pt x="116086" y="250031"/>
                </a:lnTo>
                <a:lnTo>
                  <a:pt x="125015" y="267890"/>
                </a:lnTo>
                <a:lnTo>
                  <a:pt x="125015" y="285750"/>
                </a:lnTo>
                <a:lnTo>
                  <a:pt x="133945" y="294679"/>
                </a:lnTo>
                <a:lnTo>
                  <a:pt x="133945" y="294679"/>
                </a:lnTo>
                <a:lnTo>
                  <a:pt x="125015" y="285750"/>
                </a:lnTo>
                <a:lnTo>
                  <a:pt x="116086" y="267890"/>
                </a:lnTo>
                <a:lnTo>
                  <a:pt x="107156" y="241101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304484" y="3518296"/>
            <a:ext cx="133947" cy="383978"/>
          </a:xfrm>
          <a:custGeom>
            <a:avLst/>
            <a:gdLst/>
            <a:ahLst/>
            <a:cxnLst/>
            <a:rect l="0" t="0" r="0" b="0"/>
            <a:pathLst>
              <a:path w="133947" h="383978">
                <a:moveTo>
                  <a:pt x="893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17860"/>
                </a:lnTo>
                <a:lnTo>
                  <a:pt x="62508" y="44649"/>
                </a:lnTo>
                <a:lnTo>
                  <a:pt x="89297" y="71438"/>
                </a:lnTo>
                <a:lnTo>
                  <a:pt x="107157" y="116086"/>
                </a:lnTo>
                <a:lnTo>
                  <a:pt x="125016" y="160735"/>
                </a:lnTo>
                <a:lnTo>
                  <a:pt x="133946" y="205383"/>
                </a:lnTo>
                <a:lnTo>
                  <a:pt x="133946" y="258961"/>
                </a:lnTo>
                <a:lnTo>
                  <a:pt x="125016" y="303610"/>
                </a:lnTo>
                <a:lnTo>
                  <a:pt x="107157" y="339329"/>
                </a:lnTo>
                <a:lnTo>
                  <a:pt x="89297" y="366118"/>
                </a:lnTo>
                <a:lnTo>
                  <a:pt x="71438" y="383977"/>
                </a:lnTo>
                <a:lnTo>
                  <a:pt x="62508" y="375047"/>
                </a:lnTo>
                <a:lnTo>
                  <a:pt x="62508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545586" y="3571875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590234" y="3679031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8930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858125" y="347364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840266" y="3482578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17859"/>
                </a:lnTo>
                <a:lnTo>
                  <a:pt x="53578" y="26789"/>
                </a:lnTo>
                <a:lnTo>
                  <a:pt x="71437" y="44648"/>
                </a:lnTo>
                <a:lnTo>
                  <a:pt x="89297" y="62508"/>
                </a:lnTo>
                <a:lnTo>
                  <a:pt x="107156" y="80367"/>
                </a:lnTo>
                <a:lnTo>
                  <a:pt x="116086" y="9822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51804" y="107156"/>
                </a:lnTo>
                <a:lnTo>
                  <a:pt x="151804" y="89297"/>
                </a:lnTo>
                <a:lnTo>
                  <a:pt x="151804" y="71437"/>
                </a:lnTo>
                <a:lnTo>
                  <a:pt x="15180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858125" y="3446859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98227" y="0"/>
                </a:moveTo>
                <a:lnTo>
                  <a:pt x="89297" y="8930"/>
                </a:lnTo>
                <a:lnTo>
                  <a:pt x="80367" y="26789"/>
                </a:lnTo>
                <a:lnTo>
                  <a:pt x="62508" y="53578"/>
                </a:lnTo>
                <a:lnTo>
                  <a:pt x="35719" y="89297"/>
                </a:lnTo>
                <a:lnTo>
                  <a:pt x="26789" y="11608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4"/>
                </a:lnTo>
                <a:lnTo>
                  <a:pt x="8930" y="169664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8027789" y="3420070"/>
            <a:ext cx="160735" cy="80368"/>
          </a:xfrm>
          <a:custGeom>
            <a:avLst/>
            <a:gdLst/>
            <a:ahLst/>
            <a:cxnLst/>
            <a:rect l="0" t="0" r="0" b="0"/>
            <a:pathLst>
              <a:path w="160735" h="80368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17859" y="71437"/>
                </a:lnTo>
                <a:lnTo>
                  <a:pt x="35719" y="80367"/>
                </a:lnTo>
                <a:lnTo>
                  <a:pt x="53578" y="80367"/>
                </a:lnTo>
                <a:lnTo>
                  <a:pt x="80367" y="80367"/>
                </a:lnTo>
                <a:lnTo>
                  <a:pt x="107156" y="80367"/>
                </a:lnTo>
                <a:lnTo>
                  <a:pt x="133945" y="80367"/>
                </a:lnTo>
                <a:lnTo>
                  <a:pt x="151805" y="80367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197452" y="3348632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0" y="44649"/>
                </a:move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0368"/>
                </a:lnTo>
                <a:lnTo>
                  <a:pt x="17860" y="80368"/>
                </a:lnTo>
                <a:lnTo>
                  <a:pt x="26789" y="80368"/>
                </a:lnTo>
                <a:lnTo>
                  <a:pt x="35719" y="71438"/>
                </a:lnTo>
                <a:lnTo>
                  <a:pt x="44649" y="62508"/>
                </a:lnTo>
                <a:lnTo>
                  <a:pt x="62508" y="44649"/>
                </a:lnTo>
                <a:lnTo>
                  <a:pt x="62508" y="26789"/>
                </a:lnTo>
                <a:lnTo>
                  <a:pt x="71438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8930"/>
                </a:lnTo>
                <a:lnTo>
                  <a:pt x="80368" y="17860"/>
                </a:lnTo>
                <a:lnTo>
                  <a:pt x="80368" y="35719"/>
                </a:lnTo>
                <a:lnTo>
                  <a:pt x="80368" y="53579"/>
                </a:lnTo>
                <a:lnTo>
                  <a:pt x="80368" y="71438"/>
                </a:lnTo>
                <a:lnTo>
                  <a:pt x="80368" y="98227"/>
                </a:lnTo>
                <a:lnTo>
                  <a:pt x="89297" y="116086"/>
                </a:lnTo>
                <a:lnTo>
                  <a:pt x="89297" y="142875"/>
                </a:lnTo>
                <a:lnTo>
                  <a:pt x="98227" y="178594"/>
                </a:lnTo>
                <a:lnTo>
                  <a:pt x="98227" y="214313"/>
                </a:lnTo>
                <a:lnTo>
                  <a:pt x="107157" y="241102"/>
                </a:lnTo>
                <a:lnTo>
                  <a:pt x="116086" y="276821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07157" y="294680"/>
                </a:lnTo>
                <a:lnTo>
                  <a:pt x="98227" y="267891"/>
                </a:lnTo>
                <a:lnTo>
                  <a:pt x="89297" y="232172"/>
                </a:lnTo>
                <a:lnTo>
                  <a:pt x="80368" y="196454"/>
                </a:lnTo>
                <a:lnTo>
                  <a:pt x="80368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259960" y="3214687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89297"/>
                </a:lnTo>
                <a:lnTo>
                  <a:pt x="89297" y="107156"/>
                </a:lnTo>
                <a:lnTo>
                  <a:pt x="98227" y="116086"/>
                </a:lnTo>
                <a:lnTo>
                  <a:pt x="98227" y="133945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42875" y="151805"/>
                </a:lnTo>
                <a:lnTo>
                  <a:pt x="160735" y="151805"/>
                </a:lnTo>
                <a:lnTo>
                  <a:pt x="169664" y="160734"/>
                </a:lnTo>
                <a:lnTo>
                  <a:pt x="187524" y="178594"/>
                </a:lnTo>
                <a:lnTo>
                  <a:pt x="187524" y="196453"/>
                </a:lnTo>
                <a:lnTo>
                  <a:pt x="196453" y="223242"/>
                </a:lnTo>
                <a:lnTo>
                  <a:pt x="196453" y="250031"/>
                </a:lnTo>
                <a:lnTo>
                  <a:pt x="187524" y="267891"/>
                </a:lnTo>
                <a:lnTo>
                  <a:pt x="187524" y="294680"/>
                </a:lnTo>
                <a:lnTo>
                  <a:pt x="178594" y="303609"/>
                </a:lnTo>
                <a:lnTo>
                  <a:pt x="160735" y="312539"/>
                </a:lnTo>
                <a:lnTo>
                  <a:pt x="151805" y="312539"/>
                </a:lnTo>
                <a:lnTo>
                  <a:pt x="151805" y="312539"/>
                </a:lnTo>
                <a:lnTo>
                  <a:pt x="142875" y="303609"/>
                </a:lnTo>
                <a:lnTo>
                  <a:pt x="151805" y="294680"/>
                </a:lnTo>
                <a:lnTo>
                  <a:pt x="151805" y="276820"/>
                </a:lnTo>
                <a:lnTo>
                  <a:pt x="169664" y="258961"/>
                </a:lnTo>
                <a:lnTo>
                  <a:pt x="169664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786688" y="5170289"/>
            <a:ext cx="330399" cy="35720"/>
          </a:xfrm>
          <a:custGeom>
            <a:avLst/>
            <a:gdLst/>
            <a:ahLst/>
            <a:cxnLst/>
            <a:rect l="0" t="0" r="0" b="0"/>
            <a:pathLst>
              <a:path w="330399" h="35720">
                <a:moveTo>
                  <a:pt x="0" y="35719"/>
                </a:moveTo>
                <a:lnTo>
                  <a:pt x="8929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53578" y="8930"/>
                </a:lnTo>
                <a:lnTo>
                  <a:pt x="89296" y="8930"/>
                </a:lnTo>
                <a:lnTo>
                  <a:pt x="125015" y="0"/>
                </a:lnTo>
                <a:lnTo>
                  <a:pt x="169664" y="0"/>
                </a:lnTo>
                <a:lnTo>
                  <a:pt x="214312" y="0"/>
                </a:lnTo>
                <a:lnTo>
                  <a:pt x="267890" y="0"/>
                </a:lnTo>
                <a:lnTo>
                  <a:pt x="303609" y="8930"/>
                </a:lnTo>
                <a:lnTo>
                  <a:pt x="330398" y="8930"/>
                </a:lnTo>
                <a:lnTo>
                  <a:pt x="33039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34383" y="5518547"/>
            <a:ext cx="232173" cy="71438"/>
          </a:xfrm>
          <a:custGeom>
            <a:avLst/>
            <a:gdLst/>
            <a:ahLst/>
            <a:cxnLst/>
            <a:rect l="0" t="0" r="0" b="0"/>
            <a:pathLst>
              <a:path w="232173" h="71438">
                <a:moveTo>
                  <a:pt x="44648" y="26789"/>
                </a:moveTo>
                <a:lnTo>
                  <a:pt x="3571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44648" y="8930"/>
                </a:lnTo>
                <a:lnTo>
                  <a:pt x="62508" y="17859"/>
                </a:lnTo>
                <a:lnTo>
                  <a:pt x="98226" y="35719"/>
                </a:lnTo>
                <a:lnTo>
                  <a:pt x="133945" y="53578"/>
                </a:lnTo>
                <a:lnTo>
                  <a:pt x="178594" y="71437"/>
                </a:lnTo>
                <a:lnTo>
                  <a:pt x="232172" y="71437"/>
                </a:lnTo>
                <a:lnTo>
                  <a:pt x="23217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643563" y="5456039"/>
            <a:ext cx="214313" cy="366117"/>
          </a:xfrm>
          <a:custGeom>
            <a:avLst/>
            <a:gdLst/>
            <a:ahLst/>
            <a:cxnLst/>
            <a:rect l="0" t="0" r="0" b="0"/>
            <a:pathLst>
              <a:path w="214313" h="366117">
                <a:moveTo>
                  <a:pt x="116085" y="35719"/>
                </a:moveTo>
                <a:lnTo>
                  <a:pt x="10715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62507" y="35719"/>
                </a:lnTo>
                <a:lnTo>
                  <a:pt x="53578" y="53578"/>
                </a:lnTo>
                <a:lnTo>
                  <a:pt x="53578" y="89297"/>
                </a:lnTo>
                <a:lnTo>
                  <a:pt x="53578" y="125015"/>
                </a:lnTo>
                <a:lnTo>
                  <a:pt x="53578" y="160734"/>
                </a:lnTo>
                <a:lnTo>
                  <a:pt x="44648" y="205382"/>
                </a:lnTo>
                <a:lnTo>
                  <a:pt x="44648" y="241101"/>
                </a:lnTo>
                <a:lnTo>
                  <a:pt x="35718" y="267890"/>
                </a:lnTo>
                <a:lnTo>
                  <a:pt x="35718" y="285749"/>
                </a:lnTo>
                <a:lnTo>
                  <a:pt x="26789" y="294679"/>
                </a:lnTo>
                <a:lnTo>
                  <a:pt x="17859" y="294679"/>
                </a:lnTo>
                <a:lnTo>
                  <a:pt x="8929" y="276820"/>
                </a:lnTo>
                <a:lnTo>
                  <a:pt x="8929" y="250031"/>
                </a:lnTo>
                <a:lnTo>
                  <a:pt x="0" y="214312"/>
                </a:lnTo>
                <a:lnTo>
                  <a:pt x="0" y="178593"/>
                </a:lnTo>
                <a:lnTo>
                  <a:pt x="0" y="142874"/>
                </a:lnTo>
                <a:lnTo>
                  <a:pt x="8929" y="98227"/>
                </a:lnTo>
                <a:lnTo>
                  <a:pt x="17859" y="62508"/>
                </a:lnTo>
                <a:lnTo>
                  <a:pt x="26789" y="35719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30"/>
                </a:lnTo>
                <a:lnTo>
                  <a:pt x="71437" y="35719"/>
                </a:lnTo>
                <a:lnTo>
                  <a:pt x="80367" y="53578"/>
                </a:lnTo>
                <a:lnTo>
                  <a:pt x="98226" y="89297"/>
                </a:lnTo>
                <a:lnTo>
                  <a:pt x="116085" y="133945"/>
                </a:lnTo>
                <a:lnTo>
                  <a:pt x="133945" y="178593"/>
                </a:lnTo>
                <a:lnTo>
                  <a:pt x="160734" y="232171"/>
                </a:lnTo>
                <a:lnTo>
                  <a:pt x="178593" y="276820"/>
                </a:lnTo>
                <a:lnTo>
                  <a:pt x="196453" y="321468"/>
                </a:lnTo>
                <a:lnTo>
                  <a:pt x="205382" y="348257"/>
                </a:lnTo>
                <a:lnTo>
                  <a:pt x="214312" y="366116"/>
                </a:lnTo>
                <a:lnTo>
                  <a:pt x="214312" y="366116"/>
                </a:lnTo>
                <a:lnTo>
                  <a:pt x="205382" y="357187"/>
                </a:lnTo>
                <a:lnTo>
                  <a:pt x="196453" y="339327"/>
                </a:lnTo>
                <a:lnTo>
                  <a:pt x="169664" y="312538"/>
                </a:lnTo>
                <a:lnTo>
                  <a:pt x="142875" y="285749"/>
                </a:lnTo>
                <a:lnTo>
                  <a:pt x="116085" y="267890"/>
                </a:lnTo>
                <a:lnTo>
                  <a:pt x="98226" y="258960"/>
                </a:lnTo>
                <a:lnTo>
                  <a:pt x="98226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634633" y="5741788"/>
            <a:ext cx="178595" cy="80368"/>
          </a:xfrm>
          <a:custGeom>
            <a:avLst/>
            <a:gdLst/>
            <a:ahLst/>
            <a:cxnLst/>
            <a:rect l="0" t="0" r="0" b="0"/>
            <a:pathLst>
              <a:path w="178595" h="80368">
                <a:moveTo>
                  <a:pt x="0" y="80367"/>
                </a:moveTo>
                <a:lnTo>
                  <a:pt x="0" y="71438"/>
                </a:lnTo>
                <a:lnTo>
                  <a:pt x="8930" y="71438"/>
                </a:lnTo>
                <a:lnTo>
                  <a:pt x="17859" y="62508"/>
                </a:lnTo>
                <a:lnTo>
                  <a:pt x="44648" y="53578"/>
                </a:lnTo>
                <a:lnTo>
                  <a:pt x="71437" y="44649"/>
                </a:lnTo>
                <a:lnTo>
                  <a:pt x="107156" y="26789"/>
                </a:lnTo>
                <a:lnTo>
                  <a:pt x="142875" y="17860"/>
                </a:lnTo>
                <a:lnTo>
                  <a:pt x="16073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20383" y="5545336"/>
            <a:ext cx="303610" cy="53578"/>
          </a:xfrm>
          <a:custGeom>
            <a:avLst/>
            <a:gdLst/>
            <a:ahLst/>
            <a:cxnLst/>
            <a:rect l="0" t="0" r="0" b="0"/>
            <a:pathLst>
              <a:path w="303610" h="53578">
                <a:moveTo>
                  <a:pt x="0" y="53577"/>
                </a:move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8930" y="53577"/>
                </a:lnTo>
                <a:lnTo>
                  <a:pt x="8930" y="53577"/>
                </a:lnTo>
                <a:lnTo>
                  <a:pt x="26789" y="53577"/>
                </a:lnTo>
                <a:lnTo>
                  <a:pt x="35719" y="53577"/>
                </a:lnTo>
                <a:lnTo>
                  <a:pt x="53578" y="44648"/>
                </a:lnTo>
                <a:lnTo>
                  <a:pt x="71437" y="44648"/>
                </a:lnTo>
                <a:lnTo>
                  <a:pt x="98226" y="44648"/>
                </a:lnTo>
                <a:lnTo>
                  <a:pt x="125015" y="44648"/>
                </a:lnTo>
                <a:lnTo>
                  <a:pt x="160734" y="44648"/>
                </a:lnTo>
                <a:lnTo>
                  <a:pt x="196453" y="53577"/>
                </a:lnTo>
                <a:lnTo>
                  <a:pt x="223242" y="53577"/>
                </a:lnTo>
                <a:lnTo>
                  <a:pt x="250031" y="53577"/>
                </a:lnTo>
                <a:lnTo>
                  <a:pt x="267890" y="53577"/>
                </a:lnTo>
                <a:lnTo>
                  <a:pt x="285750" y="44648"/>
                </a:lnTo>
                <a:lnTo>
                  <a:pt x="294680" y="26789"/>
                </a:lnTo>
                <a:lnTo>
                  <a:pt x="303609" y="1785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134695" y="5509617"/>
            <a:ext cx="232173" cy="142875"/>
          </a:xfrm>
          <a:custGeom>
            <a:avLst/>
            <a:gdLst/>
            <a:ahLst/>
            <a:cxnLst/>
            <a:rect l="0" t="0" r="0" b="0"/>
            <a:pathLst>
              <a:path w="232173" h="14287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53578" y="17860"/>
                </a:lnTo>
                <a:lnTo>
                  <a:pt x="80368" y="17860"/>
                </a:lnTo>
                <a:lnTo>
                  <a:pt x="98227" y="17860"/>
                </a:lnTo>
                <a:lnTo>
                  <a:pt x="125016" y="26789"/>
                </a:lnTo>
                <a:lnTo>
                  <a:pt x="151805" y="26789"/>
                </a:lnTo>
                <a:lnTo>
                  <a:pt x="178594" y="26789"/>
                </a:lnTo>
                <a:lnTo>
                  <a:pt x="196453" y="35719"/>
                </a:lnTo>
                <a:lnTo>
                  <a:pt x="214313" y="35719"/>
                </a:lnTo>
                <a:lnTo>
                  <a:pt x="232172" y="44649"/>
                </a:lnTo>
                <a:lnTo>
                  <a:pt x="232172" y="62508"/>
                </a:lnTo>
                <a:lnTo>
                  <a:pt x="232172" y="71437"/>
                </a:lnTo>
                <a:lnTo>
                  <a:pt x="223243" y="89296"/>
                </a:lnTo>
                <a:lnTo>
                  <a:pt x="214313" y="107156"/>
                </a:lnTo>
                <a:lnTo>
                  <a:pt x="196453" y="125015"/>
                </a:lnTo>
                <a:lnTo>
                  <a:pt x="178594" y="133945"/>
                </a:lnTo>
                <a:lnTo>
                  <a:pt x="160735" y="142874"/>
                </a:lnTo>
                <a:lnTo>
                  <a:pt x="151805" y="142874"/>
                </a:lnTo>
                <a:lnTo>
                  <a:pt x="151805" y="142874"/>
                </a:lnTo>
                <a:lnTo>
                  <a:pt x="160735" y="133945"/>
                </a:lnTo>
                <a:lnTo>
                  <a:pt x="178594" y="125015"/>
                </a:lnTo>
                <a:lnTo>
                  <a:pt x="178594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500813" y="5375672"/>
            <a:ext cx="178594" cy="285750"/>
          </a:xfrm>
          <a:custGeom>
            <a:avLst/>
            <a:gdLst/>
            <a:ahLst/>
            <a:cxnLst/>
            <a:rect l="0" t="0" r="0" b="0"/>
            <a:pathLst>
              <a:path w="178594" h="285750">
                <a:moveTo>
                  <a:pt x="8036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62507" y="35719"/>
                </a:lnTo>
                <a:lnTo>
                  <a:pt x="53578" y="53578"/>
                </a:lnTo>
                <a:lnTo>
                  <a:pt x="44648" y="80367"/>
                </a:lnTo>
                <a:lnTo>
                  <a:pt x="35718" y="107156"/>
                </a:lnTo>
                <a:lnTo>
                  <a:pt x="26789" y="142875"/>
                </a:lnTo>
                <a:lnTo>
                  <a:pt x="17859" y="178594"/>
                </a:lnTo>
                <a:lnTo>
                  <a:pt x="8929" y="214312"/>
                </a:lnTo>
                <a:lnTo>
                  <a:pt x="8929" y="232171"/>
                </a:lnTo>
                <a:lnTo>
                  <a:pt x="0" y="250030"/>
                </a:lnTo>
                <a:lnTo>
                  <a:pt x="0" y="258960"/>
                </a:lnTo>
                <a:lnTo>
                  <a:pt x="0" y="258960"/>
                </a:lnTo>
                <a:lnTo>
                  <a:pt x="0" y="250030"/>
                </a:lnTo>
                <a:lnTo>
                  <a:pt x="8929" y="232171"/>
                </a:lnTo>
                <a:lnTo>
                  <a:pt x="8929" y="205382"/>
                </a:lnTo>
                <a:lnTo>
                  <a:pt x="8929" y="178594"/>
                </a:lnTo>
                <a:lnTo>
                  <a:pt x="17859" y="142875"/>
                </a:lnTo>
                <a:lnTo>
                  <a:pt x="26789" y="107156"/>
                </a:lnTo>
                <a:lnTo>
                  <a:pt x="26789" y="71437"/>
                </a:lnTo>
                <a:lnTo>
                  <a:pt x="35718" y="35719"/>
                </a:lnTo>
                <a:lnTo>
                  <a:pt x="44648" y="17859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30"/>
                </a:lnTo>
                <a:lnTo>
                  <a:pt x="71437" y="26789"/>
                </a:lnTo>
                <a:lnTo>
                  <a:pt x="80367" y="53578"/>
                </a:lnTo>
                <a:lnTo>
                  <a:pt x="89296" y="71437"/>
                </a:lnTo>
                <a:lnTo>
                  <a:pt x="89296" y="98226"/>
                </a:lnTo>
                <a:lnTo>
                  <a:pt x="107156" y="125016"/>
                </a:lnTo>
                <a:lnTo>
                  <a:pt x="116085" y="151805"/>
                </a:lnTo>
                <a:lnTo>
                  <a:pt x="133945" y="169664"/>
                </a:lnTo>
                <a:lnTo>
                  <a:pt x="151804" y="196453"/>
                </a:lnTo>
                <a:lnTo>
                  <a:pt x="160734" y="223241"/>
                </a:lnTo>
                <a:lnTo>
                  <a:pt x="169664" y="241101"/>
                </a:lnTo>
                <a:lnTo>
                  <a:pt x="178593" y="258960"/>
                </a:lnTo>
                <a:lnTo>
                  <a:pt x="178593" y="267890"/>
                </a:lnTo>
                <a:lnTo>
                  <a:pt x="178593" y="276819"/>
                </a:lnTo>
                <a:lnTo>
                  <a:pt x="169664" y="285749"/>
                </a:lnTo>
                <a:lnTo>
                  <a:pt x="160734" y="285749"/>
                </a:lnTo>
                <a:lnTo>
                  <a:pt x="142875" y="276819"/>
                </a:lnTo>
                <a:lnTo>
                  <a:pt x="125015" y="276819"/>
                </a:lnTo>
                <a:lnTo>
                  <a:pt x="116085" y="258960"/>
                </a:lnTo>
                <a:lnTo>
                  <a:pt x="116085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491883" y="5652491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26789"/>
                </a:moveTo>
                <a:lnTo>
                  <a:pt x="0" y="26789"/>
                </a:lnTo>
                <a:lnTo>
                  <a:pt x="8930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9664" y="17860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107781" y="5411391"/>
            <a:ext cx="232173" cy="437555"/>
          </a:xfrm>
          <a:custGeom>
            <a:avLst/>
            <a:gdLst/>
            <a:ahLst/>
            <a:cxnLst/>
            <a:rect l="0" t="0" r="0" b="0"/>
            <a:pathLst>
              <a:path w="232173" h="437555">
                <a:moveTo>
                  <a:pt x="98227" y="169663"/>
                </a:moveTo>
                <a:lnTo>
                  <a:pt x="89297" y="169663"/>
                </a:lnTo>
                <a:lnTo>
                  <a:pt x="89297" y="169663"/>
                </a:lnTo>
                <a:lnTo>
                  <a:pt x="89297" y="160734"/>
                </a:lnTo>
                <a:lnTo>
                  <a:pt x="80367" y="160734"/>
                </a:lnTo>
                <a:lnTo>
                  <a:pt x="80367" y="160734"/>
                </a:lnTo>
                <a:lnTo>
                  <a:pt x="80367" y="160734"/>
                </a:lnTo>
                <a:lnTo>
                  <a:pt x="80367" y="169663"/>
                </a:lnTo>
                <a:lnTo>
                  <a:pt x="71438" y="178593"/>
                </a:lnTo>
                <a:lnTo>
                  <a:pt x="71438" y="187522"/>
                </a:lnTo>
                <a:lnTo>
                  <a:pt x="80367" y="214311"/>
                </a:lnTo>
                <a:lnTo>
                  <a:pt x="80367" y="250030"/>
                </a:lnTo>
                <a:lnTo>
                  <a:pt x="80367" y="285749"/>
                </a:lnTo>
                <a:lnTo>
                  <a:pt x="89297" y="321468"/>
                </a:lnTo>
                <a:lnTo>
                  <a:pt x="89297" y="348257"/>
                </a:lnTo>
                <a:lnTo>
                  <a:pt x="89297" y="375046"/>
                </a:lnTo>
                <a:lnTo>
                  <a:pt x="80367" y="383975"/>
                </a:lnTo>
                <a:lnTo>
                  <a:pt x="80367" y="392905"/>
                </a:lnTo>
                <a:lnTo>
                  <a:pt x="71438" y="383975"/>
                </a:lnTo>
                <a:lnTo>
                  <a:pt x="62508" y="366116"/>
                </a:lnTo>
                <a:lnTo>
                  <a:pt x="44649" y="339327"/>
                </a:lnTo>
                <a:lnTo>
                  <a:pt x="35719" y="303608"/>
                </a:lnTo>
                <a:lnTo>
                  <a:pt x="17860" y="267889"/>
                </a:lnTo>
                <a:lnTo>
                  <a:pt x="8930" y="232171"/>
                </a:lnTo>
                <a:lnTo>
                  <a:pt x="0" y="187522"/>
                </a:lnTo>
                <a:lnTo>
                  <a:pt x="0" y="160734"/>
                </a:lnTo>
                <a:lnTo>
                  <a:pt x="0" y="125015"/>
                </a:lnTo>
                <a:lnTo>
                  <a:pt x="8930" y="98226"/>
                </a:lnTo>
                <a:lnTo>
                  <a:pt x="26789" y="71437"/>
                </a:lnTo>
                <a:lnTo>
                  <a:pt x="35719" y="53578"/>
                </a:lnTo>
                <a:lnTo>
                  <a:pt x="53578" y="26789"/>
                </a:lnTo>
                <a:lnTo>
                  <a:pt x="80367" y="17859"/>
                </a:lnTo>
                <a:lnTo>
                  <a:pt x="98227" y="892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17859"/>
                </a:lnTo>
                <a:lnTo>
                  <a:pt x="125016" y="35718"/>
                </a:lnTo>
                <a:lnTo>
                  <a:pt x="116086" y="62507"/>
                </a:lnTo>
                <a:lnTo>
                  <a:pt x="98227" y="89297"/>
                </a:lnTo>
                <a:lnTo>
                  <a:pt x="89297" y="125015"/>
                </a:lnTo>
                <a:lnTo>
                  <a:pt x="80367" y="151804"/>
                </a:lnTo>
                <a:lnTo>
                  <a:pt x="71438" y="178593"/>
                </a:lnTo>
                <a:lnTo>
                  <a:pt x="71438" y="205382"/>
                </a:lnTo>
                <a:lnTo>
                  <a:pt x="71438" y="232171"/>
                </a:lnTo>
                <a:lnTo>
                  <a:pt x="80367" y="258960"/>
                </a:lnTo>
                <a:lnTo>
                  <a:pt x="89297" y="294679"/>
                </a:lnTo>
                <a:lnTo>
                  <a:pt x="107157" y="330397"/>
                </a:lnTo>
                <a:lnTo>
                  <a:pt x="125016" y="366116"/>
                </a:lnTo>
                <a:lnTo>
                  <a:pt x="151805" y="392905"/>
                </a:lnTo>
                <a:lnTo>
                  <a:pt x="169664" y="419694"/>
                </a:lnTo>
                <a:lnTo>
                  <a:pt x="196453" y="428624"/>
                </a:lnTo>
                <a:lnTo>
                  <a:pt x="214313" y="437554"/>
                </a:lnTo>
                <a:lnTo>
                  <a:pt x="223242" y="437554"/>
                </a:lnTo>
                <a:lnTo>
                  <a:pt x="232172" y="428624"/>
                </a:lnTo>
                <a:lnTo>
                  <a:pt x="232172" y="419694"/>
                </a:lnTo>
                <a:lnTo>
                  <a:pt x="223242" y="401835"/>
                </a:lnTo>
                <a:lnTo>
                  <a:pt x="214313" y="392905"/>
                </a:lnTo>
                <a:lnTo>
                  <a:pt x="214313" y="383975"/>
                </a:lnTo>
                <a:lnTo>
                  <a:pt x="214313" y="3839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438180" y="5545336"/>
            <a:ext cx="35719" cy="35719"/>
          </a:xfrm>
          <a:custGeom>
            <a:avLst/>
            <a:gdLst/>
            <a:ahLst/>
            <a:cxnLst/>
            <a:rect l="0" t="0" r="0" b="0"/>
            <a:pathLst>
              <a:path w="35719" h="35719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35718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35718"/>
                </a:lnTo>
                <a:lnTo>
                  <a:pt x="26789" y="35718"/>
                </a:lnTo>
                <a:lnTo>
                  <a:pt x="17859" y="3571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447109" y="5652491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partition of a set A is a set of disjoint subsets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A</a:t>
            </a:r>
            <a:r>
              <a:rPr lang="en-US" baseline="-25000" dirty="0" smtClean="0"/>
              <a:t>3</a:t>
            </a:r>
            <a:r>
              <a:rPr lang="en-US" dirty="0" smtClean="0"/>
              <a:t>, … A</a:t>
            </a:r>
            <a:r>
              <a:rPr lang="en-US" baseline="-25000" dirty="0" smtClean="0"/>
              <a:t>n</a:t>
            </a:r>
            <a:r>
              <a:rPr lang="en-US" dirty="0" smtClean="0"/>
              <a:t>,  such that 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>
                <a:latin typeface="cmsy10" pitchFamily="34" charset="0"/>
                <a:sym typeface="Symbol"/>
              </a:rPr>
              <a:t> 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dirty="0">
                <a:latin typeface="cmsy10" pitchFamily="34" charset="0"/>
                <a:sym typeface="Symbol"/>
              </a:rPr>
              <a:t> </a:t>
            </a:r>
            <a:r>
              <a:rPr lang="en-US" dirty="0" smtClean="0"/>
              <a:t> A</a:t>
            </a:r>
            <a:r>
              <a:rPr lang="en-US" baseline="-25000" dirty="0" smtClean="0"/>
              <a:t>3</a:t>
            </a:r>
            <a:r>
              <a:rPr lang="en-US" dirty="0">
                <a:latin typeface="cmsy10" pitchFamily="34" charset="0"/>
                <a:sym typeface="Symbol"/>
              </a:rPr>
              <a:t> </a:t>
            </a:r>
            <a:r>
              <a:rPr lang="en-US" dirty="0" smtClean="0"/>
              <a:t> </a:t>
            </a:r>
            <a:r>
              <a:rPr lang="en-US" dirty="0"/>
              <a:t>… </a:t>
            </a:r>
            <a:r>
              <a:rPr lang="en-US" dirty="0">
                <a:latin typeface="cmsy10" pitchFamily="34" charset="0"/>
                <a:sym typeface="Symbol"/>
              </a:rPr>
              <a:t> </a:t>
            </a:r>
            <a:r>
              <a:rPr lang="en-US" dirty="0" smtClean="0"/>
              <a:t>A</a:t>
            </a:r>
            <a:r>
              <a:rPr lang="en-US" baseline="-25000" dirty="0" smtClean="0"/>
              <a:t>n </a:t>
            </a:r>
            <a:r>
              <a:rPr lang="en-US" dirty="0" smtClean="0"/>
              <a:t>=A</a:t>
            </a:r>
          </a:p>
          <a:p>
            <a:pPr lvl="1"/>
            <a:r>
              <a:rPr lang="en-US" dirty="0" smtClean="0"/>
              <a:t>Note disjoint means if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>
                <a:latin typeface="cmsy10" pitchFamily="34" charset="0"/>
                <a:sym typeface="Symbol"/>
              </a:rPr>
              <a:t> </a:t>
            </a:r>
            <a:r>
              <a:rPr lang="en-US" dirty="0" smtClean="0"/>
              <a:t>j then 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>
                <a:latin typeface="cmsy10" pitchFamily="34" charset="0"/>
                <a:sym typeface="Symbol"/>
              </a:rPr>
              <a:t> 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>
                <a:latin typeface="cmsy10" pitchFamily="34" charset="0"/>
                <a:sym typeface="Symbol"/>
              </a:rPr>
              <a:t> </a:t>
            </a:r>
            <a:r>
              <a:rPr lang="en-US" dirty="0" smtClean="0">
                <a:latin typeface="cmsy10" pitchFamily="34" charset="0"/>
                <a:sym typeface="Symbol"/>
              </a:rPr>
              <a:t>= </a:t>
            </a:r>
          </a:p>
          <a:p>
            <a:r>
              <a:rPr lang="en-US" dirty="0" smtClean="0">
                <a:sym typeface="Symbol"/>
              </a:rPr>
              <a:t>As in partition up test space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71950"/>
            <a:ext cx="3219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6661547" y="339328"/>
            <a:ext cx="169665" cy="383978"/>
          </a:xfrm>
          <a:custGeom>
            <a:avLst/>
            <a:gdLst/>
            <a:ahLst/>
            <a:cxnLst/>
            <a:rect l="0" t="0" r="0" b="0"/>
            <a:pathLst>
              <a:path w="169665" h="383978">
                <a:moveTo>
                  <a:pt x="2678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42875"/>
                </a:lnTo>
                <a:lnTo>
                  <a:pt x="8930" y="187524"/>
                </a:lnTo>
                <a:lnTo>
                  <a:pt x="8930" y="241102"/>
                </a:lnTo>
                <a:lnTo>
                  <a:pt x="8930" y="285750"/>
                </a:lnTo>
                <a:lnTo>
                  <a:pt x="8930" y="330399"/>
                </a:lnTo>
                <a:lnTo>
                  <a:pt x="8930" y="357188"/>
                </a:lnTo>
                <a:lnTo>
                  <a:pt x="8930" y="375047"/>
                </a:lnTo>
                <a:lnTo>
                  <a:pt x="8930" y="383977"/>
                </a:lnTo>
                <a:lnTo>
                  <a:pt x="0" y="366117"/>
                </a:lnTo>
                <a:lnTo>
                  <a:pt x="0" y="339328"/>
                </a:lnTo>
                <a:lnTo>
                  <a:pt x="0" y="303610"/>
                </a:lnTo>
                <a:lnTo>
                  <a:pt x="0" y="250031"/>
                </a:lnTo>
                <a:lnTo>
                  <a:pt x="0" y="196453"/>
                </a:lnTo>
                <a:lnTo>
                  <a:pt x="0" y="133945"/>
                </a:lnTo>
                <a:lnTo>
                  <a:pt x="8930" y="9822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4464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26789"/>
                </a:lnTo>
                <a:lnTo>
                  <a:pt x="71437" y="62508"/>
                </a:lnTo>
                <a:lnTo>
                  <a:pt x="80367" y="107156"/>
                </a:lnTo>
                <a:lnTo>
                  <a:pt x="98226" y="169664"/>
                </a:lnTo>
                <a:lnTo>
                  <a:pt x="116086" y="223242"/>
                </a:lnTo>
                <a:lnTo>
                  <a:pt x="133945" y="285750"/>
                </a:lnTo>
                <a:lnTo>
                  <a:pt x="142875" y="321469"/>
                </a:lnTo>
                <a:lnTo>
                  <a:pt x="160734" y="348258"/>
                </a:lnTo>
                <a:lnTo>
                  <a:pt x="169664" y="357188"/>
                </a:lnTo>
                <a:lnTo>
                  <a:pt x="160734" y="357188"/>
                </a:lnTo>
                <a:lnTo>
                  <a:pt x="151805" y="348258"/>
                </a:lnTo>
                <a:lnTo>
                  <a:pt x="133945" y="321469"/>
                </a:lnTo>
                <a:lnTo>
                  <a:pt x="107156" y="285750"/>
                </a:lnTo>
                <a:lnTo>
                  <a:pt x="10715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643688" y="580430"/>
            <a:ext cx="125016" cy="35719"/>
          </a:xfrm>
          <a:custGeom>
            <a:avLst/>
            <a:gdLst/>
            <a:ahLst/>
            <a:cxnLst/>
            <a:rect l="0" t="0" r="0" b="0"/>
            <a:pathLst>
              <a:path w="125016" h="35719">
                <a:moveTo>
                  <a:pt x="0" y="35718"/>
                </a:moveTo>
                <a:lnTo>
                  <a:pt x="8929" y="35718"/>
                </a:lnTo>
                <a:lnTo>
                  <a:pt x="17859" y="35718"/>
                </a:lnTo>
                <a:lnTo>
                  <a:pt x="35718" y="26789"/>
                </a:lnTo>
                <a:lnTo>
                  <a:pt x="62507" y="17859"/>
                </a:lnTo>
                <a:lnTo>
                  <a:pt x="89296" y="17859"/>
                </a:lnTo>
                <a:lnTo>
                  <a:pt x="107156" y="892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93719" y="616148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8929" y="0"/>
                </a:moveTo>
                <a:lnTo>
                  <a:pt x="8929" y="8930"/>
                </a:lnTo>
                <a:lnTo>
                  <a:pt x="0" y="26790"/>
                </a:lnTo>
                <a:lnTo>
                  <a:pt x="0" y="53579"/>
                </a:lnTo>
                <a:lnTo>
                  <a:pt x="0" y="80368"/>
                </a:lnTo>
                <a:lnTo>
                  <a:pt x="8929" y="107157"/>
                </a:lnTo>
                <a:lnTo>
                  <a:pt x="26789" y="133946"/>
                </a:lnTo>
                <a:lnTo>
                  <a:pt x="35719" y="151805"/>
                </a:lnTo>
                <a:lnTo>
                  <a:pt x="53578" y="169664"/>
                </a:lnTo>
                <a:lnTo>
                  <a:pt x="62508" y="169664"/>
                </a:lnTo>
                <a:lnTo>
                  <a:pt x="80367" y="160735"/>
                </a:lnTo>
                <a:lnTo>
                  <a:pt x="80367" y="133946"/>
                </a:lnTo>
                <a:lnTo>
                  <a:pt x="80367" y="98227"/>
                </a:lnTo>
                <a:lnTo>
                  <a:pt x="80367" y="53579"/>
                </a:lnTo>
                <a:lnTo>
                  <a:pt x="80367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84789" y="401836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35719" y="35719"/>
                </a:moveTo>
                <a:lnTo>
                  <a:pt x="26789" y="3571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54453" y="482203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99102" y="526852"/>
            <a:ext cx="80368" cy="71438"/>
          </a:xfrm>
          <a:custGeom>
            <a:avLst/>
            <a:gdLst/>
            <a:ahLst/>
            <a:cxnLst/>
            <a:rect l="0" t="0" r="0" b="0"/>
            <a:pathLst>
              <a:path w="80368" h="71438">
                <a:moveTo>
                  <a:pt x="0" y="71437"/>
                </a:moveTo>
                <a:lnTo>
                  <a:pt x="8929" y="62507"/>
                </a:lnTo>
                <a:lnTo>
                  <a:pt x="17859" y="53578"/>
                </a:lnTo>
                <a:lnTo>
                  <a:pt x="35718" y="35718"/>
                </a:lnTo>
                <a:lnTo>
                  <a:pt x="53578" y="26789"/>
                </a:lnTo>
                <a:lnTo>
                  <a:pt x="6250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286625" y="232172"/>
            <a:ext cx="169665" cy="321470"/>
          </a:xfrm>
          <a:custGeom>
            <a:avLst/>
            <a:gdLst/>
            <a:ahLst/>
            <a:cxnLst/>
            <a:rect l="0" t="0" r="0" b="0"/>
            <a:pathLst>
              <a:path w="169665" h="321470">
                <a:moveTo>
                  <a:pt x="71438" y="8930"/>
                </a:move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17859" y="62508"/>
                </a:lnTo>
                <a:lnTo>
                  <a:pt x="26789" y="89297"/>
                </a:lnTo>
                <a:lnTo>
                  <a:pt x="35719" y="125015"/>
                </a:lnTo>
                <a:lnTo>
                  <a:pt x="53578" y="160734"/>
                </a:lnTo>
                <a:lnTo>
                  <a:pt x="62508" y="187523"/>
                </a:lnTo>
                <a:lnTo>
                  <a:pt x="71438" y="223242"/>
                </a:lnTo>
                <a:lnTo>
                  <a:pt x="80367" y="241101"/>
                </a:lnTo>
                <a:lnTo>
                  <a:pt x="89297" y="258961"/>
                </a:lnTo>
                <a:lnTo>
                  <a:pt x="89297" y="276820"/>
                </a:lnTo>
                <a:lnTo>
                  <a:pt x="98227" y="294680"/>
                </a:lnTo>
                <a:lnTo>
                  <a:pt x="98227" y="303609"/>
                </a:lnTo>
                <a:lnTo>
                  <a:pt x="98227" y="312539"/>
                </a:lnTo>
                <a:lnTo>
                  <a:pt x="98227" y="321469"/>
                </a:lnTo>
                <a:lnTo>
                  <a:pt x="107156" y="321469"/>
                </a:lnTo>
                <a:lnTo>
                  <a:pt x="116086" y="321469"/>
                </a:lnTo>
                <a:lnTo>
                  <a:pt x="125016" y="321469"/>
                </a:lnTo>
                <a:lnTo>
                  <a:pt x="133945" y="312539"/>
                </a:lnTo>
                <a:lnTo>
                  <a:pt x="142875" y="303609"/>
                </a:lnTo>
                <a:lnTo>
                  <a:pt x="151805" y="294680"/>
                </a:lnTo>
                <a:lnTo>
                  <a:pt x="160734" y="294680"/>
                </a:lnTo>
                <a:lnTo>
                  <a:pt x="169664" y="285750"/>
                </a:lnTo>
                <a:lnTo>
                  <a:pt x="169664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447359" y="375047"/>
            <a:ext cx="53580" cy="62509"/>
          </a:xfrm>
          <a:custGeom>
            <a:avLst/>
            <a:gdLst/>
            <a:ahLst/>
            <a:cxnLst/>
            <a:rect l="0" t="0" r="0" b="0"/>
            <a:pathLst>
              <a:path w="53580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9" y="62508"/>
                </a:lnTo>
                <a:lnTo>
                  <a:pt x="53579" y="53578"/>
                </a:lnTo>
                <a:lnTo>
                  <a:pt x="53579" y="35719"/>
                </a:lnTo>
                <a:lnTo>
                  <a:pt x="53579" y="17859"/>
                </a:lnTo>
                <a:lnTo>
                  <a:pt x="5357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429500" y="27682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625953" y="410766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26789"/>
                </a:lnTo>
                <a:lnTo>
                  <a:pt x="35719" y="53578"/>
                </a:lnTo>
                <a:lnTo>
                  <a:pt x="35719" y="80367"/>
                </a:lnTo>
                <a:lnTo>
                  <a:pt x="35719" y="107156"/>
                </a:lnTo>
                <a:lnTo>
                  <a:pt x="3571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79531" y="294680"/>
            <a:ext cx="80368" cy="71438"/>
          </a:xfrm>
          <a:custGeom>
            <a:avLst/>
            <a:gdLst/>
            <a:ahLst/>
            <a:cxnLst/>
            <a:rect l="0" t="0" r="0" b="0"/>
            <a:pathLst>
              <a:path w="80368" h="7143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17860" y="44648"/>
                </a:lnTo>
                <a:lnTo>
                  <a:pt x="26789" y="53578"/>
                </a:lnTo>
                <a:lnTo>
                  <a:pt x="44649" y="6250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71437"/>
                </a:lnTo>
                <a:lnTo>
                  <a:pt x="80367" y="71437"/>
                </a:lnTo>
                <a:lnTo>
                  <a:pt x="80367" y="62507"/>
                </a:lnTo>
                <a:lnTo>
                  <a:pt x="80367" y="53578"/>
                </a:lnTo>
                <a:lnTo>
                  <a:pt x="71438" y="35718"/>
                </a:lnTo>
                <a:lnTo>
                  <a:pt x="71438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43813" y="160734"/>
            <a:ext cx="35719" cy="26790"/>
          </a:xfrm>
          <a:custGeom>
            <a:avLst/>
            <a:gdLst/>
            <a:ahLst/>
            <a:cxnLst/>
            <a:rect l="0" t="0" r="0" b="0"/>
            <a:pathLst>
              <a:path w="35719" h="26790">
                <a:moveTo>
                  <a:pt x="26789" y="26789"/>
                </a:moveTo>
                <a:lnTo>
                  <a:pt x="1785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813477" y="258961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8929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849195" y="196453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7143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33945"/>
                </a:lnTo>
                <a:lnTo>
                  <a:pt x="5357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920633" y="169664"/>
            <a:ext cx="53579" cy="133946"/>
          </a:xfrm>
          <a:custGeom>
            <a:avLst/>
            <a:gdLst/>
            <a:ahLst/>
            <a:cxnLst/>
            <a:rect l="0" t="0" r="0" b="0"/>
            <a:pathLst>
              <a:path w="53579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35719" y="71438"/>
                </a:lnTo>
                <a:lnTo>
                  <a:pt x="44648" y="98227"/>
                </a:lnTo>
                <a:lnTo>
                  <a:pt x="53578" y="116086"/>
                </a:lnTo>
                <a:lnTo>
                  <a:pt x="5357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04547" y="0"/>
            <a:ext cx="214313" cy="401837"/>
          </a:xfrm>
          <a:custGeom>
            <a:avLst/>
            <a:gdLst/>
            <a:ahLst/>
            <a:cxnLst/>
            <a:rect l="0" t="0" r="0" b="0"/>
            <a:pathLst>
              <a:path w="214313" h="401837">
                <a:moveTo>
                  <a:pt x="26789" y="35719"/>
                </a:moveTo>
                <a:lnTo>
                  <a:pt x="26789" y="2678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17859"/>
                </a:lnTo>
                <a:lnTo>
                  <a:pt x="62508" y="35719"/>
                </a:lnTo>
                <a:lnTo>
                  <a:pt x="89297" y="62508"/>
                </a:lnTo>
                <a:lnTo>
                  <a:pt x="151805" y="133945"/>
                </a:lnTo>
                <a:lnTo>
                  <a:pt x="187523" y="214312"/>
                </a:lnTo>
                <a:lnTo>
                  <a:pt x="214312" y="285750"/>
                </a:lnTo>
                <a:lnTo>
                  <a:pt x="205383" y="348258"/>
                </a:lnTo>
                <a:lnTo>
                  <a:pt x="187523" y="392906"/>
                </a:lnTo>
                <a:lnTo>
                  <a:pt x="178594" y="401836"/>
                </a:lnTo>
                <a:lnTo>
                  <a:pt x="178594" y="392906"/>
                </a:lnTo>
                <a:lnTo>
                  <a:pt x="178594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179344" y="1964531"/>
            <a:ext cx="1321595" cy="98228"/>
          </a:xfrm>
          <a:custGeom>
            <a:avLst/>
            <a:gdLst/>
            <a:ahLst/>
            <a:cxnLst/>
            <a:rect l="0" t="0" r="0" b="0"/>
            <a:pathLst>
              <a:path w="1321595" h="98228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17859" y="98227"/>
                </a:lnTo>
                <a:lnTo>
                  <a:pt x="35719" y="98227"/>
                </a:lnTo>
                <a:lnTo>
                  <a:pt x="62508" y="98227"/>
                </a:lnTo>
                <a:lnTo>
                  <a:pt x="98226" y="98227"/>
                </a:lnTo>
                <a:lnTo>
                  <a:pt x="142875" y="89297"/>
                </a:lnTo>
                <a:lnTo>
                  <a:pt x="187523" y="89297"/>
                </a:lnTo>
                <a:lnTo>
                  <a:pt x="250031" y="80367"/>
                </a:lnTo>
                <a:lnTo>
                  <a:pt x="312539" y="71438"/>
                </a:lnTo>
                <a:lnTo>
                  <a:pt x="383976" y="71438"/>
                </a:lnTo>
                <a:lnTo>
                  <a:pt x="455414" y="62508"/>
                </a:lnTo>
                <a:lnTo>
                  <a:pt x="535781" y="62508"/>
                </a:lnTo>
                <a:lnTo>
                  <a:pt x="607219" y="62508"/>
                </a:lnTo>
                <a:lnTo>
                  <a:pt x="687586" y="71438"/>
                </a:lnTo>
                <a:lnTo>
                  <a:pt x="767953" y="71438"/>
                </a:lnTo>
                <a:lnTo>
                  <a:pt x="848320" y="71438"/>
                </a:lnTo>
                <a:lnTo>
                  <a:pt x="928687" y="71438"/>
                </a:lnTo>
                <a:lnTo>
                  <a:pt x="1009054" y="62508"/>
                </a:lnTo>
                <a:lnTo>
                  <a:pt x="1080492" y="53578"/>
                </a:lnTo>
                <a:lnTo>
                  <a:pt x="1143000" y="44648"/>
                </a:lnTo>
                <a:lnTo>
                  <a:pt x="1205508" y="44648"/>
                </a:lnTo>
                <a:lnTo>
                  <a:pt x="1250156" y="35719"/>
                </a:lnTo>
                <a:lnTo>
                  <a:pt x="1285875" y="26789"/>
                </a:lnTo>
                <a:lnTo>
                  <a:pt x="1312664" y="17859"/>
                </a:lnTo>
                <a:lnTo>
                  <a:pt x="1321594" y="0"/>
                </a:lnTo>
                <a:lnTo>
                  <a:pt x="1321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27539" y="3643312"/>
            <a:ext cx="1125142" cy="160735"/>
          </a:xfrm>
          <a:custGeom>
            <a:avLst/>
            <a:gdLst/>
            <a:ahLst/>
            <a:cxnLst/>
            <a:rect l="0" t="0" r="0" b="0"/>
            <a:pathLst>
              <a:path w="1125142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8" y="160734"/>
                </a:lnTo>
                <a:lnTo>
                  <a:pt x="89297" y="160734"/>
                </a:lnTo>
                <a:lnTo>
                  <a:pt x="107156" y="160734"/>
                </a:lnTo>
                <a:lnTo>
                  <a:pt x="125016" y="160734"/>
                </a:lnTo>
                <a:lnTo>
                  <a:pt x="142875" y="160734"/>
                </a:lnTo>
                <a:lnTo>
                  <a:pt x="169664" y="160734"/>
                </a:lnTo>
                <a:lnTo>
                  <a:pt x="187524" y="160734"/>
                </a:lnTo>
                <a:lnTo>
                  <a:pt x="214313" y="160734"/>
                </a:lnTo>
                <a:lnTo>
                  <a:pt x="250031" y="151805"/>
                </a:lnTo>
                <a:lnTo>
                  <a:pt x="285750" y="142875"/>
                </a:lnTo>
                <a:lnTo>
                  <a:pt x="312539" y="133945"/>
                </a:lnTo>
                <a:lnTo>
                  <a:pt x="348258" y="125016"/>
                </a:lnTo>
                <a:lnTo>
                  <a:pt x="383977" y="116086"/>
                </a:lnTo>
                <a:lnTo>
                  <a:pt x="419695" y="107156"/>
                </a:lnTo>
                <a:lnTo>
                  <a:pt x="455414" y="107156"/>
                </a:lnTo>
                <a:lnTo>
                  <a:pt x="491133" y="98227"/>
                </a:lnTo>
                <a:lnTo>
                  <a:pt x="526852" y="98227"/>
                </a:lnTo>
                <a:lnTo>
                  <a:pt x="562570" y="98227"/>
                </a:lnTo>
                <a:lnTo>
                  <a:pt x="589359" y="98227"/>
                </a:lnTo>
                <a:lnTo>
                  <a:pt x="625078" y="98227"/>
                </a:lnTo>
                <a:lnTo>
                  <a:pt x="660797" y="98227"/>
                </a:lnTo>
                <a:lnTo>
                  <a:pt x="687586" y="107156"/>
                </a:lnTo>
                <a:lnTo>
                  <a:pt x="714375" y="107156"/>
                </a:lnTo>
                <a:lnTo>
                  <a:pt x="741164" y="107156"/>
                </a:lnTo>
                <a:lnTo>
                  <a:pt x="767953" y="116086"/>
                </a:lnTo>
                <a:lnTo>
                  <a:pt x="785813" y="125016"/>
                </a:lnTo>
                <a:lnTo>
                  <a:pt x="812602" y="125016"/>
                </a:lnTo>
                <a:lnTo>
                  <a:pt x="839391" y="133945"/>
                </a:lnTo>
                <a:lnTo>
                  <a:pt x="866180" y="133945"/>
                </a:lnTo>
                <a:lnTo>
                  <a:pt x="884039" y="142875"/>
                </a:lnTo>
                <a:lnTo>
                  <a:pt x="910828" y="142875"/>
                </a:lnTo>
                <a:lnTo>
                  <a:pt x="937617" y="142875"/>
                </a:lnTo>
                <a:lnTo>
                  <a:pt x="955477" y="142875"/>
                </a:lnTo>
                <a:lnTo>
                  <a:pt x="982266" y="142875"/>
                </a:lnTo>
                <a:lnTo>
                  <a:pt x="1000125" y="142875"/>
                </a:lnTo>
                <a:lnTo>
                  <a:pt x="1026914" y="142875"/>
                </a:lnTo>
                <a:lnTo>
                  <a:pt x="1044774" y="142875"/>
                </a:lnTo>
                <a:lnTo>
                  <a:pt x="1062633" y="142875"/>
                </a:lnTo>
                <a:lnTo>
                  <a:pt x="1080492" y="142875"/>
                </a:lnTo>
                <a:lnTo>
                  <a:pt x="1089422" y="142875"/>
                </a:lnTo>
                <a:lnTo>
                  <a:pt x="1098352" y="151805"/>
                </a:lnTo>
                <a:lnTo>
                  <a:pt x="1098352" y="151805"/>
                </a:lnTo>
                <a:lnTo>
                  <a:pt x="1107281" y="151805"/>
                </a:lnTo>
                <a:lnTo>
                  <a:pt x="1107281" y="151805"/>
                </a:lnTo>
                <a:lnTo>
                  <a:pt x="1107281" y="151805"/>
                </a:lnTo>
                <a:lnTo>
                  <a:pt x="1116211" y="151805"/>
                </a:lnTo>
                <a:lnTo>
                  <a:pt x="1116211" y="151805"/>
                </a:lnTo>
                <a:lnTo>
                  <a:pt x="1116211" y="142875"/>
                </a:lnTo>
                <a:lnTo>
                  <a:pt x="1125141" y="133945"/>
                </a:lnTo>
                <a:lnTo>
                  <a:pt x="1125141" y="133945"/>
                </a:lnTo>
                <a:lnTo>
                  <a:pt x="1125141" y="125016"/>
                </a:lnTo>
                <a:lnTo>
                  <a:pt x="1125141" y="116086"/>
                </a:lnTo>
                <a:lnTo>
                  <a:pt x="1116211" y="116086"/>
                </a:lnTo>
                <a:lnTo>
                  <a:pt x="1107281" y="116086"/>
                </a:lnTo>
                <a:lnTo>
                  <a:pt x="1107281" y="107156"/>
                </a:lnTo>
                <a:lnTo>
                  <a:pt x="1098352" y="107156"/>
                </a:lnTo>
                <a:lnTo>
                  <a:pt x="1098352" y="89297"/>
                </a:lnTo>
                <a:lnTo>
                  <a:pt x="1098352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018234" y="4509492"/>
            <a:ext cx="53580" cy="53579"/>
          </a:xfrm>
          <a:custGeom>
            <a:avLst/>
            <a:gdLst/>
            <a:ahLst/>
            <a:cxnLst/>
            <a:rect l="0" t="0" r="0" b="0"/>
            <a:pathLst>
              <a:path w="53580" h="53579">
                <a:moveTo>
                  <a:pt x="53579" y="53578"/>
                </a:moveTo>
                <a:lnTo>
                  <a:pt x="44649" y="53578"/>
                </a:lnTo>
                <a:lnTo>
                  <a:pt x="44649" y="53578"/>
                </a:lnTo>
                <a:lnTo>
                  <a:pt x="35719" y="53578"/>
                </a:lnTo>
                <a:lnTo>
                  <a:pt x="17860" y="44648"/>
                </a:lnTo>
                <a:lnTo>
                  <a:pt x="17860" y="44648"/>
                </a:lnTo>
                <a:lnTo>
                  <a:pt x="893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02273" y="4580929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8930" y="35719"/>
                </a:move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30961" y="4616648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34320" y="5223867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0" y="26789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79094" y="5322094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54203" y="5464969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4464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223617" y="5813226"/>
            <a:ext cx="44650" cy="71438"/>
          </a:xfrm>
          <a:custGeom>
            <a:avLst/>
            <a:gdLst/>
            <a:ahLst/>
            <a:cxnLst/>
            <a:rect l="0" t="0" r="0" b="0"/>
            <a:pathLst>
              <a:path w="44650" h="71438">
                <a:moveTo>
                  <a:pt x="17860" y="17859"/>
                </a:move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62508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on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of our slides a least for a while will be generated from our Text</a:t>
            </a:r>
          </a:p>
          <a:p>
            <a:r>
              <a:rPr lang="en-US" dirty="0"/>
              <a:t>Jorgensen, Paul C. (2011-07-16). Software Testing </a:t>
            </a:r>
            <a:r>
              <a:rPr lang="en-US" dirty="0" err="1" smtClean="0"/>
              <a:t>Auerbach</a:t>
            </a:r>
            <a:r>
              <a:rPr lang="en-US" dirty="0" smtClean="0"/>
              <a:t> </a:t>
            </a:r>
            <a:r>
              <a:rPr lang="en-US" dirty="0"/>
              <a:t>Publications. Kindle Edition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abbreviated reference at the bottom of the slides will be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Jorgensen, Paul C. </a:t>
            </a:r>
            <a:r>
              <a:rPr lang="en-US" dirty="0" smtClean="0"/>
              <a:t>Software Testing, </a:t>
            </a:r>
            <a:r>
              <a:rPr lang="en-US" dirty="0" err="1" smtClean="0"/>
              <a:t>Auerbach</a:t>
            </a:r>
            <a:r>
              <a:rPr lang="en-US" dirty="0" smtClean="0"/>
              <a:t> Publications” and sometimes maybe even a shortened version of this</a:t>
            </a:r>
          </a:p>
          <a:p>
            <a:pPr lvl="1"/>
            <a:r>
              <a:rPr lang="en-US" dirty="0" smtClean="0"/>
              <a:t>“Software Testing-Jorgensen 2011”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0796" y="6244211"/>
            <a:ext cx="4332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Jorgensen, Paul C. (2011-07-16). Software Testing </a:t>
            </a:r>
          </a:p>
          <a:p>
            <a:r>
              <a:rPr lang="en-US" sz="1600" dirty="0" err="1" smtClean="0"/>
              <a:t>Auerbach</a:t>
            </a:r>
            <a:r>
              <a:rPr lang="en-US" sz="1600" dirty="0" smtClean="0"/>
              <a:t> Publications. Kindle Edition.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78600" y="2348640"/>
              <a:ext cx="7626240" cy="3929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240" y="2339280"/>
                <a:ext cx="7644960" cy="39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2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8624"/>
            <a:ext cx="6067425" cy="5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188148" y="5625702"/>
            <a:ext cx="428626" cy="482204"/>
          </a:xfrm>
          <a:custGeom>
            <a:avLst/>
            <a:gdLst/>
            <a:ahLst/>
            <a:cxnLst/>
            <a:rect l="0" t="0" r="0" b="0"/>
            <a:pathLst>
              <a:path w="428626" h="48220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26789"/>
                </a:lnTo>
                <a:lnTo>
                  <a:pt x="35719" y="35719"/>
                </a:lnTo>
                <a:lnTo>
                  <a:pt x="44649" y="53578"/>
                </a:lnTo>
                <a:lnTo>
                  <a:pt x="71438" y="71438"/>
                </a:lnTo>
                <a:lnTo>
                  <a:pt x="89297" y="98227"/>
                </a:lnTo>
                <a:lnTo>
                  <a:pt x="116086" y="116086"/>
                </a:lnTo>
                <a:lnTo>
                  <a:pt x="142875" y="142875"/>
                </a:lnTo>
                <a:lnTo>
                  <a:pt x="169665" y="160735"/>
                </a:lnTo>
                <a:lnTo>
                  <a:pt x="196454" y="178594"/>
                </a:lnTo>
                <a:lnTo>
                  <a:pt x="223243" y="187524"/>
                </a:lnTo>
                <a:lnTo>
                  <a:pt x="250032" y="205383"/>
                </a:lnTo>
                <a:lnTo>
                  <a:pt x="276821" y="223243"/>
                </a:lnTo>
                <a:lnTo>
                  <a:pt x="312540" y="232172"/>
                </a:lnTo>
                <a:lnTo>
                  <a:pt x="339329" y="250032"/>
                </a:lnTo>
                <a:lnTo>
                  <a:pt x="366118" y="267891"/>
                </a:lnTo>
                <a:lnTo>
                  <a:pt x="383977" y="285750"/>
                </a:lnTo>
                <a:lnTo>
                  <a:pt x="401836" y="294680"/>
                </a:lnTo>
                <a:lnTo>
                  <a:pt x="410766" y="303610"/>
                </a:lnTo>
                <a:lnTo>
                  <a:pt x="419696" y="321469"/>
                </a:lnTo>
                <a:lnTo>
                  <a:pt x="419696" y="321469"/>
                </a:lnTo>
                <a:lnTo>
                  <a:pt x="428625" y="321469"/>
                </a:lnTo>
                <a:lnTo>
                  <a:pt x="428625" y="330399"/>
                </a:lnTo>
                <a:lnTo>
                  <a:pt x="419696" y="330399"/>
                </a:lnTo>
                <a:lnTo>
                  <a:pt x="410766" y="339328"/>
                </a:lnTo>
                <a:lnTo>
                  <a:pt x="401836" y="348258"/>
                </a:lnTo>
                <a:lnTo>
                  <a:pt x="375047" y="348258"/>
                </a:lnTo>
                <a:lnTo>
                  <a:pt x="357188" y="375047"/>
                </a:lnTo>
                <a:lnTo>
                  <a:pt x="330399" y="392907"/>
                </a:lnTo>
                <a:lnTo>
                  <a:pt x="294680" y="419696"/>
                </a:lnTo>
                <a:lnTo>
                  <a:pt x="267891" y="446485"/>
                </a:lnTo>
                <a:lnTo>
                  <a:pt x="241102" y="464344"/>
                </a:lnTo>
                <a:lnTo>
                  <a:pt x="214313" y="482203"/>
                </a:lnTo>
                <a:lnTo>
                  <a:pt x="205383" y="482203"/>
                </a:lnTo>
                <a:lnTo>
                  <a:pt x="196454" y="473274"/>
                </a:lnTo>
                <a:lnTo>
                  <a:pt x="196454" y="4732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313289" y="4991695"/>
            <a:ext cx="375048" cy="482204"/>
          </a:xfrm>
          <a:custGeom>
            <a:avLst/>
            <a:gdLst/>
            <a:ahLst/>
            <a:cxnLst/>
            <a:rect l="0" t="0" r="0" b="0"/>
            <a:pathLst>
              <a:path w="375048" h="482204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7" y="26789"/>
                </a:lnTo>
                <a:lnTo>
                  <a:pt x="107156" y="26789"/>
                </a:lnTo>
                <a:lnTo>
                  <a:pt x="142875" y="35719"/>
                </a:lnTo>
                <a:lnTo>
                  <a:pt x="169664" y="44649"/>
                </a:lnTo>
                <a:lnTo>
                  <a:pt x="205383" y="53578"/>
                </a:lnTo>
                <a:lnTo>
                  <a:pt x="241102" y="53578"/>
                </a:lnTo>
                <a:lnTo>
                  <a:pt x="267891" y="62508"/>
                </a:lnTo>
                <a:lnTo>
                  <a:pt x="294680" y="71438"/>
                </a:lnTo>
                <a:lnTo>
                  <a:pt x="312539" y="80368"/>
                </a:lnTo>
                <a:lnTo>
                  <a:pt x="339328" y="89297"/>
                </a:lnTo>
                <a:lnTo>
                  <a:pt x="348258" y="98227"/>
                </a:lnTo>
                <a:lnTo>
                  <a:pt x="357188" y="98227"/>
                </a:lnTo>
                <a:lnTo>
                  <a:pt x="366117" y="107157"/>
                </a:lnTo>
                <a:lnTo>
                  <a:pt x="375047" y="116086"/>
                </a:lnTo>
                <a:lnTo>
                  <a:pt x="375047" y="125016"/>
                </a:lnTo>
                <a:lnTo>
                  <a:pt x="375047" y="125016"/>
                </a:lnTo>
                <a:lnTo>
                  <a:pt x="375047" y="125016"/>
                </a:lnTo>
                <a:lnTo>
                  <a:pt x="375047" y="125016"/>
                </a:lnTo>
                <a:lnTo>
                  <a:pt x="375047" y="133946"/>
                </a:lnTo>
                <a:lnTo>
                  <a:pt x="375047" y="133946"/>
                </a:lnTo>
                <a:lnTo>
                  <a:pt x="375047" y="142875"/>
                </a:lnTo>
                <a:lnTo>
                  <a:pt x="366117" y="151805"/>
                </a:lnTo>
                <a:lnTo>
                  <a:pt x="357188" y="169664"/>
                </a:lnTo>
                <a:lnTo>
                  <a:pt x="348258" y="187524"/>
                </a:lnTo>
                <a:lnTo>
                  <a:pt x="339328" y="214313"/>
                </a:lnTo>
                <a:lnTo>
                  <a:pt x="312539" y="250032"/>
                </a:lnTo>
                <a:lnTo>
                  <a:pt x="294680" y="285750"/>
                </a:lnTo>
                <a:lnTo>
                  <a:pt x="258961" y="321469"/>
                </a:lnTo>
                <a:lnTo>
                  <a:pt x="223242" y="366118"/>
                </a:lnTo>
                <a:lnTo>
                  <a:pt x="187524" y="401836"/>
                </a:lnTo>
                <a:lnTo>
                  <a:pt x="151805" y="428625"/>
                </a:lnTo>
                <a:lnTo>
                  <a:pt x="125016" y="455414"/>
                </a:lnTo>
                <a:lnTo>
                  <a:pt x="107156" y="473274"/>
                </a:lnTo>
                <a:lnTo>
                  <a:pt x="98227" y="473274"/>
                </a:lnTo>
                <a:lnTo>
                  <a:pt x="107156" y="482203"/>
                </a:lnTo>
                <a:lnTo>
                  <a:pt x="116086" y="482203"/>
                </a:lnTo>
                <a:lnTo>
                  <a:pt x="133945" y="473274"/>
                </a:lnTo>
                <a:lnTo>
                  <a:pt x="142875" y="455414"/>
                </a:lnTo>
                <a:lnTo>
                  <a:pt x="151805" y="428625"/>
                </a:lnTo>
                <a:lnTo>
                  <a:pt x="151805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12852" y="5063133"/>
            <a:ext cx="366118" cy="89298"/>
          </a:xfrm>
          <a:custGeom>
            <a:avLst/>
            <a:gdLst/>
            <a:ahLst/>
            <a:cxnLst/>
            <a:rect l="0" t="0" r="0" b="0"/>
            <a:pathLst>
              <a:path w="366118" h="89298">
                <a:moveTo>
                  <a:pt x="214312" y="62508"/>
                </a:moveTo>
                <a:lnTo>
                  <a:pt x="214312" y="62508"/>
                </a:lnTo>
                <a:lnTo>
                  <a:pt x="214312" y="62508"/>
                </a:lnTo>
                <a:lnTo>
                  <a:pt x="205382" y="62508"/>
                </a:lnTo>
                <a:lnTo>
                  <a:pt x="196453" y="62508"/>
                </a:lnTo>
                <a:lnTo>
                  <a:pt x="178593" y="62508"/>
                </a:lnTo>
                <a:lnTo>
                  <a:pt x="160734" y="53578"/>
                </a:lnTo>
                <a:lnTo>
                  <a:pt x="142875" y="44648"/>
                </a:lnTo>
                <a:lnTo>
                  <a:pt x="116086" y="26789"/>
                </a:lnTo>
                <a:lnTo>
                  <a:pt x="89296" y="17859"/>
                </a:lnTo>
                <a:lnTo>
                  <a:pt x="62507" y="8930"/>
                </a:lnTo>
                <a:lnTo>
                  <a:pt x="44648" y="0"/>
                </a:lnTo>
                <a:lnTo>
                  <a:pt x="2678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35719"/>
                </a:lnTo>
                <a:lnTo>
                  <a:pt x="71437" y="44648"/>
                </a:lnTo>
                <a:lnTo>
                  <a:pt x="98226" y="53578"/>
                </a:lnTo>
                <a:lnTo>
                  <a:pt x="133945" y="62508"/>
                </a:lnTo>
                <a:lnTo>
                  <a:pt x="169664" y="62508"/>
                </a:lnTo>
                <a:lnTo>
                  <a:pt x="205382" y="71437"/>
                </a:lnTo>
                <a:lnTo>
                  <a:pt x="241101" y="71437"/>
                </a:lnTo>
                <a:lnTo>
                  <a:pt x="267890" y="71437"/>
                </a:lnTo>
                <a:lnTo>
                  <a:pt x="294679" y="71437"/>
                </a:lnTo>
                <a:lnTo>
                  <a:pt x="312539" y="71437"/>
                </a:lnTo>
                <a:lnTo>
                  <a:pt x="339328" y="80367"/>
                </a:lnTo>
                <a:lnTo>
                  <a:pt x="348257" y="80367"/>
                </a:lnTo>
                <a:lnTo>
                  <a:pt x="357187" y="89297"/>
                </a:lnTo>
                <a:lnTo>
                  <a:pt x="366117" y="89297"/>
                </a:lnTo>
                <a:lnTo>
                  <a:pt x="366117" y="89297"/>
                </a:lnTo>
                <a:lnTo>
                  <a:pt x="366117" y="80367"/>
                </a:lnTo>
                <a:lnTo>
                  <a:pt x="36611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18234" y="5045273"/>
            <a:ext cx="160736" cy="169666"/>
          </a:xfrm>
          <a:custGeom>
            <a:avLst/>
            <a:gdLst/>
            <a:ahLst/>
            <a:cxnLst/>
            <a:rect l="0" t="0" r="0" b="0"/>
            <a:pathLst>
              <a:path w="160736" h="169666">
                <a:moveTo>
                  <a:pt x="8930" y="169665"/>
                </a:moveTo>
                <a:lnTo>
                  <a:pt x="8930" y="169665"/>
                </a:lnTo>
                <a:lnTo>
                  <a:pt x="0" y="169665"/>
                </a:lnTo>
                <a:lnTo>
                  <a:pt x="0" y="169665"/>
                </a:lnTo>
                <a:lnTo>
                  <a:pt x="8930" y="169665"/>
                </a:lnTo>
                <a:lnTo>
                  <a:pt x="17860" y="169665"/>
                </a:lnTo>
                <a:lnTo>
                  <a:pt x="35719" y="160735"/>
                </a:lnTo>
                <a:lnTo>
                  <a:pt x="53579" y="151805"/>
                </a:lnTo>
                <a:lnTo>
                  <a:pt x="80368" y="142875"/>
                </a:lnTo>
                <a:lnTo>
                  <a:pt x="107157" y="133946"/>
                </a:lnTo>
                <a:lnTo>
                  <a:pt x="125016" y="125016"/>
                </a:lnTo>
                <a:lnTo>
                  <a:pt x="142875" y="116086"/>
                </a:lnTo>
                <a:lnTo>
                  <a:pt x="160735" y="107157"/>
                </a:lnTo>
                <a:lnTo>
                  <a:pt x="160735" y="98227"/>
                </a:lnTo>
                <a:lnTo>
                  <a:pt x="160735" y="89297"/>
                </a:lnTo>
                <a:lnTo>
                  <a:pt x="142875" y="71438"/>
                </a:lnTo>
                <a:lnTo>
                  <a:pt x="116086" y="53579"/>
                </a:lnTo>
                <a:lnTo>
                  <a:pt x="80368" y="35719"/>
                </a:lnTo>
                <a:lnTo>
                  <a:pt x="53579" y="26790"/>
                </a:lnTo>
                <a:lnTo>
                  <a:pt x="3571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Domain and Range f: D </a:t>
            </a:r>
            <a:r>
              <a:rPr lang="en-US" dirty="0" smtClean="0">
                <a:sym typeface="Wingdings" pitchFamily="2" charset="2"/>
              </a:rPr>
              <a:t> R </a:t>
            </a:r>
          </a:p>
          <a:p>
            <a:r>
              <a:rPr lang="en-US" dirty="0" smtClean="0">
                <a:sym typeface="Wingdings" pitchFamily="2" charset="2"/>
              </a:rPr>
              <a:t>Types of functions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Onto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Into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One-to-one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Many-to-one</a:t>
            </a:r>
          </a:p>
          <a:p>
            <a:r>
              <a:rPr lang="en-US" dirty="0" smtClean="0">
                <a:sym typeface="Wingdings" pitchFamily="2" charset="2"/>
              </a:rPr>
              <a:t>Composition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902148" y="1866304"/>
            <a:ext cx="8931" cy="80369"/>
          </a:xfrm>
          <a:custGeom>
            <a:avLst/>
            <a:gdLst/>
            <a:ahLst/>
            <a:cxnLst/>
            <a:rect l="0" t="0" r="0" b="0"/>
            <a:pathLst>
              <a:path w="8931" h="80369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26790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0" y="80368"/>
                </a:lnTo>
                <a:lnTo>
                  <a:pt x="0" y="62508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66430" y="1678781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91445" y="1705570"/>
            <a:ext cx="71439" cy="357189"/>
          </a:xfrm>
          <a:custGeom>
            <a:avLst/>
            <a:gdLst/>
            <a:ahLst/>
            <a:cxnLst/>
            <a:rect l="0" t="0" r="0" b="0"/>
            <a:pathLst>
              <a:path w="71439" h="357189">
                <a:moveTo>
                  <a:pt x="62508" y="62508"/>
                </a:moveTo>
                <a:lnTo>
                  <a:pt x="53578" y="53578"/>
                </a:lnTo>
                <a:lnTo>
                  <a:pt x="53578" y="44649"/>
                </a:lnTo>
                <a:lnTo>
                  <a:pt x="4464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35719" y="62508"/>
                </a:lnTo>
                <a:lnTo>
                  <a:pt x="44649" y="107156"/>
                </a:lnTo>
                <a:lnTo>
                  <a:pt x="53578" y="151805"/>
                </a:lnTo>
                <a:lnTo>
                  <a:pt x="62508" y="205383"/>
                </a:lnTo>
                <a:lnTo>
                  <a:pt x="71438" y="250031"/>
                </a:lnTo>
                <a:lnTo>
                  <a:pt x="71438" y="285750"/>
                </a:lnTo>
                <a:lnTo>
                  <a:pt x="71438" y="321469"/>
                </a:lnTo>
                <a:lnTo>
                  <a:pt x="71438" y="339328"/>
                </a:lnTo>
                <a:lnTo>
                  <a:pt x="62508" y="348258"/>
                </a:lnTo>
                <a:lnTo>
                  <a:pt x="44649" y="357188"/>
                </a:lnTo>
                <a:lnTo>
                  <a:pt x="26789" y="348258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20008" y="1866304"/>
            <a:ext cx="250032" cy="35720"/>
          </a:xfrm>
          <a:custGeom>
            <a:avLst/>
            <a:gdLst/>
            <a:ahLst/>
            <a:cxnLst/>
            <a:rect l="0" t="0" r="0" b="0"/>
            <a:pathLst>
              <a:path w="250032" h="3572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62508" y="0"/>
                </a:lnTo>
                <a:lnTo>
                  <a:pt x="98226" y="8930"/>
                </a:lnTo>
                <a:lnTo>
                  <a:pt x="133945" y="17860"/>
                </a:lnTo>
                <a:lnTo>
                  <a:pt x="178594" y="26790"/>
                </a:lnTo>
                <a:lnTo>
                  <a:pt x="205383" y="35719"/>
                </a:lnTo>
                <a:lnTo>
                  <a:pt x="232172" y="35719"/>
                </a:lnTo>
                <a:lnTo>
                  <a:pt x="241101" y="35719"/>
                </a:lnTo>
                <a:lnTo>
                  <a:pt x="250031" y="26790"/>
                </a:lnTo>
                <a:lnTo>
                  <a:pt x="250031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54016" y="1651992"/>
            <a:ext cx="178594" cy="419696"/>
          </a:xfrm>
          <a:custGeom>
            <a:avLst/>
            <a:gdLst/>
            <a:ahLst/>
            <a:cxnLst/>
            <a:rect l="0" t="0" r="0" b="0"/>
            <a:pathLst>
              <a:path w="178594" h="419696">
                <a:moveTo>
                  <a:pt x="80367" y="0"/>
                </a:move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35718" y="26789"/>
                </a:lnTo>
                <a:lnTo>
                  <a:pt x="26789" y="44648"/>
                </a:lnTo>
                <a:lnTo>
                  <a:pt x="8929" y="89297"/>
                </a:lnTo>
                <a:lnTo>
                  <a:pt x="0" y="142875"/>
                </a:lnTo>
                <a:lnTo>
                  <a:pt x="0" y="205383"/>
                </a:lnTo>
                <a:lnTo>
                  <a:pt x="0" y="276820"/>
                </a:lnTo>
                <a:lnTo>
                  <a:pt x="26789" y="330398"/>
                </a:lnTo>
                <a:lnTo>
                  <a:pt x="44648" y="375047"/>
                </a:lnTo>
                <a:lnTo>
                  <a:pt x="80367" y="401836"/>
                </a:lnTo>
                <a:lnTo>
                  <a:pt x="107156" y="419695"/>
                </a:lnTo>
                <a:lnTo>
                  <a:pt x="133945" y="419695"/>
                </a:lnTo>
                <a:lnTo>
                  <a:pt x="160734" y="401836"/>
                </a:lnTo>
                <a:lnTo>
                  <a:pt x="178593" y="383977"/>
                </a:lnTo>
                <a:lnTo>
                  <a:pt x="178593" y="348258"/>
                </a:lnTo>
                <a:lnTo>
                  <a:pt x="178593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87961" y="1794867"/>
            <a:ext cx="232173" cy="223243"/>
          </a:xfrm>
          <a:custGeom>
            <a:avLst/>
            <a:gdLst/>
            <a:ahLst/>
            <a:cxnLst/>
            <a:rect l="0" t="0" r="0" b="0"/>
            <a:pathLst>
              <a:path w="232173" h="223243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35719"/>
                </a:lnTo>
                <a:lnTo>
                  <a:pt x="62508" y="62508"/>
                </a:lnTo>
                <a:lnTo>
                  <a:pt x="89297" y="98227"/>
                </a:lnTo>
                <a:lnTo>
                  <a:pt x="125016" y="133945"/>
                </a:lnTo>
                <a:lnTo>
                  <a:pt x="151805" y="160734"/>
                </a:lnTo>
                <a:lnTo>
                  <a:pt x="178594" y="187523"/>
                </a:lnTo>
                <a:lnTo>
                  <a:pt x="196453" y="205383"/>
                </a:lnTo>
                <a:lnTo>
                  <a:pt x="214312" y="223242"/>
                </a:lnTo>
                <a:lnTo>
                  <a:pt x="223242" y="223242"/>
                </a:lnTo>
                <a:lnTo>
                  <a:pt x="232172" y="223242"/>
                </a:lnTo>
                <a:lnTo>
                  <a:pt x="232172" y="205383"/>
                </a:lnTo>
                <a:lnTo>
                  <a:pt x="232172" y="178594"/>
                </a:lnTo>
                <a:lnTo>
                  <a:pt x="232172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41539" y="1812726"/>
            <a:ext cx="107157" cy="250033"/>
          </a:xfrm>
          <a:custGeom>
            <a:avLst/>
            <a:gdLst/>
            <a:ahLst/>
            <a:cxnLst/>
            <a:rect l="0" t="0" r="0" b="0"/>
            <a:pathLst>
              <a:path w="107157" h="250033">
                <a:moveTo>
                  <a:pt x="107156" y="0"/>
                </a:moveTo>
                <a:lnTo>
                  <a:pt x="98227" y="26789"/>
                </a:lnTo>
                <a:lnTo>
                  <a:pt x="80367" y="53578"/>
                </a:lnTo>
                <a:lnTo>
                  <a:pt x="53578" y="98227"/>
                </a:lnTo>
                <a:lnTo>
                  <a:pt x="26789" y="151805"/>
                </a:lnTo>
                <a:lnTo>
                  <a:pt x="8930" y="196453"/>
                </a:lnTo>
                <a:lnTo>
                  <a:pt x="0" y="223243"/>
                </a:lnTo>
                <a:lnTo>
                  <a:pt x="0" y="250032"/>
                </a:lnTo>
                <a:lnTo>
                  <a:pt x="8930" y="250032"/>
                </a:lnTo>
                <a:lnTo>
                  <a:pt x="35719" y="241102"/>
                </a:lnTo>
                <a:lnTo>
                  <a:pt x="62508" y="214313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36219" y="20002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73711" y="2000250"/>
            <a:ext cx="62509" cy="169665"/>
          </a:xfrm>
          <a:custGeom>
            <a:avLst/>
            <a:gdLst/>
            <a:ahLst/>
            <a:cxnLst/>
            <a:rect l="0" t="0" r="0" b="0"/>
            <a:pathLst>
              <a:path w="62509" h="169665">
                <a:moveTo>
                  <a:pt x="62508" y="0"/>
                </a:moveTo>
                <a:lnTo>
                  <a:pt x="62508" y="8929"/>
                </a:lnTo>
                <a:lnTo>
                  <a:pt x="62508" y="26789"/>
                </a:lnTo>
                <a:lnTo>
                  <a:pt x="53578" y="53578"/>
                </a:lnTo>
                <a:lnTo>
                  <a:pt x="44648" y="80367"/>
                </a:lnTo>
                <a:lnTo>
                  <a:pt x="35719" y="116086"/>
                </a:lnTo>
                <a:lnTo>
                  <a:pt x="26789" y="142875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61234" y="1768078"/>
            <a:ext cx="178595" cy="357188"/>
          </a:xfrm>
          <a:custGeom>
            <a:avLst/>
            <a:gdLst/>
            <a:ahLst/>
            <a:cxnLst/>
            <a:rect l="0" t="0" r="0" b="0"/>
            <a:pathLst>
              <a:path w="178595" h="35718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17860" y="98226"/>
                </a:lnTo>
                <a:lnTo>
                  <a:pt x="26789" y="125016"/>
                </a:lnTo>
                <a:lnTo>
                  <a:pt x="44649" y="142875"/>
                </a:lnTo>
                <a:lnTo>
                  <a:pt x="62508" y="151805"/>
                </a:lnTo>
                <a:lnTo>
                  <a:pt x="80368" y="160734"/>
                </a:lnTo>
                <a:lnTo>
                  <a:pt x="98227" y="151805"/>
                </a:lnTo>
                <a:lnTo>
                  <a:pt x="107157" y="142875"/>
                </a:lnTo>
                <a:lnTo>
                  <a:pt x="116086" y="116086"/>
                </a:lnTo>
                <a:lnTo>
                  <a:pt x="116086" y="98226"/>
                </a:lnTo>
                <a:lnTo>
                  <a:pt x="116086" y="6250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53578"/>
                </a:lnTo>
                <a:lnTo>
                  <a:pt x="116086" y="98226"/>
                </a:lnTo>
                <a:lnTo>
                  <a:pt x="125016" y="142875"/>
                </a:lnTo>
                <a:lnTo>
                  <a:pt x="133946" y="196453"/>
                </a:lnTo>
                <a:lnTo>
                  <a:pt x="142875" y="250031"/>
                </a:lnTo>
                <a:lnTo>
                  <a:pt x="142875" y="294680"/>
                </a:lnTo>
                <a:lnTo>
                  <a:pt x="151805" y="330398"/>
                </a:lnTo>
                <a:lnTo>
                  <a:pt x="160735" y="348258"/>
                </a:lnTo>
                <a:lnTo>
                  <a:pt x="169664" y="357187"/>
                </a:lnTo>
                <a:lnTo>
                  <a:pt x="169664" y="357187"/>
                </a:lnTo>
                <a:lnTo>
                  <a:pt x="178594" y="339328"/>
                </a:lnTo>
                <a:lnTo>
                  <a:pt x="178594" y="312539"/>
                </a:lnTo>
                <a:lnTo>
                  <a:pt x="178594" y="276820"/>
                </a:lnTo>
                <a:lnTo>
                  <a:pt x="178594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46984" y="1973461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26789"/>
                </a:lnTo>
                <a:lnTo>
                  <a:pt x="17860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00563" y="1607344"/>
            <a:ext cx="160735" cy="526852"/>
          </a:xfrm>
          <a:custGeom>
            <a:avLst/>
            <a:gdLst/>
            <a:ahLst/>
            <a:cxnLst/>
            <a:rect l="0" t="0" r="0" b="0"/>
            <a:pathLst>
              <a:path w="160735" h="526852">
                <a:moveTo>
                  <a:pt x="17859" y="17859"/>
                </a:moveTo>
                <a:lnTo>
                  <a:pt x="17859" y="1785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44648" y="17859"/>
                </a:lnTo>
                <a:lnTo>
                  <a:pt x="71437" y="44648"/>
                </a:lnTo>
                <a:lnTo>
                  <a:pt x="107156" y="89296"/>
                </a:lnTo>
                <a:lnTo>
                  <a:pt x="133945" y="151804"/>
                </a:lnTo>
                <a:lnTo>
                  <a:pt x="151804" y="223242"/>
                </a:lnTo>
                <a:lnTo>
                  <a:pt x="160734" y="303609"/>
                </a:lnTo>
                <a:lnTo>
                  <a:pt x="160734" y="375046"/>
                </a:lnTo>
                <a:lnTo>
                  <a:pt x="142875" y="446484"/>
                </a:lnTo>
                <a:lnTo>
                  <a:pt x="125015" y="491132"/>
                </a:lnTo>
                <a:lnTo>
                  <a:pt x="98226" y="526851"/>
                </a:lnTo>
                <a:lnTo>
                  <a:pt x="80367" y="526851"/>
                </a:lnTo>
                <a:lnTo>
                  <a:pt x="71437" y="500062"/>
                </a:lnTo>
                <a:lnTo>
                  <a:pt x="71437" y="455414"/>
                </a:lnTo>
                <a:lnTo>
                  <a:pt x="71437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66680" y="1696640"/>
            <a:ext cx="750094" cy="357189"/>
          </a:xfrm>
          <a:custGeom>
            <a:avLst/>
            <a:gdLst/>
            <a:ahLst/>
            <a:cxnLst/>
            <a:rect l="0" t="0" r="0" b="0"/>
            <a:pathLst>
              <a:path w="750094" h="357189">
                <a:moveTo>
                  <a:pt x="107156" y="223243"/>
                </a:moveTo>
                <a:lnTo>
                  <a:pt x="107156" y="223243"/>
                </a:lnTo>
                <a:lnTo>
                  <a:pt x="107156" y="223243"/>
                </a:lnTo>
                <a:lnTo>
                  <a:pt x="98226" y="205383"/>
                </a:lnTo>
                <a:lnTo>
                  <a:pt x="98226" y="196454"/>
                </a:lnTo>
                <a:lnTo>
                  <a:pt x="98226" y="178594"/>
                </a:lnTo>
                <a:lnTo>
                  <a:pt x="89297" y="160735"/>
                </a:lnTo>
                <a:lnTo>
                  <a:pt x="80367" y="142875"/>
                </a:lnTo>
                <a:lnTo>
                  <a:pt x="71437" y="125016"/>
                </a:lnTo>
                <a:lnTo>
                  <a:pt x="53578" y="125016"/>
                </a:lnTo>
                <a:lnTo>
                  <a:pt x="44648" y="133946"/>
                </a:lnTo>
                <a:lnTo>
                  <a:pt x="26789" y="160735"/>
                </a:lnTo>
                <a:lnTo>
                  <a:pt x="8929" y="196454"/>
                </a:lnTo>
                <a:lnTo>
                  <a:pt x="0" y="232172"/>
                </a:lnTo>
                <a:lnTo>
                  <a:pt x="0" y="276821"/>
                </a:lnTo>
                <a:lnTo>
                  <a:pt x="0" y="312539"/>
                </a:lnTo>
                <a:lnTo>
                  <a:pt x="8929" y="330399"/>
                </a:lnTo>
                <a:lnTo>
                  <a:pt x="26789" y="348258"/>
                </a:lnTo>
                <a:lnTo>
                  <a:pt x="53578" y="348258"/>
                </a:lnTo>
                <a:lnTo>
                  <a:pt x="80367" y="339329"/>
                </a:lnTo>
                <a:lnTo>
                  <a:pt x="98226" y="321469"/>
                </a:lnTo>
                <a:lnTo>
                  <a:pt x="116086" y="285750"/>
                </a:lnTo>
                <a:lnTo>
                  <a:pt x="133945" y="258961"/>
                </a:lnTo>
                <a:lnTo>
                  <a:pt x="142875" y="214313"/>
                </a:lnTo>
                <a:lnTo>
                  <a:pt x="142875" y="178594"/>
                </a:lnTo>
                <a:lnTo>
                  <a:pt x="142875" y="16073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42875" y="187524"/>
                </a:lnTo>
                <a:lnTo>
                  <a:pt x="142875" y="214313"/>
                </a:lnTo>
                <a:lnTo>
                  <a:pt x="142875" y="250032"/>
                </a:lnTo>
                <a:lnTo>
                  <a:pt x="160734" y="276821"/>
                </a:lnTo>
                <a:lnTo>
                  <a:pt x="169664" y="303610"/>
                </a:lnTo>
                <a:lnTo>
                  <a:pt x="178593" y="321469"/>
                </a:lnTo>
                <a:lnTo>
                  <a:pt x="187523" y="330399"/>
                </a:lnTo>
                <a:lnTo>
                  <a:pt x="205383" y="339329"/>
                </a:lnTo>
                <a:lnTo>
                  <a:pt x="214312" y="330399"/>
                </a:lnTo>
                <a:lnTo>
                  <a:pt x="232172" y="312539"/>
                </a:lnTo>
                <a:lnTo>
                  <a:pt x="241101" y="276821"/>
                </a:lnTo>
                <a:lnTo>
                  <a:pt x="258961" y="241102"/>
                </a:lnTo>
                <a:lnTo>
                  <a:pt x="258961" y="205383"/>
                </a:lnTo>
                <a:lnTo>
                  <a:pt x="267890" y="178594"/>
                </a:lnTo>
                <a:lnTo>
                  <a:pt x="276820" y="160735"/>
                </a:lnTo>
                <a:lnTo>
                  <a:pt x="285750" y="160735"/>
                </a:lnTo>
                <a:lnTo>
                  <a:pt x="285750" y="187524"/>
                </a:lnTo>
                <a:lnTo>
                  <a:pt x="294679" y="214313"/>
                </a:lnTo>
                <a:lnTo>
                  <a:pt x="294679" y="250032"/>
                </a:lnTo>
                <a:lnTo>
                  <a:pt x="303609" y="276821"/>
                </a:lnTo>
                <a:lnTo>
                  <a:pt x="312539" y="312539"/>
                </a:lnTo>
                <a:lnTo>
                  <a:pt x="312539" y="330399"/>
                </a:lnTo>
                <a:lnTo>
                  <a:pt x="330398" y="339329"/>
                </a:lnTo>
                <a:lnTo>
                  <a:pt x="339328" y="339329"/>
                </a:lnTo>
                <a:lnTo>
                  <a:pt x="348258" y="330399"/>
                </a:lnTo>
                <a:lnTo>
                  <a:pt x="366117" y="303610"/>
                </a:lnTo>
                <a:lnTo>
                  <a:pt x="375047" y="276821"/>
                </a:lnTo>
                <a:lnTo>
                  <a:pt x="392906" y="241102"/>
                </a:lnTo>
                <a:lnTo>
                  <a:pt x="401836" y="214313"/>
                </a:lnTo>
                <a:lnTo>
                  <a:pt x="410765" y="196454"/>
                </a:lnTo>
                <a:lnTo>
                  <a:pt x="410765" y="187524"/>
                </a:lnTo>
                <a:lnTo>
                  <a:pt x="410765" y="205383"/>
                </a:lnTo>
                <a:lnTo>
                  <a:pt x="410765" y="223243"/>
                </a:lnTo>
                <a:lnTo>
                  <a:pt x="419695" y="250032"/>
                </a:lnTo>
                <a:lnTo>
                  <a:pt x="419695" y="267891"/>
                </a:lnTo>
                <a:lnTo>
                  <a:pt x="428625" y="294680"/>
                </a:lnTo>
                <a:lnTo>
                  <a:pt x="437554" y="312539"/>
                </a:lnTo>
                <a:lnTo>
                  <a:pt x="446484" y="321469"/>
                </a:lnTo>
                <a:lnTo>
                  <a:pt x="455414" y="321469"/>
                </a:lnTo>
                <a:lnTo>
                  <a:pt x="464343" y="321469"/>
                </a:lnTo>
                <a:lnTo>
                  <a:pt x="473273" y="303610"/>
                </a:lnTo>
                <a:lnTo>
                  <a:pt x="491133" y="285750"/>
                </a:lnTo>
                <a:lnTo>
                  <a:pt x="500062" y="258961"/>
                </a:lnTo>
                <a:lnTo>
                  <a:pt x="508992" y="241102"/>
                </a:lnTo>
                <a:lnTo>
                  <a:pt x="508992" y="223243"/>
                </a:lnTo>
                <a:lnTo>
                  <a:pt x="517922" y="223243"/>
                </a:lnTo>
                <a:lnTo>
                  <a:pt x="517922" y="232172"/>
                </a:lnTo>
                <a:lnTo>
                  <a:pt x="517922" y="241102"/>
                </a:lnTo>
                <a:lnTo>
                  <a:pt x="517922" y="258961"/>
                </a:lnTo>
                <a:lnTo>
                  <a:pt x="526851" y="276821"/>
                </a:lnTo>
                <a:lnTo>
                  <a:pt x="526851" y="294680"/>
                </a:lnTo>
                <a:lnTo>
                  <a:pt x="535781" y="303610"/>
                </a:lnTo>
                <a:lnTo>
                  <a:pt x="535781" y="303610"/>
                </a:lnTo>
                <a:lnTo>
                  <a:pt x="544711" y="303610"/>
                </a:lnTo>
                <a:lnTo>
                  <a:pt x="544711" y="294680"/>
                </a:lnTo>
                <a:lnTo>
                  <a:pt x="553640" y="276821"/>
                </a:lnTo>
                <a:lnTo>
                  <a:pt x="553640" y="250032"/>
                </a:lnTo>
                <a:lnTo>
                  <a:pt x="544711" y="223243"/>
                </a:lnTo>
                <a:lnTo>
                  <a:pt x="544711" y="196454"/>
                </a:lnTo>
                <a:lnTo>
                  <a:pt x="535781" y="169664"/>
                </a:lnTo>
                <a:lnTo>
                  <a:pt x="535781" y="160735"/>
                </a:lnTo>
                <a:lnTo>
                  <a:pt x="526851" y="169664"/>
                </a:lnTo>
                <a:lnTo>
                  <a:pt x="517922" y="196454"/>
                </a:lnTo>
                <a:lnTo>
                  <a:pt x="508992" y="232172"/>
                </a:lnTo>
                <a:lnTo>
                  <a:pt x="508992" y="267891"/>
                </a:lnTo>
                <a:lnTo>
                  <a:pt x="508992" y="303610"/>
                </a:lnTo>
                <a:lnTo>
                  <a:pt x="508992" y="330399"/>
                </a:lnTo>
                <a:lnTo>
                  <a:pt x="517922" y="348258"/>
                </a:lnTo>
                <a:lnTo>
                  <a:pt x="517922" y="357188"/>
                </a:lnTo>
                <a:lnTo>
                  <a:pt x="526851" y="357188"/>
                </a:lnTo>
                <a:lnTo>
                  <a:pt x="535781" y="348258"/>
                </a:lnTo>
                <a:lnTo>
                  <a:pt x="553640" y="330399"/>
                </a:lnTo>
                <a:lnTo>
                  <a:pt x="562570" y="294680"/>
                </a:lnTo>
                <a:lnTo>
                  <a:pt x="571500" y="250032"/>
                </a:lnTo>
                <a:lnTo>
                  <a:pt x="571500" y="196454"/>
                </a:lnTo>
                <a:lnTo>
                  <a:pt x="580429" y="133946"/>
                </a:lnTo>
                <a:lnTo>
                  <a:pt x="580429" y="71438"/>
                </a:lnTo>
                <a:lnTo>
                  <a:pt x="580429" y="26789"/>
                </a:lnTo>
                <a:lnTo>
                  <a:pt x="580429" y="8930"/>
                </a:lnTo>
                <a:lnTo>
                  <a:pt x="571500" y="0"/>
                </a:lnTo>
                <a:lnTo>
                  <a:pt x="571500" y="17860"/>
                </a:lnTo>
                <a:lnTo>
                  <a:pt x="562570" y="53579"/>
                </a:lnTo>
                <a:lnTo>
                  <a:pt x="562570" y="98227"/>
                </a:lnTo>
                <a:lnTo>
                  <a:pt x="562570" y="151805"/>
                </a:lnTo>
                <a:lnTo>
                  <a:pt x="562570" y="205383"/>
                </a:lnTo>
                <a:lnTo>
                  <a:pt x="562570" y="250032"/>
                </a:lnTo>
                <a:lnTo>
                  <a:pt x="571500" y="285750"/>
                </a:lnTo>
                <a:lnTo>
                  <a:pt x="580429" y="303610"/>
                </a:lnTo>
                <a:lnTo>
                  <a:pt x="598289" y="312539"/>
                </a:lnTo>
                <a:lnTo>
                  <a:pt x="616148" y="312539"/>
                </a:lnTo>
                <a:lnTo>
                  <a:pt x="642937" y="294680"/>
                </a:lnTo>
                <a:lnTo>
                  <a:pt x="678656" y="267891"/>
                </a:lnTo>
                <a:lnTo>
                  <a:pt x="705445" y="232172"/>
                </a:lnTo>
                <a:lnTo>
                  <a:pt x="750093" y="196454"/>
                </a:lnTo>
                <a:lnTo>
                  <a:pt x="750093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95367" y="1518047"/>
            <a:ext cx="285751" cy="473274"/>
          </a:xfrm>
          <a:custGeom>
            <a:avLst/>
            <a:gdLst/>
            <a:ahLst/>
            <a:cxnLst/>
            <a:rect l="0" t="0" r="0" b="0"/>
            <a:pathLst>
              <a:path w="285751" h="473274">
                <a:moveTo>
                  <a:pt x="80367" y="8929"/>
                </a:moveTo>
                <a:lnTo>
                  <a:pt x="80367" y="8929"/>
                </a:lnTo>
                <a:lnTo>
                  <a:pt x="80367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62508" y="26789"/>
                </a:lnTo>
                <a:lnTo>
                  <a:pt x="44649" y="53578"/>
                </a:lnTo>
                <a:lnTo>
                  <a:pt x="26789" y="98226"/>
                </a:lnTo>
                <a:lnTo>
                  <a:pt x="17860" y="151804"/>
                </a:lnTo>
                <a:lnTo>
                  <a:pt x="8930" y="223242"/>
                </a:lnTo>
                <a:lnTo>
                  <a:pt x="0" y="285750"/>
                </a:lnTo>
                <a:lnTo>
                  <a:pt x="8930" y="348257"/>
                </a:lnTo>
                <a:lnTo>
                  <a:pt x="26789" y="401836"/>
                </a:lnTo>
                <a:lnTo>
                  <a:pt x="62508" y="437554"/>
                </a:lnTo>
                <a:lnTo>
                  <a:pt x="98227" y="455414"/>
                </a:lnTo>
                <a:lnTo>
                  <a:pt x="142875" y="473273"/>
                </a:lnTo>
                <a:lnTo>
                  <a:pt x="196453" y="464343"/>
                </a:lnTo>
                <a:lnTo>
                  <a:pt x="241102" y="455414"/>
                </a:lnTo>
                <a:lnTo>
                  <a:pt x="285750" y="428625"/>
                </a:lnTo>
                <a:lnTo>
                  <a:pt x="285750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56102" y="1705570"/>
            <a:ext cx="223243" cy="276821"/>
          </a:xfrm>
          <a:custGeom>
            <a:avLst/>
            <a:gdLst/>
            <a:ahLst/>
            <a:cxnLst/>
            <a:rect l="0" t="0" r="0" b="0"/>
            <a:pathLst>
              <a:path w="223243" h="27682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35718" y="35719"/>
                </a:lnTo>
                <a:lnTo>
                  <a:pt x="62507" y="62508"/>
                </a:lnTo>
                <a:lnTo>
                  <a:pt x="89296" y="107156"/>
                </a:lnTo>
                <a:lnTo>
                  <a:pt x="116086" y="151805"/>
                </a:lnTo>
                <a:lnTo>
                  <a:pt x="142875" y="196453"/>
                </a:lnTo>
                <a:lnTo>
                  <a:pt x="160734" y="232172"/>
                </a:lnTo>
                <a:lnTo>
                  <a:pt x="187523" y="258961"/>
                </a:lnTo>
                <a:lnTo>
                  <a:pt x="196453" y="276820"/>
                </a:lnTo>
                <a:lnTo>
                  <a:pt x="205382" y="276820"/>
                </a:lnTo>
                <a:lnTo>
                  <a:pt x="214312" y="267891"/>
                </a:lnTo>
                <a:lnTo>
                  <a:pt x="214312" y="241102"/>
                </a:lnTo>
                <a:lnTo>
                  <a:pt x="223242" y="196453"/>
                </a:lnTo>
                <a:lnTo>
                  <a:pt x="223242" y="142875"/>
                </a:lnTo>
                <a:lnTo>
                  <a:pt x="214312" y="80367"/>
                </a:lnTo>
                <a:lnTo>
                  <a:pt x="214312" y="26789"/>
                </a:lnTo>
                <a:lnTo>
                  <a:pt x="21431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91820" y="1660922"/>
            <a:ext cx="133947" cy="321469"/>
          </a:xfrm>
          <a:custGeom>
            <a:avLst/>
            <a:gdLst/>
            <a:ahLst/>
            <a:cxnLst/>
            <a:rect l="0" t="0" r="0" b="0"/>
            <a:pathLst>
              <a:path w="133947" h="321469">
                <a:moveTo>
                  <a:pt x="133946" y="0"/>
                </a:moveTo>
                <a:lnTo>
                  <a:pt x="125016" y="17859"/>
                </a:lnTo>
                <a:lnTo>
                  <a:pt x="98227" y="53578"/>
                </a:lnTo>
                <a:lnTo>
                  <a:pt x="71438" y="98226"/>
                </a:lnTo>
                <a:lnTo>
                  <a:pt x="44649" y="151804"/>
                </a:lnTo>
                <a:lnTo>
                  <a:pt x="17860" y="205382"/>
                </a:lnTo>
                <a:lnTo>
                  <a:pt x="8930" y="258961"/>
                </a:lnTo>
                <a:lnTo>
                  <a:pt x="0" y="294679"/>
                </a:lnTo>
                <a:lnTo>
                  <a:pt x="17860" y="312539"/>
                </a:lnTo>
                <a:lnTo>
                  <a:pt x="35719" y="321468"/>
                </a:lnTo>
                <a:lnTo>
                  <a:pt x="62508" y="303609"/>
                </a:lnTo>
                <a:lnTo>
                  <a:pt x="98227" y="276820"/>
                </a:lnTo>
                <a:lnTo>
                  <a:pt x="98227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161484" y="1955601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116086" y="0"/>
                </a:moveTo>
                <a:lnTo>
                  <a:pt x="116086" y="0"/>
                </a:lnTo>
                <a:lnTo>
                  <a:pt x="107157" y="8930"/>
                </a:lnTo>
                <a:lnTo>
                  <a:pt x="98227" y="26789"/>
                </a:lnTo>
                <a:lnTo>
                  <a:pt x="89297" y="53578"/>
                </a:lnTo>
                <a:lnTo>
                  <a:pt x="80368" y="80368"/>
                </a:lnTo>
                <a:lnTo>
                  <a:pt x="62508" y="116086"/>
                </a:lnTo>
                <a:lnTo>
                  <a:pt x="44649" y="151805"/>
                </a:lnTo>
                <a:lnTo>
                  <a:pt x="17860" y="187524"/>
                </a:lnTo>
                <a:lnTo>
                  <a:pt x="8930" y="205383"/>
                </a:lnTo>
                <a:lnTo>
                  <a:pt x="0" y="214313"/>
                </a:lnTo>
                <a:lnTo>
                  <a:pt x="0" y="205383"/>
                </a:lnTo>
                <a:lnTo>
                  <a:pt x="8930" y="178594"/>
                </a:lnTo>
                <a:lnTo>
                  <a:pt x="26789" y="133946"/>
                </a:lnTo>
                <a:lnTo>
                  <a:pt x="2678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13289" y="1714500"/>
            <a:ext cx="151806" cy="357188"/>
          </a:xfrm>
          <a:custGeom>
            <a:avLst/>
            <a:gdLst/>
            <a:ahLst/>
            <a:cxnLst/>
            <a:rect l="0" t="0" r="0" b="0"/>
            <a:pathLst>
              <a:path w="151806" h="357188">
                <a:moveTo>
                  <a:pt x="3571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51804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9" y="205383"/>
                </a:lnTo>
                <a:lnTo>
                  <a:pt x="62508" y="205383"/>
                </a:lnTo>
                <a:lnTo>
                  <a:pt x="71438" y="196453"/>
                </a:lnTo>
                <a:lnTo>
                  <a:pt x="80367" y="178594"/>
                </a:lnTo>
                <a:lnTo>
                  <a:pt x="89297" y="142875"/>
                </a:lnTo>
                <a:lnTo>
                  <a:pt x="98227" y="107156"/>
                </a:lnTo>
                <a:lnTo>
                  <a:pt x="98227" y="71437"/>
                </a:lnTo>
                <a:lnTo>
                  <a:pt x="107156" y="3571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35719"/>
                </a:lnTo>
                <a:lnTo>
                  <a:pt x="116086" y="62508"/>
                </a:lnTo>
                <a:lnTo>
                  <a:pt x="116086" y="107156"/>
                </a:lnTo>
                <a:lnTo>
                  <a:pt x="116086" y="142875"/>
                </a:lnTo>
                <a:lnTo>
                  <a:pt x="125016" y="196453"/>
                </a:lnTo>
                <a:lnTo>
                  <a:pt x="133945" y="241101"/>
                </a:lnTo>
                <a:lnTo>
                  <a:pt x="142875" y="285750"/>
                </a:lnTo>
                <a:lnTo>
                  <a:pt x="151805" y="321469"/>
                </a:lnTo>
                <a:lnTo>
                  <a:pt x="151805" y="348258"/>
                </a:lnTo>
                <a:lnTo>
                  <a:pt x="151805" y="357187"/>
                </a:lnTo>
                <a:lnTo>
                  <a:pt x="151805" y="357187"/>
                </a:lnTo>
                <a:lnTo>
                  <a:pt x="151805" y="348258"/>
                </a:lnTo>
                <a:lnTo>
                  <a:pt x="151805" y="321469"/>
                </a:lnTo>
                <a:lnTo>
                  <a:pt x="151805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509742" y="1857375"/>
            <a:ext cx="205384" cy="125016"/>
          </a:xfrm>
          <a:custGeom>
            <a:avLst/>
            <a:gdLst/>
            <a:ahLst/>
            <a:cxnLst/>
            <a:rect l="0" t="0" r="0" b="0"/>
            <a:pathLst>
              <a:path w="205384" h="125016">
                <a:moveTo>
                  <a:pt x="0" y="53578"/>
                </a:moveTo>
                <a:lnTo>
                  <a:pt x="0" y="53578"/>
                </a:lnTo>
                <a:lnTo>
                  <a:pt x="8930" y="44648"/>
                </a:lnTo>
                <a:lnTo>
                  <a:pt x="26789" y="2678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44648"/>
                </a:lnTo>
                <a:lnTo>
                  <a:pt x="98227" y="62508"/>
                </a:lnTo>
                <a:lnTo>
                  <a:pt x="89297" y="80367"/>
                </a:lnTo>
                <a:lnTo>
                  <a:pt x="71438" y="98226"/>
                </a:lnTo>
                <a:lnTo>
                  <a:pt x="62508" y="116086"/>
                </a:lnTo>
                <a:lnTo>
                  <a:pt x="53578" y="125015"/>
                </a:lnTo>
                <a:lnTo>
                  <a:pt x="53578" y="125015"/>
                </a:lnTo>
                <a:lnTo>
                  <a:pt x="62508" y="116086"/>
                </a:lnTo>
                <a:lnTo>
                  <a:pt x="80367" y="107156"/>
                </a:lnTo>
                <a:lnTo>
                  <a:pt x="107156" y="98226"/>
                </a:lnTo>
                <a:lnTo>
                  <a:pt x="125016" y="89297"/>
                </a:lnTo>
                <a:lnTo>
                  <a:pt x="151805" y="71437"/>
                </a:lnTo>
                <a:lnTo>
                  <a:pt x="169664" y="53578"/>
                </a:lnTo>
                <a:lnTo>
                  <a:pt x="187524" y="35719"/>
                </a:lnTo>
                <a:lnTo>
                  <a:pt x="196453" y="1785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34758" y="1482328"/>
            <a:ext cx="142876" cy="580431"/>
          </a:xfrm>
          <a:custGeom>
            <a:avLst/>
            <a:gdLst/>
            <a:ahLst/>
            <a:cxnLst/>
            <a:rect l="0" t="0" r="0" b="0"/>
            <a:pathLst>
              <a:path w="142876" h="5804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17859"/>
                </a:lnTo>
                <a:lnTo>
                  <a:pt x="71437" y="35719"/>
                </a:lnTo>
                <a:lnTo>
                  <a:pt x="89297" y="80367"/>
                </a:lnTo>
                <a:lnTo>
                  <a:pt x="116086" y="133945"/>
                </a:lnTo>
                <a:lnTo>
                  <a:pt x="133945" y="205383"/>
                </a:lnTo>
                <a:lnTo>
                  <a:pt x="142875" y="285750"/>
                </a:lnTo>
                <a:lnTo>
                  <a:pt x="142875" y="366117"/>
                </a:lnTo>
                <a:lnTo>
                  <a:pt x="142875" y="437555"/>
                </a:lnTo>
                <a:lnTo>
                  <a:pt x="133945" y="500062"/>
                </a:lnTo>
                <a:lnTo>
                  <a:pt x="116086" y="544711"/>
                </a:lnTo>
                <a:lnTo>
                  <a:pt x="98226" y="571500"/>
                </a:lnTo>
                <a:lnTo>
                  <a:pt x="89297" y="580430"/>
                </a:lnTo>
                <a:lnTo>
                  <a:pt x="80367" y="571500"/>
                </a:lnTo>
                <a:lnTo>
                  <a:pt x="80367" y="571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991945" y="1607344"/>
            <a:ext cx="321470" cy="330399"/>
          </a:xfrm>
          <a:custGeom>
            <a:avLst/>
            <a:gdLst/>
            <a:ahLst/>
            <a:cxnLst/>
            <a:rect l="0" t="0" r="0" b="0"/>
            <a:pathLst>
              <a:path w="321470" h="330399">
                <a:moveTo>
                  <a:pt x="187524" y="26789"/>
                </a:moveTo>
                <a:lnTo>
                  <a:pt x="187524" y="26789"/>
                </a:lnTo>
                <a:lnTo>
                  <a:pt x="187524" y="17859"/>
                </a:lnTo>
                <a:lnTo>
                  <a:pt x="187524" y="8929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0"/>
                </a:lnTo>
                <a:lnTo>
                  <a:pt x="142875" y="17859"/>
                </a:lnTo>
                <a:lnTo>
                  <a:pt x="107157" y="44648"/>
                </a:lnTo>
                <a:lnTo>
                  <a:pt x="71438" y="89296"/>
                </a:lnTo>
                <a:lnTo>
                  <a:pt x="44649" y="142875"/>
                </a:lnTo>
                <a:lnTo>
                  <a:pt x="17860" y="196453"/>
                </a:lnTo>
                <a:lnTo>
                  <a:pt x="0" y="241101"/>
                </a:lnTo>
                <a:lnTo>
                  <a:pt x="0" y="285750"/>
                </a:lnTo>
                <a:lnTo>
                  <a:pt x="26789" y="312539"/>
                </a:lnTo>
                <a:lnTo>
                  <a:pt x="62508" y="330398"/>
                </a:lnTo>
                <a:lnTo>
                  <a:pt x="107157" y="330398"/>
                </a:lnTo>
                <a:lnTo>
                  <a:pt x="169664" y="330398"/>
                </a:lnTo>
                <a:lnTo>
                  <a:pt x="214313" y="312539"/>
                </a:lnTo>
                <a:lnTo>
                  <a:pt x="258961" y="285750"/>
                </a:lnTo>
                <a:lnTo>
                  <a:pt x="294680" y="258960"/>
                </a:lnTo>
                <a:lnTo>
                  <a:pt x="321469" y="232171"/>
                </a:lnTo>
                <a:lnTo>
                  <a:pt x="321469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027664" y="1759148"/>
            <a:ext cx="196454" cy="53579"/>
          </a:xfrm>
          <a:custGeom>
            <a:avLst/>
            <a:gdLst/>
            <a:ahLst/>
            <a:cxnLst/>
            <a:rect l="0" t="0" r="0" b="0"/>
            <a:pathLst>
              <a:path w="196454" h="53579">
                <a:moveTo>
                  <a:pt x="0" y="53578"/>
                </a:moveTo>
                <a:lnTo>
                  <a:pt x="8930" y="53578"/>
                </a:lnTo>
                <a:lnTo>
                  <a:pt x="17859" y="53578"/>
                </a:lnTo>
                <a:lnTo>
                  <a:pt x="44649" y="53578"/>
                </a:lnTo>
                <a:lnTo>
                  <a:pt x="80367" y="53578"/>
                </a:lnTo>
                <a:lnTo>
                  <a:pt x="116086" y="53578"/>
                </a:lnTo>
                <a:lnTo>
                  <a:pt x="142875" y="53578"/>
                </a:lnTo>
                <a:lnTo>
                  <a:pt x="169664" y="44649"/>
                </a:lnTo>
                <a:lnTo>
                  <a:pt x="187524" y="44649"/>
                </a:lnTo>
                <a:lnTo>
                  <a:pt x="196453" y="35719"/>
                </a:lnTo>
                <a:lnTo>
                  <a:pt x="187524" y="1786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420570" y="1473398"/>
            <a:ext cx="375048" cy="428626"/>
          </a:xfrm>
          <a:custGeom>
            <a:avLst/>
            <a:gdLst/>
            <a:ahLst/>
            <a:cxnLst/>
            <a:rect l="0" t="0" r="0" b="0"/>
            <a:pathLst>
              <a:path w="375048" h="428626">
                <a:moveTo>
                  <a:pt x="71438" y="53578"/>
                </a:moveTo>
                <a:lnTo>
                  <a:pt x="71438" y="44649"/>
                </a:lnTo>
                <a:lnTo>
                  <a:pt x="80368" y="44649"/>
                </a:lnTo>
                <a:lnTo>
                  <a:pt x="80368" y="44649"/>
                </a:lnTo>
                <a:lnTo>
                  <a:pt x="80368" y="53578"/>
                </a:lnTo>
                <a:lnTo>
                  <a:pt x="80368" y="80367"/>
                </a:lnTo>
                <a:lnTo>
                  <a:pt x="80368" y="116086"/>
                </a:lnTo>
                <a:lnTo>
                  <a:pt x="89297" y="160735"/>
                </a:lnTo>
                <a:lnTo>
                  <a:pt x="89297" y="214313"/>
                </a:lnTo>
                <a:lnTo>
                  <a:pt x="98227" y="276821"/>
                </a:lnTo>
                <a:lnTo>
                  <a:pt x="107157" y="321469"/>
                </a:lnTo>
                <a:lnTo>
                  <a:pt x="116086" y="366117"/>
                </a:lnTo>
                <a:lnTo>
                  <a:pt x="133946" y="392906"/>
                </a:lnTo>
                <a:lnTo>
                  <a:pt x="133946" y="419696"/>
                </a:lnTo>
                <a:lnTo>
                  <a:pt x="142875" y="428625"/>
                </a:lnTo>
                <a:lnTo>
                  <a:pt x="142875" y="419696"/>
                </a:lnTo>
                <a:lnTo>
                  <a:pt x="133946" y="401836"/>
                </a:lnTo>
                <a:lnTo>
                  <a:pt x="125016" y="375047"/>
                </a:lnTo>
                <a:lnTo>
                  <a:pt x="107157" y="330399"/>
                </a:lnTo>
                <a:lnTo>
                  <a:pt x="80368" y="276821"/>
                </a:lnTo>
                <a:lnTo>
                  <a:pt x="53578" y="214313"/>
                </a:lnTo>
                <a:lnTo>
                  <a:pt x="26789" y="160735"/>
                </a:lnTo>
                <a:lnTo>
                  <a:pt x="8930" y="107156"/>
                </a:lnTo>
                <a:lnTo>
                  <a:pt x="0" y="71438"/>
                </a:lnTo>
                <a:lnTo>
                  <a:pt x="0" y="44649"/>
                </a:lnTo>
                <a:lnTo>
                  <a:pt x="8930" y="26789"/>
                </a:lnTo>
                <a:lnTo>
                  <a:pt x="26789" y="17860"/>
                </a:lnTo>
                <a:lnTo>
                  <a:pt x="62508" y="17860"/>
                </a:lnTo>
                <a:lnTo>
                  <a:pt x="98227" y="8930"/>
                </a:lnTo>
                <a:lnTo>
                  <a:pt x="151805" y="8930"/>
                </a:lnTo>
                <a:lnTo>
                  <a:pt x="196453" y="0"/>
                </a:lnTo>
                <a:lnTo>
                  <a:pt x="258961" y="0"/>
                </a:lnTo>
                <a:lnTo>
                  <a:pt x="303610" y="0"/>
                </a:lnTo>
                <a:lnTo>
                  <a:pt x="339328" y="0"/>
                </a:lnTo>
                <a:lnTo>
                  <a:pt x="366118" y="0"/>
                </a:lnTo>
                <a:lnTo>
                  <a:pt x="375047" y="0"/>
                </a:lnTo>
                <a:lnTo>
                  <a:pt x="366118" y="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509867" y="1625203"/>
            <a:ext cx="276822" cy="35720"/>
          </a:xfrm>
          <a:custGeom>
            <a:avLst/>
            <a:gdLst/>
            <a:ahLst/>
            <a:cxnLst/>
            <a:rect l="0" t="0" r="0" b="0"/>
            <a:pathLst>
              <a:path w="276822" h="35720">
                <a:moveTo>
                  <a:pt x="0" y="35719"/>
                </a:moveTo>
                <a:lnTo>
                  <a:pt x="17860" y="35719"/>
                </a:lnTo>
                <a:lnTo>
                  <a:pt x="44649" y="35719"/>
                </a:lnTo>
                <a:lnTo>
                  <a:pt x="89297" y="26789"/>
                </a:lnTo>
                <a:lnTo>
                  <a:pt x="142875" y="17859"/>
                </a:lnTo>
                <a:lnTo>
                  <a:pt x="187524" y="8930"/>
                </a:lnTo>
                <a:lnTo>
                  <a:pt x="232172" y="0"/>
                </a:lnTo>
                <a:lnTo>
                  <a:pt x="258961" y="0"/>
                </a:lnTo>
                <a:lnTo>
                  <a:pt x="276821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107531" y="2339578"/>
            <a:ext cx="607220" cy="44649"/>
          </a:xfrm>
          <a:custGeom>
            <a:avLst/>
            <a:gdLst/>
            <a:ahLst/>
            <a:cxnLst/>
            <a:rect l="0" t="0" r="0" b="0"/>
            <a:pathLst>
              <a:path w="607220" h="44649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8930" y="35719"/>
                </a:lnTo>
                <a:lnTo>
                  <a:pt x="44649" y="44648"/>
                </a:lnTo>
                <a:lnTo>
                  <a:pt x="80367" y="35719"/>
                </a:lnTo>
                <a:lnTo>
                  <a:pt x="142875" y="35719"/>
                </a:lnTo>
                <a:lnTo>
                  <a:pt x="205383" y="17859"/>
                </a:lnTo>
                <a:lnTo>
                  <a:pt x="285750" y="8930"/>
                </a:lnTo>
                <a:lnTo>
                  <a:pt x="357188" y="0"/>
                </a:lnTo>
                <a:lnTo>
                  <a:pt x="437555" y="0"/>
                </a:lnTo>
                <a:lnTo>
                  <a:pt x="500063" y="0"/>
                </a:lnTo>
                <a:lnTo>
                  <a:pt x="553641" y="0"/>
                </a:lnTo>
                <a:lnTo>
                  <a:pt x="589360" y="0"/>
                </a:lnTo>
                <a:lnTo>
                  <a:pt x="607219" y="0"/>
                </a:lnTo>
                <a:lnTo>
                  <a:pt x="607219" y="8930"/>
                </a:lnTo>
                <a:lnTo>
                  <a:pt x="598289" y="8930"/>
                </a:lnTo>
                <a:lnTo>
                  <a:pt x="580430" y="8930"/>
                </a:lnTo>
                <a:lnTo>
                  <a:pt x="5804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295055" y="2357437"/>
            <a:ext cx="455415" cy="151806"/>
          </a:xfrm>
          <a:custGeom>
            <a:avLst/>
            <a:gdLst/>
            <a:ahLst/>
            <a:cxnLst/>
            <a:rect l="0" t="0" r="0" b="0"/>
            <a:pathLst>
              <a:path w="455415" h="151806">
                <a:moveTo>
                  <a:pt x="8929" y="151805"/>
                </a:moveTo>
                <a:lnTo>
                  <a:pt x="8929" y="151805"/>
                </a:lnTo>
                <a:lnTo>
                  <a:pt x="0" y="151805"/>
                </a:lnTo>
                <a:lnTo>
                  <a:pt x="0" y="142876"/>
                </a:lnTo>
                <a:lnTo>
                  <a:pt x="17859" y="151805"/>
                </a:lnTo>
                <a:lnTo>
                  <a:pt x="44648" y="151805"/>
                </a:lnTo>
                <a:lnTo>
                  <a:pt x="80367" y="151805"/>
                </a:lnTo>
                <a:lnTo>
                  <a:pt x="133945" y="151805"/>
                </a:lnTo>
                <a:lnTo>
                  <a:pt x="187523" y="151805"/>
                </a:lnTo>
                <a:lnTo>
                  <a:pt x="250031" y="151805"/>
                </a:lnTo>
                <a:lnTo>
                  <a:pt x="303609" y="142876"/>
                </a:lnTo>
                <a:lnTo>
                  <a:pt x="357187" y="133946"/>
                </a:lnTo>
                <a:lnTo>
                  <a:pt x="401836" y="125016"/>
                </a:lnTo>
                <a:lnTo>
                  <a:pt x="428625" y="107157"/>
                </a:lnTo>
                <a:lnTo>
                  <a:pt x="446484" y="89297"/>
                </a:lnTo>
                <a:lnTo>
                  <a:pt x="455414" y="62508"/>
                </a:lnTo>
                <a:lnTo>
                  <a:pt x="455414" y="35719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527227" y="2232422"/>
            <a:ext cx="330399" cy="357188"/>
          </a:xfrm>
          <a:custGeom>
            <a:avLst/>
            <a:gdLst/>
            <a:ahLst/>
            <a:cxnLst/>
            <a:rect l="0" t="0" r="0" b="0"/>
            <a:pathLst>
              <a:path w="330399" h="357188">
                <a:moveTo>
                  <a:pt x="0" y="8929"/>
                </a:moveTo>
                <a:lnTo>
                  <a:pt x="8929" y="8929"/>
                </a:lnTo>
                <a:lnTo>
                  <a:pt x="26789" y="0"/>
                </a:lnTo>
                <a:lnTo>
                  <a:pt x="53578" y="0"/>
                </a:lnTo>
                <a:lnTo>
                  <a:pt x="89296" y="0"/>
                </a:lnTo>
                <a:lnTo>
                  <a:pt x="125015" y="8929"/>
                </a:lnTo>
                <a:lnTo>
                  <a:pt x="169664" y="8929"/>
                </a:lnTo>
                <a:lnTo>
                  <a:pt x="214312" y="26789"/>
                </a:lnTo>
                <a:lnTo>
                  <a:pt x="258961" y="44648"/>
                </a:lnTo>
                <a:lnTo>
                  <a:pt x="294679" y="71437"/>
                </a:lnTo>
                <a:lnTo>
                  <a:pt x="312539" y="98226"/>
                </a:lnTo>
                <a:lnTo>
                  <a:pt x="330398" y="142875"/>
                </a:lnTo>
                <a:lnTo>
                  <a:pt x="321468" y="187523"/>
                </a:lnTo>
                <a:lnTo>
                  <a:pt x="312539" y="232172"/>
                </a:lnTo>
                <a:lnTo>
                  <a:pt x="285750" y="276820"/>
                </a:lnTo>
                <a:lnTo>
                  <a:pt x="250031" y="312539"/>
                </a:lnTo>
                <a:lnTo>
                  <a:pt x="214312" y="339328"/>
                </a:lnTo>
                <a:lnTo>
                  <a:pt x="187523" y="357187"/>
                </a:lnTo>
                <a:lnTo>
                  <a:pt x="169664" y="357187"/>
                </a:lnTo>
                <a:lnTo>
                  <a:pt x="169664" y="348258"/>
                </a:lnTo>
                <a:lnTo>
                  <a:pt x="187523" y="330398"/>
                </a:lnTo>
                <a:lnTo>
                  <a:pt x="223242" y="303609"/>
                </a:lnTo>
                <a:lnTo>
                  <a:pt x="223242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143375" y="2357437"/>
            <a:ext cx="160735" cy="491134"/>
          </a:xfrm>
          <a:custGeom>
            <a:avLst/>
            <a:gdLst/>
            <a:ahLst/>
            <a:cxnLst/>
            <a:rect l="0" t="0" r="0" b="0"/>
            <a:pathLst>
              <a:path w="160735" h="491134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17859" y="169665"/>
                </a:lnTo>
                <a:lnTo>
                  <a:pt x="26789" y="187524"/>
                </a:lnTo>
                <a:lnTo>
                  <a:pt x="44648" y="187524"/>
                </a:lnTo>
                <a:lnTo>
                  <a:pt x="62508" y="178594"/>
                </a:lnTo>
                <a:lnTo>
                  <a:pt x="89297" y="160735"/>
                </a:lnTo>
                <a:lnTo>
                  <a:pt x="107156" y="133946"/>
                </a:lnTo>
                <a:lnTo>
                  <a:pt x="116086" y="107157"/>
                </a:lnTo>
                <a:lnTo>
                  <a:pt x="125016" y="7143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25016" y="17860"/>
                </a:lnTo>
                <a:lnTo>
                  <a:pt x="125016" y="26789"/>
                </a:lnTo>
                <a:lnTo>
                  <a:pt x="133945" y="35719"/>
                </a:lnTo>
                <a:lnTo>
                  <a:pt x="133945" y="71438"/>
                </a:lnTo>
                <a:lnTo>
                  <a:pt x="133945" y="107157"/>
                </a:lnTo>
                <a:lnTo>
                  <a:pt x="142875" y="151805"/>
                </a:lnTo>
                <a:lnTo>
                  <a:pt x="151805" y="205383"/>
                </a:lnTo>
                <a:lnTo>
                  <a:pt x="160734" y="250032"/>
                </a:lnTo>
                <a:lnTo>
                  <a:pt x="160734" y="303610"/>
                </a:lnTo>
                <a:lnTo>
                  <a:pt x="151805" y="348258"/>
                </a:lnTo>
                <a:lnTo>
                  <a:pt x="133945" y="401836"/>
                </a:lnTo>
                <a:lnTo>
                  <a:pt x="107156" y="437555"/>
                </a:lnTo>
                <a:lnTo>
                  <a:pt x="89297" y="473274"/>
                </a:lnTo>
                <a:lnTo>
                  <a:pt x="62508" y="491133"/>
                </a:lnTo>
                <a:lnTo>
                  <a:pt x="35719" y="491133"/>
                </a:lnTo>
                <a:lnTo>
                  <a:pt x="26789" y="482203"/>
                </a:lnTo>
                <a:lnTo>
                  <a:pt x="17859" y="437555"/>
                </a:lnTo>
                <a:lnTo>
                  <a:pt x="26789" y="392907"/>
                </a:lnTo>
                <a:lnTo>
                  <a:pt x="35719" y="330399"/>
                </a:lnTo>
                <a:lnTo>
                  <a:pt x="35719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357688" y="2527102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0" y="0"/>
                </a:moveTo>
                <a:lnTo>
                  <a:pt x="8929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35718" y="53578"/>
                </a:lnTo>
                <a:lnTo>
                  <a:pt x="35718" y="80367"/>
                </a:lnTo>
                <a:lnTo>
                  <a:pt x="26789" y="9822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33945"/>
                </a:lnTo>
                <a:lnTo>
                  <a:pt x="35718" y="125015"/>
                </a:lnTo>
                <a:lnTo>
                  <a:pt x="44648" y="89296"/>
                </a:lnTo>
                <a:lnTo>
                  <a:pt x="44648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491633" y="2366367"/>
            <a:ext cx="250032" cy="26790"/>
          </a:xfrm>
          <a:custGeom>
            <a:avLst/>
            <a:gdLst/>
            <a:ahLst/>
            <a:cxnLst/>
            <a:rect l="0" t="0" r="0" b="0"/>
            <a:pathLst>
              <a:path w="250032" h="26790">
                <a:moveTo>
                  <a:pt x="0" y="26789"/>
                </a:moveTo>
                <a:lnTo>
                  <a:pt x="8930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71437" y="8930"/>
                </a:lnTo>
                <a:lnTo>
                  <a:pt x="107156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8930"/>
                </a:lnTo>
                <a:lnTo>
                  <a:pt x="223242" y="8930"/>
                </a:lnTo>
                <a:lnTo>
                  <a:pt x="241101" y="8930"/>
                </a:lnTo>
                <a:lnTo>
                  <a:pt x="250031" y="17859"/>
                </a:lnTo>
                <a:lnTo>
                  <a:pt x="250031" y="17859"/>
                </a:lnTo>
                <a:lnTo>
                  <a:pt x="250031" y="17859"/>
                </a:lnTo>
                <a:lnTo>
                  <a:pt x="232172" y="17859"/>
                </a:lnTo>
                <a:lnTo>
                  <a:pt x="23217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527352" y="2464594"/>
            <a:ext cx="205383" cy="44649"/>
          </a:xfrm>
          <a:custGeom>
            <a:avLst/>
            <a:gdLst/>
            <a:ahLst/>
            <a:cxnLst/>
            <a:rect l="0" t="0" r="0" b="0"/>
            <a:pathLst>
              <a:path w="205383" h="4464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26789" y="35719"/>
                </a:lnTo>
                <a:lnTo>
                  <a:pt x="62507" y="26789"/>
                </a:lnTo>
                <a:lnTo>
                  <a:pt x="89296" y="17859"/>
                </a:lnTo>
                <a:lnTo>
                  <a:pt x="125015" y="17859"/>
                </a:lnTo>
                <a:lnTo>
                  <a:pt x="151804" y="8929"/>
                </a:lnTo>
                <a:lnTo>
                  <a:pt x="17859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205382" y="8929"/>
                </a:lnTo>
                <a:lnTo>
                  <a:pt x="196453" y="892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93469" y="2286000"/>
            <a:ext cx="205384" cy="419696"/>
          </a:xfrm>
          <a:custGeom>
            <a:avLst/>
            <a:gdLst/>
            <a:ahLst/>
            <a:cxnLst/>
            <a:rect l="0" t="0" r="0" b="0"/>
            <a:pathLst>
              <a:path w="205384" h="419696">
                <a:moveTo>
                  <a:pt x="8929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26789" y="89297"/>
                </a:lnTo>
                <a:lnTo>
                  <a:pt x="35719" y="107156"/>
                </a:lnTo>
                <a:lnTo>
                  <a:pt x="53578" y="125015"/>
                </a:lnTo>
                <a:lnTo>
                  <a:pt x="71437" y="142875"/>
                </a:lnTo>
                <a:lnTo>
                  <a:pt x="89297" y="151804"/>
                </a:lnTo>
                <a:lnTo>
                  <a:pt x="107156" y="151804"/>
                </a:lnTo>
                <a:lnTo>
                  <a:pt x="125015" y="142875"/>
                </a:lnTo>
                <a:lnTo>
                  <a:pt x="142875" y="125015"/>
                </a:lnTo>
                <a:lnTo>
                  <a:pt x="151804" y="98226"/>
                </a:lnTo>
                <a:lnTo>
                  <a:pt x="160734" y="71437"/>
                </a:lnTo>
                <a:lnTo>
                  <a:pt x="160734" y="4464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4" y="26789"/>
                </a:lnTo>
                <a:lnTo>
                  <a:pt x="151804" y="44648"/>
                </a:lnTo>
                <a:lnTo>
                  <a:pt x="151804" y="89297"/>
                </a:lnTo>
                <a:lnTo>
                  <a:pt x="151804" y="133945"/>
                </a:lnTo>
                <a:lnTo>
                  <a:pt x="160734" y="187523"/>
                </a:lnTo>
                <a:lnTo>
                  <a:pt x="169664" y="241102"/>
                </a:lnTo>
                <a:lnTo>
                  <a:pt x="169664" y="294680"/>
                </a:lnTo>
                <a:lnTo>
                  <a:pt x="178594" y="330398"/>
                </a:lnTo>
                <a:lnTo>
                  <a:pt x="187523" y="366117"/>
                </a:lnTo>
                <a:lnTo>
                  <a:pt x="196453" y="392906"/>
                </a:lnTo>
                <a:lnTo>
                  <a:pt x="205383" y="410766"/>
                </a:lnTo>
                <a:lnTo>
                  <a:pt x="205383" y="419695"/>
                </a:lnTo>
                <a:lnTo>
                  <a:pt x="205383" y="410766"/>
                </a:lnTo>
                <a:lnTo>
                  <a:pt x="205383" y="383977"/>
                </a:lnTo>
                <a:lnTo>
                  <a:pt x="196453" y="357188"/>
                </a:lnTo>
                <a:lnTo>
                  <a:pt x="196453" y="321469"/>
                </a:lnTo>
                <a:lnTo>
                  <a:pt x="187523" y="294680"/>
                </a:lnTo>
                <a:lnTo>
                  <a:pt x="187523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143500" y="2402086"/>
            <a:ext cx="250032" cy="151806"/>
          </a:xfrm>
          <a:custGeom>
            <a:avLst/>
            <a:gdLst/>
            <a:ahLst/>
            <a:cxnLst/>
            <a:rect l="0" t="0" r="0" b="0"/>
            <a:pathLst>
              <a:path w="250032" h="151806">
                <a:moveTo>
                  <a:pt x="0" y="892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0"/>
                </a:lnTo>
                <a:lnTo>
                  <a:pt x="116086" y="8929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7" y="80367"/>
                </a:lnTo>
                <a:lnTo>
                  <a:pt x="80367" y="107156"/>
                </a:lnTo>
                <a:lnTo>
                  <a:pt x="71438" y="125016"/>
                </a:lnTo>
                <a:lnTo>
                  <a:pt x="62508" y="142875"/>
                </a:lnTo>
                <a:lnTo>
                  <a:pt x="62508" y="151805"/>
                </a:lnTo>
                <a:lnTo>
                  <a:pt x="80367" y="142875"/>
                </a:lnTo>
                <a:lnTo>
                  <a:pt x="107156" y="125016"/>
                </a:lnTo>
                <a:lnTo>
                  <a:pt x="133945" y="107156"/>
                </a:lnTo>
                <a:lnTo>
                  <a:pt x="169664" y="89297"/>
                </a:lnTo>
                <a:lnTo>
                  <a:pt x="205383" y="71437"/>
                </a:lnTo>
                <a:lnTo>
                  <a:pt x="223242" y="62508"/>
                </a:lnTo>
                <a:lnTo>
                  <a:pt x="241102" y="53578"/>
                </a:lnTo>
                <a:lnTo>
                  <a:pt x="250031" y="53578"/>
                </a:lnTo>
                <a:lnTo>
                  <a:pt x="250031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46984" y="3375421"/>
            <a:ext cx="312540" cy="580431"/>
          </a:xfrm>
          <a:custGeom>
            <a:avLst/>
            <a:gdLst/>
            <a:ahLst/>
            <a:cxnLst/>
            <a:rect l="0" t="0" r="0" b="0"/>
            <a:pathLst>
              <a:path w="312540" h="5804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90"/>
                </a:lnTo>
                <a:lnTo>
                  <a:pt x="17860" y="44649"/>
                </a:lnTo>
                <a:lnTo>
                  <a:pt x="35719" y="71438"/>
                </a:lnTo>
                <a:lnTo>
                  <a:pt x="62508" y="125016"/>
                </a:lnTo>
                <a:lnTo>
                  <a:pt x="107157" y="187524"/>
                </a:lnTo>
                <a:lnTo>
                  <a:pt x="151805" y="267891"/>
                </a:lnTo>
                <a:lnTo>
                  <a:pt x="196454" y="348258"/>
                </a:lnTo>
                <a:lnTo>
                  <a:pt x="250032" y="437555"/>
                </a:lnTo>
                <a:lnTo>
                  <a:pt x="285750" y="526852"/>
                </a:lnTo>
                <a:lnTo>
                  <a:pt x="312539" y="580430"/>
                </a:lnTo>
                <a:lnTo>
                  <a:pt x="312539" y="580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250656" y="3402211"/>
            <a:ext cx="294681" cy="616149"/>
          </a:xfrm>
          <a:custGeom>
            <a:avLst/>
            <a:gdLst/>
            <a:ahLst/>
            <a:cxnLst/>
            <a:rect l="0" t="0" r="0" b="0"/>
            <a:pathLst>
              <a:path w="294681" h="616149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17860" y="35718"/>
                </a:lnTo>
                <a:lnTo>
                  <a:pt x="35719" y="80367"/>
                </a:lnTo>
                <a:lnTo>
                  <a:pt x="62508" y="151804"/>
                </a:lnTo>
                <a:lnTo>
                  <a:pt x="98227" y="223242"/>
                </a:lnTo>
                <a:lnTo>
                  <a:pt x="142875" y="312539"/>
                </a:lnTo>
                <a:lnTo>
                  <a:pt x="187524" y="392906"/>
                </a:lnTo>
                <a:lnTo>
                  <a:pt x="232172" y="464343"/>
                </a:lnTo>
                <a:lnTo>
                  <a:pt x="258961" y="526851"/>
                </a:lnTo>
                <a:lnTo>
                  <a:pt x="285750" y="562570"/>
                </a:lnTo>
                <a:lnTo>
                  <a:pt x="294680" y="598289"/>
                </a:lnTo>
                <a:lnTo>
                  <a:pt x="294680" y="616148"/>
                </a:lnTo>
                <a:lnTo>
                  <a:pt x="294680" y="6161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152055" y="3750468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0" y="250032"/>
                </a:moveTo>
                <a:lnTo>
                  <a:pt x="0" y="250032"/>
                </a:lnTo>
                <a:lnTo>
                  <a:pt x="0" y="258961"/>
                </a:lnTo>
                <a:lnTo>
                  <a:pt x="8929" y="267891"/>
                </a:lnTo>
                <a:lnTo>
                  <a:pt x="17859" y="267891"/>
                </a:lnTo>
                <a:lnTo>
                  <a:pt x="35718" y="258961"/>
                </a:lnTo>
                <a:lnTo>
                  <a:pt x="53578" y="232172"/>
                </a:lnTo>
                <a:lnTo>
                  <a:pt x="80367" y="187524"/>
                </a:lnTo>
                <a:lnTo>
                  <a:pt x="107156" y="133946"/>
                </a:lnTo>
                <a:lnTo>
                  <a:pt x="133945" y="80368"/>
                </a:lnTo>
                <a:lnTo>
                  <a:pt x="151804" y="3571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071688" y="3991570"/>
            <a:ext cx="294680" cy="464345"/>
          </a:xfrm>
          <a:custGeom>
            <a:avLst/>
            <a:gdLst/>
            <a:ahLst/>
            <a:cxnLst/>
            <a:rect l="0" t="0" r="0" b="0"/>
            <a:pathLst>
              <a:path w="294680" h="464345">
                <a:moveTo>
                  <a:pt x="0" y="410766"/>
                </a:moveTo>
                <a:lnTo>
                  <a:pt x="0" y="410766"/>
                </a:lnTo>
                <a:lnTo>
                  <a:pt x="8929" y="410766"/>
                </a:lnTo>
                <a:lnTo>
                  <a:pt x="17859" y="428625"/>
                </a:lnTo>
                <a:lnTo>
                  <a:pt x="35718" y="446484"/>
                </a:lnTo>
                <a:lnTo>
                  <a:pt x="53578" y="455414"/>
                </a:lnTo>
                <a:lnTo>
                  <a:pt x="80367" y="464344"/>
                </a:lnTo>
                <a:lnTo>
                  <a:pt x="98226" y="455414"/>
                </a:lnTo>
                <a:lnTo>
                  <a:pt x="133945" y="410766"/>
                </a:lnTo>
                <a:lnTo>
                  <a:pt x="169664" y="348258"/>
                </a:lnTo>
                <a:lnTo>
                  <a:pt x="205382" y="267891"/>
                </a:lnTo>
                <a:lnTo>
                  <a:pt x="232171" y="169664"/>
                </a:lnTo>
                <a:lnTo>
                  <a:pt x="267890" y="80367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18234" y="4580929"/>
            <a:ext cx="151806" cy="133947"/>
          </a:xfrm>
          <a:custGeom>
            <a:avLst/>
            <a:gdLst/>
            <a:ahLst/>
            <a:cxnLst/>
            <a:rect l="0" t="0" r="0" b="0"/>
            <a:pathLst>
              <a:path w="151806" h="133947">
                <a:moveTo>
                  <a:pt x="0" y="125016"/>
                </a:move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44649" y="133946"/>
                </a:lnTo>
                <a:lnTo>
                  <a:pt x="62508" y="133946"/>
                </a:lnTo>
                <a:lnTo>
                  <a:pt x="80368" y="125016"/>
                </a:lnTo>
                <a:lnTo>
                  <a:pt x="107157" y="116086"/>
                </a:lnTo>
                <a:lnTo>
                  <a:pt x="125016" y="89297"/>
                </a:lnTo>
                <a:lnTo>
                  <a:pt x="142875" y="62508"/>
                </a:lnTo>
                <a:lnTo>
                  <a:pt x="142875" y="2678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205758" y="4884539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0" y="258961"/>
                </a:move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58961"/>
                </a:lnTo>
                <a:lnTo>
                  <a:pt x="26789" y="267891"/>
                </a:lnTo>
                <a:lnTo>
                  <a:pt x="44648" y="267891"/>
                </a:lnTo>
                <a:lnTo>
                  <a:pt x="71437" y="258961"/>
                </a:lnTo>
                <a:lnTo>
                  <a:pt x="107156" y="232172"/>
                </a:lnTo>
                <a:lnTo>
                  <a:pt x="133945" y="187524"/>
                </a:lnTo>
                <a:lnTo>
                  <a:pt x="160734" y="142875"/>
                </a:lnTo>
                <a:lnTo>
                  <a:pt x="169664" y="98227"/>
                </a:lnTo>
                <a:lnTo>
                  <a:pt x="169664" y="4464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750594" y="4295179"/>
            <a:ext cx="1562696" cy="678658"/>
          </a:xfrm>
          <a:custGeom>
            <a:avLst/>
            <a:gdLst/>
            <a:ahLst/>
            <a:cxnLst/>
            <a:rect l="0" t="0" r="0" b="0"/>
            <a:pathLst>
              <a:path w="1562696" h="678658">
                <a:moveTo>
                  <a:pt x="8929" y="44649"/>
                </a:moveTo>
                <a:lnTo>
                  <a:pt x="8929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8930"/>
                </a:lnTo>
                <a:lnTo>
                  <a:pt x="98226" y="17860"/>
                </a:lnTo>
                <a:lnTo>
                  <a:pt x="133945" y="44649"/>
                </a:lnTo>
                <a:lnTo>
                  <a:pt x="187523" y="71438"/>
                </a:lnTo>
                <a:lnTo>
                  <a:pt x="241101" y="107157"/>
                </a:lnTo>
                <a:lnTo>
                  <a:pt x="294679" y="142875"/>
                </a:lnTo>
                <a:lnTo>
                  <a:pt x="357187" y="178594"/>
                </a:lnTo>
                <a:lnTo>
                  <a:pt x="428625" y="223242"/>
                </a:lnTo>
                <a:lnTo>
                  <a:pt x="500062" y="258961"/>
                </a:lnTo>
                <a:lnTo>
                  <a:pt x="589359" y="285750"/>
                </a:lnTo>
                <a:lnTo>
                  <a:pt x="669726" y="321469"/>
                </a:lnTo>
                <a:lnTo>
                  <a:pt x="759023" y="348258"/>
                </a:lnTo>
                <a:lnTo>
                  <a:pt x="857250" y="375047"/>
                </a:lnTo>
                <a:lnTo>
                  <a:pt x="946547" y="410766"/>
                </a:lnTo>
                <a:lnTo>
                  <a:pt x="1026914" y="437555"/>
                </a:lnTo>
                <a:lnTo>
                  <a:pt x="1116211" y="473274"/>
                </a:lnTo>
                <a:lnTo>
                  <a:pt x="1196578" y="508992"/>
                </a:lnTo>
                <a:lnTo>
                  <a:pt x="1276945" y="544711"/>
                </a:lnTo>
                <a:lnTo>
                  <a:pt x="1348383" y="580430"/>
                </a:lnTo>
                <a:lnTo>
                  <a:pt x="1410890" y="607219"/>
                </a:lnTo>
                <a:lnTo>
                  <a:pt x="1473398" y="625079"/>
                </a:lnTo>
                <a:lnTo>
                  <a:pt x="1509117" y="642938"/>
                </a:lnTo>
                <a:lnTo>
                  <a:pt x="1544836" y="660798"/>
                </a:lnTo>
                <a:lnTo>
                  <a:pt x="1553765" y="669727"/>
                </a:lnTo>
                <a:lnTo>
                  <a:pt x="1562695" y="678657"/>
                </a:lnTo>
                <a:lnTo>
                  <a:pt x="1562695" y="6786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866680" y="4884539"/>
            <a:ext cx="1428751" cy="294681"/>
          </a:xfrm>
          <a:custGeom>
            <a:avLst/>
            <a:gdLst/>
            <a:ahLst/>
            <a:cxnLst/>
            <a:rect l="0" t="0" r="0" b="0"/>
            <a:pathLst>
              <a:path w="1428751" h="294681">
                <a:moveTo>
                  <a:pt x="0" y="294680"/>
                </a:moveTo>
                <a:lnTo>
                  <a:pt x="0" y="294680"/>
                </a:lnTo>
                <a:lnTo>
                  <a:pt x="8929" y="285750"/>
                </a:lnTo>
                <a:lnTo>
                  <a:pt x="17859" y="285750"/>
                </a:lnTo>
                <a:lnTo>
                  <a:pt x="35718" y="267891"/>
                </a:lnTo>
                <a:lnTo>
                  <a:pt x="62508" y="258961"/>
                </a:lnTo>
                <a:lnTo>
                  <a:pt x="107156" y="250031"/>
                </a:lnTo>
                <a:lnTo>
                  <a:pt x="160734" y="241102"/>
                </a:lnTo>
                <a:lnTo>
                  <a:pt x="223242" y="232172"/>
                </a:lnTo>
                <a:lnTo>
                  <a:pt x="294679" y="232172"/>
                </a:lnTo>
                <a:lnTo>
                  <a:pt x="366117" y="232172"/>
                </a:lnTo>
                <a:lnTo>
                  <a:pt x="455414" y="232172"/>
                </a:lnTo>
                <a:lnTo>
                  <a:pt x="544711" y="223242"/>
                </a:lnTo>
                <a:lnTo>
                  <a:pt x="642937" y="214313"/>
                </a:lnTo>
                <a:lnTo>
                  <a:pt x="741164" y="205383"/>
                </a:lnTo>
                <a:lnTo>
                  <a:pt x="839390" y="178594"/>
                </a:lnTo>
                <a:lnTo>
                  <a:pt x="946547" y="151805"/>
                </a:lnTo>
                <a:lnTo>
                  <a:pt x="1044773" y="125016"/>
                </a:lnTo>
                <a:lnTo>
                  <a:pt x="1134070" y="98227"/>
                </a:lnTo>
                <a:lnTo>
                  <a:pt x="1223367" y="71438"/>
                </a:lnTo>
                <a:lnTo>
                  <a:pt x="1294804" y="44649"/>
                </a:lnTo>
                <a:lnTo>
                  <a:pt x="1357312" y="26789"/>
                </a:lnTo>
                <a:lnTo>
                  <a:pt x="1401961" y="8930"/>
                </a:lnTo>
                <a:lnTo>
                  <a:pt x="1428750" y="0"/>
                </a:lnTo>
                <a:lnTo>
                  <a:pt x="1428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866680" y="5045273"/>
            <a:ext cx="1312665" cy="776883"/>
          </a:xfrm>
          <a:custGeom>
            <a:avLst/>
            <a:gdLst/>
            <a:ahLst/>
            <a:cxnLst/>
            <a:rect l="0" t="0" r="0" b="0"/>
            <a:pathLst>
              <a:path w="1312665" h="776883">
                <a:moveTo>
                  <a:pt x="0" y="776882"/>
                </a:moveTo>
                <a:lnTo>
                  <a:pt x="0" y="776882"/>
                </a:lnTo>
                <a:lnTo>
                  <a:pt x="0" y="776882"/>
                </a:lnTo>
                <a:lnTo>
                  <a:pt x="8929" y="767953"/>
                </a:lnTo>
                <a:lnTo>
                  <a:pt x="17859" y="750093"/>
                </a:lnTo>
                <a:lnTo>
                  <a:pt x="35718" y="741164"/>
                </a:lnTo>
                <a:lnTo>
                  <a:pt x="71437" y="714375"/>
                </a:lnTo>
                <a:lnTo>
                  <a:pt x="107156" y="687586"/>
                </a:lnTo>
                <a:lnTo>
                  <a:pt x="151804" y="669726"/>
                </a:lnTo>
                <a:lnTo>
                  <a:pt x="205383" y="634007"/>
                </a:lnTo>
                <a:lnTo>
                  <a:pt x="276820" y="607218"/>
                </a:lnTo>
                <a:lnTo>
                  <a:pt x="339328" y="571500"/>
                </a:lnTo>
                <a:lnTo>
                  <a:pt x="419695" y="535781"/>
                </a:lnTo>
                <a:lnTo>
                  <a:pt x="500062" y="491133"/>
                </a:lnTo>
                <a:lnTo>
                  <a:pt x="580429" y="437555"/>
                </a:lnTo>
                <a:lnTo>
                  <a:pt x="669726" y="375047"/>
                </a:lnTo>
                <a:lnTo>
                  <a:pt x="767953" y="312540"/>
                </a:lnTo>
                <a:lnTo>
                  <a:pt x="866179" y="241102"/>
                </a:lnTo>
                <a:lnTo>
                  <a:pt x="964406" y="178594"/>
                </a:lnTo>
                <a:lnTo>
                  <a:pt x="1053703" y="116086"/>
                </a:lnTo>
                <a:lnTo>
                  <a:pt x="1134070" y="62508"/>
                </a:lnTo>
                <a:lnTo>
                  <a:pt x="1214437" y="26790"/>
                </a:lnTo>
                <a:lnTo>
                  <a:pt x="1268015" y="0"/>
                </a:lnTo>
                <a:lnTo>
                  <a:pt x="1312664" y="0"/>
                </a:lnTo>
                <a:lnTo>
                  <a:pt x="1312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188148" y="5089922"/>
            <a:ext cx="1009056" cy="1044774"/>
          </a:xfrm>
          <a:custGeom>
            <a:avLst/>
            <a:gdLst/>
            <a:ahLst/>
            <a:cxnLst/>
            <a:rect l="0" t="0" r="0" b="0"/>
            <a:pathLst>
              <a:path w="1009056" h="1044774">
                <a:moveTo>
                  <a:pt x="8930" y="1044773"/>
                </a:moveTo>
                <a:lnTo>
                  <a:pt x="0" y="1044773"/>
                </a:lnTo>
                <a:lnTo>
                  <a:pt x="8930" y="1044773"/>
                </a:lnTo>
                <a:lnTo>
                  <a:pt x="8930" y="1044773"/>
                </a:lnTo>
                <a:lnTo>
                  <a:pt x="17860" y="1044773"/>
                </a:lnTo>
                <a:lnTo>
                  <a:pt x="26790" y="1035843"/>
                </a:lnTo>
                <a:lnTo>
                  <a:pt x="53579" y="1026913"/>
                </a:lnTo>
                <a:lnTo>
                  <a:pt x="71438" y="1000124"/>
                </a:lnTo>
                <a:lnTo>
                  <a:pt x="98227" y="973335"/>
                </a:lnTo>
                <a:lnTo>
                  <a:pt x="125016" y="937616"/>
                </a:lnTo>
                <a:lnTo>
                  <a:pt x="160735" y="892968"/>
                </a:lnTo>
                <a:lnTo>
                  <a:pt x="196454" y="848319"/>
                </a:lnTo>
                <a:lnTo>
                  <a:pt x="241102" y="803671"/>
                </a:lnTo>
                <a:lnTo>
                  <a:pt x="285750" y="750093"/>
                </a:lnTo>
                <a:lnTo>
                  <a:pt x="330399" y="687585"/>
                </a:lnTo>
                <a:lnTo>
                  <a:pt x="392907" y="616148"/>
                </a:lnTo>
                <a:lnTo>
                  <a:pt x="455415" y="553640"/>
                </a:lnTo>
                <a:lnTo>
                  <a:pt x="517922" y="482203"/>
                </a:lnTo>
                <a:lnTo>
                  <a:pt x="580430" y="401836"/>
                </a:lnTo>
                <a:lnTo>
                  <a:pt x="651868" y="321469"/>
                </a:lnTo>
                <a:lnTo>
                  <a:pt x="723305" y="250031"/>
                </a:lnTo>
                <a:lnTo>
                  <a:pt x="794743" y="187523"/>
                </a:lnTo>
                <a:lnTo>
                  <a:pt x="848321" y="125016"/>
                </a:lnTo>
                <a:lnTo>
                  <a:pt x="901899" y="80367"/>
                </a:lnTo>
                <a:lnTo>
                  <a:pt x="937618" y="53578"/>
                </a:lnTo>
                <a:lnTo>
                  <a:pt x="973336" y="26789"/>
                </a:lnTo>
                <a:lnTo>
                  <a:pt x="991196" y="8930"/>
                </a:lnTo>
                <a:lnTo>
                  <a:pt x="1009055" y="0"/>
                </a:lnTo>
                <a:lnTo>
                  <a:pt x="100905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241852" y="4777382"/>
            <a:ext cx="151805" cy="312541"/>
          </a:xfrm>
          <a:custGeom>
            <a:avLst/>
            <a:gdLst/>
            <a:ahLst/>
            <a:cxnLst/>
            <a:rect l="0" t="0" r="0" b="0"/>
            <a:pathLst>
              <a:path w="151805" h="312541">
                <a:moveTo>
                  <a:pt x="44648" y="98227"/>
                </a:moveTo>
                <a:lnTo>
                  <a:pt x="35718" y="98227"/>
                </a:lnTo>
                <a:lnTo>
                  <a:pt x="35718" y="98227"/>
                </a:lnTo>
                <a:lnTo>
                  <a:pt x="35718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17859" y="107157"/>
                </a:lnTo>
                <a:lnTo>
                  <a:pt x="8929" y="116087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60735"/>
                </a:lnTo>
                <a:lnTo>
                  <a:pt x="17859" y="187524"/>
                </a:lnTo>
                <a:lnTo>
                  <a:pt x="35718" y="214313"/>
                </a:lnTo>
                <a:lnTo>
                  <a:pt x="62507" y="241102"/>
                </a:lnTo>
                <a:lnTo>
                  <a:pt x="80367" y="258962"/>
                </a:lnTo>
                <a:lnTo>
                  <a:pt x="107156" y="258962"/>
                </a:lnTo>
                <a:lnTo>
                  <a:pt x="125015" y="241102"/>
                </a:lnTo>
                <a:lnTo>
                  <a:pt x="142875" y="223243"/>
                </a:lnTo>
                <a:lnTo>
                  <a:pt x="151804" y="196454"/>
                </a:lnTo>
                <a:lnTo>
                  <a:pt x="151804" y="151806"/>
                </a:lnTo>
                <a:lnTo>
                  <a:pt x="142875" y="116087"/>
                </a:lnTo>
                <a:lnTo>
                  <a:pt x="125015" y="71438"/>
                </a:lnTo>
                <a:lnTo>
                  <a:pt x="116086" y="35719"/>
                </a:lnTo>
                <a:lnTo>
                  <a:pt x="98226" y="8930"/>
                </a:lnTo>
                <a:lnTo>
                  <a:pt x="89296" y="0"/>
                </a:lnTo>
                <a:lnTo>
                  <a:pt x="80367" y="8930"/>
                </a:lnTo>
                <a:lnTo>
                  <a:pt x="80367" y="35719"/>
                </a:lnTo>
                <a:lnTo>
                  <a:pt x="71437" y="80368"/>
                </a:lnTo>
                <a:lnTo>
                  <a:pt x="71437" y="142876"/>
                </a:lnTo>
                <a:lnTo>
                  <a:pt x="71437" y="205384"/>
                </a:lnTo>
                <a:lnTo>
                  <a:pt x="71437" y="250032"/>
                </a:lnTo>
                <a:lnTo>
                  <a:pt x="71437" y="285751"/>
                </a:lnTo>
                <a:lnTo>
                  <a:pt x="71437" y="312540"/>
                </a:lnTo>
                <a:lnTo>
                  <a:pt x="71437" y="312540"/>
                </a:lnTo>
                <a:lnTo>
                  <a:pt x="80367" y="294681"/>
                </a:lnTo>
                <a:lnTo>
                  <a:pt x="80367" y="258962"/>
                </a:lnTo>
                <a:lnTo>
                  <a:pt x="71437" y="205384"/>
                </a:lnTo>
                <a:lnTo>
                  <a:pt x="71437" y="151806"/>
                </a:lnTo>
                <a:lnTo>
                  <a:pt x="62507" y="98227"/>
                </a:lnTo>
                <a:lnTo>
                  <a:pt x="62507" y="5357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53579"/>
                </a:lnTo>
                <a:lnTo>
                  <a:pt x="44648" y="89297"/>
                </a:lnTo>
                <a:lnTo>
                  <a:pt x="44648" y="142876"/>
                </a:lnTo>
                <a:lnTo>
                  <a:pt x="35718" y="187524"/>
                </a:lnTo>
                <a:lnTo>
                  <a:pt x="35718" y="232173"/>
                </a:lnTo>
                <a:lnTo>
                  <a:pt x="26789" y="258962"/>
                </a:lnTo>
                <a:lnTo>
                  <a:pt x="26789" y="276821"/>
                </a:lnTo>
                <a:lnTo>
                  <a:pt x="26789" y="276821"/>
                </a:lnTo>
                <a:lnTo>
                  <a:pt x="35718" y="258962"/>
                </a:lnTo>
                <a:lnTo>
                  <a:pt x="44648" y="223243"/>
                </a:lnTo>
                <a:lnTo>
                  <a:pt x="53578" y="178595"/>
                </a:lnTo>
                <a:lnTo>
                  <a:pt x="62507" y="133946"/>
                </a:lnTo>
                <a:lnTo>
                  <a:pt x="71437" y="98227"/>
                </a:lnTo>
                <a:lnTo>
                  <a:pt x="71437" y="71438"/>
                </a:lnTo>
                <a:lnTo>
                  <a:pt x="71437" y="62508"/>
                </a:lnTo>
                <a:lnTo>
                  <a:pt x="62507" y="71438"/>
                </a:lnTo>
                <a:lnTo>
                  <a:pt x="53578" y="98227"/>
                </a:lnTo>
                <a:lnTo>
                  <a:pt x="44648" y="142876"/>
                </a:lnTo>
                <a:lnTo>
                  <a:pt x="44648" y="187524"/>
                </a:lnTo>
                <a:lnTo>
                  <a:pt x="35718" y="223243"/>
                </a:lnTo>
                <a:lnTo>
                  <a:pt x="35718" y="250032"/>
                </a:lnTo>
                <a:lnTo>
                  <a:pt x="44648" y="267891"/>
                </a:lnTo>
                <a:lnTo>
                  <a:pt x="53578" y="267891"/>
                </a:lnTo>
                <a:lnTo>
                  <a:pt x="71437" y="241102"/>
                </a:lnTo>
                <a:lnTo>
                  <a:pt x="89296" y="214313"/>
                </a:lnTo>
                <a:lnTo>
                  <a:pt x="107156" y="169665"/>
                </a:lnTo>
                <a:lnTo>
                  <a:pt x="107156" y="125016"/>
                </a:lnTo>
                <a:lnTo>
                  <a:pt x="107156" y="80368"/>
                </a:lnTo>
                <a:lnTo>
                  <a:pt x="98226" y="44649"/>
                </a:lnTo>
                <a:lnTo>
                  <a:pt x="80367" y="8930"/>
                </a:lnTo>
                <a:lnTo>
                  <a:pt x="62507" y="0"/>
                </a:lnTo>
                <a:lnTo>
                  <a:pt x="44648" y="17860"/>
                </a:lnTo>
                <a:lnTo>
                  <a:pt x="26789" y="53579"/>
                </a:lnTo>
                <a:lnTo>
                  <a:pt x="26789" y="116087"/>
                </a:lnTo>
                <a:lnTo>
                  <a:pt x="17859" y="178595"/>
                </a:lnTo>
                <a:lnTo>
                  <a:pt x="26789" y="232173"/>
                </a:lnTo>
                <a:lnTo>
                  <a:pt x="26789" y="267891"/>
                </a:lnTo>
                <a:lnTo>
                  <a:pt x="26789" y="285751"/>
                </a:lnTo>
                <a:lnTo>
                  <a:pt x="17859" y="276821"/>
                </a:lnTo>
                <a:lnTo>
                  <a:pt x="8929" y="267891"/>
                </a:lnTo>
                <a:lnTo>
                  <a:pt x="892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205633" y="5831085"/>
            <a:ext cx="107157" cy="428626"/>
          </a:xfrm>
          <a:custGeom>
            <a:avLst/>
            <a:gdLst/>
            <a:ahLst/>
            <a:cxnLst/>
            <a:rect l="0" t="0" r="0" b="0"/>
            <a:pathLst>
              <a:path w="107157" h="428626">
                <a:moveTo>
                  <a:pt x="98226" y="35719"/>
                </a:moveTo>
                <a:lnTo>
                  <a:pt x="98226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7" y="3571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8" y="17860"/>
                </a:lnTo>
                <a:lnTo>
                  <a:pt x="35719" y="8930"/>
                </a:lnTo>
                <a:lnTo>
                  <a:pt x="26789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80367"/>
                </a:lnTo>
                <a:lnTo>
                  <a:pt x="8930" y="125016"/>
                </a:lnTo>
                <a:lnTo>
                  <a:pt x="17859" y="169664"/>
                </a:lnTo>
                <a:lnTo>
                  <a:pt x="35719" y="223242"/>
                </a:lnTo>
                <a:lnTo>
                  <a:pt x="62508" y="285750"/>
                </a:lnTo>
                <a:lnTo>
                  <a:pt x="80367" y="339328"/>
                </a:lnTo>
                <a:lnTo>
                  <a:pt x="98226" y="375047"/>
                </a:lnTo>
                <a:lnTo>
                  <a:pt x="107156" y="401836"/>
                </a:lnTo>
                <a:lnTo>
                  <a:pt x="107156" y="428625"/>
                </a:lnTo>
                <a:lnTo>
                  <a:pt x="98226" y="428625"/>
                </a:lnTo>
                <a:lnTo>
                  <a:pt x="80367" y="428625"/>
                </a:lnTo>
                <a:lnTo>
                  <a:pt x="44648" y="419695"/>
                </a:lnTo>
                <a:lnTo>
                  <a:pt x="44648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071688" y="6072187"/>
            <a:ext cx="294680" cy="142876"/>
          </a:xfrm>
          <a:custGeom>
            <a:avLst/>
            <a:gdLst/>
            <a:ahLst/>
            <a:cxnLst/>
            <a:rect l="0" t="0" r="0" b="0"/>
            <a:pathLst>
              <a:path w="294680" h="142876">
                <a:moveTo>
                  <a:pt x="0" y="125015"/>
                </a:moveTo>
                <a:lnTo>
                  <a:pt x="0" y="133945"/>
                </a:lnTo>
                <a:lnTo>
                  <a:pt x="17859" y="133945"/>
                </a:lnTo>
                <a:lnTo>
                  <a:pt x="26789" y="142875"/>
                </a:lnTo>
                <a:lnTo>
                  <a:pt x="53578" y="133945"/>
                </a:lnTo>
                <a:lnTo>
                  <a:pt x="89296" y="125015"/>
                </a:lnTo>
                <a:lnTo>
                  <a:pt x="125015" y="107156"/>
                </a:lnTo>
                <a:lnTo>
                  <a:pt x="160734" y="71437"/>
                </a:lnTo>
                <a:lnTo>
                  <a:pt x="196453" y="44648"/>
                </a:lnTo>
                <a:lnTo>
                  <a:pt x="232171" y="17859"/>
                </a:lnTo>
                <a:lnTo>
                  <a:pt x="267890" y="892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446734" y="6018609"/>
            <a:ext cx="80369" cy="187524"/>
          </a:xfrm>
          <a:custGeom>
            <a:avLst/>
            <a:gdLst/>
            <a:ahLst/>
            <a:cxnLst/>
            <a:rect l="0" t="0" r="0" b="0"/>
            <a:pathLst>
              <a:path w="80369" h="187524">
                <a:moveTo>
                  <a:pt x="8930" y="17859"/>
                </a:moveTo>
                <a:lnTo>
                  <a:pt x="893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30" y="133945"/>
                </a:lnTo>
                <a:lnTo>
                  <a:pt x="17860" y="160734"/>
                </a:lnTo>
                <a:lnTo>
                  <a:pt x="35719" y="178593"/>
                </a:lnTo>
                <a:lnTo>
                  <a:pt x="44649" y="187523"/>
                </a:lnTo>
                <a:lnTo>
                  <a:pt x="62508" y="187523"/>
                </a:lnTo>
                <a:lnTo>
                  <a:pt x="71438" y="178593"/>
                </a:lnTo>
                <a:lnTo>
                  <a:pt x="80368" y="151804"/>
                </a:lnTo>
                <a:lnTo>
                  <a:pt x="80368" y="125015"/>
                </a:lnTo>
                <a:lnTo>
                  <a:pt x="71438" y="89296"/>
                </a:lnTo>
                <a:lnTo>
                  <a:pt x="62508" y="44648"/>
                </a:lnTo>
                <a:lnTo>
                  <a:pt x="44649" y="17859"/>
                </a:lnTo>
                <a:lnTo>
                  <a:pt x="26789" y="0"/>
                </a:lnTo>
                <a:lnTo>
                  <a:pt x="8930" y="8929"/>
                </a:lnTo>
                <a:lnTo>
                  <a:pt x="0" y="35718"/>
                </a:lnTo>
                <a:lnTo>
                  <a:pt x="0" y="71437"/>
                </a:lnTo>
                <a:lnTo>
                  <a:pt x="0" y="98226"/>
                </a:lnTo>
                <a:lnTo>
                  <a:pt x="17860" y="125015"/>
                </a:lnTo>
                <a:lnTo>
                  <a:pt x="35719" y="125015"/>
                </a:lnTo>
                <a:lnTo>
                  <a:pt x="35719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634258" y="5956101"/>
            <a:ext cx="241102" cy="437555"/>
          </a:xfrm>
          <a:custGeom>
            <a:avLst/>
            <a:gdLst/>
            <a:ahLst/>
            <a:cxnLst/>
            <a:rect l="0" t="0" r="0" b="0"/>
            <a:pathLst>
              <a:path w="241102" h="437555">
                <a:moveTo>
                  <a:pt x="98226" y="26789"/>
                </a:moveTo>
                <a:lnTo>
                  <a:pt x="89297" y="26789"/>
                </a:lnTo>
                <a:lnTo>
                  <a:pt x="80367" y="17859"/>
                </a:lnTo>
                <a:lnTo>
                  <a:pt x="62508" y="8929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16086"/>
                </a:lnTo>
                <a:lnTo>
                  <a:pt x="62508" y="98226"/>
                </a:lnTo>
                <a:lnTo>
                  <a:pt x="71437" y="71437"/>
                </a:lnTo>
                <a:lnTo>
                  <a:pt x="89297" y="53578"/>
                </a:lnTo>
                <a:lnTo>
                  <a:pt x="98226" y="44648"/>
                </a:lnTo>
                <a:lnTo>
                  <a:pt x="116086" y="44648"/>
                </a:lnTo>
                <a:lnTo>
                  <a:pt x="125015" y="71437"/>
                </a:lnTo>
                <a:lnTo>
                  <a:pt x="142875" y="107156"/>
                </a:lnTo>
                <a:lnTo>
                  <a:pt x="160734" y="151804"/>
                </a:lnTo>
                <a:lnTo>
                  <a:pt x="178594" y="214312"/>
                </a:lnTo>
                <a:lnTo>
                  <a:pt x="196453" y="276820"/>
                </a:lnTo>
                <a:lnTo>
                  <a:pt x="214312" y="330398"/>
                </a:lnTo>
                <a:lnTo>
                  <a:pt x="223242" y="383976"/>
                </a:lnTo>
                <a:lnTo>
                  <a:pt x="241101" y="419695"/>
                </a:lnTo>
                <a:lnTo>
                  <a:pt x="241101" y="437554"/>
                </a:lnTo>
                <a:lnTo>
                  <a:pt x="241101" y="437554"/>
                </a:lnTo>
                <a:lnTo>
                  <a:pt x="241101" y="428625"/>
                </a:lnTo>
                <a:lnTo>
                  <a:pt x="232172" y="410765"/>
                </a:lnTo>
                <a:lnTo>
                  <a:pt x="223242" y="383976"/>
                </a:lnTo>
                <a:lnTo>
                  <a:pt x="205383" y="357187"/>
                </a:lnTo>
                <a:lnTo>
                  <a:pt x="205383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884289" y="5991820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0" y="53578"/>
                </a:move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9" y="89296"/>
                </a:lnTo>
                <a:lnTo>
                  <a:pt x="53578" y="89296"/>
                </a:lnTo>
                <a:lnTo>
                  <a:pt x="62508" y="71437"/>
                </a:lnTo>
                <a:lnTo>
                  <a:pt x="71438" y="53578"/>
                </a:lnTo>
                <a:lnTo>
                  <a:pt x="71438" y="35718"/>
                </a:lnTo>
                <a:lnTo>
                  <a:pt x="71438" y="17859"/>
                </a:lnTo>
                <a:lnTo>
                  <a:pt x="62508" y="0"/>
                </a:lnTo>
                <a:lnTo>
                  <a:pt x="44649" y="0"/>
                </a:lnTo>
                <a:lnTo>
                  <a:pt x="26789" y="0"/>
                </a:lnTo>
                <a:lnTo>
                  <a:pt x="8930" y="17859"/>
                </a:lnTo>
                <a:lnTo>
                  <a:pt x="0" y="53578"/>
                </a:lnTo>
                <a:lnTo>
                  <a:pt x="0" y="89296"/>
                </a:lnTo>
                <a:lnTo>
                  <a:pt x="8930" y="116085"/>
                </a:lnTo>
                <a:lnTo>
                  <a:pt x="26789" y="133945"/>
                </a:lnTo>
                <a:lnTo>
                  <a:pt x="35719" y="142875"/>
                </a:lnTo>
                <a:lnTo>
                  <a:pt x="53578" y="125015"/>
                </a:lnTo>
                <a:lnTo>
                  <a:pt x="80367" y="89296"/>
                </a:lnTo>
                <a:lnTo>
                  <a:pt x="89297" y="53578"/>
                </a:lnTo>
                <a:lnTo>
                  <a:pt x="8929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018234" y="5795366"/>
            <a:ext cx="276822" cy="366119"/>
          </a:xfrm>
          <a:custGeom>
            <a:avLst/>
            <a:gdLst/>
            <a:ahLst/>
            <a:cxnLst/>
            <a:rect l="0" t="0" r="0" b="0"/>
            <a:pathLst>
              <a:path w="276822" h="36611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35719"/>
                </a:lnTo>
                <a:lnTo>
                  <a:pt x="35719" y="62508"/>
                </a:lnTo>
                <a:lnTo>
                  <a:pt x="53579" y="98227"/>
                </a:lnTo>
                <a:lnTo>
                  <a:pt x="71438" y="151805"/>
                </a:lnTo>
                <a:lnTo>
                  <a:pt x="89297" y="205383"/>
                </a:lnTo>
                <a:lnTo>
                  <a:pt x="98227" y="258961"/>
                </a:lnTo>
                <a:lnTo>
                  <a:pt x="116086" y="312539"/>
                </a:lnTo>
                <a:lnTo>
                  <a:pt x="125016" y="339329"/>
                </a:lnTo>
                <a:lnTo>
                  <a:pt x="133946" y="366118"/>
                </a:lnTo>
                <a:lnTo>
                  <a:pt x="133946" y="366118"/>
                </a:lnTo>
                <a:lnTo>
                  <a:pt x="133946" y="357188"/>
                </a:lnTo>
                <a:lnTo>
                  <a:pt x="133946" y="339329"/>
                </a:lnTo>
                <a:lnTo>
                  <a:pt x="133946" y="294680"/>
                </a:lnTo>
                <a:lnTo>
                  <a:pt x="133946" y="258961"/>
                </a:lnTo>
                <a:lnTo>
                  <a:pt x="151805" y="223243"/>
                </a:lnTo>
                <a:lnTo>
                  <a:pt x="160735" y="196454"/>
                </a:lnTo>
                <a:lnTo>
                  <a:pt x="178594" y="178594"/>
                </a:lnTo>
                <a:lnTo>
                  <a:pt x="205383" y="187524"/>
                </a:lnTo>
                <a:lnTo>
                  <a:pt x="223243" y="205383"/>
                </a:lnTo>
                <a:lnTo>
                  <a:pt x="232172" y="223243"/>
                </a:lnTo>
                <a:lnTo>
                  <a:pt x="241102" y="258961"/>
                </a:lnTo>
                <a:lnTo>
                  <a:pt x="250032" y="285750"/>
                </a:lnTo>
                <a:lnTo>
                  <a:pt x="250032" y="312539"/>
                </a:lnTo>
                <a:lnTo>
                  <a:pt x="258961" y="330399"/>
                </a:lnTo>
                <a:lnTo>
                  <a:pt x="267891" y="330399"/>
                </a:lnTo>
                <a:lnTo>
                  <a:pt x="276821" y="321469"/>
                </a:lnTo>
                <a:lnTo>
                  <a:pt x="276821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223742" y="6027538"/>
            <a:ext cx="303611" cy="410767"/>
          </a:xfrm>
          <a:custGeom>
            <a:avLst/>
            <a:gdLst/>
            <a:ahLst/>
            <a:cxnLst/>
            <a:rect l="0" t="0" r="0" b="0"/>
            <a:pathLst>
              <a:path w="303611" h="410767">
                <a:moveTo>
                  <a:pt x="0" y="375047"/>
                </a:move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66117"/>
                </a:lnTo>
                <a:lnTo>
                  <a:pt x="0" y="366117"/>
                </a:lnTo>
                <a:lnTo>
                  <a:pt x="0" y="35718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66117"/>
                </a:lnTo>
                <a:lnTo>
                  <a:pt x="8930" y="375047"/>
                </a:lnTo>
                <a:lnTo>
                  <a:pt x="17860" y="392907"/>
                </a:lnTo>
                <a:lnTo>
                  <a:pt x="26789" y="401836"/>
                </a:lnTo>
                <a:lnTo>
                  <a:pt x="44649" y="410766"/>
                </a:lnTo>
                <a:lnTo>
                  <a:pt x="62508" y="410766"/>
                </a:lnTo>
                <a:lnTo>
                  <a:pt x="89297" y="401836"/>
                </a:lnTo>
                <a:lnTo>
                  <a:pt x="116086" y="375047"/>
                </a:lnTo>
                <a:lnTo>
                  <a:pt x="142875" y="348258"/>
                </a:lnTo>
                <a:lnTo>
                  <a:pt x="160735" y="303610"/>
                </a:lnTo>
                <a:lnTo>
                  <a:pt x="178594" y="258961"/>
                </a:lnTo>
                <a:lnTo>
                  <a:pt x="196453" y="205383"/>
                </a:lnTo>
                <a:lnTo>
                  <a:pt x="205383" y="151805"/>
                </a:lnTo>
                <a:lnTo>
                  <a:pt x="205383" y="107157"/>
                </a:lnTo>
                <a:lnTo>
                  <a:pt x="196453" y="62508"/>
                </a:lnTo>
                <a:lnTo>
                  <a:pt x="187524" y="26789"/>
                </a:lnTo>
                <a:lnTo>
                  <a:pt x="17859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17860"/>
                </a:lnTo>
                <a:lnTo>
                  <a:pt x="160735" y="53578"/>
                </a:lnTo>
                <a:lnTo>
                  <a:pt x="160735" y="98227"/>
                </a:lnTo>
                <a:lnTo>
                  <a:pt x="169664" y="160735"/>
                </a:lnTo>
                <a:lnTo>
                  <a:pt x="178594" y="223242"/>
                </a:lnTo>
                <a:lnTo>
                  <a:pt x="187524" y="285750"/>
                </a:lnTo>
                <a:lnTo>
                  <a:pt x="196453" y="330399"/>
                </a:lnTo>
                <a:lnTo>
                  <a:pt x="223242" y="366117"/>
                </a:lnTo>
                <a:lnTo>
                  <a:pt x="241102" y="383977"/>
                </a:lnTo>
                <a:lnTo>
                  <a:pt x="258961" y="375047"/>
                </a:lnTo>
                <a:lnTo>
                  <a:pt x="276821" y="357188"/>
                </a:lnTo>
                <a:lnTo>
                  <a:pt x="303610" y="330399"/>
                </a:lnTo>
                <a:lnTo>
                  <a:pt x="303610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589859" y="6188273"/>
            <a:ext cx="160736" cy="241102"/>
          </a:xfrm>
          <a:custGeom>
            <a:avLst/>
            <a:gdLst/>
            <a:ahLst/>
            <a:cxnLst/>
            <a:rect l="0" t="0" r="0" b="0"/>
            <a:pathLst>
              <a:path w="160736" h="241102">
                <a:moveTo>
                  <a:pt x="107157" y="8929"/>
                </a:moveTo>
                <a:lnTo>
                  <a:pt x="10715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29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9297"/>
                </a:lnTo>
                <a:lnTo>
                  <a:pt x="44649" y="98226"/>
                </a:lnTo>
                <a:lnTo>
                  <a:pt x="71438" y="89297"/>
                </a:lnTo>
                <a:lnTo>
                  <a:pt x="98227" y="89297"/>
                </a:lnTo>
                <a:lnTo>
                  <a:pt x="125016" y="80367"/>
                </a:lnTo>
                <a:lnTo>
                  <a:pt x="142875" y="80367"/>
                </a:lnTo>
                <a:lnTo>
                  <a:pt x="160735" y="89297"/>
                </a:lnTo>
                <a:lnTo>
                  <a:pt x="160735" y="107156"/>
                </a:lnTo>
                <a:lnTo>
                  <a:pt x="160735" y="142875"/>
                </a:lnTo>
                <a:lnTo>
                  <a:pt x="133946" y="169664"/>
                </a:lnTo>
                <a:lnTo>
                  <a:pt x="116086" y="205382"/>
                </a:lnTo>
                <a:lnTo>
                  <a:pt x="89297" y="223242"/>
                </a:lnTo>
                <a:lnTo>
                  <a:pt x="71438" y="241101"/>
                </a:lnTo>
                <a:lnTo>
                  <a:pt x="53579" y="241101"/>
                </a:lnTo>
                <a:lnTo>
                  <a:pt x="53579" y="223242"/>
                </a:lnTo>
                <a:lnTo>
                  <a:pt x="62508" y="205382"/>
                </a:lnTo>
                <a:lnTo>
                  <a:pt x="80368" y="178593"/>
                </a:lnTo>
                <a:lnTo>
                  <a:pt x="98227" y="151804"/>
                </a:lnTo>
                <a:lnTo>
                  <a:pt x="98227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866680" y="5938241"/>
            <a:ext cx="80368" cy="562572"/>
          </a:xfrm>
          <a:custGeom>
            <a:avLst/>
            <a:gdLst/>
            <a:ahLst/>
            <a:cxnLst/>
            <a:rect l="0" t="0" r="0" b="0"/>
            <a:pathLst>
              <a:path w="80368" h="562572">
                <a:moveTo>
                  <a:pt x="0" y="893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53579"/>
                </a:lnTo>
                <a:lnTo>
                  <a:pt x="17859" y="107157"/>
                </a:lnTo>
                <a:lnTo>
                  <a:pt x="26789" y="178594"/>
                </a:lnTo>
                <a:lnTo>
                  <a:pt x="35718" y="258961"/>
                </a:lnTo>
                <a:lnTo>
                  <a:pt x="44648" y="348258"/>
                </a:lnTo>
                <a:lnTo>
                  <a:pt x="62508" y="410766"/>
                </a:lnTo>
                <a:lnTo>
                  <a:pt x="62508" y="455414"/>
                </a:lnTo>
                <a:lnTo>
                  <a:pt x="71437" y="508993"/>
                </a:lnTo>
                <a:lnTo>
                  <a:pt x="80367" y="553641"/>
                </a:lnTo>
                <a:lnTo>
                  <a:pt x="71437" y="562571"/>
                </a:lnTo>
                <a:lnTo>
                  <a:pt x="62508" y="535782"/>
                </a:lnTo>
                <a:lnTo>
                  <a:pt x="44648" y="491133"/>
                </a:lnTo>
                <a:lnTo>
                  <a:pt x="26789" y="428625"/>
                </a:lnTo>
                <a:lnTo>
                  <a:pt x="26789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179219" y="6054327"/>
            <a:ext cx="285751" cy="375048"/>
          </a:xfrm>
          <a:custGeom>
            <a:avLst/>
            <a:gdLst/>
            <a:ahLst/>
            <a:cxnLst/>
            <a:rect l="0" t="0" r="0" b="0"/>
            <a:pathLst>
              <a:path w="285751" h="375048">
                <a:moveTo>
                  <a:pt x="17859" y="142875"/>
                </a:moveTo>
                <a:lnTo>
                  <a:pt x="8929" y="133946"/>
                </a:lnTo>
                <a:lnTo>
                  <a:pt x="8929" y="125016"/>
                </a:lnTo>
                <a:lnTo>
                  <a:pt x="8929" y="116086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51805"/>
                </a:lnTo>
                <a:lnTo>
                  <a:pt x="8929" y="187524"/>
                </a:lnTo>
                <a:lnTo>
                  <a:pt x="17859" y="241102"/>
                </a:lnTo>
                <a:lnTo>
                  <a:pt x="26789" y="294680"/>
                </a:lnTo>
                <a:lnTo>
                  <a:pt x="35719" y="330399"/>
                </a:lnTo>
                <a:lnTo>
                  <a:pt x="44648" y="366118"/>
                </a:lnTo>
                <a:lnTo>
                  <a:pt x="44648" y="375047"/>
                </a:lnTo>
                <a:lnTo>
                  <a:pt x="53578" y="366118"/>
                </a:lnTo>
                <a:lnTo>
                  <a:pt x="62508" y="339328"/>
                </a:lnTo>
                <a:lnTo>
                  <a:pt x="62508" y="294680"/>
                </a:lnTo>
                <a:lnTo>
                  <a:pt x="71437" y="241102"/>
                </a:lnTo>
                <a:lnTo>
                  <a:pt x="80367" y="178594"/>
                </a:lnTo>
                <a:lnTo>
                  <a:pt x="89297" y="133946"/>
                </a:lnTo>
                <a:lnTo>
                  <a:pt x="89297" y="98227"/>
                </a:lnTo>
                <a:lnTo>
                  <a:pt x="98226" y="89297"/>
                </a:lnTo>
                <a:lnTo>
                  <a:pt x="116086" y="107157"/>
                </a:lnTo>
                <a:lnTo>
                  <a:pt x="125015" y="142875"/>
                </a:lnTo>
                <a:lnTo>
                  <a:pt x="142875" y="196453"/>
                </a:lnTo>
                <a:lnTo>
                  <a:pt x="160734" y="258961"/>
                </a:lnTo>
                <a:lnTo>
                  <a:pt x="178594" y="303610"/>
                </a:lnTo>
                <a:lnTo>
                  <a:pt x="187523" y="339328"/>
                </a:lnTo>
                <a:lnTo>
                  <a:pt x="196453" y="357188"/>
                </a:lnTo>
                <a:lnTo>
                  <a:pt x="205383" y="357188"/>
                </a:lnTo>
                <a:lnTo>
                  <a:pt x="205383" y="339328"/>
                </a:lnTo>
                <a:lnTo>
                  <a:pt x="205383" y="294680"/>
                </a:lnTo>
                <a:lnTo>
                  <a:pt x="205383" y="232172"/>
                </a:lnTo>
                <a:lnTo>
                  <a:pt x="205383" y="160735"/>
                </a:lnTo>
                <a:lnTo>
                  <a:pt x="205383" y="89297"/>
                </a:lnTo>
                <a:lnTo>
                  <a:pt x="205383" y="35719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8930"/>
                </a:lnTo>
                <a:lnTo>
                  <a:pt x="214312" y="53578"/>
                </a:lnTo>
                <a:lnTo>
                  <a:pt x="223242" y="98227"/>
                </a:lnTo>
                <a:lnTo>
                  <a:pt x="223242" y="142875"/>
                </a:lnTo>
                <a:lnTo>
                  <a:pt x="232172" y="187524"/>
                </a:lnTo>
                <a:lnTo>
                  <a:pt x="232172" y="214313"/>
                </a:lnTo>
                <a:lnTo>
                  <a:pt x="241101" y="223243"/>
                </a:lnTo>
                <a:lnTo>
                  <a:pt x="250031" y="223243"/>
                </a:lnTo>
                <a:lnTo>
                  <a:pt x="258961" y="196453"/>
                </a:lnTo>
                <a:lnTo>
                  <a:pt x="258961" y="160735"/>
                </a:lnTo>
                <a:lnTo>
                  <a:pt x="276820" y="125016"/>
                </a:lnTo>
                <a:lnTo>
                  <a:pt x="285750" y="80368"/>
                </a:lnTo>
                <a:lnTo>
                  <a:pt x="28575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491758" y="6090046"/>
            <a:ext cx="187524" cy="276821"/>
          </a:xfrm>
          <a:custGeom>
            <a:avLst/>
            <a:gdLst/>
            <a:ahLst/>
            <a:cxnLst/>
            <a:rect l="0" t="0" r="0" b="0"/>
            <a:pathLst>
              <a:path w="187524" h="276821">
                <a:moveTo>
                  <a:pt x="133945" y="53578"/>
                </a:moveTo>
                <a:lnTo>
                  <a:pt x="133945" y="53578"/>
                </a:lnTo>
                <a:lnTo>
                  <a:pt x="133945" y="53578"/>
                </a:lnTo>
                <a:lnTo>
                  <a:pt x="125015" y="44649"/>
                </a:lnTo>
                <a:lnTo>
                  <a:pt x="116086" y="44649"/>
                </a:lnTo>
                <a:lnTo>
                  <a:pt x="107156" y="35719"/>
                </a:lnTo>
                <a:lnTo>
                  <a:pt x="98226" y="26789"/>
                </a:lnTo>
                <a:lnTo>
                  <a:pt x="89297" y="17859"/>
                </a:lnTo>
                <a:lnTo>
                  <a:pt x="71437" y="8930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78594"/>
                </a:lnTo>
                <a:lnTo>
                  <a:pt x="8930" y="223242"/>
                </a:lnTo>
                <a:lnTo>
                  <a:pt x="26789" y="258961"/>
                </a:lnTo>
                <a:lnTo>
                  <a:pt x="44648" y="276820"/>
                </a:lnTo>
                <a:lnTo>
                  <a:pt x="71437" y="276820"/>
                </a:lnTo>
                <a:lnTo>
                  <a:pt x="98226" y="258961"/>
                </a:lnTo>
                <a:lnTo>
                  <a:pt x="125015" y="232172"/>
                </a:lnTo>
                <a:lnTo>
                  <a:pt x="151805" y="196453"/>
                </a:lnTo>
                <a:lnTo>
                  <a:pt x="169664" y="160734"/>
                </a:lnTo>
                <a:lnTo>
                  <a:pt x="187523" y="133945"/>
                </a:lnTo>
                <a:lnTo>
                  <a:pt x="18752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090047" y="5965030"/>
            <a:ext cx="187524" cy="80369"/>
          </a:xfrm>
          <a:custGeom>
            <a:avLst/>
            <a:gdLst/>
            <a:ahLst/>
            <a:cxnLst/>
            <a:rect l="0" t="0" r="0" b="0"/>
            <a:pathLst>
              <a:path w="187524" h="80369">
                <a:moveTo>
                  <a:pt x="0" y="71438"/>
                </a:moveTo>
                <a:lnTo>
                  <a:pt x="8930" y="80368"/>
                </a:lnTo>
                <a:lnTo>
                  <a:pt x="26789" y="80368"/>
                </a:lnTo>
                <a:lnTo>
                  <a:pt x="44648" y="71438"/>
                </a:lnTo>
                <a:lnTo>
                  <a:pt x="62508" y="71438"/>
                </a:lnTo>
                <a:lnTo>
                  <a:pt x="80367" y="6250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33945" y="26790"/>
                </a:lnTo>
                <a:lnTo>
                  <a:pt x="151805" y="1786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125766" y="6072187"/>
            <a:ext cx="151805" cy="71438"/>
          </a:xfrm>
          <a:custGeom>
            <a:avLst/>
            <a:gdLst/>
            <a:ahLst/>
            <a:cxnLst/>
            <a:rect l="0" t="0" r="0" b="0"/>
            <a:pathLst>
              <a:path w="151805" h="71438">
                <a:moveTo>
                  <a:pt x="0" y="62508"/>
                </a:moveTo>
                <a:lnTo>
                  <a:pt x="0" y="6250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62508"/>
                </a:lnTo>
                <a:lnTo>
                  <a:pt x="62507" y="62508"/>
                </a:lnTo>
                <a:lnTo>
                  <a:pt x="80367" y="44648"/>
                </a:lnTo>
                <a:lnTo>
                  <a:pt x="89297" y="35718"/>
                </a:lnTo>
                <a:lnTo>
                  <a:pt x="107156" y="17859"/>
                </a:lnTo>
                <a:lnTo>
                  <a:pt x="116086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259711" y="6107905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116086"/>
                </a:moveTo>
                <a:lnTo>
                  <a:pt x="0" y="116086"/>
                </a:lnTo>
                <a:lnTo>
                  <a:pt x="8930" y="116086"/>
                </a:lnTo>
                <a:lnTo>
                  <a:pt x="8930" y="107157"/>
                </a:lnTo>
                <a:lnTo>
                  <a:pt x="17859" y="107157"/>
                </a:lnTo>
                <a:lnTo>
                  <a:pt x="35719" y="98227"/>
                </a:lnTo>
                <a:lnTo>
                  <a:pt x="53578" y="80368"/>
                </a:lnTo>
                <a:lnTo>
                  <a:pt x="62508" y="62508"/>
                </a:lnTo>
                <a:lnTo>
                  <a:pt x="80367" y="44649"/>
                </a:lnTo>
                <a:lnTo>
                  <a:pt x="98227" y="35719"/>
                </a:lnTo>
                <a:lnTo>
                  <a:pt x="107156" y="2679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545461" y="5741788"/>
            <a:ext cx="285751" cy="250033"/>
          </a:xfrm>
          <a:custGeom>
            <a:avLst/>
            <a:gdLst/>
            <a:ahLst/>
            <a:cxnLst/>
            <a:rect l="0" t="0" r="0" b="0"/>
            <a:pathLst>
              <a:path w="285751" h="250033">
                <a:moveTo>
                  <a:pt x="8930" y="107157"/>
                </a:move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35719" y="142875"/>
                </a:lnTo>
                <a:lnTo>
                  <a:pt x="44648" y="160735"/>
                </a:lnTo>
                <a:lnTo>
                  <a:pt x="62508" y="187524"/>
                </a:lnTo>
                <a:lnTo>
                  <a:pt x="80367" y="214313"/>
                </a:lnTo>
                <a:lnTo>
                  <a:pt x="98227" y="232172"/>
                </a:lnTo>
                <a:lnTo>
                  <a:pt x="107156" y="250032"/>
                </a:lnTo>
                <a:lnTo>
                  <a:pt x="116086" y="250032"/>
                </a:lnTo>
                <a:lnTo>
                  <a:pt x="125016" y="250032"/>
                </a:lnTo>
                <a:lnTo>
                  <a:pt x="125016" y="241102"/>
                </a:lnTo>
                <a:lnTo>
                  <a:pt x="116086" y="223242"/>
                </a:lnTo>
                <a:lnTo>
                  <a:pt x="107156" y="196453"/>
                </a:lnTo>
                <a:lnTo>
                  <a:pt x="98227" y="160735"/>
                </a:lnTo>
                <a:lnTo>
                  <a:pt x="89297" y="125016"/>
                </a:lnTo>
                <a:lnTo>
                  <a:pt x="80367" y="107157"/>
                </a:lnTo>
                <a:lnTo>
                  <a:pt x="80367" y="98227"/>
                </a:lnTo>
                <a:lnTo>
                  <a:pt x="89297" y="98227"/>
                </a:lnTo>
                <a:lnTo>
                  <a:pt x="116086" y="125016"/>
                </a:lnTo>
                <a:lnTo>
                  <a:pt x="142875" y="151805"/>
                </a:lnTo>
                <a:lnTo>
                  <a:pt x="169664" y="187524"/>
                </a:lnTo>
                <a:lnTo>
                  <a:pt x="205383" y="214313"/>
                </a:lnTo>
                <a:lnTo>
                  <a:pt x="232172" y="232172"/>
                </a:lnTo>
                <a:lnTo>
                  <a:pt x="258961" y="241102"/>
                </a:lnTo>
                <a:lnTo>
                  <a:pt x="276820" y="232172"/>
                </a:lnTo>
                <a:lnTo>
                  <a:pt x="276820" y="214313"/>
                </a:lnTo>
                <a:lnTo>
                  <a:pt x="285750" y="187524"/>
                </a:lnTo>
                <a:lnTo>
                  <a:pt x="276820" y="151805"/>
                </a:lnTo>
                <a:lnTo>
                  <a:pt x="258961" y="107157"/>
                </a:lnTo>
                <a:lnTo>
                  <a:pt x="241102" y="62508"/>
                </a:lnTo>
                <a:lnTo>
                  <a:pt x="223242" y="35719"/>
                </a:lnTo>
                <a:lnTo>
                  <a:pt x="20538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96453" y="17860"/>
                </a:lnTo>
                <a:lnTo>
                  <a:pt x="205383" y="35719"/>
                </a:lnTo>
                <a:lnTo>
                  <a:pt x="214312" y="35719"/>
                </a:lnTo>
                <a:lnTo>
                  <a:pt x="223242" y="35719"/>
                </a:lnTo>
                <a:lnTo>
                  <a:pt x="22324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840141" y="5634632"/>
            <a:ext cx="214313" cy="267892"/>
          </a:xfrm>
          <a:custGeom>
            <a:avLst/>
            <a:gdLst/>
            <a:ahLst/>
            <a:cxnLst/>
            <a:rect l="0" t="0" r="0" b="0"/>
            <a:pathLst>
              <a:path w="214313" h="267892">
                <a:moveTo>
                  <a:pt x="62507" y="17859"/>
                </a:moveTo>
                <a:lnTo>
                  <a:pt x="5357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17859"/>
                </a:lnTo>
                <a:lnTo>
                  <a:pt x="0" y="35719"/>
                </a:lnTo>
                <a:lnTo>
                  <a:pt x="8929" y="71438"/>
                </a:lnTo>
                <a:lnTo>
                  <a:pt x="8929" y="107156"/>
                </a:lnTo>
                <a:lnTo>
                  <a:pt x="26789" y="151805"/>
                </a:lnTo>
                <a:lnTo>
                  <a:pt x="44648" y="196453"/>
                </a:lnTo>
                <a:lnTo>
                  <a:pt x="71437" y="232172"/>
                </a:lnTo>
                <a:lnTo>
                  <a:pt x="98226" y="258961"/>
                </a:lnTo>
                <a:lnTo>
                  <a:pt x="125015" y="267891"/>
                </a:lnTo>
                <a:lnTo>
                  <a:pt x="151804" y="258961"/>
                </a:lnTo>
                <a:lnTo>
                  <a:pt x="178593" y="232172"/>
                </a:lnTo>
                <a:lnTo>
                  <a:pt x="196453" y="205383"/>
                </a:lnTo>
                <a:lnTo>
                  <a:pt x="205382" y="160734"/>
                </a:lnTo>
                <a:lnTo>
                  <a:pt x="214312" y="125016"/>
                </a:lnTo>
                <a:lnTo>
                  <a:pt x="214312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125891" y="5509617"/>
            <a:ext cx="80368" cy="151805"/>
          </a:xfrm>
          <a:custGeom>
            <a:avLst/>
            <a:gdLst/>
            <a:ahLst/>
            <a:cxnLst/>
            <a:rect l="0" t="0" r="0" b="0"/>
            <a:pathLst>
              <a:path w="80368" h="151805">
                <a:moveTo>
                  <a:pt x="8929" y="3571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8929" y="125015"/>
                </a:lnTo>
                <a:lnTo>
                  <a:pt x="26789" y="142874"/>
                </a:lnTo>
                <a:lnTo>
                  <a:pt x="35718" y="151804"/>
                </a:lnTo>
                <a:lnTo>
                  <a:pt x="53578" y="151804"/>
                </a:lnTo>
                <a:lnTo>
                  <a:pt x="62507" y="142874"/>
                </a:lnTo>
                <a:lnTo>
                  <a:pt x="71437" y="125015"/>
                </a:lnTo>
                <a:lnTo>
                  <a:pt x="80367" y="107156"/>
                </a:lnTo>
                <a:lnTo>
                  <a:pt x="80367" y="80367"/>
                </a:lnTo>
                <a:lnTo>
                  <a:pt x="80367" y="53578"/>
                </a:lnTo>
                <a:lnTo>
                  <a:pt x="71437" y="26789"/>
                </a:lnTo>
                <a:lnTo>
                  <a:pt x="53578" y="893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8"/>
                </a:lnTo>
                <a:lnTo>
                  <a:pt x="26789" y="53578"/>
                </a:lnTo>
                <a:lnTo>
                  <a:pt x="35718" y="53578"/>
                </a:lnTo>
                <a:lnTo>
                  <a:pt x="53578" y="35719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322344" y="5206008"/>
            <a:ext cx="285751" cy="401836"/>
          </a:xfrm>
          <a:custGeom>
            <a:avLst/>
            <a:gdLst/>
            <a:ahLst/>
            <a:cxnLst/>
            <a:rect l="0" t="0" r="0" b="0"/>
            <a:pathLst>
              <a:path w="285751" h="401836">
                <a:moveTo>
                  <a:pt x="44648" y="401835"/>
                </a:moveTo>
                <a:lnTo>
                  <a:pt x="53578" y="401835"/>
                </a:lnTo>
                <a:lnTo>
                  <a:pt x="53578" y="392905"/>
                </a:lnTo>
                <a:lnTo>
                  <a:pt x="71437" y="392905"/>
                </a:lnTo>
                <a:lnTo>
                  <a:pt x="80367" y="383976"/>
                </a:lnTo>
                <a:lnTo>
                  <a:pt x="98226" y="357187"/>
                </a:lnTo>
                <a:lnTo>
                  <a:pt x="107156" y="330398"/>
                </a:lnTo>
                <a:lnTo>
                  <a:pt x="116086" y="294680"/>
                </a:lnTo>
                <a:lnTo>
                  <a:pt x="125015" y="250031"/>
                </a:lnTo>
                <a:lnTo>
                  <a:pt x="125015" y="205383"/>
                </a:lnTo>
                <a:lnTo>
                  <a:pt x="116086" y="169664"/>
                </a:lnTo>
                <a:lnTo>
                  <a:pt x="107156" y="133945"/>
                </a:lnTo>
                <a:lnTo>
                  <a:pt x="98226" y="98226"/>
                </a:lnTo>
                <a:lnTo>
                  <a:pt x="80367" y="62508"/>
                </a:lnTo>
                <a:lnTo>
                  <a:pt x="53578" y="35719"/>
                </a:lnTo>
                <a:lnTo>
                  <a:pt x="35719" y="8930"/>
                </a:lnTo>
                <a:lnTo>
                  <a:pt x="26789" y="0"/>
                </a:lnTo>
                <a:lnTo>
                  <a:pt x="8929" y="0"/>
                </a:lnTo>
                <a:lnTo>
                  <a:pt x="0" y="17859"/>
                </a:lnTo>
                <a:lnTo>
                  <a:pt x="8929" y="62508"/>
                </a:lnTo>
                <a:lnTo>
                  <a:pt x="17859" y="116086"/>
                </a:lnTo>
                <a:lnTo>
                  <a:pt x="35719" y="187523"/>
                </a:lnTo>
                <a:lnTo>
                  <a:pt x="71437" y="250031"/>
                </a:lnTo>
                <a:lnTo>
                  <a:pt x="98226" y="303609"/>
                </a:lnTo>
                <a:lnTo>
                  <a:pt x="142875" y="339328"/>
                </a:lnTo>
                <a:lnTo>
                  <a:pt x="178594" y="366117"/>
                </a:lnTo>
                <a:lnTo>
                  <a:pt x="205383" y="366117"/>
                </a:lnTo>
                <a:lnTo>
                  <a:pt x="241101" y="357187"/>
                </a:lnTo>
                <a:lnTo>
                  <a:pt x="258961" y="339328"/>
                </a:lnTo>
                <a:lnTo>
                  <a:pt x="276820" y="312539"/>
                </a:lnTo>
                <a:lnTo>
                  <a:pt x="285750" y="276820"/>
                </a:lnTo>
                <a:lnTo>
                  <a:pt x="285750" y="241101"/>
                </a:lnTo>
                <a:lnTo>
                  <a:pt x="28575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563445" y="5223867"/>
            <a:ext cx="133947" cy="223243"/>
          </a:xfrm>
          <a:custGeom>
            <a:avLst/>
            <a:gdLst/>
            <a:ahLst/>
            <a:cxnLst/>
            <a:rect l="0" t="0" r="0" b="0"/>
            <a:pathLst>
              <a:path w="133947" h="223243">
                <a:moveTo>
                  <a:pt x="26789" y="0"/>
                </a:move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98227"/>
                </a:lnTo>
                <a:lnTo>
                  <a:pt x="26789" y="89297"/>
                </a:lnTo>
                <a:lnTo>
                  <a:pt x="35719" y="80367"/>
                </a:lnTo>
                <a:lnTo>
                  <a:pt x="53578" y="62508"/>
                </a:lnTo>
                <a:lnTo>
                  <a:pt x="71438" y="53578"/>
                </a:lnTo>
                <a:lnTo>
                  <a:pt x="89297" y="53578"/>
                </a:lnTo>
                <a:lnTo>
                  <a:pt x="107157" y="53578"/>
                </a:lnTo>
                <a:lnTo>
                  <a:pt x="125016" y="71438"/>
                </a:lnTo>
                <a:lnTo>
                  <a:pt x="133946" y="98227"/>
                </a:lnTo>
                <a:lnTo>
                  <a:pt x="133946" y="133946"/>
                </a:lnTo>
                <a:lnTo>
                  <a:pt x="133946" y="169664"/>
                </a:lnTo>
                <a:lnTo>
                  <a:pt x="125016" y="196453"/>
                </a:lnTo>
                <a:lnTo>
                  <a:pt x="116086" y="214313"/>
                </a:lnTo>
                <a:lnTo>
                  <a:pt x="107157" y="223242"/>
                </a:lnTo>
                <a:lnTo>
                  <a:pt x="98227" y="214313"/>
                </a:lnTo>
                <a:lnTo>
                  <a:pt x="89297" y="187524"/>
                </a:lnTo>
                <a:lnTo>
                  <a:pt x="71438" y="160735"/>
                </a:lnTo>
                <a:lnTo>
                  <a:pt x="71438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349008" y="5679280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17859" y="35719"/>
                </a:lnTo>
                <a:lnTo>
                  <a:pt x="26789" y="53579"/>
                </a:lnTo>
                <a:lnTo>
                  <a:pt x="35719" y="80368"/>
                </a:lnTo>
                <a:lnTo>
                  <a:pt x="53578" y="89297"/>
                </a:lnTo>
                <a:lnTo>
                  <a:pt x="62508" y="98227"/>
                </a:lnTo>
                <a:lnTo>
                  <a:pt x="71437" y="98227"/>
                </a:lnTo>
                <a:lnTo>
                  <a:pt x="80367" y="80368"/>
                </a:lnTo>
                <a:lnTo>
                  <a:pt x="80367" y="62508"/>
                </a:lnTo>
                <a:lnTo>
                  <a:pt x="71437" y="35719"/>
                </a:lnTo>
                <a:lnTo>
                  <a:pt x="7143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393656" y="5643562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26789" y="44648"/>
                </a:lnTo>
                <a:lnTo>
                  <a:pt x="35719" y="62508"/>
                </a:lnTo>
                <a:lnTo>
                  <a:pt x="44649" y="80367"/>
                </a:lnTo>
                <a:lnTo>
                  <a:pt x="62508" y="80367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866930" y="5384602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26789"/>
                </a:lnTo>
                <a:lnTo>
                  <a:pt x="17859" y="35718"/>
                </a:lnTo>
                <a:lnTo>
                  <a:pt x="26789" y="4464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44648"/>
                </a:lnTo>
                <a:lnTo>
                  <a:pt x="44648" y="35718"/>
                </a:lnTo>
                <a:lnTo>
                  <a:pt x="44648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893719" y="5322094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7143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7" y="71437"/>
                </a:lnTo>
                <a:lnTo>
                  <a:pt x="71437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116961" y="5125641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62507"/>
                </a:lnTo>
                <a:lnTo>
                  <a:pt x="35719" y="80367"/>
                </a:lnTo>
                <a:lnTo>
                  <a:pt x="44648" y="98226"/>
                </a:lnTo>
                <a:lnTo>
                  <a:pt x="53578" y="116086"/>
                </a:lnTo>
                <a:lnTo>
                  <a:pt x="62508" y="125015"/>
                </a:lnTo>
                <a:lnTo>
                  <a:pt x="62508" y="125015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170539" y="5116711"/>
            <a:ext cx="71439" cy="71438"/>
          </a:xfrm>
          <a:custGeom>
            <a:avLst/>
            <a:gdLst/>
            <a:ahLst/>
            <a:cxnLst/>
            <a:rect l="0" t="0" r="0" b="0"/>
            <a:pathLst>
              <a:path w="71439" h="7143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44649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53578"/>
                </a:lnTo>
                <a:lnTo>
                  <a:pt x="7143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572375" y="4929188"/>
            <a:ext cx="71439" cy="89297"/>
          </a:xfrm>
          <a:custGeom>
            <a:avLst/>
            <a:gdLst/>
            <a:ahLst/>
            <a:cxnLst/>
            <a:rect l="0" t="0" r="0" b="0"/>
            <a:pathLst>
              <a:path w="71439" h="8929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8" y="80367"/>
                </a:lnTo>
                <a:lnTo>
                  <a:pt x="71438" y="71437"/>
                </a:lnTo>
                <a:lnTo>
                  <a:pt x="71438" y="44648"/>
                </a:lnTo>
                <a:lnTo>
                  <a:pt x="7143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634883" y="4839890"/>
            <a:ext cx="53579" cy="116088"/>
          </a:xfrm>
          <a:custGeom>
            <a:avLst/>
            <a:gdLst/>
            <a:ahLst/>
            <a:cxnLst/>
            <a:rect l="0" t="0" r="0" b="0"/>
            <a:pathLst>
              <a:path w="53579" h="11608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59" y="62508"/>
                </a:lnTo>
                <a:lnTo>
                  <a:pt x="26789" y="80368"/>
                </a:lnTo>
                <a:lnTo>
                  <a:pt x="35719" y="98227"/>
                </a:lnTo>
                <a:lnTo>
                  <a:pt x="44648" y="107157"/>
                </a:lnTo>
                <a:lnTo>
                  <a:pt x="53578" y="116087"/>
                </a:lnTo>
                <a:lnTo>
                  <a:pt x="53578" y="116087"/>
                </a:lnTo>
                <a:lnTo>
                  <a:pt x="53578" y="1160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Fig 3.4 Causal Flows in DF diagram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2" y="1595438"/>
            <a:ext cx="7258123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4955977" y="5768577"/>
            <a:ext cx="1044774" cy="89298"/>
          </a:xfrm>
          <a:custGeom>
            <a:avLst/>
            <a:gdLst/>
            <a:ahLst/>
            <a:cxnLst/>
            <a:rect l="0" t="0" r="0" b="0"/>
            <a:pathLst>
              <a:path w="1044774" h="89298">
                <a:moveTo>
                  <a:pt x="0" y="53578"/>
                </a:moveTo>
                <a:lnTo>
                  <a:pt x="0" y="44649"/>
                </a:lnTo>
                <a:lnTo>
                  <a:pt x="0" y="3571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17860"/>
                </a:lnTo>
                <a:lnTo>
                  <a:pt x="44648" y="26789"/>
                </a:lnTo>
                <a:lnTo>
                  <a:pt x="71437" y="44649"/>
                </a:lnTo>
                <a:lnTo>
                  <a:pt x="89296" y="53578"/>
                </a:lnTo>
                <a:lnTo>
                  <a:pt x="125015" y="62508"/>
                </a:lnTo>
                <a:lnTo>
                  <a:pt x="160734" y="71438"/>
                </a:lnTo>
                <a:lnTo>
                  <a:pt x="196453" y="62508"/>
                </a:lnTo>
                <a:lnTo>
                  <a:pt x="232171" y="53578"/>
                </a:lnTo>
                <a:lnTo>
                  <a:pt x="285750" y="44649"/>
                </a:lnTo>
                <a:lnTo>
                  <a:pt x="339328" y="35719"/>
                </a:lnTo>
                <a:lnTo>
                  <a:pt x="401836" y="17860"/>
                </a:lnTo>
                <a:lnTo>
                  <a:pt x="473273" y="8930"/>
                </a:lnTo>
                <a:lnTo>
                  <a:pt x="544711" y="8930"/>
                </a:lnTo>
                <a:lnTo>
                  <a:pt x="625078" y="8930"/>
                </a:lnTo>
                <a:lnTo>
                  <a:pt x="705445" y="26789"/>
                </a:lnTo>
                <a:lnTo>
                  <a:pt x="785812" y="35719"/>
                </a:lnTo>
                <a:lnTo>
                  <a:pt x="857250" y="62508"/>
                </a:lnTo>
                <a:lnTo>
                  <a:pt x="919757" y="80368"/>
                </a:lnTo>
                <a:lnTo>
                  <a:pt x="964406" y="89297"/>
                </a:lnTo>
                <a:lnTo>
                  <a:pt x="1009054" y="89297"/>
                </a:lnTo>
                <a:lnTo>
                  <a:pt x="1035843" y="71438"/>
                </a:lnTo>
                <a:lnTo>
                  <a:pt x="1044773" y="26789"/>
                </a:lnTo>
                <a:lnTo>
                  <a:pt x="104477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32734" y="1464469"/>
            <a:ext cx="196455" cy="258961"/>
          </a:xfrm>
          <a:custGeom>
            <a:avLst/>
            <a:gdLst/>
            <a:ahLst/>
            <a:cxnLst/>
            <a:rect l="0" t="0" r="0" b="0"/>
            <a:pathLst>
              <a:path w="196455" h="258961">
                <a:moveTo>
                  <a:pt x="0" y="214312"/>
                </a:move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1"/>
                </a:lnTo>
                <a:lnTo>
                  <a:pt x="8930" y="232171"/>
                </a:lnTo>
                <a:lnTo>
                  <a:pt x="17860" y="232171"/>
                </a:lnTo>
                <a:lnTo>
                  <a:pt x="35719" y="232171"/>
                </a:lnTo>
                <a:lnTo>
                  <a:pt x="44649" y="223242"/>
                </a:lnTo>
                <a:lnTo>
                  <a:pt x="71438" y="205382"/>
                </a:lnTo>
                <a:lnTo>
                  <a:pt x="89297" y="187523"/>
                </a:lnTo>
                <a:lnTo>
                  <a:pt x="107157" y="169664"/>
                </a:lnTo>
                <a:lnTo>
                  <a:pt x="116086" y="151804"/>
                </a:lnTo>
                <a:lnTo>
                  <a:pt x="125016" y="125015"/>
                </a:lnTo>
                <a:lnTo>
                  <a:pt x="125016" y="107156"/>
                </a:lnTo>
                <a:lnTo>
                  <a:pt x="125016" y="80367"/>
                </a:lnTo>
                <a:lnTo>
                  <a:pt x="116086" y="53578"/>
                </a:lnTo>
                <a:lnTo>
                  <a:pt x="107157" y="35718"/>
                </a:lnTo>
                <a:lnTo>
                  <a:pt x="98227" y="17859"/>
                </a:lnTo>
                <a:lnTo>
                  <a:pt x="89297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9" y="17859"/>
                </a:lnTo>
                <a:lnTo>
                  <a:pt x="44649" y="44648"/>
                </a:lnTo>
                <a:lnTo>
                  <a:pt x="44649" y="80367"/>
                </a:lnTo>
                <a:lnTo>
                  <a:pt x="44649" y="116085"/>
                </a:lnTo>
                <a:lnTo>
                  <a:pt x="53579" y="151804"/>
                </a:lnTo>
                <a:lnTo>
                  <a:pt x="71438" y="187523"/>
                </a:lnTo>
                <a:lnTo>
                  <a:pt x="89297" y="214312"/>
                </a:lnTo>
                <a:lnTo>
                  <a:pt x="116086" y="232171"/>
                </a:lnTo>
                <a:lnTo>
                  <a:pt x="142875" y="250031"/>
                </a:lnTo>
                <a:lnTo>
                  <a:pt x="169664" y="258960"/>
                </a:lnTo>
                <a:lnTo>
                  <a:pt x="187524" y="258960"/>
                </a:lnTo>
                <a:lnTo>
                  <a:pt x="196454" y="250031"/>
                </a:lnTo>
                <a:lnTo>
                  <a:pt x="196454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20258" y="1553765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35719"/>
                </a:lnTo>
                <a:lnTo>
                  <a:pt x="44648" y="44649"/>
                </a:lnTo>
                <a:lnTo>
                  <a:pt x="62508" y="53579"/>
                </a:lnTo>
                <a:lnTo>
                  <a:pt x="71437" y="62508"/>
                </a:lnTo>
                <a:lnTo>
                  <a:pt x="80367" y="80368"/>
                </a:lnTo>
                <a:lnTo>
                  <a:pt x="80367" y="107157"/>
                </a:lnTo>
                <a:lnTo>
                  <a:pt x="71437" y="125016"/>
                </a:lnTo>
                <a:lnTo>
                  <a:pt x="62508" y="142875"/>
                </a:lnTo>
                <a:lnTo>
                  <a:pt x="35719" y="151805"/>
                </a:lnTo>
                <a:lnTo>
                  <a:pt x="17859" y="160735"/>
                </a:lnTo>
                <a:lnTo>
                  <a:pt x="8930" y="160735"/>
                </a:lnTo>
                <a:lnTo>
                  <a:pt x="8930" y="142875"/>
                </a:lnTo>
                <a:lnTo>
                  <a:pt x="17859" y="116086"/>
                </a:lnTo>
                <a:lnTo>
                  <a:pt x="35719" y="89297"/>
                </a:lnTo>
                <a:lnTo>
                  <a:pt x="71437" y="53579"/>
                </a:lnTo>
                <a:lnTo>
                  <a:pt x="116086" y="17860"/>
                </a:lnTo>
                <a:lnTo>
                  <a:pt x="11608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77570" y="1509117"/>
            <a:ext cx="214314" cy="178595"/>
          </a:xfrm>
          <a:custGeom>
            <a:avLst/>
            <a:gdLst/>
            <a:ahLst/>
            <a:cxnLst/>
            <a:rect l="0" t="0" r="0" b="0"/>
            <a:pathLst>
              <a:path w="214314" h="178595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33945"/>
                </a:lnTo>
                <a:lnTo>
                  <a:pt x="17860" y="15180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53578" y="151805"/>
                </a:lnTo>
                <a:lnTo>
                  <a:pt x="62508" y="133945"/>
                </a:lnTo>
                <a:lnTo>
                  <a:pt x="71438" y="107156"/>
                </a:lnTo>
                <a:lnTo>
                  <a:pt x="80368" y="71437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62508"/>
                </a:lnTo>
                <a:lnTo>
                  <a:pt x="98227" y="98227"/>
                </a:lnTo>
                <a:lnTo>
                  <a:pt x="107157" y="125016"/>
                </a:lnTo>
                <a:lnTo>
                  <a:pt x="107157" y="151805"/>
                </a:lnTo>
                <a:lnTo>
                  <a:pt x="125016" y="169664"/>
                </a:lnTo>
                <a:lnTo>
                  <a:pt x="133946" y="178594"/>
                </a:lnTo>
                <a:lnTo>
                  <a:pt x="142875" y="178594"/>
                </a:lnTo>
                <a:lnTo>
                  <a:pt x="160735" y="169664"/>
                </a:lnTo>
                <a:lnTo>
                  <a:pt x="178594" y="151805"/>
                </a:lnTo>
                <a:lnTo>
                  <a:pt x="187524" y="125016"/>
                </a:lnTo>
                <a:lnTo>
                  <a:pt x="187524" y="89297"/>
                </a:lnTo>
                <a:lnTo>
                  <a:pt x="187524" y="53578"/>
                </a:lnTo>
                <a:lnTo>
                  <a:pt x="178594" y="26789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26789"/>
                </a:lnTo>
                <a:lnTo>
                  <a:pt x="160735" y="44648"/>
                </a:lnTo>
                <a:lnTo>
                  <a:pt x="169664" y="53578"/>
                </a:lnTo>
                <a:lnTo>
                  <a:pt x="178594" y="62508"/>
                </a:lnTo>
                <a:lnTo>
                  <a:pt x="196453" y="62508"/>
                </a:lnTo>
                <a:lnTo>
                  <a:pt x="214313" y="53578"/>
                </a:lnTo>
                <a:lnTo>
                  <a:pt x="21431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81180" y="1464469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80367" y="0"/>
                </a:moveTo>
                <a:lnTo>
                  <a:pt x="8036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26789" y="35718"/>
                </a:lnTo>
                <a:lnTo>
                  <a:pt x="8929" y="62507"/>
                </a:lnTo>
                <a:lnTo>
                  <a:pt x="0" y="98226"/>
                </a:lnTo>
                <a:lnTo>
                  <a:pt x="0" y="133945"/>
                </a:lnTo>
                <a:lnTo>
                  <a:pt x="8929" y="160734"/>
                </a:lnTo>
                <a:lnTo>
                  <a:pt x="26789" y="187523"/>
                </a:lnTo>
                <a:lnTo>
                  <a:pt x="53578" y="196453"/>
                </a:lnTo>
                <a:lnTo>
                  <a:pt x="89297" y="196453"/>
                </a:lnTo>
                <a:lnTo>
                  <a:pt x="116086" y="187523"/>
                </a:lnTo>
                <a:lnTo>
                  <a:pt x="151804" y="169664"/>
                </a:lnTo>
                <a:lnTo>
                  <a:pt x="169664" y="151804"/>
                </a:lnTo>
                <a:lnTo>
                  <a:pt x="187523" y="116085"/>
                </a:lnTo>
                <a:lnTo>
                  <a:pt x="187523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63445" y="1393031"/>
            <a:ext cx="151806" cy="526853"/>
          </a:xfrm>
          <a:custGeom>
            <a:avLst/>
            <a:gdLst/>
            <a:ahLst/>
            <a:cxnLst/>
            <a:rect l="0" t="0" r="0" b="0"/>
            <a:pathLst>
              <a:path w="151806" h="526853">
                <a:moveTo>
                  <a:pt x="151805" y="62508"/>
                </a:moveTo>
                <a:lnTo>
                  <a:pt x="151805" y="62508"/>
                </a:lnTo>
                <a:lnTo>
                  <a:pt x="142875" y="62508"/>
                </a:lnTo>
                <a:lnTo>
                  <a:pt x="133946" y="53578"/>
                </a:lnTo>
                <a:lnTo>
                  <a:pt x="125016" y="44648"/>
                </a:lnTo>
                <a:lnTo>
                  <a:pt x="107157" y="35719"/>
                </a:lnTo>
                <a:lnTo>
                  <a:pt x="89297" y="26789"/>
                </a:lnTo>
                <a:lnTo>
                  <a:pt x="71438" y="17859"/>
                </a:lnTo>
                <a:lnTo>
                  <a:pt x="44649" y="0"/>
                </a:lnTo>
                <a:lnTo>
                  <a:pt x="26789" y="0"/>
                </a:lnTo>
                <a:lnTo>
                  <a:pt x="8930" y="8930"/>
                </a:lnTo>
                <a:lnTo>
                  <a:pt x="0" y="26789"/>
                </a:lnTo>
                <a:lnTo>
                  <a:pt x="8930" y="62508"/>
                </a:lnTo>
                <a:lnTo>
                  <a:pt x="17860" y="107156"/>
                </a:lnTo>
                <a:lnTo>
                  <a:pt x="44649" y="160734"/>
                </a:lnTo>
                <a:lnTo>
                  <a:pt x="62508" y="214313"/>
                </a:lnTo>
                <a:lnTo>
                  <a:pt x="89297" y="276820"/>
                </a:lnTo>
                <a:lnTo>
                  <a:pt x="116086" y="330398"/>
                </a:lnTo>
                <a:lnTo>
                  <a:pt x="133946" y="392906"/>
                </a:lnTo>
                <a:lnTo>
                  <a:pt x="142875" y="437555"/>
                </a:lnTo>
                <a:lnTo>
                  <a:pt x="142875" y="482203"/>
                </a:lnTo>
                <a:lnTo>
                  <a:pt x="133946" y="508992"/>
                </a:lnTo>
                <a:lnTo>
                  <a:pt x="116086" y="526852"/>
                </a:lnTo>
                <a:lnTo>
                  <a:pt x="89297" y="526852"/>
                </a:lnTo>
                <a:lnTo>
                  <a:pt x="89297" y="526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00938" y="1598414"/>
            <a:ext cx="241102" cy="116087"/>
          </a:xfrm>
          <a:custGeom>
            <a:avLst/>
            <a:gdLst/>
            <a:ahLst/>
            <a:cxnLst/>
            <a:rect l="0" t="0" r="0" b="0"/>
            <a:pathLst>
              <a:path w="241102" h="116087">
                <a:moveTo>
                  <a:pt x="0" y="116086"/>
                </a:moveTo>
                <a:lnTo>
                  <a:pt x="8929" y="107156"/>
                </a:lnTo>
                <a:lnTo>
                  <a:pt x="35718" y="107156"/>
                </a:lnTo>
                <a:lnTo>
                  <a:pt x="71437" y="98226"/>
                </a:lnTo>
                <a:lnTo>
                  <a:pt x="107156" y="89297"/>
                </a:lnTo>
                <a:lnTo>
                  <a:pt x="151804" y="71437"/>
                </a:lnTo>
                <a:lnTo>
                  <a:pt x="187523" y="62508"/>
                </a:lnTo>
                <a:lnTo>
                  <a:pt x="223242" y="53578"/>
                </a:lnTo>
                <a:lnTo>
                  <a:pt x="232171" y="44648"/>
                </a:lnTo>
                <a:lnTo>
                  <a:pt x="241101" y="35719"/>
                </a:lnTo>
                <a:lnTo>
                  <a:pt x="241101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768828" y="1446609"/>
            <a:ext cx="187525" cy="232173"/>
          </a:xfrm>
          <a:custGeom>
            <a:avLst/>
            <a:gdLst/>
            <a:ahLst/>
            <a:cxnLst/>
            <a:rect l="0" t="0" r="0" b="0"/>
            <a:pathLst>
              <a:path w="187525" h="232173">
                <a:moveTo>
                  <a:pt x="0" y="178594"/>
                </a:moveTo>
                <a:lnTo>
                  <a:pt x="0" y="187524"/>
                </a:lnTo>
                <a:lnTo>
                  <a:pt x="8930" y="187524"/>
                </a:lnTo>
                <a:lnTo>
                  <a:pt x="17860" y="205383"/>
                </a:lnTo>
                <a:lnTo>
                  <a:pt x="26789" y="214313"/>
                </a:lnTo>
                <a:lnTo>
                  <a:pt x="26789" y="223242"/>
                </a:lnTo>
                <a:lnTo>
                  <a:pt x="35719" y="23217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23242"/>
                </a:lnTo>
                <a:lnTo>
                  <a:pt x="53578" y="205383"/>
                </a:lnTo>
                <a:lnTo>
                  <a:pt x="53578" y="178594"/>
                </a:lnTo>
                <a:lnTo>
                  <a:pt x="53578" y="151805"/>
                </a:lnTo>
                <a:lnTo>
                  <a:pt x="53578" y="125016"/>
                </a:lnTo>
                <a:lnTo>
                  <a:pt x="62508" y="10715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7" y="125016"/>
                </a:lnTo>
                <a:lnTo>
                  <a:pt x="89297" y="142875"/>
                </a:lnTo>
                <a:lnTo>
                  <a:pt x="98227" y="160735"/>
                </a:lnTo>
                <a:lnTo>
                  <a:pt x="107156" y="187524"/>
                </a:lnTo>
                <a:lnTo>
                  <a:pt x="125016" y="196453"/>
                </a:lnTo>
                <a:lnTo>
                  <a:pt x="133945" y="205383"/>
                </a:lnTo>
                <a:lnTo>
                  <a:pt x="151805" y="205383"/>
                </a:lnTo>
                <a:lnTo>
                  <a:pt x="169664" y="196453"/>
                </a:lnTo>
                <a:lnTo>
                  <a:pt x="187524" y="178594"/>
                </a:lnTo>
                <a:lnTo>
                  <a:pt x="187524" y="142875"/>
                </a:lnTo>
                <a:lnTo>
                  <a:pt x="187524" y="107156"/>
                </a:lnTo>
                <a:lnTo>
                  <a:pt x="187524" y="53578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947422" y="1428750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0" y="62508"/>
                </a:move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8" y="125015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25015"/>
                </a:lnTo>
                <a:lnTo>
                  <a:pt x="62508" y="116086"/>
                </a:lnTo>
                <a:lnTo>
                  <a:pt x="53578" y="98226"/>
                </a:lnTo>
                <a:lnTo>
                  <a:pt x="53578" y="71437"/>
                </a:lnTo>
                <a:lnTo>
                  <a:pt x="53578" y="44648"/>
                </a:lnTo>
                <a:lnTo>
                  <a:pt x="44648" y="2678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17859"/>
                </a:lnTo>
                <a:lnTo>
                  <a:pt x="80367" y="26789"/>
                </a:lnTo>
                <a:lnTo>
                  <a:pt x="98226" y="44648"/>
                </a:lnTo>
                <a:lnTo>
                  <a:pt x="116086" y="71437"/>
                </a:lnTo>
                <a:lnTo>
                  <a:pt x="125016" y="89297"/>
                </a:lnTo>
                <a:lnTo>
                  <a:pt x="142875" y="98226"/>
                </a:lnTo>
                <a:lnTo>
                  <a:pt x="151805" y="107156"/>
                </a:lnTo>
                <a:lnTo>
                  <a:pt x="160734" y="107156"/>
                </a:lnTo>
                <a:lnTo>
                  <a:pt x="169664" y="98226"/>
                </a:lnTo>
                <a:lnTo>
                  <a:pt x="178594" y="80367"/>
                </a:lnTo>
                <a:lnTo>
                  <a:pt x="178594" y="44648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08156" y="1250156"/>
            <a:ext cx="116086" cy="241103"/>
          </a:xfrm>
          <a:custGeom>
            <a:avLst/>
            <a:gdLst/>
            <a:ahLst/>
            <a:cxnLst/>
            <a:rect l="0" t="0" r="0" b="0"/>
            <a:pathLst>
              <a:path w="116086" h="241103">
                <a:moveTo>
                  <a:pt x="26789" y="133946"/>
                </a:moveTo>
                <a:lnTo>
                  <a:pt x="1786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8930" y="160734"/>
                </a:lnTo>
                <a:lnTo>
                  <a:pt x="26789" y="178594"/>
                </a:lnTo>
                <a:lnTo>
                  <a:pt x="35719" y="205383"/>
                </a:lnTo>
                <a:lnTo>
                  <a:pt x="53578" y="223242"/>
                </a:lnTo>
                <a:lnTo>
                  <a:pt x="62508" y="232172"/>
                </a:lnTo>
                <a:lnTo>
                  <a:pt x="80367" y="241102"/>
                </a:lnTo>
                <a:lnTo>
                  <a:pt x="89296" y="232172"/>
                </a:lnTo>
                <a:lnTo>
                  <a:pt x="98226" y="223242"/>
                </a:lnTo>
                <a:lnTo>
                  <a:pt x="116085" y="196453"/>
                </a:lnTo>
                <a:lnTo>
                  <a:pt x="116085" y="169664"/>
                </a:lnTo>
                <a:lnTo>
                  <a:pt x="116085" y="125016"/>
                </a:lnTo>
                <a:lnTo>
                  <a:pt x="107156" y="62508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61734" y="1098351"/>
            <a:ext cx="142876" cy="357189"/>
          </a:xfrm>
          <a:custGeom>
            <a:avLst/>
            <a:gdLst/>
            <a:ahLst/>
            <a:cxnLst/>
            <a:rect l="0" t="0" r="0" b="0"/>
            <a:pathLst>
              <a:path w="142876" h="357189">
                <a:moveTo>
                  <a:pt x="0" y="0"/>
                </a:moveTo>
                <a:lnTo>
                  <a:pt x="0" y="8930"/>
                </a:lnTo>
                <a:lnTo>
                  <a:pt x="0" y="26790"/>
                </a:lnTo>
                <a:lnTo>
                  <a:pt x="0" y="62508"/>
                </a:lnTo>
                <a:lnTo>
                  <a:pt x="8930" y="98227"/>
                </a:lnTo>
                <a:lnTo>
                  <a:pt x="17860" y="142876"/>
                </a:lnTo>
                <a:lnTo>
                  <a:pt x="35718" y="187524"/>
                </a:lnTo>
                <a:lnTo>
                  <a:pt x="53578" y="241102"/>
                </a:lnTo>
                <a:lnTo>
                  <a:pt x="71437" y="285751"/>
                </a:lnTo>
                <a:lnTo>
                  <a:pt x="89296" y="312539"/>
                </a:lnTo>
                <a:lnTo>
                  <a:pt x="116086" y="339328"/>
                </a:lnTo>
                <a:lnTo>
                  <a:pt x="125015" y="357188"/>
                </a:lnTo>
                <a:lnTo>
                  <a:pt x="142875" y="357188"/>
                </a:lnTo>
                <a:lnTo>
                  <a:pt x="142875" y="348258"/>
                </a:lnTo>
                <a:lnTo>
                  <a:pt x="133945" y="321469"/>
                </a:lnTo>
                <a:lnTo>
                  <a:pt x="116086" y="276821"/>
                </a:lnTo>
                <a:lnTo>
                  <a:pt x="89296" y="241102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072438" y="1241227"/>
            <a:ext cx="258961" cy="125016"/>
          </a:xfrm>
          <a:custGeom>
            <a:avLst/>
            <a:gdLst/>
            <a:ahLst/>
            <a:cxnLst/>
            <a:rect l="0" t="0" r="0" b="0"/>
            <a:pathLst>
              <a:path w="258961" h="125016">
                <a:moveTo>
                  <a:pt x="0" y="89296"/>
                </a:move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26789" y="125015"/>
                </a:lnTo>
                <a:lnTo>
                  <a:pt x="62507" y="125015"/>
                </a:lnTo>
                <a:lnTo>
                  <a:pt x="98226" y="116086"/>
                </a:lnTo>
                <a:lnTo>
                  <a:pt x="133944" y="107156"/>
                </a:lnTo>
                <a:lnTo>
                  <a:pt x="178592" y="89296"/>
                </a:lnTo>
                <a:lnTo>
                  <a:pt x="214311" y="71437"/>
                </a:lnTo>
                <a:lnTo>
                  <a:pt x="232171" y="44648"/>
                </a:lnTo>
                <a:lnTo>
                  <a:pt x="250030" y="26789"/>
                </a:lnTo>
                <a:lnTo>
                  <a:pt x="258960" y="8929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233171" y="1160859"/>
            <a:ext cx="160735" cy="276821"/>
          </a:xfrm>
          <a:custGeom>
            <a:avLst/>
            <a:gdLst/>
            <a:ahLst/>
            <a:cxnLst/>
            <a:rect l="0" t="0" r="0" b="0"/>
            <a:pathLst>
              <a:path w="160735" h="276821">
                <a:moveTo>
                  <a:pt x="89297" y="178594"/>
                </a:moveTo>
                <a:lnTo>
                  <a:pt x="89297" y="187524"/>
                </a:lnTo>
                <a:lnTo>
                  <a:pt x="89297" y="205383"/>
                </a:lnTo>
                <a:lnTo>
                  <a:pt x="98227" y="223243"/>
                </a:lnTo>
                <a:lnTo>
                  <a:pt x="107156" y="241102"/>
                </a:lnTo>
                <a:lnTo>
                  <a:pt x="125016" y="258961"/>
                </a:lnTo>
                <a:lnTo>
                  <a:pt x="133945" y="267891"/>
                </a:lnTo>
                <a:lnTo>
                  <a:pt x="151805" y="276820"/>
                </a:lnTo>
                <a:lnTo>
                  <a:pt x="151805" y="276820"/>
                </a:lnTo>
                <a:lnTo>
                  <a:pt x="160734" y="267891"/>
                </a:lnTo>
                <a:lnTo>
                  <a:pt x="151805" y="250031"/>
                </a:lnTo>
                <a:lnTo>
                  <a:pt x="133945" y="214313"/>
                </a:lnTo>
                <a:lnTo>
                  <a:pt x="116086" y="169664"/>
                </a:lnTo>
                <a:lnTo>
                  <a:pt x="89297" y="107157"/>
                </a:lnTo>
                <a:lnTo>
                  <a:pt x="62508" y="53578"/>
                </a:lnTo>
                <a:lnTo>
                  <a:pt x="44649" y="17860"/>
                </a:lnTo>
                <a:lnTo>
                  <a:pt x="26789" y="893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35719"/>
                </a:lnTo>
                <a:lnTo>
                  <a:pt x="35719" y="35719"/>
                </a:lnTo>
                <a:lnTo>
                  <a:pt x="62508" y="44649"/>
                </a:lnTo>
                <a:lnTo>
                  <a:pt x="80367" y="44649"/>
                </a:lnTo>
                <a:lnTo>
                  <a:pt x="116086" y="44649"/>
                </a:lnTo>
                <a:lnTo>
                  <a:pt x="142875" y="44649"/>
                </a:lnTo>
                <a:lnTo>
                  <a:pt x="142875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376046" y="1116211"/>
            <a:ext cx="241103" cy="232173"/>
          </a:xfrm>
          <a:custGeom>
            <a:avLst/>
            <a:gdLst/>
            <a:ahLst/>
            <a:cxnLst/>
            <a:rect l="0" t="0" r="0" b="0"/>
            <a:pathLst>
              <a:path w="241103" h="232173">
                <a:moveTo>
                  <a:pt x="8930" y="160734"/>
                </a:moveTo>
                <a:lnTo>
                  <a:pt x="893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26789" y="223242"/>
                </a:lnTo>
                <a:lnTo>
                  <a:pt x="35719" y="232172"/>
                </a:lnTo>
                <a:lnTo>
                  <a:pt x="53578" y="232172"/>
                </a:lnTo>
                <a:lnTo>
                  <a:pt x="71438" y="223242"/>
                </a:lnTo>
                <a:lnTo>
                  <a:pt x="71438" y="205383"/>
                </a:lnTo>
                <a:lnTo>
                  <a:pt x="62508" y="187523"/>
                </a:lnTo>
                <a:lnTo>
                  <a:pt x="44649" y="160734"/>
                </a:lnTo>
                <a:lnTo>
                  <a:pt x="26789" y="133945"/>
                </a:lnTo>
                <a:lnTo>
                  <a:pt x="17859" y="11608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42875"/>
                </a:lnTo>
                <a:lnTo>
                  <a:pt x="44649" y="160734"/>
                </a:lnTo>
                <a:lnTo>
                  <a:pt x="53578" y="178594"/>
                </a:lnTo>
                <a:lnTo>
                  <a:pt x="71438" y="196453"/>
                </a:lnTo>
                <a:lnTo>
                  <a:pt x="80367" y="196453"/>
                </a:lnTo>
                <a:lnTo>
                  <a:pt x="89297" y="205383"/>
                </a:lnTo>
                <a:lnTo>
                  <a:pt x="98227" y="196453"/>
                </a:lnTo>
                <a:lnTo>
                  <a:pt x="98227" y="187523"/>
                </a:lnTo>
                <a:lnTo>
                  <a:pt x="107156" y="160734"/>
                </a:lnTo>
                <a:lnTo>
                  <a:pt x="107156" y="125016"/>
                </a:lnTo>
                <a:lnTo>
                  <a:pt x="107156" y="98226"/>
                </a:lnTo>
                <a:lnTo>
                  <a:pt x="107156" y="71437"/>
                </a:lnTo>
                <a:lnTo>
                  <a:pt x="116086" y="62508"/>
                </a:lnTo>
                <a:lnTo>
                  <a:pt x="125016" y="71437"/>
                </a:lnTo>
                <a:lnTo>
                  <a:pt x="125016" y="89297"/>
                </a:lnTo>
                <a:lnTo>
                  <a:pt x="133945" y="116086"/>
                </a:lnTo>
                <a:lnTo>
                  <a:pt x="142875" y="151805"/>
                </a:lnTo>
                <a:lnTo>
                  <a:pt x="151805" y="178594"/>
                </a:lnTo>
                <a:lnTo>
                  <a:pt x="160734" y="205383"/>
                </a:lnTo>
                <a:lnTo>
                  <a:pt x="169664" y="214312"/>
                </a:lnTo>
                <a:lnTo>
                  <a:pt x="169664" y="223242"/>
                </a:lnTo>
                <a:lnTo>
                  <a:pt x="178594" y="214312"/>
                </a:lnTo>
                <a:lnTo>
                  <a:pt x="187524" y="196453"/>
                </a:lnTo>
                <a:lnTo>
                  <a:pt x="196453" y="160734"/>
                </a:lnTo>
                <a:lnTo>
                  <a:pt x="205383" y="107156"/>
                </a:lnTo>
                <a:lnTo>
                  <a:pt x="214313" y="62508"/>
                </a:lnTo>
                <a:lnTo>
                  <a:pt x="223242" y="26789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581429" y="946547"/>
            <a:ext cx="214313" cy="392907"/>
          </a:xfrm>
          <a:custGeom>
            <a:avLst/>
            <a:gdLst/>
            <a:ahLst/>
            <a:cxnLst/>
            <a:rect l="0" t="0" r="0" b="0"/>
            <a:pathLst>
              <a:path w="214313" h="392907">
                <a:moveTo>
                  <a:pt x="26789" y="169664"/>
                </a:moveTo>
                <a:lnTo>
                  <a:pt x="26789" y="178594"/>
                </a:lnTo>
                <a:lnTo>
                  <a:pt x="17859" y="196453"/>
                </a:lnTo>
                <a:lnTo>
                  <a:pt x="17859" y="223242"/>
                </a:lnTo>
                <a:lnTo>
                  <a:pt x="893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57187"/>
                </a:lnTo>
                <a:lnTo>
                  <a:pt x="8930" y="357187"/>
                </a:lnTo>
                <a:lnTo>
                  <a:pt x="17859" y="348258"/>
                </a:lnTo>
                <a:lnTo>
                  <a:pt x="35719" y="330398"/>
                </a:lnTo>
                <a:lnTo>
                  <a:pt x="44648" y="294680"/>
                </a:lnTo>
                <a:lnTo>
                  <a:pt x="53578" y="258961"/>
                </a:lnTo>
                <a:lnTo>
                  <a:pt x="62508" y="214312"/>
                </a:lnTo>
                <a:lnTo>
                  <a:pt x="71437" y="187523"/>
                </a:lnTo>
                <a:lnTo>
                  <a:pt x="71437" y="178594"/>
                </a:lnTo>
                <a:lnTo>
                  <a:pt x="71437" y="187523"/>
                </a:lnTo>
                <a:lnTo>
                  <a:pt x="71437" y="214312"/>
                </a:lnTo>
                <a:lnTo>
                  <a:pt x="71437" y="258961"/>
                </a:lnTo>
                <a:lnTo>
                  <a:pt x="80367" y="294680"/>
                </a:lnTo>
                <a:lnTo>
                  <a:pt x="89297" y="330398"/>
                </a:lnTo>
                <a:lnTo>
                  <a:pt x="107156" y="357187"/>
                </a:lnTo>
                <a:lnTo>
                  <a:pt x="133945" y="375047"/>
                </a:lnTo>
                <a:lnTo>
                  <a:pt x="142875" y="375047"/>
                </a:lnTo>
                <a:lnTo>
                  <a:pt x="169664" y="357187"/>
                </a:lnTo>
                <a:lnTo>
                  <a:pt x="187523" y="321469"/>
                </a:lnTo>
                <a:lnTo>
                  <a:pt x="196453" y="276820"/>
                </a:lnTo>
                <a:lnTo>
                  <a:pt x="205383" y="205383"/>
                </a:lnTo>
                <a:lnTo>
                  <a:pt x="214312" y="125015"/>
                </a:lnTo>
                <a:lnTo>
                  <a:pt x="214312" y="62508"/>
                </a:lnTo>
                <a:lnTo>
                  <a:pt x="205383" y="17859"/>
                </a:lnTo>
                <a:lnTo>
                  <a:pt x="196453" y="0"/>
                </a:lnTo>
                <a:lnTo>
                  <a:pt x="187523" y="17859"/>
                </a:lnTo>
                <a:lnTo>
                  <a:pt x="169664" y="62508"/>
                </a:lnTo>
                <a:lnTo>
                  <a:pt x="160734" y="116086"/>
                </a:lnTo>
                <a:lnTo>
                  <a:pt x="160734" y="178594"/>
                </a:lnTo>
                <a:lnTo>
                  <a:pt x="151805" y="232172"/>
                </a:lnTo>
                <a:lnTo>
                  <a:pt x="160734" y="285750"/>
                </a:lnTo>
                <a:lnTo>
                  <a:pt x="160734" y="330398"/>
                </a:lnTo>
                <a:lnTo>
                  <a:pt x="169664" y="357187"/>
                </a:lnTo>
                <a:lnTo>
                  <a:pt x="169664" y="375047"/>
                </a:lnTo>
                <a:lnTo>
                  <a:pt x="178594" y="383976"/>
                </a:lnTo>
                <a:lnTo>
                  <a:pt x="187523" y="392906"/>
                </a:lnTo>
                <a:lnTo>
                  <a:pt x="187523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93844" y="1875234"/>
            <a:ext cx="455414" cy="276821"/>
          </a:xfrm>
          <a:custGeom>
            <a:avLst/>
            <a:gdLst/>
            <a:ahLst/>
            <a:cxnLst/>
            <a:rect l="0" t="0" r="0" b="0"/>
            <a:pathLst>
              <a:path w="455414" h="276821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8929" y="71438"/>
                </a:lnTo>
                <a:lnTo>
                  <a:pt x="17859" y="107156"/>
                </a:lnTo>
                <a:lnTo>
                  <a:pt x="35719" y="142875"/>
                </a:lnTo>
                <a:lnTo>
                  <a:pt x="44648" y="187524"/>
                </a:lnTo>
                <a:lnTo>
                  <a:pt x="53578" y="223242"/>
                </a:lnTo>
                <a:lnTo>
                  <a:pt x="53578" y="250031"/>
                </a:lnTo>
                <a:lnTo>
                  <a:pt x="62508" y="267891"/>
                </a:lnTo>
                <a:lnTo>
                  <a:pt x="62508" y="276820"/>
                </a:lnTo>
                <a:lnTo>
                  <a:pt x="62508" y="267891"/>
                </a:lnTo>
                <a:lnTo>
                  <a:pt x="53578" y="241102"/>
                </a:lnTo>
                <a:lnTo>
                  <a:pt x="44648" y="205383"/>
                </a:lnTo>
                <a:lnTo>
                  <a:pt x="44648" y="160735"/>
                </a:lnTo>
                <a:lnTo>
                  <a:pt x="44648" y="116086"/>
                </a:lnTo>
                <a:lnTo>
                  <a:pt x="53578" y="71438"/>
                </a:lnTo>
                <a:lnTo>
                  <a:pt x="71437" y="53578"/>
                </a:lnTo>
                <a:lnTo>
                  <a:pt x="89297" y="53578"/>
                </a:lnTo>
                <a:lnTo>
                  <a:pt x="116086" y="71438"/>
                </a:lnTo>
                <a:lnTo>
                  <a:pt x="133945" y="107156"/>
                </a:lnTo>
                <a:lnTo>
                  <a:pt x="160734" y="142875"/>
                </a:lnTo>
                <a:lnTo>
                  <a:pt x="178594" y="178594"/>
                </a:lnTo>
                <a:lnTo>
                  <a:pt x="196453" y="205383"/>
                </a:lnTo>
                <a:lnTo>
                  <a:pt x="214312" y="232172"/>
                </a:lnTo>
                <a:lnTo>
                  <a:pt x="223242" y="241102"/>
                </a:lnTo>
                <a:lnTo>
                  <a:pt x="241101" y="232172"/>
                </a:lnTo>
                <a:lnTo>
                  <a:pt x="250031" y="214313"/>
                </a:lnTo>
                <a:lnTo>
                  <a:pt x="258961" y="187524"/>
                </a:lnTo>
                <a:lnTo>
                  <a:pt x="267890" y="133945"/>
                </a:lnTo>
                <a:lnTo>
                  <a:pt x="267890" y="89297"/>
                </a:lnTo>
                <a:lnTo>
                  <a:pt x="276820" y="53578"/>
                </a:lnTo>
                <a:lnTo>
                  <a:pt x="276820" y="35719"/>
                </a:lnTo>
                <a:lnTo>
                  <a:pt x="285750" y="35719"/>
                </a:lnTo>
                <a:lnTo>
                  <a:pt x="285750" y="62508"/>
                </a:lnTo>
                <a:lnTo>
                  <a:pt x="294679" y="98227"/>
                </a:lnTo>
                <a:lnTo>
                  <a:pt x="303608" y="142875"/>
                </a:lnTo>
                <a:lnTo>
                  <a:pt x="312538" y="178594"/>
                </a:lnTo>
                <a:lnTo>
                  <a:pt x="321468" y="205383"/>
                </a:lnTo>
                <a:lnTo>
                  <a:pt x="330397" y="223242"/>
                </a:lnTo>
                <a:lnTo>
                  <a:pt x="339327" y="232172"/>
                </a:lnTo>
                <a:lnTo>
                  <a:pt x="357186" y="223242"/>
                </a:lnTo>
                <a:lnTo>
                  <a:pt x="366116" y="196453"/>
                </a:lnTo>
                <a:lnTo>
                  <a:pt x="366116" y="160735"/>
                </a:lnTo>
                <a:lnTo>
                  <a:pt x="357186" y="116086"/>
                </a:lnTo>
                <a:lnTo>
                  <a:pt x="348257" y="71438"/>
                </a:lnTo>
                <a:lnTo>
                  <a:pt x="321468" y="26789"/>
                </a:lnTo>
                <a:lnTo>
                  <a:pt x="303608" y="0"/>
                </a:lnTo>
                <a:lnTo>
                  <a:pt x="285750" y="0"/>
                </a:lnTo>
                <a:lnTo>
                  <a:pt x="267890" y="17860"/>
                </a:lnTo>
                <a:lnTo>
                  <a:pt x="258961" y="53578"/>
                </a:lnTo>
                <a:lnTo>
                  <a:pt x="258961" y="89297"/>
                </a:lnTo>
                <a:lnTo>
                  <a:pt x="276820" y="116086"/>
                </a:lnTo>
                <a:lnTo>
                  <a:pt x="303608" y="142875"/>
                </a:lnTo>
                <a:lnTo>
                  <a:pt x="330397" y="160735"/>
                </a:lnTo>
                <a:lnTo>
                  <a:pt x="357186" y="169664"/>
                </a:lnTo>
                <a:lnTo>
                  <a:pt x="392905" y="160735"/>
                </a:lnTo>
                <a:lnTo>
                  <a:pt x="410765" y="142875"/>
                </a:lnTo>
                <a:lnTo>
                  <a:pt x="437554" y="125016"/>
                </a:lnTo>
                <a:lnTo>
                  <a:pt x="455413" y="89297"/>
                </a:lnTo>
                <a:lnTo>
                  <a:pt x="45541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76046" y="1741289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3571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80367"/>
                </a:lnTo>
                <a:lnTo>
                  <a:pt x="44649" y="89297"/>
                </a:lnTo>
                <a:lnTo>
                  <a:pt x="71438" y="107156"/>
                </a:lnTo>
                <a:lnTo>
                  <a:pt x="98227" y="116086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07156" y="169664"/>
                </a:lnTo>
                <a:lnTo>
                  <a:pt x="89297" y="178594"/>
                </a:lnTo>
                <a:lnTo>
                  <a:pt x="71438" y="187523"/>
                </a:lnTo>
                <a:lnTo>
                  <a:pt x="53578" y="178594"/>
                </a:lnTo>
                <a:lnTo>
                  <a:pt x="44649" y="160734"/>
                </a:lnTo>
                <a:lnTo>
                  <a:pt x="44649" y="133945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09991" y="1794867"/>
            <a:ext cx="80369" cy="142876"/>
          </a:xfrm>
          <a:custGeom>
            <a:avLst/>
            <a:gdLst/>
            <a:ahLst/>
            <a:cxnLst/>
            <a:rect l="0" t="0" r="0" b="0"/>
            <a:pathLst>
              <a:path w="80369" h="142876">
                <a:moveTo>
                  <a:pt x="26789" y="0"/>
                </a:moveTo>
                <a:lnTo>
                  <a:pt x="17860" y="8930"/>
                </a:lnTo>
                <a:lnTo>
                  <a:pt x="17860" y="17859"/>
                </a:lnTo>
                <a:lnTo>
                  <a:pt x="893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62508" y="133945"/>
                </a:lnTo>
                <a:lnTo>
                  <a:pt x="71438" y="107156"/>
                </a:lnTo>
                <a:lnTo>
                  <a:pt x="80368" y="71437"/>
                </a:lnTo>
                <a:lnTo>
                  <a:pt x="8036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474273" y="1669851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2678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8930"/>
                </a:lnTo>
                <a:lnTo>
                  <a:pt x="80367" y="893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581429" y="1616273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17859" y="125016"/>
                </a:moveTo>
                <a:lnTo>
                  <a:pt x="17859" y="12501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17859" y="267891"/>
                </a:lnTo>
                <a:lnTo>
                  <a:pt x="26789" y="285750"/>
                </a:lnTo>
                <a:lnTo>
                  <a:pt x="44648" y="294680"/>
                </a:lnTo>
                <a:lnTo>
                  <a:pt x="62508" y="285750"/>
                </a:lnTo>
                <a:lnTo>
                  <a:pt x="71437" y="276821"/>
                </a:lnTo>
                <a:lnTo>
                  <a:pt x="71437" y="258961"/>
                </a:lnTo>
                <a:lnTo>
                  <a:pt x="80367" y="232172"/>
                </a:lnTo>
                <a:lnTo>
                  <a:pt x="71437" y="196453"/>
                </a:lnTo>
                <a:lnTo>
                  <a:pt x="71437" y="151805"/>
                </a:lnTo>
                <a:lnTo>
                  <a:pt x="71437" y="107156"/>
                </a:lnTo>
                <a:lnTo>
                  <a:pt x="71437" y="62508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35719"/>
                </a:lnTo>
                <a:lnTo>
                  <a:pt x="53578" y="62508"/>
                </a:lnTo>
                <a:lnTo>
                  <a:pt x="53578" y="107156"/>
                </a:lnTo>
                <a:lnTo>
                  <a:pt x="53578" y="151805"/>
                </a:lnTo>
                <a:lnTo>
                  <a:pt x="62508" y="187524"/>
                </a:lnTo>
                <a:lnTo>
                  <a:pt x="80367" y="214313"/>
                </a:lnTo>
                <a:lnTo>
                  <a:pt x="98226" y="232172"/>
                </a:lnTo>
                <a:lnTo>
                  <a:pt x="116086" y="250031"/>
                </a:lnTo>
                <a:lnTo>
                  <a:pt x="133945" y="250031"/>
                </a:lnTo>
                <a:lnTo>
                  <a:pt x="142875" y="241102"/>
                </a:lnTo>
                <a:lnTo>
                  <a:pt x="160734" y="223242"/>
                </a:lnTo>
                <a:lnTo>
                  <a:pt x="160734" y="196453"/>
                </a:lnTo>
                <a:lnTo>
                  <a:pt x="169664" y="160735"/>
                </a:lnTo>
                <a:lnTo>
                  <a:pt x="169664" y="133946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69664" y="14287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60734" y="232172"/>
                </a:lnTo>
                <a:lnTo>
                  <a:pt x="169664" y="258961"/>
                </a:lnTo>
                <a:lnTo>
                  <a:pt x="178594" y="276821"/>
                </a:lnTo>
                <a:lnTo>
                  <a:pt x="187523" y="285750"/>
                </a:lnTo>
                <a:lnTo>
                  <a:pt x="196453" y="285750"/>
                </a:lnTo>
                <a:lnTo>
                  <a:pt x="205383" y="267891"/>
                </a:lnTo>
                <a:lnTo>
                  <a:pt x="205383" y="250031"/>
                </a:lnTo>
                <a:lnTo>
                  <a:pt x="205383" y="214313"/>
                </a:lnTo>
                <a:lnTo>
                  <a:pt x="205383" y="196453"/>
                </a:lnTo>
                <a:lnTo>
                  <a:pt x="205383" y="178594"/>
                </a:lnTo>
                <a:lnTo>
                  <a:pt x="205383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17086" y="2312789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44648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8" y="142875"/>
                </a:lnTo>
                <a:lnTo>
                  <a:pt x="44648" y="116086"/>
                </a:lnTo>
                <a:lnTo>
                  <a:pt x="44648" y="89297"/>
                </a:lnTo>
                <a:lnTo>
                  <a:pt x="44648" y="71437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89297"/>
                </a:lnTo>
                <a:lnTo>
                  <a:pt x="4464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53578" y="89297"/>
                </a:lnTo>
                <a:lnTo>
                  <a:pt x="53578" y="71437"/>
                </a:lnTo>
                <a:lnTo>
                  <a:pt x="53578" y="62508"/>
                </a:lnTo>
                <a:lnTo>
                  <a:pt x="44648" y="44648"/>
                </a:lnTo>
                <a:lnTo>
                  <a:pt x="44648" y="26789"/>
                </a:lnTo>
                <a:lnTo>
                  <a:pt x="44648" y="8930"/>
                </a:lnTo>
                <a:lnTo>
                  <a:pt x="446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34945" y="2178844"/>
            <a:ext cx="303610" cy="526852"/>
          </a:xfrm>
          <a:custGeom>
            <a:avLst/>
            <a:gdLst/>
            <a:ahLst/>
            <a:cxnLst/>
            <a:rect l="0" t="0" r="0" b="0"/>
            <a:pathLst>
              <a:path w="303610" h="526852">
                <a:moveTo>
                  <a:pt x="8930" y="276820"/>
                </a:move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  <a:lnTo>
                  <a:pt x="0" y="294679"/>
                </a:lnTo>
                <a:lnTo>
                  <a:pt x="8930" y="285750"/>
                </a:lnTo>
                <a:lnTo>
                  <a:pt x="17860" y="267890"/>
                </a:lnTo>
                <a:lnTo>
                  <a:pt x="17860" y="241101"/>
                </a:lnTo>
                <a:lnTo>
                  <a:pt x="26789" y="214312"/>
                </a:lnTo>
                <a:lnTo>
                  <a:pt x="26789" y="187523"/>
                </a:lnTo>
                <a:lnTo>
                  <a:pt x="26789" y="160734"/>
                </a:lnTo>
                <a:lnTo>
                  <a:pt x="17860" y="133945"/>
                </a:lnTo>
                <a:lnTo>
                  <a:pt x="8930" y="116085"/>
                </a:lnTo>
                <a:lnTo>
                  <a:pt x="8930" y="116085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205382"/>
                </a:lnTo>
                <a:lnTo>
                  <a:pt x="0" y="241101"/>
                </a:lnTo>
                <a:lnTo>
                  <a:pt x="8930" y="276820"/>
                </a:lnTo>
                <a:lnTo>
                  <a:pt x="26789" y="294679"/>
                </a:lnTo>
                <a:lnTo>
                  <a:pt x="35719" y="303609"/>
                </a:lnTo>
                <a:lnTo>
                  <a:pt x="53578" y="303609"/>
                </a:lnTo>
                <a:lnTo>
                  <a:pt x="62507" y="285750"/>
                </a:lnTo>
                <a:lnTo>
                  <a:pt x="80367" y="267890"/>
                </a:lnTo>
                <a:lnTo>
                  <a:pt x="89296" y="241101"/>
                </a:lnTo>
                <a:lnTo>
                  <a:pt x="98226" y="205382"/>
                </a:lnTo>
                <a:lnTo>
                  <a:pt x="98226" y="160734"/>
                </a:lnTo>
                <a:lnTo>
                  <a:pt x="98226" y="116085"/>
                </a:lnTo>
                <a:lnTo>
                  <a:pt x="98226" y="71437"/>
                </a:lnTo>
                <a:lnTo>
                  <a:pt x="89296" y="2678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17859"/>
                </a:lnTo>
                <a:lnTo>
                  <a:pt x="89296" y="44648"/>
                </a:lnTo>
                <a:lnTo>
                  <a:pt x="98226" y="89296"/>
                </a:lnTo>
                <a:lnTo>
                  <a:pt x="107156" y="133945"/>
                </a:lnTo>
                <a:lnTo>
                  <a:pt x="116085" y="187523"/>
                </a:lnTo>
                <a:lnTo>
                  <a:pt x="133945" y="258960"/>
                </a:lnTo>
                <a:lnTo>
                  <a:pt x="142875" y="321469"/>
                </a:lnTo>
                <a:lnTo>
                  <a:pt x="151804" y="383976"/>
                </a:lnTo>
                <a:lnTo>
                  <a:pt x="160734" y="437554"/>
                </a:lnTo>
                <a:lnTo>
                  <a:pt x="178593" y="482203"/>
                </a:lnTo>
                <a:lnTo>
                  <a:pt x="187523" y="517922"/>
                </a:lnTo>
                <a:lnTo>
                  <a:pt x="187523" y="526851"/>
                </a:lnTo>
                <a:lnTo>
                  <a:pt x="196453" y="526851"/>
                </a:lnTo>
                <a:lnTo>
                  <a:pt x="196453" y="500062"/>
                </a:lnTo>
                <a:lnTo>
                  <a:pt x="196453" y="464344"/>
                </a:lnTo>
                <a:lnTo>
                  <a:pt x="187523" y="410765"/>
                </a:lnTo>
                <a:lnTo>
                  <a:pt x="160734" y="339328"/>
                </a:lnTo>
                <a:lnTo>
                  <a:pt x="133945" y="267890"/>
                </a:lnTo>
                <a:lnTo>
                  <a:pt x="107156" y="205382"/>
                </a:lnTo>
                <a:lnTo>
                  <a:pt x="89296" y="160734"/>
                </a:lnTo>
                <a:lnTo>
                  <a:pt x="71437" y="151804"/>
                </a:lnTo>
                <a:lnTo>
                  <a:pt x="71437" y="160734"/>
                </a:lnTo>
                <a:lnTo>
                  <a:pt x="71437" y="178593"/>
                </a:lnTo>
                <a:lnTo>
                  <a:pt x="80367" y="205382"/>
                </a:lnTo>
                <a:lnTo>
                  <a:pt x="98226" y="232171"/>
                </a:lnTo>
                <a:lnTo>
                  <a:pt x="125015" y="258960"/>
                </a:lnTo>
                <a:lnTo>
                  <a:pt x="151804" y="267890"/>
                </a:lnTo>
                <a:lnTo>
                  <a:pt x="169664" y="267890"/>
                </a:lnTo>
                <a:lnTo>
                  <a:pt x="196453" y="258960"/>
                </a:lnTo>
                <a:lnTo>
                  <a:pt x="214312" y="232171"/>
                </a:lnTo>
                <a:lnTo>
                  <a:pt x="214312" y="205382"/>
                </a:lnTo>
                <a:lnTo>
                  <a:pt x="214312" y="160734"/>
                </a:lnTo>
                <a:lnTo>
                  <a:pt x="214312" y="116085"/>
                </a:lnTo>
                <a:lnTo>
                  <a:pt x="205382" y="62507"/>
                </a:lnTo>
                <a:lnTo>
                  <a:pt x="205382" y="26789"/>
                </a:lnTo>
                <a:lnTo>
                  <a:pt x="205382" y="0"/>
                </a:lnTo>
                <a:lnTo>
                  <a:pt x="205382" y="8929"/>
                </a:lnTo>
                <a:lnTo>
                  <a:pt x="205382" y="44648"/>
                </a:lnTo>
                <a:lnTo>
                  <a:pt x="223242" y="98226"/>
                </a:lnTo>
                <a:lnTo>
                  <a:pt x="232171" y="160734"/>
                </a:lnTo>
                <a:lnTo>
                  <a:pt x="241101" y="232171"/>
                </a:lnTo>
                <a:lnTo>
                  <a:pt x="250031" y="294679"/>
                </a:lnTo>
                <a:lnTo>
                  <a:pt x="258960" y="348258"/>
                </a:lnTo>
                <a:lnTo>
                  <a:pt x="258960" y="383976"/>
                </a:lnTo>
                <a:lnTo>
                  <a:pt x="267890" y="401836"/>
                </a:lnTo>
                <a:lnTo>
                  <a:pt x="276820" y="401836"/>
                </a:lnTo>
                <a:lnTo>
                  <a:pt x="276820" y="392906"/>
                </a:lnTo>
                <a:lnTo>
                  <a:pt x="276820" y="366117"/>
                </a:lnTo>
                <a:lnTo>
                  <a:pt x="285750" y="330398"/>
                </a:lnTo>
                <a:lnTo>
                  <a:pt x="276820" y="276820"/>
                </a:lnTo>
                <a:lnTo>
                  <a:pt x="276820" y="232171"/>
                </a:lnTo>
                <a:lnTo>
                  <a:pt x="267890" y="196453"/>
                </a:lnTo>
                <a:lnTo>
                  <a:pt x="258960" y="169664"/>
                </a:lnTo>
                <a:lnTo>
                  <a:pt x="241101" y="169664"/>
                </a:lnTo>
                <a:lnTo>
                  <a:pt x="241101" y="187523"/>
                </a:lnTo>
                <a:lnTo>
                  <a:pt x="232171" y="205382"/>
                </a:lnTo>
                <a:lnTo>
                  <a:pt x="223242" y="232171"/>
                </a:lnTo>
                <a:lnTo>
                  <a:pt x="223242" y="250031"/>
                </a:lnTo>
                <a:lnTo>
                  <a:pt x="223242" y="258960"/>
                </a:lnTo>
                <a:lnTo>
                  <a:pt x="223242" y="258960"/>
                </a:lnTo>
                <a:lnTo>
                  <a:pt x="232171" y="241101"/>
                </a:lnTo>
                <a:lnTo>
                  <a:pt x="250031" y="214312"/>
                </a:lnTo>
                <a:lnTo>
                  <a:pt x="267890" y="178593"/>
                </a:lnTo>
                <a:lnTo>
                  <a:pt x="285750" y="142875"/>
                </a:lnTo>
                <a:lnTo>
                  <a:pt x="303609" y="98226"/>
                </a:lnTo>
                <a:lnTo>
                  <a:pt x="30360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411765" y="2232422"/>
            <a:ext cx="160735" cy="151805"/>
          </a:xfrm>
          <a:custGeom>
            <a:avLst/>
            <a:gdLst/>
            <a:ahLst/>
            <a:cxnLst/>
            <a:rect l="0" t="0" r="0" b="0"/>
            <a:pathLst>
              <a:path w="160735" h="151805">
                <a:moveTo>
                  <a:pt x="0" y="98226"/>
                </a:move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89297"/>
                </a:lnTo>
                <a:lnTo>
                  <a:pt x="44648" y="71437"/>
                </a:lnTo>
                <a:lnTo>
                  <a:pt x="62508" y="62507"/>
                </a:lnTo>
                <a:lnTo>
                  <a:pt x="71437" y="35718"/>
                </a:lnTo>
                <a:lnTo>
                  <a:pt x="80367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53578" y="8929"/>
                </a:lnTo>
                <a:lnTo>
                  <a:pt x="44648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26789" y="107156"/>
                </a:lnTo>
                <a:lnTo>
                  <a:pt x="35719" y="133945"/>
                </a:lnTo>
                <a:lnTo>
                  <a:pt x="44648" y="142875"/>
                </a:lnTo>
                <a:lnTo>
                  <a:pt x="62508" y="151804"/>
                </a:lnTo>
                <a:lnTo>
                  <a:pt x="80367" y="151804"/>
                </a:lnTo>
                <a:lnTo>
                  <a:pt x="98226" y="133945"/>
                </a:lnTo>
                <a:lnTo>
                  <a:pt x="125015" y="116086"/>
                </a:lnTo>
                <a:lnTo>
                  <a:pt x="142875" y="89297"/>
                </a:lnTo>
                <a:lnTo>
                  <a:pt x="151805" y="62507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527851" y="2018109"/>
            <a:ext cx="232173" cy="321470"/>
          </a:xfrm>
          <a:custGeom>
            <a:avLst/>
            <a:gdLst/>
            <a:ahLst/>
            <a:cxnLst/>
            <a:rect l="0" t="0" r="0" b="0"/>
            <a:pathLst>
              <a:path w="232173" h="321470">
                <a:moveTo>
                  <a:pt x="0" y="178594"/>
                </a:moveTo>
                <a:lnTo>
                  <a:pt x="8929" y="187524"/>
                </a:lnTo>
                <a:lnTo>
                  <a:pt x="8929" y="214313"/>
                </a:lnTo>
                <a:lnTo>
                  <a:pt x="17859" y="241102"/>
                </a:lnTo>
                <a:lnTo>
                  <a:pt x="26789" y="276820"/>
                </a:lnTo>
                <a:lnTo>
                  <a:pt x="35719" y="294680"/>
                </a:lnTo>
                <a:lnTo>
                  <a:pt x="53578" y="312539"/>
                </a:lnTo>
                <a:lnTo>
                  <a:pt x="71437" y="321469"/>
                </a:lnTo>
                <a:lnTo>
                  <a:pt x="89297" y="321469"/>
                </a:lnTo>
                <a:lnTo>
                  <a:pt x="116086" y="312539"/>
                </a:lnTo>
                <a:lnTo>
                  <a:pt x="133945" y="294680"/>
                </a:lnTo>
                <a:lnTo>
                  <a:pt x="142875" y="267891"/>
                </a:lnTo>
                <a:lnTo>
                  <a:pt x="151804" y="232172"/>
                </a:lnTo>
                <a:lnTo>
                  <a:pt x="151804" y="187524"/>
                </a:lnTo>
                <a:lnTo>
                  <a:pt x="151804" y="142875"/>
                </a:lnTo>
                <a:lnTo>
                  <a:pt x="142875" y="89297"/>
                </a:lnTo>
                <a:lnTo>
                  <a:pt x="133945" y="44649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35719"/>
                </a:lnTo>
                <a:lnTo>
                  <a:pt x="116086" y="80367"/>
                </a:lnTo>
                <a:lnTo>
                  <a:pt x="125015" y="133945"/>
                </a:lnTo>
                <a:lnTo>
                  <a:pt x="133945" y="178594"/>
                </a:lnTo>
                <a:lnTo>
                  <a:pt x="142875" y="232172"/>
                </a:lnTo>
                <a:lnTo>
                  <a:pt x="160734" y="258961"/>
                </a:lnTo>
                <a:lnTo>
                  <a:pt x="169664" y="285750"/>
                </a:lnTo>
                <a:lnTo>
                  <a:pt x="178594" y="294680"/>
                </a:lnTo>
                <a:lnTo>
                  <a:pt x="178594" y="294680"/>
                </a:lnTo>
                <a:lnTo>
                  <a:pt x="178594" y="276820"/>
                </a:lnTo>
                <a:lnTo>
                  <a:pt x="169664" y="258961"/>
                </a:lnTo>
                <a:lnTo>
                  <a:pt x="160734" y="223242"/>
                </a:lnTo>
                <a:lnTo>
                  <a:pt x="142875" y="187524"/>
                </a:lnTo>
                <a:lnTo>
                  <a:pt x="116086" y="142875"/>
                </a:lnTo>
                <a:lnTo>
                  <a:pt x="89297" y="107156"/>
                </a:lnTo>
                <a:lnTo>
                  <a:pt x="62508" y="89297"/>
                </a:lnTo>
                <a:lnTo>
                  <a:pt x="53578" y="80367"/>
                </a:lnTo>
                <a:lnTo>
                  <a:pt x="44648" y="80367"/>
                </a:lnTo>
                <a:lnTo>
                  <a:pt x="53578" y="89297"/>
                </a:lnTo>
                <a:lnTo>
                  <a:pt x="71437" y="98227"/>
                </a:lnTo>
                <a:lnTo>
                  <a:pt x="98226" y="107156"/>
                </a:lnTo>
                <a:lnTo>
                  <a:pt x="133945" y="107156"/>
                </a:lnTo>
                <a:lnTo>
                  <a:pt x="169664" y="98227"/>
                </a:lnTo>
                <a:lnTo>
                  <a:pt x="205383" y="89297"/>
                </a:lnTo>
                <a:lnTo>
                  <a:pt x="223242" y="80367"/>
                </a:lnTo>
                <a:lnTo>
                  <a:pt x="232172" y="71438"/>
                </a:lnTo>
                <a:lnTo>
                  <a:pt x="232172" y="62508"/>
                </a:lnTo>
                <a:lnTo>
                  <a:pt x="223242" y="53578"/>
                </a:lnTo>
                <a:lnTo>
                  <a:pt x="214312" y="53578"/>
                </a:lnTo>
                <a:lnTo>
                  <a:pt x="196453" y="53578"/>
                </a:lnTo>
                <a:lnTo>
                  <a:pt x="19645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60023" y="2053828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35718" y="0"/>
                </a:move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44648"/>
                </a:lnTo>
                <a:lnTo>
                  <a:pt x="53578" y="53578"/>
                </a:lnTo>
                <a:lnTo>
                  <a:pt x="62507" y="62508"/>
                </a:lnTo>
                <a:lnTo>
                  <a:pt x="71437" y="80367"/>
                </a:lnTo>
                <a:lnTo>
                  <a:pt x="71437" y="89297"/>
                </a:lnTo>
                <a:lnTo>
                  <a:pt x="62507" y="116086"/>
                </a:lnTo>
                <a:lnTo>
                  <a:pt x="53578" y="133945"/>
                </a:lnTo>
                <a:lnTo>
                  <a:pt x="35718" y="151805"/>
                </a:lnTo>
                <a:lnTo>
                  <a:pt x="26789" y="160734"/>
                </a:lnTo>
                <a:lnTo>
                  <a:pt x="17859" y="160734"/>
                </a:lnTo>
                <a:lnTo>
                  <a:pt x="17859" y="151805"/>
                </a:lnTo>
                <a:lnTo>
                  <a:pt x="8929" y="13394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02523" y="3500437"/>
            <a:ext cx="160736" cy="98228"/>
          </a:xfrm>
          <a:custGeom>
            <a:avLst/>
            <a:gdLst/>
            <a:ahLst/>
            <a:cxnLst/>
            <a:rect l="0" t="0" r="0" b="0"/>
            <a:pathLst>
              <a:path w="160736" h="98228">
                <a:moveTo>
                  <a:pt x="0" y="98227"/>
                </a:moveTo>
                <a:lnTo>
                  <a:pt x="8930" y="89297"/>
                </a:lnTo>
                <a:lnTo>
                  <a:pt x="17860" y="80367"/>
                </a:lnTo>
                <a:lnTo>
                  <a:pt x="44649" y="62508"/>
                </a:lnTo>
                <a:lnTo>
                  <a:pt x="62508" y="44649"/>
                </a:lnTo>
                <a:lnTo>
                  <a:pt x="89297" y="26789"/>
                </a:lnTo>
                <a:lnTo>
                  <a:pt x="125016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232797" y="3545086"/>
            <a:ext cx="276821" cy="303610"/>
          </a:xfrm>
          <a:custGeom>
            <a:avLst/>
            <a:gdLst/>
            <a:ahLst/>
            <a:cxnLst/>
            <a:rect l="0" t="0" r="0" b="0"/>
            <a:pathLst>
              <a:path w="276821" h="303610">
                <a:moveTo>
                  <a:pt x="258961" y="116085"/>
                </a:moveTo>
                <a:lnTo>
                  <a:pt x="258961" y="107156"/>
                </a:lnTo>
                <a:lnTo>
                  <a:pt x="258961" y="107156"/>
                </a:lnTo>
                <a:lnTo>
                  <a:pt x="250031" y="98226"/>
                </a:lnTo>
                <a:lnTo>
                  <a:pt x="250031" y="80367"/>
                </a:lnTo>
                <a:lnTo>
                  <a:pt x="250031" y="71437"/>
                </a:lnTo>
                <a:lnTo>
                  <a:pt x="250031" y="62507"/>
                </a:lnTo>
                <a:lnTo>
                  <a:pt x="250031" y="44648"/>
                </a:lnTo>
                <a:lnTo>
                  <a:pt x="241101" y="35718"/>
                </a:lnTo>
                <a:lnTo>
                  <a:pt x="241101" y="2678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23242" y="17859"/>
                </a:lnTo>
                <a:lnTo>
                  <a:pt x="214312" y="17859"/>
                </a:lnTo>
                <a:lnTo>
                  <a:pt x="214312" y="8929"/>
                </a:lnTo>
                <a:lnTo>
                  <a:pt x="205383" y="8929"/>
                </a:lnTo>
                <a:lnTo>
                  <a:pt x="187523" y="8929"/>
                </a:lnTo>
                <a:lnTo>
                  <a:pt x="187523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7" y="35718"/>
                </a:lnTo>
                <a:lnTo>
                  <a:pt x="62508" y="53578"/>
                </a:lnTo>
                <a:lnTo>
                  <a:pt x="44648" y="71437"/>
                </a:lnTo>
                <a:lnTo>
                  <a:pt x="35719" y="98226"/>
                </a:lnTo>
                <a:lnTo>
                  <a:pt x="26789" y="125015"/>
                </a:lnTo>
                <a:lnTo>
                  <a:pt x="17859" y="160734"/>
                </a:lnTo>
                <a:lnTo>
                  <a:pt x="8930" y="187523"/>
                </a:lnTo>
                <a:lnTo>
                  <a:pt x="8930" y="205382"/>
                </a:lnTo>
                <a:lnTo>
                  <a:pt x="0" y="223242"/>
                </a:lnTo>
                <a:lnTo>
                  <a:pt x="0" y="232171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58960"/>
                </a:lnTo>
                <a:lnTo>
                  <a:pt x="17859" y="258960"/>
                </a:lnTo>
                <a:lnTo>
                  <a:pt x="26789" y="276820"/>
                </a:lnTo>
                <a:lnTo>
                  <a:pt x="44648" y="285750"/>
                </a:lnTo>
                <a:lnTo>
                  <a:pt x="62508" y="285750"/>
                </a:lnTo>
                <a:lnTo>
                  <a:pt x="80367" y="294679"/>
                </a:lnTo>
                <a:lnTo>
                  <a:pt x="107156" y="294679"/>
                </a:lnTo>
                <a:lnTo>
                  <a:pt x="125016" y="303609"/>
                </a:lnTo>
                <a:lnTo>
                  <a:pt x="151805" y="294679"/>
                </a:lnTo>
                <a:lnTo>
                  <a:pt x="169664" y="294679"/>
                </a:lnTo>
                <a:lnTo>
                  <a:pt x="187523" y="285750"/>
                </a:lnTo>
                <a:lnTo>
                  <a:pt x="214312" y="267890"/>
                </a:lnTo>
                <a:lnTo>
                  <a:pt x="232172" y="241101"/>
                </a:lnTo>
                <a:lnTo>
                  <a:pt x="241101" y="214312"/>
                </a:lnTo>
                <a:lnTo>
                  <a:pt x="258961" y="187523"/>
                </a:lnTo>
                <a:lnTo>
                  <a:pt x="267891" y="151804"/>
                </a:lnTo>
                <a:lnTo>
                  <a:pt x="276820" y="125015"/>
                </a:lnTo>
                <a:lnTo>
                  <a:pt x="276820" y="89296"/>
                </a:lnTo>
                <a:lnTo>
                  <a:pt x="267891" y="62507"/>
                </a:lnTo>
                <a:lnTo>
                  <a:pt x="258961" y="44648"/>
                </a:lnTo>
                <a:lnTo>
                  <a:pt x="250031" y="26789"/>
                </a:lnTo>
                <a:lnTo>
                  <a:pt x="241101" y="17859"/>
                </a:lnTo>
                <a:lnTo>
                  <a:pt x="223242" y="17859"/>
                </a:lnTo>
                <a:lnTo>
                  <a:pt x="196453" y="17859"/>
                </a:lnTo>
                <a:lnTo>
                  <a:pt x="178594" y="35718"/>
                </a:lnTo>
                <a:lnTo>
                  <a:pt x="151805" y="53578"/>
                </a:lnTo>
                <a:lnTo>
                  <a:pt x="133945" y="62507"/>
                </a:lnTo>
                <a:lnTo>
                  <a:pt x="133945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616273" y="2893218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0" y="17860"/>
                </a:moveTo>
                <a:lnTo>
                  <a:pt x="8930" y="17860"/>
                </a:lnTo>
                <a:lnTo>
                  <a:pt x="26790" y="8930"/>
                </a:lnTo>
                <a:lnTo>
                  <a:pt x="53579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Freeform 4095"/>
          <p:cNvSpPr/>
          <p:nvPr/>
        </p:nvSpPr>
        <p:spPr>
          <a:xfrm>
            <a:off x="1794867" y="2759273"/>
            <a:ext cx="6786563" cy="116087"/>
          </a:xfrm>
          <a:custGeom>
            <a:avLst/>
            <a:gdLst/>
            <a:ahLst/>
            <a:cxnLst/>
            <a:rect l="0" t="0" r="0" b="0"/>
            <a:pathLst>
              <a:path w="6786563" h="116087">
                <a:moveTo>
                  <a:pt x="0" y="116086"/>
                </a:moveTo>
                <a:lnTo>
                  <a:pt x="53578" y="107156"/>
                </a:lnTo>
                <a:lnTo>
                  <a:pt x="116086" y="98227"/>
                </a:lnTo>
                <a:lnTo>
                  <a:pt x="187524" y="98227"/>
                </a:lnTo>
                <a:lnTo>
                  <a:pt x="267891" y="89297"/>
                </a:lnTo>
                <a:lnTo>
                  <a:pt x="348258" y="98227"/>
                </a:lnTo>
                <a:lnTo>
                  <a:pt x="428625" y="98227"/>
                </a:lnTo>
                <a:lnTo>
                  <a:pt x="517922" y="98227"/>
                </a:lnTo>
                <a:lnTo>
                  <a:pt x="616149" y="107156"/>
                </a:lnTo>
                <a:lnTo>
                  <a:pt x="723305" y="107156"/>
                </a:lnTo>
                <a:lnTo>
                  <a:pt x="830461" y="107156"/>
                </a:lnTo>
                <a:lnTo>
                  <a:pt x="937617" y="98227"/>
                </a:lnTo>
                <a:lnTo>
                  <a:pt x="1053703" y="98227"/>
                </a:lnTo>
                <a:lnTo>
                  <a:pt x="1178719" y="89297"/>
                </a:lnTo>
                <a:lnTo>
                  <a:pt x="1294805" y="89297"/>
                </a:lnTo>
                <a:lnTo>
                  <a:pt x="1419821" y="80367"/>
                </a:lnTo>
                <a:lnTo>
                  <a:pt x="1544836" y="80367"/>
                </a:lnTo>
                <a:lnTo>
                  <a:pt x="1669852" y="80367"/>
                </a:lnTo>
                <a:lnTo>
                  <a:pt x="1803797" y="80367"/>
                </a:lnTo>
                <a:lnTo>
                  <a:pt x="1937742" y="71438"/>
                </a:lnTo>
                <a:lnTo>
                  <a:pt x="2080617" y="71438"/>
                </a:lnTo>
                <a:lnTo>
                  <a:pt x="2214563" y="62508"/>
                </a:lnTo>
                <a:lnTo>
                  <a:pt x="2357438" y="53578"/>
                </a:lnTo>
                <a:lnTo>
                  <a:pt x="2500313" y="35719"/>
                </a:lnTo>
                <a:lnTo>
                  <a:pt x="2652117" y="35719"/>
                </a:lnTo>
                <a:lnTo>
                  <a:pt x="2794992" y="26790"/>
                </a:lnTo>
                <a:lnTo>
                  <a:pt x="2928938" y="17860"/>
                </a:lnTo>
                <a:lnTo>
                  <a:pt x="3071813" y="17860"/>
                </a:lnTo>
                <a:lnTo>
                  <a:pt x="3214688" y="8930"/>
                </a:lnTo>
                <a:lnTo>
                  <a:pt x="3357563" y="8930"/>
                </a:lnTo>
                <a:lnTo>
                  <a:pt x="3500438" y="8930"/>
                </a:lnTo>
                <a:lnTo>
                  <a:pt x="3643313" y="8930"/>
                </a:lnTo>
                <a:lnTo>
                  <a:pt x="3786188" y="8930"/>
                </a:lnTo>
                <a:lnTo>
                  <a:pt x="3929063" y="0"/>
                </a:lnTo>
                <a:lnTo>
                  <a:pt x="4080867" y="0"/>
                </a:lnTo>
                <a:lnTo>
                  <a:pt x="4223742" y="0"/>
                </a:lnTo>
                <a:lnTo>
                  <a:pt x="4375547" y="0"/>
                </a:lnTo>
                <a:lnTo>
                  <a:pt x="4518422" y="0"/>
                </a:lnTo>
                <a:lnTo>
                  <a:pt x="4661297" y="0"/>
                </a:lnTo>
                <a:lnTo>
                  <a:pt x="4804172" y="8930"/>
                </a:lnTo>
                <a:lnTo>
                  <a:pt x="4938117" y="8930"/>
                </a:lnTo>
                <a:lnTo>
                  <a:pt x="5072063" y="17860"/>
                </a:lnTo>
                <a:lnTo>
                  <a:pt x="5197078" y="17860"/>
                </a:lnTo>
                <a:lnTo>
                  <a:pt x="5322094" y="26790"/>
                </a:lnTo>
                <a:lnTo>
                  <a:pt x="5447110" y="35719"/>
                </a:lnTo>
                <a:lnTo>
                  <a:pt x="5563196" y="44648"/>
                </a:lnTo>
                <a:lnTo>
                  <a:pt x="5688211" y="53578"/>
                </a:lnTo>
                <a:lnTo>
                  <a:pt x="5804297" y="62508"/>
                </a:lnTo>
                <a:lnTo>
                  <a:pt x="5929313" y="62508"/>
                </a:lnTo>
                <a:lnTo>
                  <a:pt x="6045399" y="53578"/>
                </a:lnTo>
                <a:lnTo>
                  <a:pt x="6152555" y="44648"/>
                </a:lnTo>
                <a:lnTo>
                  <a:pt x="6259711" y="35719"/>
                </a:lnTo>
                <a:lnTo>
                  <a:pt x="6366867" y="26790"/>
                </a:lnTo>
                <a:lnTo>
                  <a:pt x="6456163" y="26790"/>
                </a:lnTo>
                <a:lnTo>
                  <a:pt x="6554390" y="17860"/>
                </a:lnTo>
                <a:lnTo>
                  <a:pt x="6634757" y="17860"/>
                </a:lnTo>
                <a:lnTo>
                  <a:pt x="6715124" y="17860"/>
                </a:lnTo>
                <a:lnTo>
                  <a:pt x="6786562" y="17860"/>
                </a:lnTo>
                <a:lnTo>
                  <a:pt x="6786562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Freeform 4096"/>
          <p:cNvSpPr/>
          <p:nvPr/>
        </p:nvSpPr>
        <p:spPr>
          <a:xfrm>
            <a:off x="8670726" y="2786063"/>
            <a:ext cx="142876" cy="26789"/>
          </a:xfrm>
          <a:custGeom>
            <a:avLst/>
            <a:gdLst/>
            <a:ahLst/>
            <a:cxnLst/>
            <a:rect l="0" t="0" r="0" b="0"/>
            <a:pathLst>
              <a:path w="142876" h="26789">
                <a:moveTo>
                  <a:pt x="0" y="0"/>
                </a:moveTo>
                <a:lnTo>
                  <a:pt x="26789" y="8929"/>
                </a:lnTo>
                <a:lnTo>
                  <a:pt x="62508" y="8929"/>
                </a:lnTo>
                <a:lnTo>
                  <a:pt x="98226" y="17858"/>
                </a:lnTo>
                <a:lnTo>
                  <a:pt x="142875" y="26788"/>
                </a:lnTo>
                <a:lnTo>
                  <a:pt x="142875" y="267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Freeform 4098"/>
          <p:cNvSpPr/>
          <p:nvPr/>
        </p:nvSpPr>
        <p:spPr>
          <a:xfrm>
            <a:off x="4491633" y="4339828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Freeform 4099"/>
          <p:cNvSpPr/>
          <p:nvPr/>
        </p:nvSpPr>
        <p:spPr>
          <a:xfrm>
            <a:off x="4554141" y="3875484"/>
            <a:ext cx="875110" cy="455415"/>
          </a:xfrm>
          <a:custGeom>
            <a:avLst/>
            <a:gdLst/>
            <a:ahLst/>
            <a:cxnLst/>
            <a:rect l="0" t="0" r="0" b="0"/>
            <a:pathLst>
              <a:path w="875110" h="455415">
                <a:moveTo>
                  <a:pt x="0" y="455414"/>
                </a:moveTo>
                <a:lnTo>
                  <a:pt x="35718" y="437555"/>
                </a:lnTo>
                <a:lnTo>
                  <a:pt x="80367" y="419695"/>
                </a:lnTo>
                <a:lnTo>
                  <a:pt x="133945" y="392906"/>
                </a:lnTo>
                <a:lnTo>
                  <a:pt x="187523" y="357187"/>
                </a:lnTo>
                <a:lnTo>
                  <a:pt x="250031" y="321469"/>
                </a:lnTo>
                <a:lnTo>
                  <a:pt x="303609" y="285750"/>
                </a:lnTo>
                <a:lnTo>
                  <a:pt x="357187" y="250031"/>
                </a:lnTo>
                <a:lnTo>
                  <a:pt x="401836" y="214312"/>
                </a:lnTo>
                <a:lnTo>
                  <a:pt x="455414" y="178594"/>
                </a:lnTo>
                <a:lnTo>
                  <a:pt x="491132" y="142875"/>
                </a:lnTo>
                <a:lnTo>
                  <a:pt x="535781" y="125016"/>
                </a:lnTo>
                <a:lnTo>
                  <a:pt x="571500" y="98227"/>
                </a:lnTo>
                <a:lnTo>
                  <a:pt x="598289" y="89297"/>
                </a:lnTo>
                <a:lnTo>
                  <a:pt x="625078" y="80367"/>
                </a:lnTo>
                <a:lnTo>
                  <a:pt x="642937" y="80367"/>
                </a:lnTo>
                <a:lnTo>
                  <a:pt x="660797" y="80367"/>
                </a:lnTo>
                <a:lnTo>
                  <a:pt x="678656" y="80367"/>
                </a:lnTo>
                <a:lnTo>
                  <a:pt x="696515" y="80367"/>
                </a:lnTo>
                <a:lnTo>
                  <a:pt x="714375" y="80367"/>
                </a:lnTo>
                <a:lnTo>
                  <a:pt x="732234" y="71437"/>
                </a:lnTo>
                <a:lnTo>
                  <a:pt x="759023" y="62508"/>
                </a:lnTo>
                <a:lnTo>
                  <a:pt x="785812" y="53578"/>
                </a:lnTo>
                <a:lnTo>
                  <a:pt x="812601" y="35719"/>
                </a:lnTo>
                <a:lnTo>
                  <a:pt x="830461" y="17859"/>
                </a:lnTo>
                <a:lnTo>
                  <a:pt x="857250" y="8930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4100"/>
          <p:cNvSpPr/>
          <p:nvPr/>
        </p:nvSpPr>
        <p:spPr>
          <a:xfrm>
            <a:off x="3625453" y="4518421"/>
            <a:ext cx="178595" cy="312541"/>
          </a:xfrm>
          <a:custGeom>
            <a:avLst/>
            <a:gdLst/>
            <a:ahLst/>
            <a:cxnLst/>
            <a:rect l="0" t="0" r="0" b="0"/>
            <a:pathLst>
              <a:path w="178595" h="312541">
                <a:moveTo>
                  <a:pt x="62508" y="0"/>
                </a:moveTo>
                <a:lnTo>
                  <a:pt x="53578" y="0"/>
                </a:lnTo>
                <a:lnTo>
                  <a:pt x="35719" y="8930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60735"/>
                </a:lnTo>
                <a:lnTo>
                  <a:pt x="62508" y="160735"/>
                </a:lnTo>
                <a:lnTo>
                  <a:pt x="89297" y="160735"/>
                </a:lnTo>
                <a:lnTo>
                  <a:pt x="125016" y="160735"/>
                </a:lnTo>
                <a:lnTo>
                  <a:pt x="151805" y="160735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169664" y="232172"/>
                </a:lnTo>
                <a:lnTo>
                  <a:pt x="160735" y="267891"/>
                </a:lnTo>
                <a:lnTo>
                  <a:pt x="133945" y="294680"/>
                </a:lnTo>
                <a:lnTo>
                  <a:pt x="107156" y="312540"/>
                </a:lnTo>
                <a:lnTo>
                  <a:pt x="71438" y="312540"/>
                </a:lnTo>
                <a:lnTo>
                  <a:pt x="71438" y="312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3777258" y="4411265"/>
            <a:ext cx="98227" cy="312540"/>
          </a:xfrm>
          <a:custGeom>
            <a:avLst/>
            <a:gdLst/>
            <a:ahLst/>
            <a:cxnLst/>
            <a:rect l="0" t="0" r="0" b="0"/>
            <a:pathLst>
              <a:path w="98227" h="312540">
                <a:moveTo>
                  <a:pt x="35719" y="187524"/>
                </a:moveTo>
                <a:lnTo>
                  <a:pt x="35719" y="187524"/>
                </a:lnTo>
                <a:lnTo>
                  <a:pt x="44648" y="205383"/>
                </a:lnTo>
                <a:lnTo>
                  <a:pt x="53578" y="223242"/>
                </a:lnTo>
                <a:lnTo>
                  <a:pt x="62508" y="250031"/>
                </a:lnTo>
                <a:lnTo>
                  <a:pt x="80367" y="276821"/>
                </a:lnTo>
                <a:lnTo>
                  <a:pt x="89297" y="303610"/>
                </a:lnTo>
                <a:lnTo>
                  <a:pt x="98226" y="312539"/>
                </a:lnTo>
                <a:lnTo>
                  <a:pt x="98226" y="312539"/>
                </a:lnTo>
                <a:lnTo>
                  <a:pt x="98226" y="294680"/>
                </a:lnTo>
                <a:lnTo>
                  <a:pt x="98226" y="276821"/>
                </a:lnTo>
                <a:lnTo>
                  <a:pt x="80367" y="241102"/>
                </a:lnTo>
                <a:lnTo>
                  <a:pt x="71437" y="196453"/>
                </a:lnTo>
                <a:lnTo>
                  <a:pt x="53578" y="151805"/>
                </a:lnTo>
                <a:lnTo>
                  <a:pt x="35719" y="98227"/>
                </a:lnTo>
                <a:lnTo>
                  <a:pt x="26789" y="62508"/>
                </a:lnTo>
                <a:lnTo>
                  <a:pt x="17859" y="26789"/>
                </a:lnTo>
                <a:lnTo>
                  <a:pt x="17859" y="8930"/>
                </a:lnTo>
                <a:lnTo>
                  <a:pt x="1785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Freeform 4102"/>
          <p:cNvSpPr/>
          <p:nvPr/>
        </p:nvSpPr>
        <p:spPr>
          <a:xfrm>
            <a:off x="3920133" y="4321968"/>
            <a:ext cx="285751" cy="339329"/>
          </a:xfrm>
          <a:custGeom>
            <a:avLst/>
            <a:gdLst/>
            <a:ahLst/>
            <a:cxnLst/>
            <a:rect l="0" t="0" r="0" b="0"/>
            <a:pathLst>
              <a:path w="285751" h="339329">
                <a:moveTo>
                  <a:pt x="26789" y="223243"/>
                </a:moveTo>
                <a:lnTo>
                  <a:pt x="26789" y="232172"/>
                </a:lnTo>
                <a:lnTo>
                  <a:pt x="26789" y="250032"/>
                </a:lnTo>
                <a:lnTo>
                  <a:pt x="35719" y="267891"/>
                </a:lnTo>
                <a:lnTo>
                  <a:pt x="44648" y="294680"/>
                </a:lnTo>
                <a:lnTo>
                  <a:pt x="53578" y="312539"/>
                </a:lnTo>
                <a:lnTo>
                  <a:pt x="62508" y="321469"/>
                </a:lnTo>
                <a:lnTo>
                  <a:pt x="71437" y="330399"/>
                </a:lnTo>
                <a:lnTo>
                  <a:pt x="80367" y="321469"/>
                </a:lnTo>
                <a:lnTo>
                  <a:pt x="80367" y="312539"/>
                </a:lnTo>
                <a:lnTo>
                  <a:pt x="80367" y="285750"/>
                </a:lnTo>
                <a:lnTo>
                  <a:pt x="71437" y="258961"/>
                </a:lnTo>
                <a:lnTo>
                  <a:pt x="53578" y="214313"/>
                </a:lnTo>
                <a:lnTo>
                  <a:pt x="44648" y="169664"/>
                </a:lnTo>
                <a:lnTo>
                  <a:pt x="26789" y="116086"/>
                </a:lnTo>
                <a:lnTo>
                  <a:pt x="8930" y="62508"/>
                </a:lnTo>
                <a:lnTo>
                  <a:pt x="0" y="26789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17859" y="53578"/>
                </a:lnTo>
                <a:lnTo>
                  <a:pt x="26789" y="107157"/>
                </a:lnTo>
                <a:lnTo>
                  <a:pt x="35719" y="160735"/>
                </a:lnTo>
                <a:lnTo>
                  <a:pt x="44648" y="214313"/>
                </a:lnTo>
                <a:lnTo>
                  <a:pt x="62508" y="267891"/>
                </a:lnTo>
                <a:lnTo>
                  <a:pt x="80367" y="294680"/>
                </a:lnTo>
                <a:lnTo>
                  <a:pt x="98226" y="312539"/>
                </a:lnTo>
                <a:lnTo>
                  <a:pt x="116086" y="321469"/>
                </a:lnTo>
                <a:lnTo>
                  <a:pt x="133945" y="312539"/>
                </a:lnTo>
                <a:lnTo>
                  <a:pt x="151805" y="285750"/>
                </a:lnTo>
                <a:lnTo>
                  <a:pt x="169664" y="250032"/>
                </a:lnTo>
                <a:lnTo>
                  <a:pt x="169664" y="205383"/>
                </a:lnTo>
                <a:lnTo>
                  <a:pt x="169664" y="151805"/>
                </a:lnTo>
                <a:lnTo>
                  <a:pt x="169664" y="116086"/>
                </a:lnTo>
                <a:lnTo>
                  <a:pt x="160734" y="98227"/>
                </a:lnTo>
                <a:lnTo>
                  <a:pt x="160734" y="107157"/>
                </a:lnTo>
                <a:lnTo>
                  <a:pt x="160734" y="133946"/>
                </a:lnTo>
                <a:lnTo>
                  <a:pt x="169664" y="169664"/>
                </a:lnTo>
                <a:lnTo>
                  <a:pt x="169664" y="223243"/>
                </a:lnTo>
                <a:lnTo>
                  <a:pt x="178594" y="267891"/>
                </a:lnTo>
                <a:lnTo>
                  <a:pt x="178594" y="303610"/>
                </a:lnTo>
                <a:lnTo>
                  <a:pt x="187523" y="330399"/>
                </a:lnTo>
                <a:lnTo>
                  <a:pt x="196453" y="339328"/>
                </a:lnTo>
                <a:lnTo>
                  <a:pt x="205383" y="339328"/>
                </a:lnTo>
                <a:lnTo>
                  <a:pt x="214312" y="312539"/>
                </a:lnTo>
                <a:lnTo>
                  <a:pt x="223242" y="285750"/>
                </a:lnTo>
                <a:lnTo>
                  <a:pt x="232172" y="232172"/>
                </a:lnTo>
                <a:lnTo>
                  <a:pt x="232172" y="178594"/>
                </a:lnTo>
                <a:lnTo>
                  <a:pt x="241101" y="125016"/>
                </a:lnTo>
                <a:lnTo>
                  <a:pt x="250031" y="98227"/>
                </a:lnTo>
                <a:lnTo>
                  <a:pt x="258961" y="80368"/>
                </a:lnTo>
                <a:lnTo>
                  <a:pt x="267890" y="98227"/>
                </a:lnTo>
                <a:lnTo>
                  <a:pt x="276820" y="125016"/>
                </a:lnTo>
                <a:lnTo>
                  <a:pt x="285750" y="160735"/>
                </a:lnTo>
                <a:lnTo>
                  <a:pt x="285750" y="205383"/>
                </a:lnTo>
                <a:lnTo>
                  <a:pt x="285750" y="250032"/>
                </a:lnTo>
                <a:lnTo>
                  <a:pt x="276820" y="276821"/>
                </a:lnTo>
                <a:lnTo>
                  <a:pt x="267890" y="294680"/>
                </a:lnTo>
                <a:lnTo>
                  <a:pt x="258961" y="303610"/>
                </a:lnTo>
                <a:lnTo>
                  <a:pt x="250031" y="285750"/>
                </a:lnTo>
                <a:lnTo>
                  <a:pt x="232172" y="250032"/>
                </a:lnTo>
                <a:lnTo>
                  <a:pt x="223242" y="196453"/>
                </a:lnTo>
                <a:lnTo>
                  <a:pt x="223242" y="151805"/>
                </a:lnTo>
                <a:lnTo>
                  <a:pt x="232172" y="107157"/>
                </a:lnTo>
                <a:lnTo>
                  <a:pt x="232172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Freeform 4103"/>
          <p:cNvSpPr/>
          <p:nvPr/>
        </p:nvSpPr>
        <p:spPr>
          <a:xfrm>
            <a:off x="4161234" y="4366617"/>
            <a:ext cx="53580" cy="294680"/>
          </a:xfrm>
          <a:custGeom>
            <a:avLst/>
            <a:gdLst/>
            <a:ahLst/>
            <a:cxnLst/>
            <a:rect l="0" t="0" r="0" b="0"/>
            <a:pathLst>
              <a:path w="53580" h="294680">
                <a:moveTo>
                  <a:pt x="53579" y="116086"/>
                </a:moveTo>
                <a:lnTo>
                  <a:pt x="44649" y="125015"/>
                </a:lnTo>
                <a:lnTo>
                  <a:pt x="44649" y="142875"/>
                </a:lnTo>
                <a:lnTo>
                  <a:pt x="35719" y="160734"/>
                </a:lnTo>
                <a:lnTo>
                  <a:pt x="26789" y="187523"/>
                </a:lnTo>
                <a:lnTo>
                  <a:pt x="17860" y="196453"/>
                </a:lnTo>
                <a:lnTo>
                  <a:pt x="8930" y="205383"/>
                </a:lnTo>
                <a:lnTo>
                  <a:pt x="8930" y="196453"/>
                </a:lnTo>
                <a:lnTo>
                  <a:pt x="0" y="178594"/>
                </a:lnTo>
                <a:lnTo>
                  <a:pt x="0" y="142875"/>
                </a:lnTo>
                <a:lnTo>
                  <a:pt x="0" y="107156"/>
                </a:lnTo>
                <a:lnTo>
                  <a:pt x="0" y="71437"/>
                </a:lnTo>
                <a:lnTo>
                  <a:pt x="8930" y="3571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8929"/>
                </a:lnTo>
                <a:lnTo>
                  <a:pt x="26789" y="44648"/>
                </a:lnTo>
                <a:lnTo>
                  <a:pt x="26789" y="89297"/>
                </a:lnTo>
                <a:lnTo>
                  <a:pt x="17860" y="133945"/>
                </a:lnTo>
                <a:lnTo>
                  <a:pt x="17860" y="187523"/>
                </a:lnTo>
                <a:lnTo>
                  <a:pt x="1786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0" y="258961"/>
                </a:lnTo>
                <a:lnTo>
                  <a:pt x="0" y="241101"/>
                </a:lnTo>
                <a:lnTo>
                  <a:pt x="0" y="205383"/>
                </a:lnTo>
                <a:lnTo>
                  <a:pt x="0" y="151804"/>
                </a:lnTo>
                <a:lnTo>
                  <a:pt x="8930" y="107156"/>
                </a:lnTo>
                <a:lnTo>
                  <a:pt x="8930" y="62508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35719"/>
                </a:lnTo>
                <a:lnTo>
                  <a:pt x="35719" y="80367"/>
                </a:lnTo>
                <a:lnTo>
                  <a:pt x="35719" y="125015"/>
                </a:lnTo>
                <a:lnTo>
                  <a:pt x="35719" y="187523"/>
                </a:lnTo>
                <a:lnTo>
                  <a:pt x="35719" y="232172"/>
                </a:lnTo>
                <a:lnTo>
                  <a:pt x="26789" y="267890"/>
                </a:lnTo>
                <a:lnTo>
                  <a:pt x="26789" y="294679"/>
                </a:lnTo>
                <a:lnTo>
                  <a:pt x="17860" y="294679"/>
                </a:lnTo>
                <a:lnTo>
                  <a:pt x="17860" y="285750"/>
                </a:lnTo>
                <a:lnTo>
                  <a:pt x="8930" y="250031"/>
                </a:lnTo>
                <a:lnTo>
                  <a:pt x="0" y="214312"/>
                </a:lnTo>
                <a:lnTo>
                  <a:pt x="8930" y="169664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4104"/>
          <p:cNvSpPr/>
          <p:nvPr/>
        </p:nvSpPr>
        <p:spPr>
          <a:xfrm>
            <a:off x="3875484" y="4929188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98226"/>
                </a:lnTo>
                <a:lnTo>
                  <a:pt x="35719" y="98226"/>
                </a:lnTo>
                <a:lnTo>
                  <a:pt x="44649" y="89296"/>
                </a:lnTo>
                <a:lnTo>
                  <a:pt x="53579" y="80367"/>
                </a:lnTo>
                <a:lnTo>
                  <a:pt x="62508" y="71437"/>
                </a:lnTo>
                <a:lnTo>
                  <a:pt x="71438" y="62507"/>
                </a:lnTo>
                <a:lnTo>
                  <a:pt x="62508" y="44648"/>
                </a:lnTo>
                <a:lnTo>
                  <a:pt x="62508" y="35718"/>
                </a:lnTo>
                <a:lnTo>
                  <a:pt x="53579" y="17859"/>
                </a:lnTo>
                <a:lnTo>
                  <a:pt x="35719" y="8929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9296"/>
                </a:lnTo>
                <a:lnTo>
                  <a:pt x="35719" y="133945"/>
                </a:lnTo>
                <a:lnTo>
                  <a:pt x="53579" y="160734"/>
                </a:lnTo>
                <a:lnTo>
                  <a:pt x="71438" y="187523"/>
                </a:lnTo>
                <a:lnTo>
                  <a:pt x="89297" y="196453"/>
                </a:lnTo>
                <a:lnTo>
                  <a:pt x="116086" y="196453"/>
                </a:lnTo>
                <a:lnTo>
                  <a:pt x="142875" y="187523"/>
                </a:lnTo>
                <a:lnTo>
                  <a:pt x="160735" y="160734"/>
                </a:lnTo>
                <a:lnTo>
                  <a:pt x="178594" y="133945"/>
                </a:lnTo>
                <a:lnTo>
                  <a:pt x="187524" y="89296"/>
                </a:lnTo>
                <a:lnTo>
                  <a:pt x="187524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Freeform 4105"/>
          <p:cNvSpPr/>
          <p:nvPr/>
        </p:nvSpPr>
        <p:spPr>
          <a:xfrm>
            <a:off x="4009430" y="4777382"/>
            <a:ext cx="107157" cy="357189"/>
          </a:xfrm>
          <a:custGeom>
            <a:avLst/>
            <a:gdLst/>
            <a:ahLst/>
            <a:cxnLst/>
            <a:rect l="0" t="0" r="0" b="0"/>
            <a:pathLst>
              <a:path w="107157" h="357189">
                <a:moveTo>
                  <a:pt x="53578" y="0"/>
                </a:moveTo>
                <a:lnTo>
                  <a:pt x="44648" y="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0" y="53579"/>
                </a:lnTo>
                <a:lnTo>
                  <a:pt x="0" y="98227"/>
                </a:lnTo>
                <a:lnTo>
                  <a:pt x="8929" y="142876"/>
                </a:lnTo>
                <a:lnTo>
                  <a:pt x="26789" y="187524"/>
                </a:lnTo>
                <a:lnTo>
                  <a:pt x="44648" y="223243"/>
                </a:lnTo>
                <a:lnTo>
                  <a:pt x="62508" y="258962"/>
                </a:lnTo>
                <a:lnTo>
                  <a:pt x="80367" y="294681"/>
                </a:lnTo>
                <a:lnTo>
                  <a:pt x="89297" y="321470"/>
                </a:lnTo>
                <a:lnTo>
                  <a:pt x="98226" y="339329"/>
                </a:lnTo>
                <a:lnTo>
                  <a:pt x="107156" y="348259"/>
                </a:lnTo>
                <a:lnTo>
                  <a:pt x="98226" y="357188"/>
                </a:lnTo>
                <a:lnTo>
                  <a:pt x="89297" y="357188"/>
                </a:lnTo>
                <a:lnTo>
                  <a:pt x="62508" y="348259"/>
                </a:lnTo>
                <a:lnTo>
                  <a:pt x="62508" y="3482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4106"/>
          <p:cNvSpPr/>
          <p:nvPr/>
        </p:nvSpPr>
        <p:spPr>
          <a:xfrm>
            <a:off x="3937992" y="4929188"/>
            <a:ext cx="214314" cy="107157"/>
          </a:xfrm>
          <a:custGeom>
            <a:avLst/>
            <a:gdLst/>
            <a:ahLst/>
            <a:cxnLst/>
            <a:rect l="0" t="0" r="0" b="0"/>
            <a:pathLst>
              <a:path w="214314" h="107157">
                <a:moveTo>
                  <a:pt x="0" y="98226"/>
                </a:moveTo>
                <a:lnTo>
                  <a:pt x="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44649" y="107156"/>
                </a:lnTo>
                <a:lnTo>
                  <a:pt x="71438" y="98226"/>
                </a:lnTo>
                <a:lnTo>
                  <a:pt x="98227" y="89296"/>
                </a:lnTo>
                <a:lnTo>
                  <a:pt x="133946" y="80367"/>
                </a:lnTo>
                <a:lnTo>
                  <a:pt x="160735" y="62507"/>
                </a:lnTo>
                <a:lnTo>
                  <a:pt x="187524" y="44648"/>
                </a:lnTo>
                <a:lnTo>
                  <a:pt x="205383" y="1785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Freeform 4107"/>
          <p:cNvSpPr/>
          <p:nvPr/>
        </p:nvSpPr>
        <p:spPr>
          <a:xfrm>
            <a:off x="4134445" y="4768453"/>
            <a:ext cx="125017" cy="366118"/>
          </a:xfrm>
          <a:custGeom>
            <a:avLst/>
            <a:gdLst/>
            <a:ahLst/>
            <a:cxnLst/>
            <a:rect l="0" t="0" r="0" b="0"/>
            <a:pathLst>
              <a:path w="125017" h="366118">
                <a:moveTo>
                  <a:pt x="35719" y="0"/>
                </a:moveTo>
                <a:lnTo>
                  <a:pt x="26789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17860" y="169664"/>
                </a:lnTo>
                <a:lnTo>
                  <a:pt x="35719" y="214313"/>
                </a:lnTo>
                <a:lnTo>
                  <a:pt x="53578" y="258961"/>
                </a:lnTo>
                <a:lnTo>
                  <a:pt x="80368" y="294680"/>
                </a:lnTo>
                <a:lnTo>
                  <a:pt x="98227" y="321469"/>
                </a:lnTo>
                <a:lnTo>
                  <a:pt x="116086" y="348258"/>
                </a:lnTo>
                <a:lnTo>
                  <a:pt x="125016" y="357188"/>
                </a:lnTo>
                <a:lnTo>
                  <a:pt x="125016" y="366117"/>
                </a:lnTo>
                <a:lnTo>
                  <a:pt x="107157" y="357188"/>
                </a:lnTo>
                <a:lnTo>
                  <a:pt x="89297" y="348258"/>
                </a:lnTo>
                <a:lnTo>
                  <a:pt x="89297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 4108"/>
          <p:cNvSpPr/>
          <p:nvPr/>
        </p:nvSpPr>
        <p:spPr>
          <a:xfrm>
            <a:off x="4071938" y="4938117"/>
            <a:ext cx="169665" cy="62509"/>
          </a:xfrm>
          <a:custGeom>
            <a:avLst/>
            <a:gdLst/>
            <a:ahLst/>
            <a:cxnLst/>
            <a:rect l="0" t="0" r="0" b="0"/>
            <a:pathLst>
              <a:path w="169665" h="62509">
                <a:moveTo>
                  <a:pt x="0" y="53578"/>
                </a:moveTo>
                <a:lnTo>
                  <a:pt x="17859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0367" y="62508"/>
                </a:lnTo>
                <a:lnTo>
                  <a:pt x="107156" y="53578"/>
                </a:lnTo>
                <a:lnTo>
                  <a:pt x="133945" y="44649"/>
                </a:lnTo>
                <a:lnTo>
                  <a:pt x="151804" y="26789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Freeform 4109"/>
          <p:cNvSpPr/>
          <p:nvPr/>
        </p:nvSpPr>
        <p:spPr>
          <a:xfrm>
            <a:off x="4250531" y="4929188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8930" y="89296"/>
                </a:moveTo>
                <a:lnTo>
                  <a:pt x="8930" y="89296"/>
                </a:lnTo>
                <a:lnTo>
                  <a:pt x="26789" y="98226"/>
                </a:lnTo>
                <a:lnTo>
                  <a:pt x="35719" y="89296"/>
                </a:lnTo>
                <a:lnTo>
                  <a:pt x="53578" y="89296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53578"/>
                </a:lnTo>
                <a:lnTo>
                  <a:pt x="62508" y="35718"/>
                </a:lnTo>
                <a:lnTo>
                  <a:pt x="53578" y="26789"/>
                </a:lnTo>
                <a:lnTo>
                  <a:pt x="44649" y="8929"/>
                </a:lnTo>
                <a:lnTo>
                  <a:pt x="26789" y="0"/>
                </a:lnTo>
                <a:lnTo>
                  <a:pt x="8930" y="0"/>
                </a:lnTo>
                <a:lnTo>
                  <a:pt x="0" y="17859"/>
                </a:lnTo>
                <a:lnTo>
                  <a:pt x="0" y="44648"/>
                </a:lnTo>
                <a:lnTo>
                  <a:pt x="8930" y="80367"/>
                </a:lnTo>
                <a:lnTo>
                  <a:pt x="26789" y="116085"/>
                </a:lnTo>
                <a:lnTo>
                  <a:pt x="44649" y="142875"/>
                </a:lnTo>
                <a:lnTo>
                  <a:pt x="62508" y="160734"/>
                </a:lnTo>
                <a:lnTo>
                  <a:pt x="89297" y="169664"/>
                </a:lnTo>
                <a:lnTo>
                  <a:pt x="107157" y="169664"/>
                </a:lnTo>
                <a:lnTo>
                  <a:pt x="125016" y="151804"/>
                </a:lnTo>
                <a:lnTo>
                  <a:pt x="133946" y="125015"/>
                </a:lnTo>
                <a:lnTo>
                  <a:pt x="133946" y="98226"/>
                </a:lnTo>
                <a:lnTo>
                  <a:pt x="13394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 4110"/>
          <p:cNvSpPr/>
          <p:nvPr/>
        </p:nvSpPr>
        <p:spPr>
          <a:xfrm>
            <a:off x="4304109" y="4634507"/>
            <a:ext cx="258962" cy="383978"/>
          </a:xfrm>
          <a:custGeom>
            <a:avLst/>
            <a:gdLst/>
            <a:ahLst/>
            <a:cxnLst/>
            <a:rect l="0" t="0" r="0" b="0"/>
            <a:pathLst>
              <a:path w="258962" h="383978">
                <a:moveTo>
                  <a:pt x="71438" y="294681"/>
                </a:moveTo>
                <a:lnTo>
                  <a:pt x="71438" y="303610"/>
                </a:lnTo>
                <a:lnTo>
                  <a:pt x="71438" y="321470"/>
                </a:lnTo>
                <a:lnTo>
                  <a:pt x="71438" y="330399"/>
                </a:lnTo>
                <a:lnTo>
                  <a:pt x="89297" y="348259"/>
                </a:lnTo>
                <a:lnTo>
                  <a:pt x="98227" y="366118"/>
                </a:lnTo>
                <a:lnTo>
                  <a:pt x="116086" y="375048"/>
                </a:lnTo>
                <a:lnTo>
                  <a:pt x="133946" y="375048"/>
                </a:lnTo>
                <a:lnTo>
                  <a:pt x="160735" y="366118"/>
                </a:lnTo>
                <a:lnTo>
                  <a:pt x="169664" y="348259"/>
                </a:lnTo>
                <a:lnTo>
                  <a:pt x="187524" y="330399"/>
                </a:lnTo>
                <a:lnTo>
                  <a:pt x="187524" y="303610"/>
                </a:lnTo>
                <a:lnTo>
                  <a:pt x="187524" y="267891"/>
                </a:lnTo>
                <a:lnTo>
                  <a:pt x="169664" y="232172"/>
                </a:lnTo>
                <a:lnTo>
                  <a:pt x="151805" y="187524"/>
                </a:lnTo>
                <a:lnTo>
                  <a:pt x="125016" y="133946"/>
                </a:lnTo>
                <a:lnTo>
                  <a:pt x="98227" y="80368"/>
                </a:lnTo>
                <a:lnTo>
                  <a:pt x="62508" y="35719"/>
                </a:lnTo>
                <a:lnTo>
                  <a:pt x="44649" y="8930"/>
                </a:lnTo>
                <a:lnTo>
                  <a:pt x="35719" y="0"/>
                </a:lnTo>
                <a:lnTo>
                  <a:pt x="35719" y="17860"/>
                </a:lnTo>
                <a:lnTo>
                  <a:pt x="53579" y="53579"/>
                </a:lnTo>
                <a:lnTo>
                  <a:pt x="71438" y="98227"/>
                </a:lnTo>
                <a:lnTo>
                  <a:pt x="98227" y="151805"/>
                </a:lnTo>
                <a:lnTo>
                  <a:pt x="133946" y="205383"/>
                </a:lnTo>
                <a:lnTo>
                  <a:pt x="169664" y="258962"/>
                </a:lnTo>
                <a:lnTo>
                  <a:pt x="196454" y="303610"/>
                </a:lnTo>
                <a:lnTo>
                  <a:pt x="223243" y="339329"/>
                </a:lnTo>
                <a:lnTo>
                  <a:pt x="241102" y="366118"/>
                </a:lnTo>
                <a:lnTo>
                  <a:pt x="258961" y="383977"/>
                </a:lnTo>
                <a:lnTo>
                  <a:pt x="258961" y="383977"/>
                </a:lnTo>
                <a:lnTo>
                  <a:pt x="250032" y="375048"/>
                </a:lnTo>
                <a:lnTo>
                  <a:pt x="232172" y="357188"/>
                </a:lnTo>
                <a:lnTo>
                  <a:pt x="205383" y="330399"/>
                </a:lnTo>
                <a:lnTo>
                  <a:pt x="151805" y="285751"/>
                </a:lnTo>
                <a:lnTo>
                  <a:pt x="98227" y="241102"/>
                </a:lnTo>
                <a:lnTo>
                  <a:pt x="53579" y="205383"/>
                </a:lnTo>
                <a:lnTo>
                  <a:pt x="8930" y="169664"/>
                </a:lnTo>
                <a:lnTo>
                  <a:pt x="0" y="160735"/>
                </a:lnTo>
                <a:lnTo>
                  <a:pt x="8930" y="160735"/>
                </a:lnTo>
                <a:lnTo>
                  <a:pt x="35719" y="169664"/>
                </a:lnTo>
                <a:lnTo>
                  <a:pt x="71438" y="187524"/>
                </a:lnTo>
                <a:lnTo>
                  <a:pt x="116086" y="187524"/>
                </a:lnTo>
                <a:lnTo>
                  <a:pt x="160735" y="187524"/>
                </a:lnTo>
                <a:lnTo>
                  <a:pt x="196454" y="178594"/>
                </a:lnTo>
                <a:lnTo>
                  <a:pt x="232172" y="151805"/>
                </a:lnTo>
                <a:lnTo>
                  <a:pt x="232172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</a:t>
            </a:r>
            <a:r>
              <a:rPr lang="en-US" dirty="0"/>
              <a:t>of </a:t>
            </a:r>
            <a:r>
              <a:rPr lang="en-US" dirty="0" smtClean="0"/>
              <a:t>a Relation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Properties of functions (a function is a relation)</a:t>
            </a:r>
          </a:p>
          <a:p>
            <a:pPr lvl="1"/>
            <a:r>
              <a:rPr lang="en-US" dirty="0" smtClean="0"/>
              <a:t>One-to-many, … many-to-many</a:t>
            </a:r>
          </a:p>
          <a:p>
            <a:r>
              <a:rPr lang="en-US" dirty="0" smtClean="0"/>
              <a:t>Definition Given </a:t>
            </a:r>
            <a:r>
              <a:rPr lang="en-US" dirty="0"/>
              <a:t>two sets A and B, a relation </a:t>
            </a:r>
            <a:r>
              <a:rPr lang="en-US" dirty="0" smtClean="0"/>
              <a:t>	R </a:t>
            </a:r>
            <a:r>
              <a:rPr lang="en-US" dirty="0"/>
              <a:t>⊆ A × B, the participation of relation R is:</a:t>
            </a:r>
          </a:p>
          <a:p>
            <a:pPr lvl="1"/>
            <a:r>
              <a:rPr lang="en-US" dirty="0"/>
              <a:t>Total </a:t>
            </a:r>
            <a:r>
              <a:rPr lang="en-US" dirty="0" err="1"/>
              <a:t>iff</a:t>
            </a:r>
            <a:r>
              <a:rPr lang="en-US" dirty="0"/>
              <a:t> every element of A is in some ordered pair in R</a:t>
            </a:r>
          </a:p>
          <a:p>
            <a:pPr lvl="1"/>
            <a:r>
              <a:rPr lang="en-US" dirty="0"/>
              <a:t>Partial </a:t>
            </a:r>
            <a:r>
              <a:rPr lang="en-US" dirty="0" err="1"/>
              <a:t>iff</a:t>
            </a:r>
            <a:r>
              <a:rPr lang="en-US" dirty="0"/>
              <a:t> some element of A is not in some ordered pair in R</a:t>
            </a:r>
          </a:p>
          <a:p>
            <a:pPr lvl="1"/>
            <a:r>
              <a:rPr lang="en-US" dirty="0"/>
              <a:t>Onto </a:t>
            </a:r>
            <a:r>
              <a:rPr lang="en-US" dirty="0" err="1"/>
              <a:t>iff</a:t>
            </a:r>
            <a:r>
              <a:rPr lang="en-US" dirty="0"/>
              <a:t> every element of B is in some ordered pair in R</a:t>
            </a:r>
          </a:p>
          <a:p>
            <a:pPr lvl="1"/>
            <a:r>
              <a:rPr lang="en-US" dirty="0"/>
              <a:t>Into </a:t>
            </a:r>
            <a:r>
              <a:rPr lang="en-US" dirty="0" err="1"/>
              <a:t>iff</a:t>
            </a:r>
            <a:r>
              <a:rPr lang="en-US" dirty="0"/>
              <a:t> some element of B is not in some ordered pair in R</a:t>
            </a:r>
          </a:p>
          <a:p>
            <a:endParaRPr lang="en-US" dirty="0"/>
          </a:p>
          <a:p>
            <a:r>
              <a:rPr lang="en-US" dirty="0"/>
              <a:t>Jorgensen, Paul C. (2011-07-16). Software Testing (Page 43). </a:t>
            </a:r>
            <a:r>
              <a:rPr lang="en-US" dirty="0" err="1"/>
              <a:t>Auerbach</a:t>
            </a:r>
            <a:r>
              <a:rPr lang="en-US" dirty="0"/>
              <a:t> Publications. Kindle Edition. 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509367" y="2339578"/>
            <a:ext cx="1473400" cy="53579"/>
          </a:xfrm>
          <a:custGeom>
            <a:avLst/>
            <a:gdLst/>
            <a:ahLst/>
            <a:cxnLst/>
            <a:rect l="0" t="0" r="0" b="0"/>
            <a:pathLst>
              <a:path w="1473400" h="53579">
                <a:moveTo>
                  <a:pt x="17860" y="35719"/>
                </a:moveTo>
                <a:lnTo>
                  <a:pt x="1786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17860" y="44648"/>
                </a:lnTo>
                <a:lnTo>
                  <a:pt x="44649" y="44648"/>
                </a:lnTo>
                <a:lnTo>
                  <a:pt x="71438" y="44648"/>
                </a:lnTo>
                <a:lnTo>
                  <a:pt x="107156" y="35719"/>
                </a:lnTo>
                <a:lnTo>
                  <a:pt x="151805" y="35719"/>
                </a:lnTo>
                <a:lnTo>
                  <a:pt x="196453" y="35719"/>
                </a:lnTo>
                <a:lnTo>
                  <a:pt x="241102" y="35719"/>
                </a:lnTo>
                <a:lnTo>
                  <a:pt x="294680" y="44648"/>
                </a:lnTo>
                <a:lnTo>
                  <a:pt x="357188" y="44648"/>
                </a:lnTo>
                <a:lnTo>
                  <a:pt x="419696" y="44648"/>
                </a:lnTo>
                <a:lnTo>
                  <a:pt x="482203" y="53578"/>
                </a:lnTo>
                <a:lnTo>
                  <a:pt x="562571" y="44648"/>
                </a:lnTo>
                <a:lnTo>
                  <a:pt x="634008" y="44648"/>
                </a:lnTo>
                <a:lnTo>
                  <a:pt x="714375" y="35719"/>
                </a:lnTo>
                <a:lnTo>
                  <a:pt x="794742" y="26789"/>
                </a:lnTo>
                <a:lnTo>
                  <a:pt x="875110" y="17859"/>
                </a:lnTo>
                <a:lnTo>
                  <a:pt x="964406" y="8930"/>
                </a:lnTo>
                <a:lnTo>
                  <a:pt x="1035844" y="0"/>
                </a:lnTo>
                <a:lnTo>
                  <a:pt x="1116211" y="0"/>
                </a:lnTo>
                <a:lnTo>
                  <a:pt x="1178719" y="0"/>
                </a:lnTo>
                <a:lnTo>
                  <a:pt x="1241227" y="17859"/>
                </a:lnTo>
                <a:lnTo>
                  <a:pt x="1285875" y="17859"/>
                </a:lnTo>
                <a:lnTo>
                  <a:pt x="1330524" y="35719"/>
                </a:lnTo>
                <a:lnTo>
                  <a:pt x="1375172" y="44648"/>
                </a:lnTo>
                <a:lnTo>
                  <a:pt x="1410891" y="35719"/>
                </a:lnTo>
                <a:lnTo>
                  <a:pt x="1437680" y="26789"/>
                </a:lnTo>
                <a:lnTo>
                  <a:pt x="1473399" y="8930"/>
                </a:lnTo>
                <a:lnTo>
                  <a:pt x="147339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31023" y="2143125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0" y="133945"/>
                </a:moveTo>
                <a:lnTo>
                  <a:pt x="0" y="125015"/>
                </a:lnTo>
                <a:lnTo>
                  <a:pt x="8930" y="116086"/>
                </a:lnTo>
                <a:lnTo>
                  <a:pt x="17860" y="98226"/>
                </a:lnTo>
                <a:lnTo>
                  <a:pt x="17860" y="71437"/>
                </a:lnTo>
                <a:lnTo>
                  <a:pt x="26790" y="53578"/>
                </a:lnTo>
                <a:lnTo>
                  <a:pt x="26790" y="35719"/>
                </a:lnTo>
                <a:lnTo>
                  <a:pt x="35719" y="17859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17859"/>
                </a:lnTo>
                <a:lnTo>
                  <a:pt x="53579" y="35719"/>
                </a:lnTo>
                <a:lnTo>
                  <a:pt x="53579" y="62508"/>
                </a:lnTo>
                <a:lnTo>
                  <a:pt x="62508" y="98226"/>
                </a:lnTo>
                <a:lnTo>
                  <a:pt x="62508" y="125015"/>
                </a:lnTo>
                <a:lnTo>
                  <a:pt x="71438" y="142875"/>
                </a:lnTo>
                <a:lnTo>
                  <a:pt x="80368" y="160734"/>
                </a:lnTo>
                <a:lnTo>
                  <a:pt x="89297" y="169664"/>
                </a:lnTo>
                <a:lnTo>
                  <a:pt x="89297" y="178594"/>
                </a:lnTo>
                <a:lnTo>
                  <a:pt x="98227" y="169664"/>
                </a:lnTo>
                <a:lnTo>
                  <a:pt x="107157" y="151804"/>
                </a:lnTo>
                <a:lnTo>
                  <a:pt x="116086" y="125015"/>
                </a:lnTo>
                <a:lnTo>
                  <a:pt x="116086" y="98226"/>
                </a:lnTo>
                <a:lnTo>
                  <a:pt x="125016" y="62508"/>
                </a:lnTo>
                <a:lnTo>
                  <a:pt x="125016" y="26789"/>
                </a:lnTo>
                <a:lnTo>
                  <a:pt x="133946" y="8929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78594" y="17859"/>
                </a:lnTo>
                <a:lnTo>
                  <a:pt x="187524" y="26789"/>
                </a:lnTo>
                <a:lnTo>
                  <a:pt x="205383" y="35719"/>
                </a:lnTo>
                <a:lnTo>
                  <a:pt x="205383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54266" y="2107406"/>
            <a:ext cx="285751" cy="250032"/>
          </a:xfrm>
          <a:custGeom>
            <a:avLst/>
            <a:gdLst/>
            <a:ahLst/>
            <a:cxnLst/>
            <a:rect l="0" t="0" r="0" b="0"/>
            <a:pathLst>
              <a:path w="285751" h="250032">
                <a:moveTo>
                  <a:pt x="8929" y="160734"/>
                </a:move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78594"/>
                </a:lnTo>
                <a:lnTo>
                  <a:pt x="26789" y="178594"/>
                </a:lnTo>
                <a:lnTo>
                  <a:pt x="44648" y="169664"/>
                </a:lnTo>
                <a:lnTo>
                  <a:pt x="62507" y="160734"/>
                </a:lnTo>
                <a:lnTo>
                  <a:pt x="80367" y="142875"/>
                </a:lnTo>
                <a:lnTo>
                  <a:pt x="98226" y="125016"/>
                </a:lnTo>
                <a:lnTo>
                  <a:pt x="107156" y="98227"/>
                </a:lnTo>
                <a:lnTo>
                  <a:pt x="116086" y="80367"/>
                </a:lnTo>
                <a:lnTo>
                  <a:pt x="116086" y="62508"/>
                </a:lnTo>
                <a:lnTo>
                  <a:pt x="107156" y="44648"/>
                </a:lnTo>
                <a:lnTo>
                  <a:pt x="98226" y="44648"/>
                </a:lnTo>
                <a:lnTo>
                  <a:pt x="80367" y="62508"/>
                </a:lnTo>
                <a:lnTo>
                  <a:pt x="62507" y="98227"/>
                </a:lnTo>
                <a:lnTo>
                  <a:pt x="44648" y="133945"/>
                </a:lnTo>
                <a:lnTo>
                  <a:pt x="35718" y="169664"/>
                </a:lnTo>
                <a:lnTo>
                  <a:pt x="35718" y="205383"/>
                </a:lnTo>
                <a:lnTo>
                  <a:pt x="44648" y="232172"/>
                </a:lnTo>
                <a:lnTo>
                  <a:pt x="71437" y="241102"/>
                </a:lnTo>
                <a:lnTo>
                  <a:pt x="98226" y="250031"/>
                </a:lnTo>
                <a:lnTo>
                  <a:pt x="133945" y="232172"/>
                </a:lnTo>
                <a:lnTo>
                  <a:pt x="169664" y="223242"/>
                </a:lnTo>
                <a:lnTo>
                  <a:pt x="205382" y="187523"/>
                </a:lnTo>
                <a:lnTo>
                  <a:pt x="232172" y="151805"/>
                </a:lnTo>
                <a:lnTo>
                  <a:pt x="258961" y="107156"/>
                </a:lnTo>
                <a:lnTo>
                  <a:pt x="267890" y="53578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77508" y="1982390"/>
            <a:ext cx="133946" cy="303611"/>
          </a:xfrm>
          <a:custGeom>
            <a:avLst/>
            <a:gdLst/>
            <a:ahLst/>
            <a:cxnLst/>
            <a:rect l="0" t="0" r="0" b="0"/>
            <a:pathLst>
              <a:path w="133946" h="303611">
                <a:moveTo>
                  <a:pt x="26789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6"/>
                </a:lnTo>
                <a:lnTo>
                  <a:pt x="8930" y="178594"/>
                </a:lnTo>
                <a:lnTo>
                  <a:pt x="17859" y="214313"/>
                </a:lnTo>
                <a:lnTo>
                  <a:pt x="35719" y="250032"/>
                </a:lnTo>
                <a:lnTo>
                  <a:pt x="53578" y="276821"/>
                </a:lnTo>
                <a:lnTo>
                  <a:pt x="71437" y="294680"/>
                </a:lnTo>
                <a:lnTo>
                  <a:pt x="98226" y="303610"/>
                </a:lnTo>
                <a:lnTo>
                  <a:pt x="116086" y="303610"/>
                </a:lnTo>
                <a:lnTo>
                  <a:pt x="125015" y="285750"/>
                </a:lnTo>
                <a:lnTo>
                  <a:pt x="133945" y="258961"/>
                </a:lnTo>
                <a:lnTo>
                  <a:pt x="133945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02523" y="1955601"/>
            <a:ext cx="339330" cy="339329"/>
          </a:xfrm>
          <a:custGeom>
            <a:avLst/>
            <a:gdLst/>
            <a:ahLst/>
            <a:cxnLst/>
            <a:rect l="0" t="0" r="0" b="0"/>
            <a:pathLst>
              <a:path w="339330" h="339329">
                <a:moveTo>
                  <a:pt x="35719" y="267891"/>
                </a:moveTo>
                <a:lnTo>
                  <a:pt x="35719" y="258961"/>
                </a:lnTo>
                <a:lnTo>
                  <a:pt x="35719" y="258961"/>
                </a:lnTo>
                <a:lnTo>
                  <a:pt x="26790" y="250032"/>
                </a:lnTo>
                <a:lnTo>
                  <a:pt x="35719" y="232172"/>
                </a:lnTo>
                <a:lnTo>
                  <a:pt x="35719" y="223243"/>
                </a:lnTo>
                <a:lnTo>
                  <a:pt x="35719" y="214313"/>
                </a:lnTo>
                <a:lnTo>
                  <a:pt x="35719" y="214313"/>
                </a:lnTo>
                <a:lnTo>
                  <a:pt x="26790" y="223243"/>
                </a:lnTo>
                <a:lnTo>
                  <a:pt x="17860" y="241102"/>
                </a:lnTo>
                <a:lnTo>
                  <a:pt x="893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0" y="330399"/>
                </a:lnTo>
                <a:lnTo>
                  <a:pt x="8930" y="339328"/>
                </a:lnTo>
                <a:lnTo>
                  <a:pt x="17860" y="339328"/>
                </a:lnTo>
                <a:lnTo>
                  <a:pt x="26790" y="330399"/>
                </a:lnTo>
                <a:lnTo>
                  <a:pt x="44649" y="312539"/>
                </a:lnTo>
                <a:lnTo>
                  <a:pt x="62508" y="294680"/>
                </a:lnTo>
                <a:lnTo>
                  <a:pt x="80368" y="276821"/>
                </a:lnTo>
                <a:lnTo>
                  <a:pt x="89297" y="258961"/>
                </a:lnTo>
                <a:lnTo>
                  <a:pt x="98227" y="250032"/>
                </a:lnTo>
                <a:lnTo>
                  <a:pt x="98227" y="258961"/>
                </a:lnTo>
                <a:lnTo>
                  <a:pt x="98227" y="267891"/>
                </a:lnTo>
                <a:lnTo>
                  <a:pt x="98227" y="276821"/>
                </a:lnTo>
                <a:lnTo>
                  <a:pt x="107157" y="294680"/>
                </a:lnTo>
                <a:lnTo>
                  <a:pt x="107157" y="303610"/>
                </a:lnTo>
                <a:lnTo>
                  <a:pt x="116086" y="312539"/>
                </a:lnTo>
                <a:lnTo>
                  <a:pt x="133946" y="312539"/>
                </a:lnTo>
                <a:lnTo>
                  <a:pt x="142875" y="303610"/>
                </a:lnTo>
                <a:lnTo>
                  <a:pt x="160735" y="294680"/>
                </a:lnTo>
                <a:lnTo>
                  <a:pt x="178594" y="267891"/>
                </a:lnTo>
                <a:lnTo>
                  <a:pt x="196454" y="241102"/>
                </a:lnTo>
                <a:lnTo>
                  <a:pt x="214313" y="214313"/>
                </a:lnTo>
                <a:lnTo>
                  <a:pt x="223243" y="169664"/>
                </a:lnTo>
                <a:lnTo>
                  <a:pt x="232172" y="133946"/>
                </a:lnTo>
                <a:lnTo>
                  <a:pt x="241102" y="80368"/>
                </a:lnTo>
                <a:lnTo>
                  <a:pt x="241102" y="44649"/>
                </a:lnTo>
                <a:lnTo>
                  <a:pt x="232172" y="17860"/>
                </a:lnTo>
                <a:lnTo>
                  <a:pt x="223243" y="0"/>
                </a:lnTo>
                <a:lnTo>
                  <a:pt x="205383" y="0"/>
                </a:lnTo>
                <a:lnTo>
                  <a:pt x="187524" y="8930"/>
                </a:lnTo>
                <a:lnTo>
                  <a:pt x="169665" y="35719"/>
                </a:lnTo>
                <a:lnTo>
                  <a:pt x="160735" y="62508"/>
                </a:lnTo>
                <a:lnTo>
                  <a:pt x="151805" y="107157"/>
                </a:lnTo>
                <a:lnTo>
                  <a:pt x="142875" y="142875"/>
                </a:lnTo>
                <a:lnTo>
                  <a:pt x="151805" y="187524"/>
                </a:lnTo>
                <a:lnTo>
                  <a:pt x="160735" y="232172"/>
                </a:lnTo>
                <a:lnTo>
                  <a:pt x="187524" y="267891"/>
                </a:lnTo>
                <a:lnTo>
                  <a:pt x="223243" y="294680"/>
                </a:lnTo>
                <a:lnTo>
                  <a:pt x="258961" y="321469"/>
                </a:lnTo>
                <a:lnTo>
                  <a:pt x="294680" y="330399"/>
                </a:lnTo>
                <a:lnTo>
                  <a:pt x="312540" y="330399"/>
                </a:lnTo>
                <a:lnTo>
                  <a:pt x="330399" y="321469"/>
                </a:lnTo>
                <a:lnTo>
                  <a:pt x="339329" y="303610"/>
                </a:lnTo>
                <a:lnTo>
                  <a:pt x="330399" y="267891"/>
                </a:lnTo>
                <a:lnTo>
                  <a:pt x="303610" y="223243"/>
                </a:lnTo>
                <a:lnTo>
                  <a:pt x="267891" y="169664"/>
                </a:lnTo>
                <a:lnTo>
                  <a:pt x="267891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65031" y="2089547"/>
            <a:ext cx="330400" cy="151805"/>
          </a:xfrm>
          <a:custGeom>
            <a:avLst/>
            <a:gdLst/>
            <a:ahLst/>
            <a:cxnLst/>
            <a:rect l="0" t="0" r="0" b="0"/>
            <a:pathLst>
              <a:path w="330400" h="151805">
                <a:moveTo>
                  <a:pt x="0" y="0"/>
                </a:moveTo>
                <a:lnTo>
                  <a:pt x="8930" y="8929"/>
                </a:lnTo>
                <a:lnTo>
                  <a:pt x="17860" y="8929"/>
                </a:lnTo>
                <a:lnTo>
                  <a:pt x="44649" y="17859"/>
                </a:lnTo>
                <a:lnTo>
                  <a:pt x="89297" y="26789"/>
                </a:lnTo>
                <a:lnTo>
                  <a:pt x="133946" y="26789"/>
                </a:lnTo>
                <a:lnTo>
                  <a:pt x="178594" y="26789"/>
                </a:lnTo>
                <a:lnTo>
                  <a:pt x="223242" y="26789"/>
                </a:lnTo>
                <a:lnTo>
                  <a:pt x="267891" y="26789"/>
                </a:lnTo>
                <a:lnTo>
                  <a:pt x="294680" y="35718"/>
                </a:lnTo>
                <a:lnTo>
                  <a:pt x="321469" y="44648"/>
                </a:lnTo>
                <a:lnTo>
                  <a:pt x="330399" y="71437"/>
                </a:lnTo>
                <a:lnTo>
                  <a:pt x="330399" y="89297"/>
                </a:lnTo>
                <a:lnTo>
                  <a:pt x="321469" y="116086"/>
                </a:lnTo>
                <a:lnTo>
                  <a:pt x="303610" y="133945"/>
                </a:lnTo>
                <a:lnTo>
                  <a:pt x="294680" y="142875"/>
                </a:lnTo>
                <a:lnTo>
                  <a:pt x="285750" y="151804"/>
                </a:lnTo>
                <a:lnTo>
                  <a:pt x="276821" y="151804"/>
                </a:lnTo>
                <a:lnTo>
                  <a:pt x="276821" y="142875"/>
                </a:lnTo>
                <a:lnTo>
                  <a:pt x="285750" y="133945"/>
                </a:lnTo>
                <a:lnTo>
                  <a:pt x="294680" y="125015"/>
                </a:lnTo>
                <a:lnTo>
                  <a:pt x="312539" y="116086"/>
                </a:lnTo>
                <a:lnTo>
                  <a:pt x="321469" y="107156"/>
                </a:lnTo>
                <a:lnTo>
                  <a:pt x="330399" y="107156"/>
                </a:lnTo>
                <a:lnTo>
                  <a:pt x="33039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50781" y="2027039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35719"/>
                </a:move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75797" y="2098476"/>
            <a:ext cx="258962" cy="116087"/>
          </a:xfrm>
          <a:custGeom>
            <a:avLst/>
            <a:gdLst/>
            <a:ahLst/>
            <a:cxnLst/>
            <a:rect l="0" t="0" r="0" b="0"/>
            <a:pathLst>
              <a:path w="258962" h="116087">
                <a:moveTo>
                  <a:pt x="26789" y="35719"/>
                </a:moveTo>
                <a:lnTo>
                  <a:pt x="17859" y="35719"/>
                </a:lnTo>
                <a:lnTo>
                  <a:pt x="17859" y="4464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0368"/>
                </a:lnTo>
                <a:lnTo>
                  <a:pt x="17859" y="80368"/>
                </a:lnTo>
                <a:lnTo>
                  <a:pt x="26789" y="71438"/>
                </a:lnTo>
                <a:lnTo>
                  <a:pt x="35719" y="53578"/>
                </a:lnTo>
                <a:lnTo>
                  <a:pt x="44648" y="44649"/>
                </a:lnTo>
                <a:lnTo>
                  <a:pt x="62508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7" y="44649"/>
                </a:lnTo>
                <a:lnTo>
                  <a:pt x="62508" y="62508"/>
                </a:lnTo>
                <a:lnTo>
                  <a:pt x="53578" y="89297"/>
                </a:lnTo>
                <a:lnTo>
                  <a:pt x="53578" y="98227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9297" y="98227"/>
                </a:lnTo>
                <a:lnTo>
                  <a:pt x="107156" y="80368"/>
                </a:lnTo>
                <a:lnTo>
                  <a:pt x="125016" y="62508"/>
                </a:lnTo>
                <a:lnTo>
                  <a:pt x="133945" y="53578"/>
                </a:lnTo>
                <a:lnTo>
                  <a:pt x="151805" y="44649"/>
                </a:lnTo>
                <a:lnTo>
                  <a:pt x="160734" y="44649"/>
                </a:lnTo>
                <a:lnTo>
                  <a:pt x="160734" y="53578"/>
                </a:lnTo>
                <a:lnTo>
                  <a:pt x="160734" y="62508"/>
                </a:lnTo>
                <a:lnTo>
                  <a:pt x="160734" y="80368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78594" y="116086"/>
                </a:lnTo>
                <a:lnTo>
                  <a:pt x="187523" y="116086"/>
                </a:lnTo>
                <a:lnTo>
                  <a:pt x="205383" y="107157"/>
                </a:lnTo>
                <a:lnTo>
                  <a:pt x="223242" y="89297"/>
                </a:lnTo>
                <a:lnTo>
                  <a:pt x="241101" y="71438"/>
                </a:lnTo>
                <a:lnTo>
                  <a:pt x="258961" y="44649"/>
                </a:lnTo>
                <a:lnTo>
                  <a:pt x="258961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866930" y="1884164"/>
            <a:ext cx="642938" cy="366118"/>
          </a:xfrm>
          <a:custGeom>
            <a:avLst/>
            <a:gdLst/>
            <a:ahLst/>
            <a:cxnLst/>
            <a:rect l="0" t="0" r="0" b="0"/>
            <a:pathLst>
              <a:path w="642938" h="366118">
                <a:moveTo>
                  <a:pt x="0" y="223242"/>
                </a:moveTo>
                <a:lnTo>
                  <a:pt x="0" y="223242"/>
                </a:lnTo>
                <a:lnTo>
                  <a:pt x="0" y="214312"/>
                </a:lnTo>
                <a:lnTo>
                  <a:pt x="8929" y="214312"/>
                </a:lnTo>
                <a:lnTo>
                  <a:pt x="17859" y="223242"/>
                </a:lnTo>
                <a:lnTo>
                  <a:pt x="26789" y="232172"/>
                </a:lnTo>
                <a:lnTo>
                  <a:pt x="26789" y="258961"/>
                </a:lnTo>
                <a:lnTo>
                  <a:pt x="35718" y="285750"/>
                </a:lnTo>
                <a:lnTo>
                  <a:pt x="44648" y="312539"/>
                </a:lnTo>
                <a:lnTo>
                  <a:pt x="44648" y="339328"/>
                </a:lnTo>
                <a:lnTo>
                  <a:pt x="53578" y="357187"/>
                </a:lnTo>
                <a:lnTo>
                  <a:pt x="53578" y="366117"/>
                </a:lnTo>
                <a:lnTo>
                  <a:pt x="62508" y="366117"/>
                </a:lnTo>
                <a:lnTo>
                  <a:pt x="80367" y="357187"/>
                </a:lnTo>
                <a:lnTo>
                  <a:pt x="89297" y="330398"/>
                </a:lnTo>
                <a:lnTo>
                  <a:pt x="107156" y="303609"/>
                </a:lnTo>
                <a:lnTo>
                  <a:pt x="125015" y="258961"/>
                </a:lnTo>
                <a:lnTo>
                  <a:pt x="142875" y="232172"/>
                </a:lnTo>
                <a:lnTo>
                  <a:pt x="151804" y="205383"/>
                </a:lnTo>
                <a:lnTo>
                  <a:pt x="160734" y="196453"/>
                </a:lnTo>
                <a:lnTo>
                  <a:pt x="160734" y="205383"/>
                </a:lnTo>
                <a:lnTo>
                  <a:pt x="160734" y="232172"/>
                </a:lnTo>
                <a:lnTo>
                  <a:pt x="160734" y="258961"/>
                </a:lnTo>
                <a:lnTo>
                  <a:pt x="160734" y="285750"/>
                </a:lnTo>
                <a:lnTo>
                  <a:pt x="160734" y="321469"/>
                </a:lnTo>
                <a:lnTo>
                  <a:pt x="160734" y="339328"/>
                </a:lnTo>
                <a:lnTo>
                  <a:pt x="160734" y="357187"/>
                </a:lnTo>
                <a:lnTo>
                  <a:pt x="169664" y="366117"/>
                </a:lnTo>
                <a:lnTo>
                  <a:pt x="178593" y="357187"/>
                </a:lnTo>
                <a:lnTo>
                  <a:pt x="196453" y="348258"/>
                </a:lnTo>
                <a:lnTo>
                  <a:pt x="214312" y="321469"/>
                </a:lnTo>
                <a:lnTo>
                  <a:pt x="241101" y="285750"/>
                </a:lnTo>
                <a:lnTo>
                  <a:pt x="250031" y="258961"/>
                </a:lnTo>
                <a:lnTo>
                  <a:pt x="267890" y="232172"/>
                </a:lnTo>
                <a:lnTo>
                  <a:pt x="276820" y="214312"/>
                </a:lnTo>
                <a:lnTo>
                  <a:pt x="276820" y="214312"/>
                </a:lnTo>
                <a:lnTo>
                  <a:pt x="276820" y="223242"/>
                </a:lnTo>
                <a:lnTo>
                  <a:pt x="276820" y="250031"/>
                </a:lnTo>
                <a:lnTo>
                  <a:pt x="276820" y="276820"/>
                </a:lnTo>
                <a:lnTo>
                  <a:pt x="285750" y="294680"/>
                </a:lnTo>
                <a:lnTo>
                  <a:pt x="285750" y="312539"/>
                </a:lnTo>
                <a:lnTo>
                  <a:pt x="294679" y="321469"/>
                </a:lnTo>
                <a:lnTo>
                  <a:pt x="303609" y="330398"/>
                </a:lnTo>
                <a:lnTo>
                  <a:pt x="321468" y="321469"/>
                </a:lnTo>
                <a:lnTo>
                  <a:pt x="330398" y="312539"/>
                </a:lnTo>
                <a:lnTo>
                  <a:pt x="339328" y="294680"/>
                </a:lnTo>
                <a:lnTo>
                  <a:pt x="348258" y="267890"/>
                </a:lnTo>
                <a:lnTo>
                  <a:pt x="357187" y="232172"/>
                </a:lnTo>
                <a:lnTo>
                  <a:pt x="357187" y="205383"/>
                </a:lnTo>
                <a:lnTo>
                  <a:pt x="357187" y="178594"/>
                </a:lnTo>
                <a:lnTo>
                  <a:pt x="348258" y="169664"/>
                </a:lnTo>
                <a:lnTo>
                  <a:pt x="348258" y="178594"/>
                </a:lnTo>
                <a:lnTo>
                  <a:pt x="339328" y="187523"/>
                </a:lnTo>
                <a:lnTo>
                  <a:pt x="339328" y="205383"/>
                </a:lnTo>
                <a:lnTo>
                  <a:pt x="339328" y="232172"/>
                </a:lnTo>
                <a:lnTo>
                  <a:pt x="348258" y="250031"/>
                </a:lnTo>
                <a:lnTo>
                  <a:pt x="357187" y="258961"/>
                </a:lnTo>
                <a:lnTo>
                  <a:pt x="375047" y="258961"/>
                </a:lnTo>
                <a:lnTo>
                  <a:pt x="392906" y="258961"/>
                </a:lnTo>
                <a:lnTo>
                  <a:pt x="410765" y="250031"/>
                </a:lnTo>
                <a:lnTo>
                  <a:pt x="419695" y="232172"/>
                </a:lnTo>
                <a:lnTo>
                  <a:pt x="446484" y="205383"/>
                </a:lnTo>
                <a:lnTo>
                  <a:pt x="455414" y="169664"/>
                </a:lnTo>
                <a:lnTo>
                  <a:pt x="473273" y="125015"/>
                </a:lnTo>
                <a:lnTo>
                  <a:pt x="482203" y="71437"/>
                </a:lnTo>
                <a:lnTo>
                  <a:pt x="491133" y="35719"/>
                </a:lnTo>
                <a:lnTo>
                  <a:pt x="500062" y="8930"/>
                </a:lnTo>
                <a:lnTo>
                  <a:pt x="491133" y="0"/>
                </a:lnTo>
                <a:lnTo>
                  <a:pt x="482203" y="17859"/>
                </a:lnTo>
                <a:lnTo>
                  <a:pt x="473273" y="53578"/>
                </a:lnTo>
                <a:lnTo>
                  <a:pt x="473273" y="98226"/>
                </a:lnTo>
                <a:lnTo>
                  <a:pt x="464343" y="151805"/>
                </a:lnTo>
                <a:lnTo>
                  <a:pt x="473273" y="205383"/>
                </a:lnTo>
                <a:lnTo>
                  <a:pt x="482203" y="250031"/>
                </a:lnTo>
                <a:lnTo>
                  <a:pt x="500062" y="285750"/>
                </a:lnTo>
                <a:lnTo>
                  <a:pt x="517922" y="321469"/>
                </a:lnTo>
                <a:lnTo>
                  <a:pt x="535781" y="339328"/>
                </a:lnTo>
                <a:lnTo>
                  <a:pt x="553640" y="339328"/>
                </a:lnTo>
                <a:lnTo>
                  <a:pt x="571500" y="339328"/>
                </a:lnTo>
                <a:lnTo>
                  <a:pt x="580429" y="312539"/>
                </a:lnTo>
                <a:lnTo>
                  <a:pt x="571500" y="285750"/>
                </a:lnTo>
                <a:lnTo>
                  <a:pt x="562570" y="241101"/>
                </a:lnTo>
                <a:lnTo>
                  <a:pt x="526851" y="187523"/>
                </a:lnTo>
                <a:lnTo>
                  <a:pt x="473273" y="151805"/>
                </a:lnTo>
                <a:lnTo>
                  <a:pt x="428625" y="133945"/>
                </a:lnTo>
                <a:lnTo>
                  <a:pt x="375047" y="125015"/>
                </a:lnTo>
                <a:lnTo>
                  <a:pt x="339328" y="142875"/>
                </a:lnTo>
                <a:lnTo>
                  <a:pt x="312539" y="160734"/>
                </a:lnTo>
                <a:lnTo>
                  <a:pt x="303609" y="169664"/>
                </a:lnTo>
                <a:lnTo>
                  <a:pt x="312539" y="178594"/>
                </a:lnTo>
                <a:lnTo>
                  <a:pt x="348258" y="187523"/>
                </a:lnTo>
                <a:lnTo>
                  <a:pt x="383976" y="178594"/>
                </a:lnTo>
                <a:lnTo>
                  <a:pt x="446484" y="178594"/>
                </a:lnTo>
                <a:lnTo>
                  <a:pt x="508992" y="151805"/>
                </a:lnTo>
                <a:lnTo>
                  <a:pt x="571500" y="133945"/>
                </a:lnTo>
                <a:lnTo>
                  <a:pt x="642937" y="107156"/>
                </a:lnTo>
                <a:lnTo>
                  <a:pt x="64293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99164" y="1794867"/>
            <a:ext cx="160735" cy="366118"/>
          </a:xfrm>
          <a:custGeom>
            <a:avLst/>
            <a:gdLst/>
            <a:ahLst/>
            <a:cxnLst/>
            <a:rect l="0" t="0" r="0" b="0"/>
            <a:pathLst>
              <a:path w="160735" h="366118">
                <a:moveTo>
                  <a:pt x="160734" y="80367"/>
                </a:moveTo>
                <a:lnTo>
                  <a:pt x="160734" y="71437"/>
                </a:lnTo>
                <a:lnTo>
                  <a:pt x="160734" y="53578"/>
                </a:lnTo>
                <a:lnTo>
                  <a:pt x="151805" y="26789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8930"/>
                </a:lnTo>
                <a:lnTo>
                  <a:pt x="98227" y="26789"/>
                </a:lnTo>
                <a:lnTo>
                  <a:pt x="89297" y="62508"/>
                </a:lnTo>
                <a:lnTo>
                  <a:pt x="71438" y="107156"/>
                </a:lnTo>
                <a:lnTo>
                  <a:pt x="71438" y="151805"/>
                </a:lnTo>
                <a:lnTo>
                  <a:pt x="71438" y="196453"/>
                </a:lnTo>
                <a:lnTo>
                  <a:pt x="71438" y="241102"/>
                </a:lnTo>
                <a:lnTo>
                  <a:pt x="71438" y="285750"/>
                </a:lnTo>
                <a:lnTo>
                  <a:pt x="71438" y="312539"/>
                </a:lnTo>
                <a:lnTo>
                  <a:pt x="71438" y="339328"/>
                </a:lnTo>
                <a:lnTo>
                  <a:pt x="62508" y="357187"/>
                </a:lnTo>
                <a:lnTo>
                  <a:pt x="44649" y="366117"/>
                </a:lnTo>
                <a:lnTo>
                  <a:pt x="26789" y="36611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36656" y="2009179"/>
            <a:ext cx="258962" cy="44650"/>
          </a:xfrm>
          <a:custGeom>
            <a:avLst/>
            <a:gdLst/>
            <a:ahLst/>
            <a:cxnLst/>
            <a:rect l="0" t="0" r="0" b="0"/>
            <a:pathLst>
              <a:path w="258962" h="44650">
                <a:moveTo>
                  <a:pt x="0" y="8930"/>
                </a:moveTo>
                <a:lnTo>
                  <a:pt x="8930" y="17860"/>
                </a:lnTo>
                <a:lnTo>
                  <a:pt x="26789" y="17860"/>
                </a:lnTo>
                <a:lnTo>
                  <a:pt x="53578" y="26790"/>
                </a:lnTo>
                <a:lnTo>
                  <a:pt x="89297" y="35719"/>
                </a:lnTo>
                <a:lnTo>
                  <a:pt x="125016" y="44649"/>
                </a:lnTo>
                <a:lnTo>
                  <a:pt x="160735" y="44649"/>
                </a:lnTo>
                <a:lnTo>
                  <a:pt x="187524" y="35719"/>
                </a:lnTo>
                <a:lnTo>
                  <a:pt x="214313" y="35719"/>
                </a:lnTo>
                <a:lnTo>
                  <a:pt x="241102" y="17860"/>
                </a:lnTo>
                <a:lnTo>
                  <a:pt x="25003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77758" y="1687711"/>
            <a:ext cx="794742" cy="428626"/>
          </a:xfrm>
          <a:custGeom>
            <a:avLst/>
            <a:gdLst/>
            <a:ahLst/>
            <a:cxnLst/>
            <a:rect l="0" t="0" r="0" b="0"/>
            <a:pathLst>
              <a:path w="794742" h="428626">
                <a:moveTo>
                  <a:pt x="8930" y="357187"/>
                </a:moveTo>
                <a:lnTo>
                  <a:pt x="8930" y="366117"/>
                </a:lnTo>
                <a:lnTo>
                  <a:pt x="0" y="375047"/>
                </a:lnTo>
                <a:lnTo>
                  <a:pt x="0" y="392906"/>
                </a:lnTo>
                <a:lnTo>
                  <a:pt x="0" y="410765"/>
                </a:lnTo>
                <a:lnTo>
                  <a:pt x="8930" y="428625"/>
                </a:lnTo>
                <a:lnTo>
                  <a:pt x="17859" y="428625"/>
                </a:lnTo>
                <a:lnTo>
                  <a:pt x="26789" y="428625"/>
                </a:lnTo>
                <a:lnTo>
                  <a:pt x="35719" y="428625"/>
                </a:lnTo>
                <a:lnTo>
                  <a:pt x="44648" y="410765"/>
                </a:lnTo>
                <a:lnTo>
                  <a:pt x="53578" y="383976"/>
                </a:lnTo>
                <a:lnTo>
                  <a:pt x="71437" y="357187"/>
                </a:lnTo>
                <a:lnTo>
                  <a:pt x="80367" y="330398"/>
                </a:lnTo>
                <a:lnTo>
                  <a:pt x="89297" y="312539"/>
                </a:lnTo>
                <a:lnTo>
                  <a:pt x="98226" y="303609"/>
                </a:lnTo>
                <a:lnTo>
                  <a:pt x="98226" y="303609"/>
                </a:lnTo>
                <a:lnTo>
                  <a:pt x="98226" y="321468"/>
                </a:lnTo>
                <a:lnTo>
                  <a:pt x="98226" y="339328"/>
                </a:lnTo>
                <a:lnTo>
                  <a:pt x="98226" y="357187"/>
                </a:lnTo>
                <a:lnTo>
                  <a:pt x="98226" y="383976"/>
                </a:lnTo>
                <a:lnTo>
                  <a:pt x="98226" y="401836"/>
                </a:lnTo>
                <a:lnTo>
                  <a:pt x="107156" y="410765"/>
                </a:lnTo>
                <a:lnTo>
                  <a:pt x="107156" y="419695"/>
                </a:lnTo>
                <a:lnTo>
                  <a:pt x="116086" y="410765"/>
                </a:lnTo>
                <a:lnTo>
                  <a:pt x="133945" y="401836"/>
                </a:lnTo>
                <a:lnTo>
                  <a:pt x="142875" y="383976"/>
                </a:lnTo>
                <a:lnTo>
                  <a:pt x="160734" y="366117"/>
                </a:lnTo>
                <a:lnTo>
                  <a:pt x="178594" y="339328"/>
                </a:lnTo>
                <a:lnTo>
                  <a:pt x="196453" y="312539"/>
                </a:lnTo>
                <a:lnTo>
                  <a:pt x="214312" y="294679"/>
                </a:lnTo>
                <a:lnTo>
                  <a:pt x="223242" y="285750"/>
                </a:lnTo>
                <a:lnTo>
                  <a:pt x="232172" y="294679"/>
                </a:lnTo>
                <a:lnTo>
                  <a:pt x="232172" y="312539"/>
                </a:lnTo>
                <a:lnTo>
                  <a:pt x="232172" y="330398"/>
                </a:lnTo>
                <a:lnTo>
                  <a:pt x="232172" y="357187"/>
                </a:lnTo>
                <a:lnTo>
                  <a:pt x="232172" y="375047"/>
                </a:lnTo>
                <a:lnTo>
                  <a:pt x="232172" y="383976"/>
                </a:lnTo>
                <a:lnTo>
                  <a:pt x="232172" y="392906"/>
                </a:lnTo>
                <a:lnTo>
                  <a:pt x="241101" y="392906"/>
                </a:lnTo>
                <a:lnTo>
                  <a:pt x="250031" y="383976"/>
                </a:lnTo>
                <a:lnTo>
                  <a:pt x="258961" y="366117"/>
                </a:lnTo>
                <a:lnTo>
                  <a:pt x="276820" y="348258"/>
                </a:lnTo>
                <a:lnTo>
                  <a:pt x="285750" y="312539"/>
                </a:lnTo>
                <a:lnTo>
                  <a:pt x="312539" y="285750"/>
                </a:lnTo>
                <a:lnTo>
                  <a:pt x="321469" y="258961"/>
                </a:lnTo>
                <a:lnTo>
                  <a:pt x="339328" y="250031"/>
                </a:lnTo>
                <a:lnTo>
                  <a:pt x="339328" y="250031"/>
                </a:lnTo>
                <a:lnTo>
                  <a:pt x="339328" y="267890"/>
                </a:lnTo>
                <a:lnTo>
                  <a:pt x="330398" y="294679"/>
                </a:lnTo>
                <a:lnTo>
                  <a:pt x="321469" y="312539"/>
                </a:lnTo>
                <a:lnTo>
                  <a:pt x="312539" y="339328"/>
                </a:lnTo>
                <a:lnTo>
                  <a:pt x="303609" y="357187"/>
                </a:lnTo>
                <a:lnTo>
                  <a:pt x="294680" y="366117"/>
                </a:lnTo>
                <a:lnTo>
                  <a:pt x="285750" y="375047"/>
                </a:lnTo>
                <a:lnTo>
                  <a:pt x="276820" y="375047"/>
                </a:lnTo>
                <a:lnTo>
                  <a:pt x="276820" y="366117"/>
                </a:lnTo>
                <a:lnTo>
                  <a:pt x="276820" y="348258"/>
                </a:lnTo>
                <a:lnTo>
                  <a:pt x="276820" y="330398"/>
                </a:lnTo>
                <a:lnTo>
                  <a:pt x="276820" y="303609"/>
                </a:lnTo>
                <a:lnTo>
                  <a:pt x="285750" y="285750"/>
                </a:lnTo>
                <a:lnTo>
                  <a:pt x="285750" y="285750"/>
                </a:lnTo>
                <a:lnTo>
                  <a:pt x="285750" y="285750"/>
                </a:lnTo>
                <a:lnTo>
                  <a:pt x="285750" y="303609"/>
                </a:lnTo>
                <a:lnTo>
                  <a:pt x="285750" y="330398"/>
                </a:lnTo>
                <a:lnTo>
                  <a:pt x="294680" y="357187"/>
                </a:lnTo>
                <a:lnTo>
                  <a:pt x="303609" y="375047"/>
                </a:lnTo>
                <a:lnTo>
                  <a:pt x="312539" y="392906"/>
                </a:lnTo>
                <a:lnTo>
                  <a:pt x="330398" y="401836"/>
                </a:lnTo>
                <a:lnTo>
                  <a:pt x="357187" y="401836"/>
                </a:lnTo>
                <a:lnTo>
                  <a:pt x="375047" y="392906"/>
                </a:lnTo>
                <a:lnTo>
                  <a:pt x="410765" y="375047"/>
                </a:lnTo>
                <a:lnTo>
                  <a:pt x="437554" y="339328"/>
                </a:lnTo>
                <a:lnTo>
                  <a:pt x="473272" y="303609"/>
                </a:lnTo>
                <a:lnTo>
                  <a:pt x="500062" y="250031"/>
                </a:lnTo>
                <a:lnTo>
                  <a:pt x="535780" y="187523"/>
                </a:lnTo>
                <a:lnTo>
                  <a:pt x="553640" y="125015"/>
                </a:lnTo>
                <a:lnTo>
                  <a:pt x="571499" y="62508"/>
                </a:lnTo>
                <a:lnTo>
                  <a:pt x="580429" y="26789"/>
                </a:lnTo>
                <a:lnTo>
                  <a:pt x="571499" y="0"/>
                </a:lnTo>
                <a:lnTo>
                  <a:pt x="562569" y="0"/>
                </a:lnTo>
                <a:lnTo>
                  <a:pt x="544710" y="8929"/>
                </a:lnTo>
                <a:lnTo>
                  <a:pt x="526851" y="35718"/>
                </a:lnTo>
                <a:lnTo>
                  <a:pt x="508991" y="80367"/>
                </a:lnTo>
                <a:lnTo>
                  <a:pt x="491132" y="125015"/>
                </a:lnTo>
                <a:lnTo>
                  <a:pt x="473272" y="178593"/>
                </a:lnTo>
                <a:lnTo>
                  <a:pt x="464343" y="232172"/>
                </a:lnTo>
                <a:lnTo>
                  <a:pt x="464343" y="285750"/>
                </a:lnTo>
                <a:lnTo>
                  <a:pt x="464343" y="330398"/>
                </a:lnTo>
                <a:lnTo>
                  <a:pt x="464343" y="357187"/>
                </a:lnTo>
                <a:lnTo>
                  <a:pt x="473272" y="383976"/>
                </a:lnTo>
                <a:lnTo>
                  <a:pt x="464343" y="392906"/>
                </a:lnTo>
                <a:lnTo>
                  <a:pt x="464343" y="383976"/>
                </a:lnTo>
                <a:lnTo>
                  <a:pt x="446483" y="375047"/>
                </a:lnTo>
                <a:lnTo>
                  <a:pt x="428624" y="348258"/>
                </a:lnTo>
                <a:lnTo>
                  <a:pt x="401836" y="303609"/>
                </a:lnTo>
                <a:lnTo>
                  <a:pt x="366117" y="267890"/>
                </a:lnTo>
                <a:lnTo>
                  <a:pt x="330398" y="232172"/>
                </a:lnTo>
                <a:lnTo>
                  <a:pt x="303609" y="214312"/>
                </a:lnTo>
                <a:lnTo>
                  <a:pt x="285750" y="214312"/>
                </a:lnTo>
                <a:lnTo>
                  <a:pt x="276820" y="223242"/>
                </a:lnTo>
                <a:lnTo>
                  <a:pt x="285750" y="241101"/>
                </a:lnTo>
                <a:lnTo>
                  <a:pt x="294680" y="267890"/>
                </a:lnTo>
                <a:lnTo>
                  <a:pt x="321469" y="285750"/>
                </a:lnTo>
                <a:lnTo>
                  <a:pt x="357187" y="303609"/>
                </a:lnTo>
                <a:lnTo>
                  <a:pt x="392906" y="312539"/>
                </a:lnTo>
                <a:lnTo>
                  <a:pt x="437554" y="321468"/>
                </a:lnTo>
                <a:lnTo>
                  <a:pt x="473272" y="312539"/>
                </a:lnTo>
                <a:lnTo>
                  <a:pt x="508991" y="303609"/>
                </a:lnTo>
                <a:lnTo>
                  <a:pt x="544710" y="285750"/>
                </a:lnTo>
                <a:lnTo>
                  <a:pt x="562569" y="276820"/>
                </a:lnTo>
                <a:lnTo>
                  <a:pt x="580429" y="258961"/>
                </a:lnTo>
                <a:lnTo>
                  <a:pt x="589358" y="250031"/>
                </a:lnTo>
                <a:lnTo>
                  <a:pt x="580429" y="250031"/>
                </a:lnTo>
                <a:lnTo>
                  <a:pt x="580429" y="267890"/>
                </a:lnTo>
                <a:lnTo>
                  <a:pt x="571499" y="294679"/>
                </a:lnTo>
                <a:lnTo>
                  <a:pt x="562569" y="312539"/>
                </a:lnTo>
                <a:lnTo>
                  <a:pt x="553640" y="339328"/>
                </a:lnTo>
                <a:lnTo>
                  <a:pt x="544710" y="357187"/>
                </a:lnTo>
                <a:lnTo>
                  <a:pt x="553640" y="366117"/>
                </a:lnTo>
                <a:lnTo>
                  <a:pt x="553640" y="375047"/>
                </a:lnTo>
                <a:lnTo>
                  <a:pt x="571499" y="366117"/>
                </a:lnTo>
                <a:lnTo>
                  <a:pt x="589358" y="348258"/>
                </a:lnTo>
                <a:lnTo>
                  <a:pt x="607218" y="330398"/>
                </a:lnTo>
                <a:lnTo>
                  <a:pt x="634007" y="294679"/>
                </a:lnTo>
                <a:lnTo>
                  <a:pt x="651866" y="258961"/>
                </a:lnTo>
                <a:lnTo>
                  <a:pt x="669726" y="232172"/>
                </a:lnTo>
                <a:lnTo>
                  <a:pt x="678655" y="205383"/>
                </a:lnTo>
                <a:lnTo>
                  <a:pt x="687585" y="196453"/>
                </a:lnTo>
                <a:lnTo>
                  <a:pt x="696515" y="214312"/>
                </a:lnTo>
                <a:lnTo>
                  <a:pt x="696515" y="232172"/>
                </a:lnTo>
                <a:lnTo>
                  <a:pt x="687585" y="267890"/>
                </a:lnTo>
                <a:lnTo>
                  <a:pt x="687585" y="294679"/>
                </a:lnTo>
                <a:lnTo>
                  <a:pt x="678655" y="312539"/>
                </a:lnTo>
                <a:lnTo>
                  <a:pt x="678655" y="330398"/>
                </a:lnTo>
                <a:lnTo>
                  <a:pt x="669726" y="339328"/>
                </a:lnTo>
                <a:lnTo>
                  <a:pt x="669726" y="339328"/>
                </a:lnTo>
                <a:lnTo>
                  <a:pt x="669726" y="321468"/>
                </a:lnTo>
                <a:lnTo>
                  <a:pt x="678655" y="303609"/>
                </a:lnTo>
                <a:lnTo>
                  <a:pt x="696515" y="276820"/>
                </a:lnTo>
                <a:lnTo>
                  <a:pt x="723304" y="250031"/>
                </a:lnTo>
                <a:lnTo>
                  <a:pt x="741163" y="223242"/>
                </a:lnTo>
                <a:lnTo>
                  <a:pt x="767952" y="205383"/>
                </a:lnTo>
                <a:lnTo>
                  <a:pt x="785812" y="205383"/>
                </a:lnTo>
                <a:lnTo>
                  <a:pt x="794741" y="214312"/>
                </a:lnTo>
                <a:lnTo>
                  <a:pt x="794741" y="232172"/>
                </a:lnTo>
                <a:lnTo>
                  <a:pt x="794741" y="250031"/>
                </a:lnTo>
                <a:lnTo>
                  <a:pt x="785812" y="258961"/>
                </a:lnTo>
                <a:lnTo>
                  <a:pt x="776882" y="267890"/>
                </a:lnTo>
                <a:lnTo>
                  <a:pt x="767952" y="258961"/>
                </a:lnTo>
                <a:lnTo>
                  <a:pt x="767952" y="250031"/>
                </a:lnTo>
                <a:lnTo>
                  <a:pt x="759022" y="232172"/>
                </a:lnTo>
                <a:lnTo>
                  <a:pt x="759022" y="205383"/>
                </a:lnTo>
                <a:lnTo>
                  <a:pt x="759022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527851" y="1589484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53578" y="8930"/>
                </a:move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36156" y="3857625"/>
            <a:ext cx="250033" cy="169665"/>
          </a:xfrm>
          <a:custGeom>
            <a:avLst/>
            <a:gdLst/>
            <a:ahLst/>
            <a:cxnLst/>
            <a:rect l="0" t="0" r="0" b="0"/>
            <a:pathLst>
              <a:path w="250033" h="169665">
                <a:moveTo>
                  <a:pt x="250032" y="17859"/>
                </a:moveTo>
                <a:lnTo>
                  <a:pt x="250032" y="17859"/>
                </a:lnTo>
                <a:lnTo>
                  <a:pt x="250032" y="17859"/>
                </a:lnTo>
                <a:lnTo>
                  <a:pt x="241102" y="17859"/>
                </a:lnTo>
                <a:lnTo>
                  <a:pt x="241102" y="17859"/>
                </a:lnTo>
                <a:lnTo>
                  <a:pt x="232172" y="17859"/>
                </a:lnTo>
                <a:lnTo>
                  <a:pt x="232172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05383" y="0"/>
                </a:lnTo>
                <a:lnTo>
                  <a:pt x="196453" y="0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8929"/>
                </a:lnTo>
                <a:lnTo>
                  <a:pt x="89297" y="17859"/>
                </a:lnTo>
                <a:lnTo>
                  <a:pt x="62508" y="26789"/>
                </a:lnTo>
                <a:lnTo>
                  <a:pt x="44649" y="44648"/>
                </a:lnTo>
                <a:lnTo>
                  <a:pt x="17860" y="6250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33945"/>
                </a:lnTo>
                <a:lnTo>
                  <a:pt x="17860" y="151804"/>
                </a:lnTo>
                <a:lnTo>
                  <a:pt x="44649" y="160734"/>
                </a:lnTo>
                <a:lnTo>
                  <a:pt x="71438" y="169664"/>
                </a:lnTo>
                <a:lnTo>
                  <a:pt x="116086" y="169664"/>
                </a:lnTo>
                <a:lnTo>
                  <a:pt x="151805" y="169664"/>
                </a:lnTo>
                <a:lnTo>
                  <a:pt x="178594" y="160734"/>
                </a:lnTo>
                <a:lnTo>
                  <a:pt x="205383" y="151804"/>
                </a:lnTo>
                <a:lnTo>
                  <a:pt x="223242" y="142875"/>
                </a:lnTo>
                <a:lnTo>
                  <a:pt x="232172" y="133945"/>
                </a:lnTo>
                <a:lnTo>
                  <a:pt x="232172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71875" y="4063007"/>
            <a:ext cx="214314" cy="35720"/>
          </a:xfrm>
          <a:custGeom>
            <a:avLst/>
            <a:gdLst/>
            <a:ahLst/>
            <a:cxnLst/>
            <a:rect l="0" t="0" r="0" b="0"/>
            <a:pathLst>
              <a:path w="214314" h="35720">
                <a:moveTo>
                  <a:pt x="0" y="17860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35719"/>
                </a:lnTo>
                <a:lnTo>
                  <a:pt x="44648" y="35719"/>
                </a:lnTo>
                <a:lnTo>
                  <a:pt x="71438" y="35719"/>
                </a:lnTo>
                <a:lnTo>
                  <a:pt x="98227" y="35719"/>
                </a:lnTo>
                <a:lnTo>
                  <a:pt x="125016" y="26789"/>
                </a:lnTo>
                <a:lnTo>
                  <a:pt x="151805" y="17860"/>
                </a:lnTo>
                <a:lnTo>
                  <a:pt x="178594" y="8930"/>
                </a:lnTo>
                <a:lnTo>
                  <a:pt x="19645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036219" y="3857625"/>
            <a:ext cx="151805" cy="312540"/>
          </a:xfrm>
          <a:custGeom>
            <a:avLst/>
            <a:gdLst/>
            <a:ahLst/>
            <a:cxnLst/>
            <a:rect l="0" t="0" r="0" b="0"/>
            <a:pathLst>
              <a:path w="151805" h="312540">
                <a:moveTo>
                  <a:pt x="17859" y="44648"/>
                </a:moveTo>
                <a:lnTo>
                  <a:pt x="8929" y="44648"/>
                </a:lnTo>
                <a:lnTo>
                  <a:pt x="8929" y="35718"/>
                </a:lnTo>
                <a:lnTo>
                  <a:pt x="8929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62507"/>
                </a:lnTo>
                <a:lnTo>
                  <a:pt x="26789" y="89296"/>
                </a:lnTo>
                <a:lnTo>
                  <a:pt x="44648" y="125015"/>
                </a:lnTo>
                <a:lnTo>
                  <a:pt x="53578" y="160734"/>
                </a:lnTo>
                <a:lnTo>
                  <a:pt x="62508" y="205382"/>
                </a:lnTo>
                <a:lnTo>
                  <a:pt x="80367" y="241101"/>
                </a:lnTo>
                <a:lnTo>
                  <a:pt x="80367" y="267890"/>
                </a:lnTo>
                <a:lnTo>
                  <a:pt x="89297" y="294679"/>
                </a:lnTo>
                <a:lnTo>
                  <a:pt x="89297" y="312539"/>
                </a:lnTo>
                <a:lnTo>
                  <a:pt x="80367" y="312539"/>
                </a:lnTo>
                <a:lnTo>
                  <a:pt x="71437" y="303609"/>
                </a:lnTo>
                <a:lnTo>
                  <a:pt x="53578" y="276820"/>
                </a:lnTo>
                <a:lnTo>
                  <a:pt x="35719" y="241101"/>
                </a:lnTo>
                <a:lnTo>
                  <a:pt x="17859" y="196453"/>
                </a:lnTo>
                <a:lnTo>
                  <a:pt x="8929" y="151804"/>
                </a:lnTo>
                <a:lnTo>
                  <a:pt x="0" y="98226"/>
                </a:lnTo>
                <a:lnTo>
                  <a:pt x="8929" y="62507"/>
                </a:lnTo>
                <a:lnTo>
                  <a:pt x="17859" y="35718"/>
                </a:lnTo>
                <a:lnTo>
                  <a:pt x="44648" y="8929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42875" y="17859"/>
                </a:lnTo>
                <a:lnTo>
                  <a:pt x="151804" y="35718"/>
                </a:lnTo>
                <a:lnTo>
                  <a:pt x="142875" y="62507"/>
                </a:lnTo>
                <a:lnTo>
                  <a:pt x="125015" y="89296"/>
                </a:lnTo>
                <a:lnTo>
                  <a:pt x="107156" y="116086"/>
                </a:lnTo>
                <a:lnTo>
                  <a:pt x="89297" y="142875"/>
                </a:lnTo>
                <a:lnTo>
                  <a:pt x="80367" y="160734"/>
                </a:lnTo>
                <a:lnTo>
                  <a:pt x="71437" y="160734"/>
                </a:lnTo>
                <a:lnTo>
                  <a:pt x="80367" y="151804"/>
                </a:lnTo>
                <a:lnTo>
                  <a:pt x="98226" y="133945"/>
                </a:lnTo>
                <a:lnTo>
                  <a:pt x="125015" y="107156"/>
                </a:lnTo>
                <a:lnTo>
                  <a:pt x="151804" y="80367"/>
                </a:lnTo>
                <a:lnTo>
                  <a:pt x="15180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232672" y="3893343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35719" y="8930"/>
                </a:move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26789" y="178594"/>
                </a:lnTo>
                <a:lnTo>
                  <a:pt x="35719" y="187524"/>
                </a:lnTo>
                <a:lnTo>
                  <a:pt x="62508" y="178594"/>
                </a:lnTo>
                <a:lnTo>
                  <a:pt x="80367" y="160735"/>
                </a:lnTo>
                <a:lnTo>
                  <a:pt x="98226" y="142875"/>
                </a:lnTo>
                <a:lnTo>
                  <a:pt x="107156" y="116086"/>
                </a:lnTo>
                <a:lnTo>
                  <a:pt x="107156" y="89297"/>
                </a:lnTo>
                <a:lnTo>
                  <a:pt x="98226" y="62508"/>
                </a:lnTo>
                <a:lnTo>
                  <a:pt x="80367" y="35719"/>
                </a:lnTo>
                <a:lnTo>
                  <a:pt x="62508" y="17860"/>
                </a:lnTo>
                <a:lnTo>
                  <a:pt x="35719" y="1786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17859" y="53578"/>
                </a:lnTo>
                <a:lnTo>
                  <a:pt x="35719" y="53578"/>
                </a:lnTo>
                <a:lnTo>
                  <a:pt x="62508" y="44649"/>
                </a:lnTo>
                <a:lnTo>
                  <a:pt x="98226" y="35719"/>
                </a:lnTo>
                <a:lnTo>
                  <a:pt x="133945" y="17860"/>
                </a:lnTo>
                <a:lnTo>
                  <a:pt x="13394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75547" y="3857625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107156" y="0"/>
                </a:moveTo>
                <a:lnTo>
                  <a:pt x="98226" y="0"/>
                </a:lnTo>
                <a:lnTo>
                  <a:pt x="89297" y="0"/>
                </a:lnTo>
                <a:lnTo>
                  <a:pt x="8036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8930" y="89296"/>
                </a:lnTo>
                <a:lnTo>
                  <a:pt x="26789" y="98226"/>
                </a:lnTo>
                <a:lnTo>
                  <a:pt x="44648" y="98226"/>
                </a:lnTo>
                <a:lnTo>
                  <a:pt x="62508" y="98226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07156" y="169664"/>
                </a:lnTo>
                <a:lnTo>
                  <a:pt x="80367" y="187523"/>
                </a:lnTo>
                <a:lnTo>
                  <a:pt x="53578" y="205382"/>
                </a:lnTo>
                <a:lnTo>
                  <a:pt x="35719" y="214312"/>
                </a:lnTo>
                <a:lnTo>
                  <a:pt x="17859" y="214312"/>
                </a:lnTo>
                <a:lnTo>
                  <a:pt x="8930" y="205382"/>
                </a:lnTo>
                <a:lnTo>
                  <a:pt x="8930" y="178593"/>
                </a:lnTo>
                <a:lnTo>
                  <a:pt x="26789" y="151804"/>
                </a:lnTo>
                <a:lnTo>
                  <a:pt x="44648" y="125015"/>
                </a:lnTo>
                <a:lnTo>
                  <a:pt x="80367" y="98226"/>
                </a:lnTo>
                <a:lnTo>
                  <a:pt x="107156" y="71437"/>
                </a:lnTo>
                <a:lnTo>
                  <a:pt x="107156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00563" y="3893343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17859" y="62508"/>
                </a:moveTo>
                <a:lnTo>
                  <a:pt x="17859" y="62508"/>
                </a:lnTo>
                <a:lnTo>
                  <a:pt x="17859" y="71438"/>
                </a:lnTo>
                <a:lnTo>
                  <a:pt x="8929" y="7143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80368"/>
                </a:lnTo>
                <a:lnTo>
                  <a:pt x="35718" y="71438"/>
                </a:lnTo>
                <a:lnTo>
                  <a:pt x="53578" y="71438"/>
                </a:lnTo>
                <a:lnTo>
                  <a:pt x="62507" y="53578"/>
                </a:lnTo>
                <a:lnTo>
                  <a:pt x="80367" y="44649"/>
                </a:lnTo>
                <a:lnTo>
                  <a:pt x="89296" y="26789"/>
                </a:lnTo>
                <a:lnTo>
                  <a:pt x="98226" y="17860"/>
                </a:lnTo>
                <a:lnTo>
                  <a:pt x="89296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35718" y="17860"/>
                </a:lnTo>
                <a:lnTo>
                  <a:pt x="17859" y="35719"/>
                </a:lnTo>
                <a:lnTo>
                  <a:pt x="8929" y="71438"/>
                </a:lnTo>
                <a:lnTo>
                  <a:pt x="0" y="98227"/>
                </a:lnTo>
                <a:lnTo>
                  <a:pt x="8929" y="133946"/>
                </a:lnTo>
                <a:lnTo>
                  <a:pt x="17859" y="160735"/>
                </a:lnTo>
                <a:lnTo>
                  <a:pt x="35718" y="187524"/>
                </a:lnTo>
                <a:lnTo>
                  <a:pt x="62507" y="196453"/>
                </a:lnTo>
                <a:lnTo>
                  <a:pt x="89296" y="196453"/>
                </a:lnTo>
                <a:lnTo>
                  <a:pt x="116085" y="187524"/>
                </a:lnTo>
                <a:lnTo>
                  <a:pt x="142875" y="169664"/>
                </a:lnTo>
                <a:lnTo>
                  <a:pt x="169664" y="151805"/>
                </a:lnTo>
                <a:lnTo>
                  <a:pt x="178593" y="107157"/>
                </a:lnTo>
                <a:lnTo>
                  <a:pt x="187523" y="71438"/>
                </a:lnTo>
                <a:lnTo>
                  <a:pt x="187523" y="17860"/>
                </a:lnTo>
                <a:lnTo>
                  <a:pt x="18752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52367" y="3750468"/>
            <a:ext cx="107157" cy="330400"/>
          </a:xfrm>
          <a:custGeom>
            <a:avLst/>
            <a:gdLst/>
            <a:ahLst/>
            <a:cxnLst/>
            <a:rect l="0" t="0" r="0" b="0"/>
            <a:pathLst>
              <a:path w="107157" h="330400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8930" y="71438"/>
                </a:lnTo>
                <a:lnTo>
                  <a:pt x="8930" y="107157"/>
                </a:lnTo>
                <a:lnTo>
                  <a:pt x="17860" y="151805"/>
                </a:lnTo>
                <a:lnTo>
                  <a:pt x="26789" y="187524"/>
                </a:lnTo>
                <a:lnTo>
                  <a:pt x="35719" y="232172"/>
                </a:lnTo>
                <a:lnTo>
                  <a:pt x="53578" y="267891"/>
                </a:lnTo>
                <a:lnTo>
                  <a:pt x="62508" y="294680"/>
                </a:lnTo>
                <a:lnTo>
                  <a:pt x="62508" y="321469"/>
                </a:lnTo>
                <a:lnTo>
                  <a:pt x="71438" y="330399"/>
                </a:lnTo>
                <a:lnTo>
                  <a:pt x="80367" y="330399"/>
                </a:lnTo>
                <a:lnTo>
                  <a:pt x="89297" y="321469"/>
                </a:lnTo>
                <a:lnTo>
                  <a:pt x="98227" y="312539"/>
                </a:lnTo>
                <a:lnTo>
                  <a:pt x="107156" y="294680"/>
                </a:lnTo>
                <a:lnTo>
                  <a:pt x="107156" y="267891"/>
                </a:lnTo>
                <a:lnTo>
                  <a:pt x="107156" y="241102"/>
                </a:lnTo>
                <a:lnTo>
                  <a:pt x="107156" y="223243"/>
                </a:lnTo>
                <a:lnTo>
                  <a:pt x="107156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572000" y="3848695"/>
            <a:ext cx="223243" cy="53579"/>
          </a:xfrm>
          <a:custGeom>
            <a:avLst/>
            <a:gdLst/>
            <a:ahLst/>
            <a:cxnLst/>
            <a:rect l="0" t="0" r="0" b="0"/>
            <a:pathLst>
              <a:path w="223243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35719" y="53578"/>
                </a:lnTo>
                <a:lnTo>
                  <a:pt x="62508" y="53578"/>
                </a:lnTo>
                <a:lnTo>
                  <a:pt x="98227" y="44648"/>
                </a:lnTo>
                <a:lnTo>
                  <a:pt x="133945" y="44648"/>
                </a:lnTo>
                <a:lnTo>
                  <a:pt x="160734" y="35719"/>
                </a:lnTo>
                <a:lnTo>
                  <a:pt x="187523" y="26789"/>
                </a:lnTo>
                <a:lnTo>
                  <a:pt x="205383" y="17859"/>
                </a:lnTo>
                <a:lnTo>
                  <a:pt x="21431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59898" y="142875"/>
            <a:ext cx="80369" cy="267892"/>
          </a:xfrm>
          <a:custGeom>
            <a:avLst/>
            <a:gdLst/>
            <a:ahLst/>
            <a:cxnLst/>
            <a:rect l="0" t="0" r="0" b="0"/>
            <a:pathLst>
              <a:path w="80369" h="267892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90" y="35719"/>
                </a:lnTo>
                <a:lnTo>
                  <a:pt x="26790" y="35719"/>
                </a:lnTo>
                <a:lnTo>
                  <a:pt x="26790" y="44648"/>
                </a:lnTo>
                <a:lnTo>
                  <a:pt x="26790" y="44648"/>
                </a:lnTo>
                <a:lnTo>
                  <a:pt x="26790" y="44648"/>
                </a:lnTo>
                <a:lnTo>
                  <a:pt x="26790" y="53578"/>
                </a:lnTo>
                <a:lnTo>
                  <a:pt x="35719" y="53578"/>
                </a:lnTo>
                <a:lnTo>
                  <a:pt x="35719" y="62508"/>
                </a:lnTo>
                <a:lnTo>
                  <a:pt x="44649" y="71437"/>
                </a:lnTo>
                <a:lnTo>
                  <a:pt x="44649" y="80367"/>
                </a:lnTo>
                <a:lnTo>
                  <a:pt x="44649" y="107156"/>
                </a:lnTo>
                <a:lnTo>
                  <a:pt x="26790" y="133945"/>
                </a:lnTo>
                <a:lnTo>
                  <a:pt x="1786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26790" y="196453"/>
                </a:lnTo>
                <a:lnTo>
                  <a:pt x="44649" y="196453"/>
                </a:lnTo>
                <a:lnTo>
                  <a:pt x="53579" y="214312"/>
                </a:lnTo>
                <a:lnTo>
                  <a:pt x="71438" y="223242"/>
                </a:lnTo>
                <a:lnTo>
                  <a:pt x="71438" y="241102"/>
                </a:lnTo>
                <a:lnTo>
                  <a:pt x="80368" y="258961"/>
                </a:lnTo>
                <a:lnTo>
                  <a:pt x="71438" y="267891"/>
                </a:lnTo>
                <a:lnTo>
                  <a:pt x="71438" y="267891"/>
                </a:lnTo>
                <a:lnTo>
                  <a:pt x="71438" y="258961"/>
                </a:lnTo>
                <a:lnTo>
                  <a:pt x="71438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858125" y="258961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35719" y="10715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8" y="6250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71438" y="71437"/>
                </a:lnTo>
                <a:lnTo>
                  <a:pt x="71438" y="89297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7" y="125016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42875" y="12501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983141" y="401836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71437" y="0"/>
                </a:moveTo>
                <a:lnTo>
                  <a:pt x="62507" y="8930"/>
                </a:lnTo>
                <a:lnTo>
                  <a:pt x="53578" y="26789"/>
                </a:lnTo>
                <a:lnTo>
                  <a:pt x="35718" y="44648"/>
                </a:lnTo>
                <a:lnTo>
                  <a:pt x="2678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0" y="80367"/>
                </a:lnTo>
                <a:lnTo>
                  <a:pt x="8929" y="62508"/>
                </a:lnTo>
                <a:lnTo>
                  <a:pt x="26789" y="35719"/>
                </a:lnTo>
                <a:lnTo>
                  <a:pt x="35718" y="8930"/>
                </a:lnTo>
                <a:lnTo>
                  <a:pt x="3571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117086" y="151805"/>
            <a:ext cx="80367" cy="241102"/>
          </a:xfrm>
          <a:custGeom>
            <a:avLst/>
            <a:gdLst/>
            <a:ahLst/>
            <a:cxnLst/>
            <a:rect l="0" t="0" r="0" b="0"/>
            <a:pathLst>
              <a:path w="80367" h="241102">
                <a:moveTo>
                  <a:pt x="44648" y="8929"/>
                </a:move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71437"/>
                </a:lnTo>
                <a:lnTo>
                  <a:pt x="17859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8930" y="178593"/>
                </a:lnTo>
                <a:lnTo>
                  <a:pt x="1785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44648" y="160734"/>
                </a:lnTo>
                <a:lnTo>
                  <a:pt x="53578" y="151804"/>
                </a:lnTo>
                <a:lnTo>
                  <a:pt x="62508" y="151804"/>
                </a:lnTo>
                <a:lnTo>
                  <a:pt x="80366" y="151804"/>
                </a:lnTo>
                <a:lnTo>
                  <a:pt x="80366" y="160734"/>
                </a:lnTo>
                <a:lnTo>
                  <a:pt x="80366" y="178593"/>
                </a:lnTo>
                <a:lnTo>
                  <a:pt x="71437" y="205382"/>
                </a:lnTo>
                <a:lnTo>
                  <a:pt x="53578" y="223242"/>
                </a:lnTo>
                <a:lnTo>
                  <a:pt x="44648" y="232172"/>
                </a:lnTo>
                <a:lnTo>
                  <a:pt x="35719" y="241101"/>
                </a:lnTo>
                <a:lnTo>
                  <a:pt x="35719" y="232172"/>
                </a:lnTo>
                <a:lnTo>
                  <a:pt x="44648" y="223242"/>
                </a:lnTo>
                <a:lnTo>
                  <a:pt x="62508" y="214312"/>
                </a:lnTo>
                <a:lnTo>
                  <a:pt x="71437" y="205382"/>
                </a:lnTo>
                <a:lnTo>
                  <a:pt x="71437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197452" y="357187"/>
            <a:ext cx="71439" cy="98228"/>
          </a:xfrm>
          <a:custGeom>
            <a:avLst/>
            <a:gdLst/>
            <a:ahLst/>
            <a:cxnLst/>
            <a:rect l="0" t="0" r="0" b="0"/>
            <a:pathLst>
              <a:path w="71439" h="98228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44649" y="44649"/>
                </a:lnTo>
                <a:lnTo>
                  <a:pt x="26789" y="6250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89297"/>
                </a:lnTo>
                <a:lnTo>
                  <a:pt x="17860" y="71438"/>
                </a:lnTo>
                <a:lnTo>
                  <a:pt x="35719" y="44649"/>
                </a:lnTo>
                <a:lnTo>
                  <a:pt x="53578" y="26790"/>
                </a:lnTo>
                <a:lnTo>
                  <a:pt x="53578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349257" y="205383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402835" y="98227"/>
            <a:ext cx="107157" cy="330399"/>
          </a:xfrm>
          <a:custGeom>
            <a:avLst/>
            <a:gdLst/>
            <a:ahLst/>
            <a:cxnLst/>
            <a:rect l="0" t="0" r="0" b="0"/>
            <a:pathLst>
              <a:path w="107157" h="330399">
                <a:moveTo>
                  <a:pt x="62508" y="8929"/>
                </a:moveTo>
                <a:lnTo>
                  <a:pt x="53578" y="8929"/>
                </a:lnTo>
                <a:lnTo>
                  <a:pt x="53578" y="8929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17859"/>
                </a:lnTo>
                <a:lnTo>
                  <a:pt x="98227" y="35718"/>
                </a:lnTo>
                <a:lnTo>
                  <a:pt x="98227" y="44648"/>
                </a:lnTo>
                <a:lnTo>
                  <a:pt x="98227" y="62507"/>
                </a:lnTo>
                <a:lnTo>
                  <a:pt x="98227" y="80367"/>
                </a:lnTo>
                <a:lnTo>
                  <a:pt x="98227" y="98226"/>
                </a:lnTo>
                <a:lnTo>
                  <a:pt x="89297" y="116085"/>
                </a:lnTo>
                <a:lnTo>
                  <a:pt x="89297" y="133945"/>
                </a:lnTo>
                <a:lnTo>
                  <a:pt x="89297" y="151804"/>
                </a:lnTo>
                <a:lnTo>
                  <a:pt x="89297" y="187523"/>
                </a:lnTo>
                <a:lnTo>
                  <a:pt x="98227" y="214312"/>
                </a:lnTo>
                <a:lnTo>
                  <a:pt x="107156" y="232171"/>
                </a:lnTo>
                <a:lnTo>
                  <a:pt x="107156" y="258960"/>
                </a:lnTo>
                <a:lnTo>
                  <a:pt x="89297" y="276820"/>
                </a:lnTo>
                <a:lnTo>
                  <a:pt x="80367" y="294679"/>
                </a:lnTo>
                <a:lnTo>
                  <a:pt x="53578" y="303609"/>
                </a:lnTo>
                <a:lnTo>
                  <a:pt x="26789" y="312539"/>
                </a:lnTo>
                <a:lnTo>
                  <a:pt x="8930" y="321468"/>
                </a:lnTo>
                <a:lnTo>
                  <a:pt x="0" y="330398"/>
                </a:lnTo>
                <a:lnTo>
                  <a:pt x="0" y="321468"/>
                </a:lnTo>
                <a:lnTo>
                  <a:pt x="8930" y="321468"/>
                </a:lnTo>
                <a:lnTo>
                  <a:pt x="35719" y="303609"/>
                </a:lnTo>
                <a:lnTo>
                  <a:pt x="35719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608094" y="526852"/>
            <a:ext cx="196454" cy="294680"/>
          </a:xfrm>
          <a:custGeom>
            <a:avLst/>
            <a:gdLst/>
            <a:ahLst/>
            <a:cxnLst/>
            <a:rect l="0" t="0" r="0" b="0"/>
            <a:pathLst>
              <a:path w="196454" h="294680">
                <a:moveTo>
                  <a:pt x="196453" y="8929"/>
                </a:move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17859"/>
                </a:lnTo>
                <a:lnTo>
                  <a:pt x="178594" y="35718"/>
                </a:lnTo>
                <a:lnTo>
                  <a:pt x="160734" y="62507"/>
                </a:lnTo>
                <a:lnTo>
                  <a:pt x="133945" y="107156"/>
                </a:lnTo>
                <a:lnTo>
                  <a:pt x="98226" y="151804"/>
                </a:lnTo>
                <a:lnTo>
                  <a:pt x="71437" y="196453"/>
                </a:lnTo>
                <a:lnTo>
                  <a:pt x="35719" y="241101"/>
                </a:lnTo>
                <a:lnTo>
                  <a:pt x="8929" y="276820"/>
                </a:lnTo>
                <a:lnTo>
                  <a:pt x="0" y="285749"/>
                </a:lnTo>
                <a:lnTo>
                  <a:pt x="0" y="294679"/>
                </a:lnTo>
                <a:lnTo>
                  <a:pt x="8929" y="276820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340203" y="750094"/>
            <a:ext cx="178595" cy="383977"/>
          </a:xfrm>
          <a:custGeom>
            <a:avLst/>
            <a:gdLst/>
            <a:ahLst/>
            <a:cxnLst/>
            <a:rect l="0" t="0" r="0" b="0"/>
            <a:pathLst>
              <a:path w="178595" h="383977">
                <a:moveTo>
                  <a:pt x="89297" y="1785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29"/>
                </a:lnTo>
                <a:lnTo>
                  <a:pt x="80367" y="17859"/>
                </a:lnTo>
                <a:lnTo>
                  <a:pt x="62508" y="35718"/>
                </a:lnTo>
                <a:lnTo>
                  <a:pt x="44649" y="53578"/>
                </a:lnTo>
                <a:lnTo>
                  <a:pt x="26789" y="80367"/>
                </a:lnTo>
                <a:lnTo>
                  <a:pt x="17860" y="9822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07156"/>
                </a:lnTo>
                <a:lnTo>
                  <a:pt x="35719" y="98226"/>
                </a:lnTo>
                <a:lnTo>
                  <a:pt x="44649" y="98226"/>
                </a:lnTo>
                <a:lnTo>
                  <a:pt x="62508" y="89297"/>
                </a:lnTo>
                <a:lnTo>
                  <a:pt x="71438" y="98226"/>
                </a:lnTo>
                <a:lnTo>
                  <a:pt x="80367" y="107156"/>
                </a:lnTo>
                <a:lnTo>
                  <a:pt x="80367" y="125015"/>
                </a:lnTo>
                <a:lnTo>
                  <a:pt x="71438" y="151804"/>
                </a:lnTo>
                <a:lnTo>
                  <a:pt x="62508" y="169664"/>
                </a:lnTo>
                <a:lnTo>
                  <a:pt x="44649" y="187523"/>
                </a:lnTo>
                <a:lnTo>
                  <a:pt x="35719" y="214312"/>
                </a:lnTo>
                <a:lnTo>
                  <a:pt x="17860" y="232172"/>
                </a:lnTo>
                <a:lnTo>
                  <a:pt x="17860" y="241101"/>
                </a:lnTo>
                <a:lnTo>
                  <a:pt x="8930" y="250031"/>
                </a:lnTo>
                <a:lnTo>
                  <a:pt x="17860" y="258961"/>
                </a:lnTo>
                <a:lnTo>
                  <a:pt x="17860" y="258961"/>
                </a:lnTo>
                <a:lnTo>
                  <a:pt x="26789" y="267890"/>
                </a:lnTo>
                <a:lnTo>
                  <a:pt x="35719" y="267890"/>
                </a:lnTo>
                <a:lnTo>
                  <a:pt x="44649" y="285750"/>
                </a:lnTo>
                <a:lnTo>
                  <a:pt x="53578" y="294679"/>
                </a:lnTo>
                <a:lnTo>
                  <a:pt x="62508" y="321468"/>
                </a:lnTo>
                <a:lnTo>
                  <a:pt x="71438" y="339328"/>
                </a:lnTo>
                <a:lnTo>
                  <a:pt x="71438" y="357187"/>
                </a:lnTo>
                <a:lnTo>
                  <a:pt x="62508" y="366117"/>
                </a:lnTo>
                <a:lnTo>
                  <a:pt x="62508" y="375047"/>
                </a:lnTo>
                <a:lnTo>
                  <a:pt x="62508" y="383976"/>
                </a:lnTo>
                <a:lnTo>
                  <a:pt x="71438" y="383976"/>
                </a:lnTo>
                <a:lnTo>
                  <a:pt x="80367" y="375047"/>
                </a:lnTo>
                <a:lnTo>
                  <a:pt x="107156" y="366117"/>
                </a:lnTo>
                <a:lnTo>
                  <a:pt x="125016" y="348257"/>
                </a:lnTo>
                <a:lnTo>
                  <a:pt x="151805" y="339328"/>
                </a:lnTo>
                <a:lnTo>
                  <a:pt x="178594" y="321468"/>
                </a:lnTo>
                <a:lnTo>
                  <a:pt x="178594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465219" y="910828"/>
            <a:ext cx="151805" cy="151806"/>
          </a:xfrm>
          <a:custGeom>
            <a:avLst/>
            <a:gdLst/>
            <a:ahLst/>
            <a:cxnLst/>
            <a:rect l="0" t="0" r="0" b="0"/>
            <a:pathLst>
              <a:path w="151805" h="151806">
                <a:moveTo>
                  <a:pt x="71437" y="62508"/>
                </a:moveTo>
                <a:lnTo>
                  <a:pt x="71437" y="62508"/>
                </a:lnTo>
                <a:lnTo>
                  <a:pt x="71437" y="53578"/>
                </a:lnTo>
                <a:lnTo>
                  <a:pt x="71437" y="44648"/>
                </a:lnTo>
                <a:lnTo>
                  <a:pt x="71437" y="35719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17859"/>
                </a:lnTo>
                <a:lnTo>
                  <a:pt x="8929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33945"/>
                </a:lnTo>
                <a:lnTo>
                  <a:pt x="62508" y="116086"/>
                </a:lnTo>
                <a:lnTo>
                  <a:pt x="80367" y="98227"/>
                </a:lnTo>
                <a:lnTo>
                  <a:pt x="89297" y="71438"/>
                </a:lnTo>
                <a:lnTo>
                  <a:pt x="98226" y="53578"/>
                </a:lnTo>
                <a:lnTo>
                  <a:pt x="98226" y="44648"/>
                </a:lnTo>
                <a:lnTo>
                  <a:pt x="98226" y="44648"/>
                </a:lnTo>
                <a:lnTo>
                  <a:pt x="89297" y="44648"/>
                </a:lnTo>
                <a:lnTo>
                  <a:pt x="80367" y="62508"/>
                </a:lnTo>
                <a:lnTo>
                  <a:pt x="71437" y="80367"/>
                </a:lnTo>
                <a:lnTo>
                  <a:pt x="71437" y="98227"/>
                </a:lnTo>
                <a:lnTo>
                  <a:pt x="71437" y="116086"/>
                </a:lnTo>
                <a:lnTo>
                  <a:pt x="80367" y="133945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33945" y="151805"/>
                </a:lnTo>
                <a:lnTo>
                  <a:pt x="142875" y="133945"/>
                </a:lnTo>
                <a:lnTo>
                  <a:pt x="151804" y="125016"/>
                </a:lnTo>
                <a:lnTo>
                  <a:pt x="15180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25953" y="1000125"/>
            <a:ext cx="53579" cy="133946"/>
          </a:xfrm>
          <a:custGeom>
            <a:avLst/>
            <a:gdLst/>
            <a:ahLst/>
            <a:cxnLst/>
            <a:rect l="0" t="0" r="0" b="0"/>
            <a:pathLst>
              <a:path w="53579" h="133946">
                <a:moveTo>
                  <a:pt x="53578" y="0"/>
                </a:moveTo>
                <a:lnTo>
                  <a:pt x="53578" y="8930"/>
                </a:lnTo>
                <a:lnTo>
                  <a:pt x="53578" y="8930"/>
                </a:lnTo>
                <a:lnTo>
                  <a:pt x="44649" y="26789"/>
                </a:lnTo>
                <a:lnTo>
                  <a:pt x="44649" y="44648"/>
                </a:lnTo>
                <a:lnTo>
                  <a:pt x="35719" y="71437"/>
                </a:lnTo>
                <a:lnTo>
                  <a:pt x="1786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17860" y="98226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715250" y="785812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05383"/>
                </a:lnTo>
                <a:lnTo>
                  <a:pt x="17859" y="187524"/>
                </a:lnTo>
                <a:lnTo>
                  <a:pt x="26789" y="169664"/>
                </a:lnTo>
                <a:lnTo>
                  <a:pt x="53578" y="151805"/>
                </a:lnTo>
                <a:lnTo>
                  <a:pt x="71438" y="133946"/>
                </a:lnTo>
                <a:lnTo>
                  <a:pt x="80367" y="125016"/>
                </a:lnTo>
                <a:lnTo>
                  <a:pt x="98227" y="125016"/>
                </a:lnTo>
                <a:lnTo>
                  <a:pt x="98227" y="133946"/>
                </a:lnTo>
                <a:lnTo>
                  <a:pt x="98227" y="151805"/>
                </a:lnTo>
                <a:lnTo>
                  <a:pt x="89297" y="178594"/>
                </a:lnTo>
                <a:lnTo>
                  <a:pt x="80367" y="196454"/>
                </a:lnTo>
                <a:lnTo>
                  <a:pt x="62508" y="214313"/>
                </a:lnTo>
                <a:lnTo>
                  <a:pt x="53578" y="232172"/>
                </a:lnTo>
                <a:lnTo>
                  <a:pt x="44648" y="241102"/>
                </a:lnTo>
                <a:lnTo>
                  <a:pt x="44648" y="241102"/>
                </a:lnTo>
                <a:lnTo>
                  <a:pt x="53578" y="232172"/>
                </a:lnTo>
                <a:lnTo>
                  <a:pt x="62508" y="223243"/>
                </a:lnTo>
                <a:lnTo>
                  <a:pt x="80367" y="187524"/>
                </a:lnTo>
                <a:lnTo>
                  <a:pt x="98227" y="151805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795617" y="732234"/>
            <a:ext cx="89298" cy="357189"/>
          </a:xfrm>
          <a:custGeom>
            <a:avLst/>
            <a:gdLst/>
            <a:ahLst/>
            <a:cxnLst/>
            <a:rect l="0" t="0" r="0" b="0"/>
            <a:pathLst>
              <a:path w="89298" h="357189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44649" y="17860"/>
                </a:lnTo>
                <a:lnTo>
                  <a:pt x="53578" y="35719"/>
                </a:lnTo>
                <a:lnTo>
                  <a:pt x="71438" y="53578"/>
                </a:lnTo>
                <a:lnTo>
                  <a:pt x="80367" y="71438"/>
                </a:lnTo>
                <a:lnTo>
                  <a:pt x="89297" y="98227"/>
                </a:lnTo>
                <a:lnTo>
                  <a:pt x="89297" y="116086"/>
                </a:lnTo>
                <a:lnTo>
                  <a:pt x="80367" y="142875"/>
                </a:lnTo>
                <a:lnTo>
                  <a:pt x="80367" y="169664"/>
                </a:lnTo>
                <a:lnTo>
                  <a:pt x="71438" y="196453"/>
                </a:lnTo>
                <a:lnTo>
                  <a:pt x="71438" y="214313"/>
                </a:lnTo>
                <a:lnTo>
                  <a:pt x="62508" y="232172"/>
                </a:lnTo>
                <a:lnTo>
                  <a:pt x="62508" y="250032"/>
                </a:lnTo>
                <a:lnTo>
                  <a:pt x="62508" y="267891"/>
                </a:lnTo>
                <a:lnTo>
                  <a:pt x="71438" y="276821"/>
                </a:lnTo>
                <a:lnTo>
                  <a:pt x="71438" y="285750"/>
                </a:lnTo>
                <a:lnTo>
                  <a:pt x="62508" y="294680"/>
                </a:lnTo>
                <a:lnTo>
                  <a:pt x="53578" y="303610"/>
                </a:lnTo>
                <a:lnTo>
                  <a:pt x="44649" y="321469"/>
                </a:lnTo>
                <a:lnTo>
                  <a:pt x="35719" y="339328"/>
                </a:lnTo>
                <a:lnTo>
                  <a:pt x="17860" y="348258"/>
                </a:lnTo>
                <a:lnTo>
                  <a:pt x="17860" y="357188"/>
                </a:lnTo>
                <a:lnTo>
                  <a:pt x="17860" y="348258"/>
                </a:lnTo>
                <a:lnTo>
                  <a:pt x="26789" y="330399"/>
                </a:lnTo>
                <a:lnTo>
                  <a:pt x="53578" y="294680"/>
                </a:lnTo>
                <a:lnTo>
                  <a:pt x="89297" y="258961"/>
                </a:lnTo>
                <a:lnTo>
                  <a:pt x="89297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090297" y="473273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0368"/>
                </a:lnTo>
                <a:lnTo>
                  <a:pt x="17859" y="80368"/>
                </a:lnTo>
                <a:lnTo>
                  <a:pt x="1785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108156" y="482203"/>
            <a:ext cx="35720" cy="223243"/>
          </a:xfrm>
          <a:custGeom>
            <a:avLst/>
            <a:gdLst/>
            <a:ahLst/>
            <a:cxnLst/>
            <a:rect l="0" t="0" r="0" b="0"/>
            <a:pathLst>
              <a:path w="35720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17860" y="151805"/>
                </a:lnTo>
                <a:lnTo>
                  <a:pt x="26789" y="178594"/>
                </a:lnTo>
                <a:lnTo>
                  <a:pt x="26789" y="196453"/>
                </a:lnTo>
                <a:lnTo>
                  <a:pt x="35719" y="214313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14313"/>
                </a:lnTo>
                <a:lnTo>
                  <a:pt x="35719" y="187524"/>
                </a:lnTo>
                <a:lnTo>
                  <a:pt x="35719" y="16966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8036719" y="696516"/>
            <a:ext cx="125016" cy="285751"/>
          </a:xfrm>
          <a:custGeom>
            <a:avLst/>
            <a:gdLst/>
            <a:ahLst/>
            <a:cxnLst/>
            <a:rect l="0" t="0" r="0" b="0"/>
            <a:pathLst>
              <a:path w="125016" h="285751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9" y="89296"/>
                </a:lnTo>
                <a:lnTo>
                  <a:pt x="35719" y="116085"/>
                </a:lnTo>
                <a:lnTo>
                  <a:pt x="26789" y="133945"/>
                </a:lnTo>
                <a:lnTo>
                  <a:pt x="26789" y="151804"/>
                </a:lnTo>
                <a:lnTo>
                  <a:pt x="17859" y="169664"/>
                </a:lnTo>
                <a:lnTo>
                  <a:pt x="8929" y="187523"/>
                </a:lnTo>
                <a:lnTo>
                  <a:pt x="8929" y="205382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23242"/>
                </a:lnTo>
                <a:lnTo>
                  <a:pt x="26789" y="232171"/>
                </a:lnTo>
                <a:lnTo>
                  <a:pt x="35719" y="241101"/>
                </a:lnTo>
                <a:lnTo>
                  <a:pt x="53578" y="250031"/>
                </a:lnTo>
                <a:lnTo>
                  <a:pt x="71437" y="267890"/>
                </a:lnTo>
                <a:lnTo>
                  <a:pt x="80367" y="276820"/>
                </a:lnTo>
                <a:lnTo>
                  <a:pt x="89297" y="285750"/>
                </a:lnTo>
                <a:lnTo>
                  <a:pt x="98226" y="285750"/>
                </a:lnTo>
                <a:lnTo>
                  <a:pt x="107156" y="285750"/>
                </a:lnTo>
                <a:lnTo>
                  <a:pt x="107156" y="276820"/>
                </a:lnTo>
                <a:lnTo>
                  <a:pt x="116086" y="258960"/>
                </a:lnTo>
                <a:lnTo>
                  <a:pt x="125015" y="232171"/>
                </a:lnTo>
                <a:lnTo>
                  <a:pt x="125015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161734" y="785812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44648" y="44649"/>
                </a:moveTo>
                <a:lnTo>
                  <a:pt x="44648" y="44649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8" y="107157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7" y="4464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71437" y="71438"/>
                </a:lnTo>
                <a:lnTo>
                  <a:pt x="71437" y="98227"/>
                </a:lnTo>
                <a:lnTo>
                  <a:pt x="80367" y="116086"/>
                </a:lnTo>
                <a:lnTo>
                  <a:pt x="89296" y="133946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25015" y="142875"/>
                </a:lnTo>
                <a:lnTo>
                  <a:pt x="133945" y="133946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251030" y="955476"/>
            <a:ext cx="35720" cy="53580"/>
          </a:xfrm>
          <a:custGeom>
            <a:avLst/>
            <a:gdLst/>
            <a:ahLst/>
            <a:cxnLst/>
            <a:rect l="0" t="0" r="0" b="0"/>
            <a:pathLst>
              <a:path w="35720" h="53580">
                <a:moveTo>
                  <a:pt x="35719" y="0"/>
                </a:moveTo>
                <a:lnTo>
                  <a:pt x="26790" y="8930"/>
                </a:lnTo>
                <a:lnTo>
                  <a:pt x="17860" y="17860"/>
                </a:lnTo>
                <a:lnTo>
                  <a:pt x="893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17860" y="44649"/>
                </a:lnTo>
                <a:lnTo>
                  <a:pt x="35719" y="26790"/>
                </a:lnTo>
                <a:lnTo>
                  <a:pt x="35719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358187" y="776883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1785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8929" y="8929"/>
                </a:lnTo>
                <a:lnTo>
                  <a:pt x="8929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17859" y="98226"/>
                </a:lnTo>
                <a:lnTo>
                  <a:pt x="35718" y="107156"/>
                </a:lnTo>
                <a:lnTo>
                  <a:pt x="53578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98226" y="71437"/>
                </a:lnTo>
                <a:lnTo>
                  <a:pt x="107156" y="44648"/>
                </a:lnTo>
                <a:lnTo>
                  <a:pt x="107156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367116" y="625078"/>
            <a:ext cx="169665" cy="348259"/>
          </a:xfrm>
          <a:custGeom>
            <a:avLst/>
            <a:gdLst/>
            <a:ahLst/>
            <a:cxnLst/>
            <a:rect l="0" t="0" r="0" b="0"/>
            <a:pathLst>
              <a:path w="169665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26789"/>
                </a:lnTo>
                <a:lnTo>
                  <a:pt x="44649" y="35719"/>
                </a:lnTo>
                <a:lnTo>
                  <a:pt x="62508" y="44649"/>
                </a:lnTo>
                <a:lnTo>
                  <a:pt x="80368" y="53578"/>
                </a:lnTo>
                <a:lnTo>
                  <a:pt x="98227" y="71438"/>
                </a:lnTo>
                <a:lnTo>
                  <a:pt x="98227" y="89297"/>
                </a:lnTo>
                <a:lnTo>
                  <a:pt x="107157" y="107156"/>
                </a:lnTo>
                <a:lnTo>
                  <a:pt x="107157" y="125016"/>
                </a:lnTo>
                <a:lnTo>
                  <a:pt x="107157" y="151805"/>
                </a:lnTo>
                <a:lnTo>
                  <a:pt x="98227" y="169664"/>
                </a:lnTo>
                <a:lnTo>
                  <a:pt x="98227" y="187523"/>
                </a:lnTo>
                <a:lnTo>
                  <a:pt x="107157" y="205383"/>
                </a:lnTo>
                <a:lnTo>
                  <a:pt x="107157" y="214313"/>
                </a:lnTo>
                <a:lnTo>
                  <a:pt x="116086" y="223242"/>
                </a:lnTo>
                <a:lnTo>
                  <a:pt x="133946" y="232172"/>
                </a:lnTo>
                <a:lnTo>
                  <a:pt x="133946" y="250031"/>
                </a:lnTo>
                <a:lnTo>
                  <a:pt x="142875" y="258961"/>
                </a:lnTo>
                <a:lnTo>
                  <a:pt x="142875" y="267891"/>
                </a:lnTo>
                <a:lnTo>
                  <a:pt x="142875" y="285750"/>
                </a:lnTo>
                <a:lnTo>
                  <a:pt x="133946" y="303609"/>
                </a:lnTo>
                <a:lnTo>
                  <a:pt x="125016" y="312539"/>
                </a:lnTo>
                <a:lnTo>
                  <a:pt x="116086" y="330398"/>
                </a:lnTo>
                <a:lnTo>
                  <a:pt x="107157" y="339328"/>
                </a:lnTo>
                <a:lnTo>
                  <a:pt x="107157" y="348258"/>
                </a:lnTo>
                <a:lnTo>
                  <a:pt x="116086" y="339328"/>
                </a:lnTo>
                <a:lnTo>
                  <a:pt x="125016" y="321469"/>
                </a:lnTo>
                <a:lnTo>
                  <a:pt x="142875" y="294680"/>
                </a:lnTo>
                <a:lnTo>
                  <a:pt x="169664" y="258961"/>
                </a:lnTo>
                <a:lnTo>
                  <a:pt x="169664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349257" y="410766"/>
            <a:ext cx="312540" cy="214313"/>
          </a:xfrm>
          <a:custGeom>
            <a:avLst/>
            <a:gdLst/>
            <a:ahLst/>
            <a:cxnLst/>
            <a:rect l="0" t="0" r="0" b="0"/>
            <a:pathLst>
              <a:path w="312540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17859"/>
                </a:lnTo>
                <a:lnTo>
                  <a:pt x="53578" y="26789"/>
                </a:lnTo>
                <a:lnTo>
                  <a:pt x="80367" y="44648"/>
                </a:lnTo>
                <a:lnTo>
                  <a:pt x="116086" y="62507"/>
                </a:lnTo>
                <a:lnTo>
                  <a:pt x="160734" y="89296"/>
                </a:lnTo>
                <a:lnTo>
                  <a:pt x="205383" y="107156"/>
                </a:lnTo>
                <a:lnTo>
                  <a:pt x="250031" y="133945"/>
                </a:lnTo>
                <a:lnTo>
                  <a:pt x="285750" y="160734"/>
                </a:lnTo>
                <a:lnTo>
                  <a:pt x="312539" y="178593"/>
                </a:lnTo>
                <a:lnTo>
                  <a:pt x="312539" y="205382"/>
                </a:lnTo>
                <a:lnTo>
                  <a:pt x="312539" y="214312"/>
                </a:lnTo>
                <a:lnTo>
                  <a:pt x="303609" y="205382"/>
                </a:lnTo>
                <a:lnTo>
                  <a:pt x="294680" y="196453"/>
                </a:lnTo>
                <a:lnTo>
                  <a:pt x="285750" y="169664"/>
                </a:lnTo>
                <a:lnTo>
                  <a:pt x="28575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670726" y="553641"/>
            <a:ext cx="107157" cy="348258"/>
          </a:xfrm>
          <a:custGeom>
            <a:avLst/>
            <a:gdLst/>
            <a:ahLst/>
            <a:cxnLst/>
            <a:rect l="0" t="0" r="0" b="0"/>
            <a:pathLst>
              <a:path w="107157" h="348258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17859" y="62507"/>
                </a:lnTo>
                <a:lnTo>
                  <a:pt x="1785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33945"/>
                </a:lnTo>
                <a:lnTo>
                  <a:pt x="8929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41101"/>
                </a:lnTo>
                <a:lnTo>
                  <a:pt x="17859" y="241101"/>
                </a:lnTo>
                <a:lnTo>
                  <a:pt x="35719" y="250031"/>
                </a:lnTo>
                <a:lnTo>
                  <a:pt x="53578" y="250031"/>
                </a:lnTo>
                <a:lnTo>
                  <a:pt x="71437" y="267890"/>
                </a:lnTo>
                <a:lnTo>
                  <a:pt x="80367" y="285750"/>
                </a:lnTo>
                <a:lnTo>
                  <a:pt x="89297" y="303609"/>
                </a:lnTo>
                <a:lnTo>
                  <a:pt x="89297" y="321468"/>
                </a:lnTo>
                <a:lnTo>
                  <a:pt x="89297" y="339328"/>
                </a:lnTo>
                <a:lnTo>
                  <a:pt x="89297" y="348257"/>
                </a:lnTo>
                <a:lnTo>
                  <a:pt x="89297" y="339328"/>
                </a:lnTo>
                <a:lnTo>
                  <a:pt x="98226" y="330398"/>
                </a:lnTo>
                <a:lnTo>
                  <a:pt x="107156" y="312539"/>
                </a:lnTo>
                <a:lnTo>
                  <a:pt x="107156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733234" y="580430"/>
            <a:ext cx="107157" cy="205383"/>
          </a:xfrm>
          <a:custGeom>
            <a:avLst/>
            <a:gdLst/>
            <a:ahLst/>
            <a:cxnLst/>
            <a:rect l="0" t="0" r="0" b="0"/>
            <a:pathLst>
              <a:path w="107157" h="205383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78593"/>
                </a:lnTo>
                <a:lnTo>
                  <a:pt x="26789" y="187523"/>
                </a:lnTo>
                <a:lnTo>
                  <a:pt x="35718" y="196453"/>
                </a:lnTo>
                <a:lnTo>
                  <a:pt x="44648" y="196453"/>
                </a:lnTo>
                <a:lnTo>
                  <a:pt x="44648" y="187523"/>
                </a:lnTo>
                <a:lnTo>
                  <a:pt x="53578" y="169664"/>
                </a:lnTo>
                <a:lnTo>
                  <a:pt x="53578" y="160734"/>
                </a:lnTo>
                <a:lnTo>
                  <a:pt x="62507" y="133945"/>
                </a:lnTo>
                <a:lnTo>
                  <a:pt x="71437" y="125015"/>
                </a:lnTo>
                <a:lnTo>
                  <a:pt x="80367" y="116086"/>
                </a:lnTo>
                <a:lnTo>
                  <a:pt x="80367" y="116086"/>
                </a:lnTo>
                <a:lnTo>
                  <a:pt x="89296" y="116086"/>
                </a:lnTo>
                <a:lnTo>
                  <a:pt x="89296" y="10715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98226" y="178593"/>
                </a:lnTo>
                <a:lnTo>
                  <a:pt x="98226" y="187523"/>
                </a:lnTo>
                <a:lnTo>
                  <a:pt x="98226" y="196453"/>
                </a:lnTo>
                <a:lnTo>
                  <a:pt x="98226" y="205382"/>
                </a:lnTo>
                <a:lnTo>
                  <a:pt x="98226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885038" y="785812"/>
            <a:ext cx="8931" cy="80369"/>
          </a:xfrm>
          <a:custGeom>
            <a:avLst/>
            <a:gdLst/>
            <a:ahLst/>
            <a:cxnLst/>
            <a:rect l="0" t="0" r="0" b="0"/>
            <a:pathLst>
              <a:path w="8931" h="80369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956476" y="625078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892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35719" y="62508"/>
                </a:lnTo>
                <a:lnTo>
                  <a:pt x="44648" y="62508"/>
                </a:lnTo>
                <a:lnTo>
                  <a:pt x="4464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001124" y="535781"/>
            <a:ext cx="80368" cy="285751"/>
          </a:xfrm>
          <a:custGeom>
            <a:avLst/>
            <a:gdLst/>
            <a:ahLst/>
            <a:cxnLst/>
            <a:rect l="0" t="0" r="0" b="0"/>
            <a:pathLst>
              <a:path w="80368" h="28575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17860"/>
                </a:lnTo>
                <a:lnTo>
                  <a:pt x="62508" y="26789"/>
                </a:lnTo>
                <a:lnTo>
                  <a:pt x="71438" y="4464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107157"/>
                </a:lnTo>
                <a:lnTo>
                  <a:pt x="71438" y="125016"/>
                </a:lnTo>
                <a:lnTo>
                  <a:pt x="71438" y="133946"/>
                </a:lnTo>
                <a:lnTo>
                  <a:pt x="71438" y="151805"/>
                </a:lnTo>
                <a:lnTo>
                  <a:pt x="71438" y="169664"/>
                </a:lnTo>
                <a:lnTo>
                  <a:pt x="80367" y="187524"/>
                </a:lnTo>
                <a:lnTo>
                  <a:pt x="80367" y="196453"/>
                </a:lnTo>
                <a:lnTo>
                  <a:pt x="71438" y="214313"/>
                </a:lnTo>
                <a:lnTo>
                  <a:pt x="71438" y="223242"/>
                </a:lnTo>
                <a:lnTo>
                  <a:pt x="62508" y="241102"/>
                </a:lnTo>
                <a:lnTo>
                  <a:pt x="53578" y="258961"/>
                </a:lnTo>
                <a:lnTo>
                  <a:pt x="44649" y="267891"/>
                </a:lnTo>
                <a:lnTo>
                  <a:pt x="35719" y="276820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518797" y="1321594"/>
            <a:ext cx="80368" cy="178594"/>
          </a:xfrm>
          <a:custGeom>
            <a:avLst/>
            <a:gdLst/>
            <a:ahLst/>
            <a:cxnLst/>
            <a:rect l="0" t="0" r="0" b="0"/>
            <a:pathLst>
              <a:path w="80368" h="17859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17859" y="89296"/>
                </a:lnTo>
                <a:lnTo>
                  <a:pt x="17859" y="9822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16085"/>
                </a:lnTo>
                <a:lnTo>
                  <a:pt x="17859" y="116085"/>
                </a:lnTo>
                <a:lnTo>
                  <a:pt x="26789" y="116085"/>
                </a:lnTo>
                <a:lnTo>
                  <a:pt x="26789" y="116085"/>
                </a:lnTo>
                <a:lnTo>
                  <a:pt x="35719" y="125015"/>
                </a:lnTo>
                <a:lnTo>
                  <a:pt x="44648" y="133945"/>
                </a:lnTo>
                <a:lnTo>
                  <a:pt x="44648" y="151804"/>
                </a:lnTo>
                <a:lnTo>
                  <a:pt x="44648" y="160734"/>
                </a:lnTo>
                <a:lnTo>
                  <a:pt x="53578" y="169664"/>
                </a:lnTo>
                <a:lnTo>
                  <a:pt x="53578" y="178593"/>
                </a:lnTo>
                <a:lnTo>
                  <a:pt x="53578" y="178593"/>
                </a:lnTo>
                <a:lnTo>
                  <a:pt x="62508" y="169664"/>
                </a:lnTo>
                <a:lnTo>
                  <a:pt x="71437" y="160734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634883" y="130373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625953" y="1321594"/>
            <a:ext cx="187525" cy="125016"/>
          </a:xfrm>
          <a:custGeom>
            <a:avLst/>
            <a:gdLst/>
            <a:ahLst/>
            <a:cxnLst/>
            <a:rect l="0" t="0" r="0" b="0"/>
            <a:pathLst>
              <a:path w="187525" h="125016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16085"/>
                </a:lnTo>
                <a:lnTo>
                  <a:pt x="35719" y="98226"/>
                </a:lnTo>
                <a:lnTo>
                  <a:pt x="44649" y="89296"/>
                </a:lnTo>
                <a:lnTo>
                  <a:pt x="62508" y="62508"/>
                </a:lnTo>
                <a:lnTo>
                  <a:pt x="62508" y="44648"/>
                </a:lnTo>
                <a:lnTo>
                  <a:pt x="71438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44648"/>
                </a:lnTo>
                <a:lnTo>
                  <a:pt x="89297" y="62508"/>
                </a:lnTo>
                <a:lnTo>
                  <a:pt x="89297" y="80367"/>
                </a:lnTo>
                <a:lnTo>
                  <a:pt x="98227" y="98226"/>
                </a:lnTo>
                <a:lnTo>
                  <a:pt x="116086" y="98226"/>
                </a:lnTo>
                <a:lnTo>
                  <a:pt x="133945" y="107156"/>
                </a:lnTo>
                <a:lnTo>
                  <a:pt x="151805" y="107156"/>
                </a:lnTo>
                <a:lnTo>
                  <a:pt x="160735" y="98226"/>
                </a:lnTo>
                <a:lnTo>
                  <a:pt x="178594" y="80367"/>
                </a:lnTo>
                <a:lnTo>
                  <a:pt x="187524" y="62508"/>
                </a:lnTo>
                <a:lnTo>
                  <a:pt x="187524" y="35719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759898" y="1259086"/>
            <a:ext cx="169666" cy="205384"/>
          </a:xfrm>
          <a:custGeom>
            <a:avLst/>
            <a:gdLst/>
            <a:ahLst/>
            <a:cxnLst/>
            <a:rect l="0" t="0" r="0" b="0"/>
            <a:pathLst>
              <a:path w="169666" h="205384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8930"/>
                </a:lnTo>
                <a:lnTo>
                  <a:pt x="62508" y="17859"/>
                </a:lnTo>
                <a:lnTo>
                  <a:pt x="71438" y="26789"/>
                </a:lnTo>
                <a:lnTo>
                  <a:pt x="80368" y="44648"/>
                </a:lnTo>
                <a:lnTo>
                  <a:pt x="80368" y="53578"/>
                </a:lnTo>
                <a:lnTo>
                  <a:pt x="80368" y="71437"/>
                </a:lnTo>
                <a:lnTo>
                  <a:pt x="80368" y="80367"/>
                </a:lnTo>
                <a:lnTo>
                  <a:pt x="80368" y="89297"/>
                </a:lnTo>
                <a:lnTo>
                  <a:pt x="80368" y="89297"/>
                </a:lnTo>
                <a:lnTo>
                  <a:pt x="89297" y="98227"/>
                </a:lnTo>
                <a:lnTo>
                  <a:pt x="98227" y="98227"/>
                </a:lnTo>
                <a:lnTo>
                  <a:pt x="107157" y="98227"/>
                </a:lnTo>
                <a:lnTo>
                  <a:pt x="125016" y="107156"/>
                </a:lnTo>
                <a:lnTo>
                  <a:pt x="133946" y="11608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33946" y="160734"/>
                </a:lnTo>
                <a:lnTo>
                  <a:pt x="133946" y="178593"/>
                </a:lnTo>
                <a:lnTo>
                  <a:pt x="116086" y="187523"/>
                </a:lnTo>
                <a:lnTo>
                  <a:pt x="107157" y="205383"/>
                </a:lnTo>
                <a:lnTo>
                  <a:pt x="107157" y="205383"/>
                </a:lnTo>
                <a:lnTo>
                  <a:pt x="107157" y="196453"/>
                </a:lnTo>
                <a:lnTo>
                  <a:pt x="116086" y="178593"/>
                </a:lnTo>
                <a:lnTo>
                  <a:pt x="142875" y="151804"/>
                </a:lnTo>
                <a:lnTo>
                  <a:pt x="169665" y="125016"/>
                </a:lnTo>
                <a:lnTo>
                  <a:pt x="16966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188523" y="1160859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53578" y="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8929" y="8036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16086"/>
                </a:lnTo>
                <a:lnTo>
                  <a:pt x="17859" y="142875"/>
                </a:lnTo>
                <a:lnTo>
                  <a:pt x="17859" y="160735"/>
                </a:lnTo>
                <a:lnTo>
                  <a:pt x="8929" y="178594"/>
                </a:lnTo>
                <a:lnTo>
                  <a:pt x="8929" y="196454"/>
                </a:lnTo>
                <a:lnTo>
                  <a:pt x="17859" y="214313"/>
                </a:lnTo>
                <a:lnTo>
                  <a:pt x="26789" y="214313"/>
                </a:lnTo>
                <a:lnTo>
                  <a:pt x="35718" y="214313"/>
                </a:lnTo>
                <a:lnTo>
                  <a:pt x="53578" y="214313"/>
                </a:lnTo>
                <a:lnTo>
                  <a:pt x="71437" y="205383"/>
                </a:lnTo>
                <a:lnTo>
                  <a:pt x="89297" y="20538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25015" y="205383"/>
                </a:lnTo>
                <a:lnTo>
                  <a:pt x="133945" y="205383"/>
                </a:lnTo>
                <a:lnTo>
                  <a:pt x="13394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331398" y="1160859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8" y="133946"/>
                </a:lnTo>
                <a:lnTo>
                  <a:pt x="53578" y="125016"/>
                </a:lnTo>
                <a:lnTo>
                  <a:pt x="62507" y="116086"/>
                </a:lnTo>
                <a:lnTo>
                  <a:pt x="80367" y="98227"/>
                </a:lnTo>
                <a:lnTo>
                  <a:pt x="89297" y="8929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07156" y="125016"/>
                </a:lnTo>
                <a:lnTo>
                  <a:pt x="98226" y="142875"/>
                </a:lnTo>
                <a:lnTo>
                  <a:pt x="89297" y="151805"/>
                </a:lnTo>
                <a:lnTo>
                  <a:pt x="80367" y="160735"/>
                </a:lnTo>
                <a:lnTo>
                  <a:pt x="80367" y="169664"/>
                </a:lnTo>
                <a:lnTo>
                  <a:pt x="89297" y="160735"/>
                </a:lnTo>
                <a:lnTo>
                  <a:pt x="98226" y="151805"/>
                </a:lnTo>
                <a:lnTo>
                  <a:pt x="107156" y="133946"/>
                </a:lnTo>
                <a:lnTo>
                  <a:pt x="125015" y="107157"/>
                </a:lnTo>
                <a:lnTo>
                  <a:pt x="125015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447484" y="1134070"/>
            <a:ext cx="125016" cy="241103"/>
          </a:xfrm>
          <a:custGeom>
            <a:avLst/>
            <a:gdLst/>
            <a:ahLst/>
            <a:cxnLst/>
            <a:rect l="0" t="0" r="0" b="0"/>
            <a:pathLst>
              <a:path w="125016" h="24110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26789" y="17860"/>
                </a:lnTo>
                <a:lnTo>
                  <a:pt x="35718" y="17860"/>
                </a:lnTo>
                <a:lnTo>
                  <a:pt x="53578" y="26789"/>
                </a:lnTo>
                <a:lnTo>
                  <a:pt x="62507" y="44649"/>
                </a:lnTo>
                <a:lnTo>
                  <a:pt x="7143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116086"/>
                </a:lnTo>
                <a:lnTo>
                  <a:pt x="71437" y="133946"/>
                </a:lnTo>
                <a:lnTo>
                  <a:pt x="71437" y="151805"/>
                </a:lnTo>
                <a:lnTo>
                  <a:pt x="80367" y="160735"/>
                </a:lnTo>
                <a:lnTo>
                  <a:pt x="80367" y="169664"/>
                </a:lnTo>
                <a:lnTo>
                  <a:pt x="89296" y="178594"/>
                </a:lnTo>
                <a:lnTo>
                  <a:pt x="89296" y="178594"/>
                </a:lnTo>
                <a:lnTo>
                  <a:pt x="98226" y="187524"/>
                </a:lnTo>
                <a:lnTo>
                  <a:pt x="98226" y="196453"/>
                </a:lnTo>
                <a:lnTo>
                  <a:pt x="89296" y="205383"/>
                </a:lnTo>
                <a:lnTo>
                  <a:pt x="80367" y="214313"/>
                </a:lnTo>
                <a:lnTo>
                  <a:pt x="71437" y="232172"/>
                </a:lnTo>
                <a:lnTo>
                  <a:pt x="62507" y="232172"/>
                </a:lnTo>
                <a:lnTo>
                  <a:pt x="53578" y="241102"/>
                </a:lnTo>
                <a:lnTo>
                  <a:pt x="53578" y="241102"/>
                </a:lnTo>
                <a:lnTo>
                  <a:pt x="62507" y="232172"/>
                </a:lnTo>
                <a:lnTo>
                  <a:pt x="71437" y="223243"/>
                </a:lnTo>
                <a:lnTo>
                  <a:pt x="98226" y="196453"/>
                </a:lnTo>
                <a:lnTo>
                  <a:pt x="125015" y="160735"/>
                </a:lnTo>
                <a:lnTo>
                  <a:pt x="125015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742163" y="1044773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62508" y="71438"/>
                </a:lnTo>
                <a:lnTo>
                  <a:pt x="62508" y="89297"/>
                </a:lnTo>
                <a:lnTo>
                  <a:pt x="53578" y="107157"/>
                </a:lnTo>
                <a:lnTo>
                  <a:pt x="44649" y="133946"/>
                </a:lnTo>
                <a:lnTo>
                  <a:pt x="35719" y="160735"/>
                </a:lnTo>
                <a:lnTo>
                  <a:pt x="35719" y="178594"/>
                </a:lnTo>
                <a:lnTo>
                  <a:pt x="35719" y="196454"/>
                </a:lnTo>
                <a:lnTo>
                  <a:pt x="44649" y="205383"/>
                </a:lnTo>
                <a:lnTo>
                  <a:pt x="53578" y="214313"/>
                </a:lnTo>
                <a:lnTo>
                  <a:pt x="62508" y="214313"/>
                </a:lnTo>
                <a:lnTo>
                  <a:pt x="62508" y="214313"/>
                </a:lnTo>
                <a:lnTo>
                  <a:pt x="80367" y="214313"/>
                </a:lnTo>
                <a:lnTo>
                  <a:pt x="89297" y="214313"/>
                </a:lnTo>
                <a:lnTo>
                  <a:pt x="98227" y="214313"/>
                </a:lnTo>
                <a:lnTo>
                  <a:pt x="107157" y="214313"/>
                </a:lnTo>
                <a:lnTo>
                  <a:pt x="116086" y="205383"/>
                </a:lnTo>
                <a:lnTo>
                  <a:pt x="125016" y="205383"/>
                </a:lnTo>
                <a:lnTo>
                  <a:pt x="12501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911827" y="1089422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2678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992195" y="1009055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29"/>
                </a:lnTo>
                <a:lnTo>
                  <a:pt x="35718" y="17859"/>
                </a:lnTo>
                <a:lnTo>
                  <a:pt x="44648" y="35718"/>
                </a:lnTo>
                <a:lnTo>
                  <a:pt x="44648" y="44648"/>
                </a:lnTo>
                <a:lnTo>
                  <a:pt x="53578" y="71437"/>
                </a:lnTo>
                <a:lnTo>
                  <a:pt x="53578" y="89296"/>
                </a:lnTo>
                <a:lnTo>
                  <a:pt x="44648" y="107156"/>
                </a:lnTo>
                <a:lnTo>
                  <a:pt x="44648" y="12501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447484" y="1473398"/>
            <a:ext cx="178594" cy="151806"/>
          </a:xfrm>
          <a:custGeom>
            <a:avLst/>
            <a:gdLst/>
            <a:ahLst/>
            <a:cxnLst/>
            <a:rect l="0" t="0" r="0" b="0"/>
            <a:pathLst>
              <a:path w="178594" h="151806">
                <a:moveTo>
                  <a:pt x="8929" y="44649"/>
                </a:move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17859" y="133946"/>
                </a:lnTo>
                <a:lnTo>
                  <a:pt x="35718" y="142875"/>
                </a:lnTo>
                <a:lnTo>
                  <a:pt x="53578" y="151805"/>
                </a:lnTo>
                <a:lnTo>
                  <a:pt x="89296" y="151805"/>
                </a:lnTo>
                <a:lnTo>
                  <a:pt x="116086" y="142875"/>
                </a:lnTo>
                <a:lnTo>
                  <a:pt x="142875" y="125016"/>
                </a:lnTo>
                <a:lnTo>
                  <a:pt x="160734" y="107156"/>
                </a:lnTo>
                <a:lnTo>
                  <a:pt x="178593" y="98227"/>
                </a:lnTo>
                <a:lnTo>
                  <a:pt x="178593" y="80367"/>
                </a:lnTo>
                <a:lnTo>
                  <a:pt x="169664" y="62508"/>
                </a:lnTo>
                <a:lnTo>
                  <a:pt x="151804" y="44649"/>
                </a:lnTo>
                <a:lnTo>
                  <a:pt x="116086" y="35719"/>
                </a:lnTo>
                <a:lnTo>
                  <a:pt x="89296" y="35719"/>
                </a:lnTo>
                <a:lnTo>
                  <a:pt x="62507" y="35719"/>
                </a:lnTo>
                <a:lnTo>
                  <a:pt x="44648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53578" y="44649"/>
                </a:lnTo>
                <a:lnTo>
                  <a:pt x="80367" y="3571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5180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483202" y="1437679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8930"/>
                </a:lnTo>
                <a:lnTo>
                  <a:pt x="71438" y="26790"/>
                </a:lnTo>
                <a:lnTo>
                  <a:pt x="62508" y="53579"/>
                </a:lnTo>
                <a:lnTo>
                  <a:pt x="53578" y="89297"/>
                </a:lnTo>
                <a:lnTo>
                  <a:pt x="44649" y="133946"/>
                </a:lnTo>
                <a:lnTo>
                  <a:pt x="35719" y="178594"/>
                </a:lnTo>
                <a:lnTo>
                  <a:pt x="17860" y="223243"/>
                </a:lnTo>
                <a:lnTo>
                  <a:pt x="893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17860" y="285750"/>
                </a:lnTo>
                <a:lnTo>
                  <a:pt x="26789" y="258961"/>
                </a:lnTo>
                <a:lnTo>
                  <a:pt x="44649" y="232172"/>
                </a:lnTo>
                <a:lnTo>
                  <a:pt x="71438" y="187524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956352" y="1464469"/>
            <a:ext cx="401836" cy="80368"/>
          </a:xfrm>
          <a:custGeom>
            <a:avLst/>
            <a:gdLst/>
            <a:ahLst/>
            <a:cxnLst/>
            <a:rect l="0" t="0" r="0" b="0"/>
            <a:pathLst>
              <a:path w="401836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53578" y="8929"/>
                </a:lnTo>
                <a:lnTo>
                  <a:pt x="89296" y="17859"/>
                </a:lnTo>
                <a:lnTo>
                  <a:pt x="142875" y="26789"/>
                </a:lnTo>
                <a:lnTo>
                  <a:pt x="205382" y="35718"/>
                </a:lnTo>
                <a:lnTo>
                  <a:pt x="267889" y="53578"/>
                </a:lnTo>
                <a:lnTo>
                  <a:pt x="312538" y="62507"/>
                </a:lnTo>
                <a:lnTo>
                  <a:pt x="357186" y="80367"/>
                </a:lnTo>
                <a:lnTo>
                  <a:pt x="383975" y="80367"/>
                </a:lnTo>
                <a:lnTo>
                  <a:pt x="392905" y="71437"/>
                </a:lnTo>
                <a:lnTo>
                  <a:pt x="392905" y="62507"/>
                </a:lnTo>
                <a:lnTo>
                  <a:pt x="401835" y="35718"/>
                </a:lnTo>
                <a:lnTo>
                  <a:pt x="401835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8402835" y="1375172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44649" y="62507"/>
                </a:lnTo>
                <a:lnTo>
                  <a:pt x="53578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8" y="98226"/>
                </a:lnTo>
                <a:lnTo>
                  <a:pt x="71438" y="89297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8581429" y="1276945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8930" y="169664"/>
                </a:moveTo>
                <a:lnTo>
                  <a:pt x="893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51805"/>
                </a:lnTo>
                <a:lnTo>
                  <a:pt x="26789" y="133945"/>
                </a:lnTo>
                <a:lnTo>
                  <a:pt x="53578" y="116086"/>
                </a:lnTo>
                <a:lnTo>
                  <a:pt x="80367" y="89297"/>
                </a:lnTo>
                <a:lnTo>
                  <a:pt x="116086" y="62508"/>
                </a:lnTo>
                <a:lnTo>
                  <a:pt x="142875" y="35719"/>
                </a:lnTo>
                <a:lnTo>
                  <a:pt x="160734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17023" y="1143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599164" y="1107281"/>
            <a:ext cx="71439" cy="160736"/>
          </a:xfrm>
          <a:custGeom>
            <a:avLst/>
            <a:gdLst/>
            <a:ahLst/>
            <a:cxnLst/>
            <a:rect l="0" t="0" r="0" b="0"/>
            <a:pathLst>
              <a:path w="71439" h="160736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53578"/>
                </a:lnTo>
                <a:lnTo>
                  <a:pt x="26789" y="80367"/>
                </a:lnTo>
                <a:lnTo>
                  <a:pt x="26789" y="116086"/>
                </a:lnTo>
                <a:lnTo>
                  <a:pt x="35719" y="142875"/>
                </a:lnTo>
                <a:lnTo>
                  <a:pt x="44649" y="151805"/>
                </a:lnTo>
                <a:lnTo>
                  <a:pt x="53578" y="160735"/>
                </a:lnTo>
                <a:lnTo>
                  <a:pt x="62508" y="151805"/>
                </a:lnTo>
                <a:lnTo>
                  <a:pt x="62508" y="133946"/>
                </a:lnTo>
                <a:lnTo>
                  <a:pt x="71438" y="107156"/>
                </a:lnTo>
                <a:lnTo>
                  <a:pt x="7143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813477" y="1009055"/>
            <a:ext cx="223243" cy="214313"/>
          </a:xfrm>
          <a:custGeom>
            <a:avLst/>
            <a:gdLst/>
            <a:ahLst/>
            <a:cxnLst/>
            <a:rect l="0" t="0" r="0" b="0"/>
            <a:pathLst>
              <a:path w="223243" h="214313">
                <a:moveTo>
                  <a:pt x="0" y="214312"/>
                </a:moveTo>
                <a:lnTo>
                  <a:pt x="0" y="21431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8929" y="196453"/>
                </a:lnTo>
                <a:lnTo>
                  <a:pt x="17859" y="187523"/>
                </a:lnTo>
                <a:lnTo>
                  <a:pt x="26789" y="178593"/>
                </a:lnTo>
                <a:lnTo>
                  <a:pt x="44648" y="160734"/>
                </a:lnTo>
                <a:lnTo>
                  <a:pt x="80367" y="142875"/>
                </a:lnTo>
                <a:lnTo>
                  <a:pt x="107156" y="116086"/>
                </a:lnTo>
                <a:lnTo>
                  <a:pt x="142875" y="89296"/>
                </a:lnTo>
                <a:lnTo>
                  <a:pt x="169664" y="53578"/>
                </a:lnTo>
                <a:lnTo>
                  <a:pt x="196453" y="35718"/>
                </a:lnTo>
                <a:lnTo>
                  <a:pt x="214312" y="17859"/>
                </a:lnTo>
                <a:lnTo>
                  <a:pt x="223242" y="8929"/>
                </a:lnTo>
                <a:lnTo>
                  <a:pt x="223242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822406" y="1026914"/>
            <a:ext cx="366118" cy="178595"/>
          </a:xfrm>
          <a:custGeom>
            <a:avLst/>
            <a:gdLst/>
            <a:ahLst/>
            <a:cxnLst/>
            <a:rect l="0" t="0" r="0" b="0"/>
            <a:pathLst>
              <a:path w="366118" h="178595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8" y="17859"/>
                </a:lnTo>
                <a:lnTo>
                  <a:pt x="80367" y="35719"/>
                </a:lnTo>
                <a:lnTo>
                  <a:pt x="116086" y="53578"/>
                </a:lnTo>
                <a:lnTo>
                  <a:pt x="160735" y="80367"/>
                </a:lnTo>
                <a:lnTo>
                  <a:pt x="205383" y="107156"/>
                </a:lnTo>
                <a:lnTo>
                  <a:pt x="250032" y="133945"/>
                </a:lnTo>
                <a:lnTo>
                  <a:pt x="294680" y="151805"/>
                </a:lnTo>
                <a:lnTo>
                  <a:pt x="339328" y="169664"/>
                </a:lnTo>
                <a:lnTo>
                  <a:pt x="357188" y="178594"/>
                </a:lnTo>
                <a:lnTo>
                  <a:pt x="366117" y="178594"/>
                </a:lnTo>
                <a:lnTo>
                  <a:pt x="366117" y="160734"/>
                </a:lnTo>
                <a:lnTo>
                  <a:pt x="366117" y="142875"/>
                </a:lnTo>
                <a:lnTo>
                  <a:pt x="36611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402835" y="803672"/>
            <a:ext cx="294681" cy="303610"/>
          </a:xfrm>
          <a:custGeom>
            <a:avLst/>
            <a:gdLst/>
            <a:ahLst/>
            <a:cxnLst/>
            <a:rect l="0" t="0" r="0" b="0"/>
            <a:pathLst>
              <a:path w="294681" h="303610">
                <a:moveTo>
                  <a:pt x="8930" y="303609"/>
                </a:move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8930" y="294679"/>
                </a:lnTo>
                <a:lnTo>
                  <a:pt x="17860" y="276820"/>
                </a:lnTo>
                <a:lnTo>
                  <a:pt x="35719" y="258961"/>
                </a:lnTo>
                <a:lnTo>
                  <a:pt x="53578" y="232172"/>
                </a:lnTo>
                <a:lnTo>
                  <a:pt x="89297" y="196453"/>
                </a:lnTo>
                <a:lnTo>
                  <a:pt x="125016" y="160734"/>
                </a:lnTo>
                <a:lnTo>
                  <a:pt x="169664" y="116086"/>
                </a:lnTo>
                <a:lnTo>
                  <a:pt x="214313" y="71437"/>
                </a:lnTo>
                <a:lnTo>
                  <a:pt x="250031" y="35719"/>
                </a:lnTo>
                <a:lnTo>
                  <a:pt x="276820" y="8929"/>
                </a:lnTo>
                <a:lnTo>
                  <a:pt x="294680" y="0"/>
                </a:lnTo>
                <a:lnTo>
                  <a:pt x="294680" y="8929"/>
                </a:lnTo>
                <a:lnTo>
                  <a:pt x="285750" y="26789"/>
                </a:lnTo>
                <a:lnTo>
                  <a:pt x="276820" y="53578"/>
                </a:lnTo>
                <a:lnTo>
                  <a:pt x="27682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384976" y="964406"/>
            <a:ext cx="375048" cy="107157"/>
          </a:xfrm>
          <a:custGeom>
            <a:avLst/>
            <a:gdLst/>
            <a:ahLst/>
            <a:cxnLst/>
            <a:rect l="0" t="0" r="0" b="0"/>
            <a:pathLst>
              <a:path w="375048" h="107157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8930"/>
                </a:lnTo>
                <a:lnTo>
                  <a:pt x="107156" y="17860"/>
                </a:lnTo>
                <a:lnTo>
                  <a:pt x="151804" y="35719"/>
                </a:lnTo>
                <a:lnTo>
                  <a:pt x="205383" y="53578"/>
                </a:lnTo>
                <a:lnTo>
                  <a:pt x="250031" y="71438"/>
                </a:lnTo>
                <a:lnTo>
                  <a:pt x="303609" y="89297"/>
                </a:lnTo>
                <a:lnTo>
                  <a:pt x="339328" y="98227"/>
                </a:lnTo>
                <a:lnTo>
                  <a:pt x="357187" y="107156"/>
                </a:lnTo>
                <a:lnTo>
                  <a:pt x="375047" y="107156"/>
                </a:lnTo>
                <a:lnTo>
                  <a:pt x="375047" y="98227"/>
                </a:lnTo>
                <a:lnTo>
                  <a:pt x="37504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8777882" y="821531"/>
            <a:ext cx="151806" cy="321470"/>
          </a:xfrm>
          <a:custGeom>
            <a:avLst/>
            <a:gdLst/>
            <a:ahLst/>
            <a:cxnLst/>
            <a:rect l="0" t="0" r="0" b="0"/>
            <a:pathLst>
              <a:path w="151806" h="321470">
                <a:moveTo>
                  <a:pt x="142875" y="8930"/>
                </a:move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07156" y="53578"/>
                </a:lnTo>
                <a:lnTo>
                  <a:pt x="80367" y="107156"/>
                </a:lnTo>
                <a:lnTo>
                  <a:pt x="53578" y="169664"/>
                </a:lnTo>
                <a:lnTo>
                  <a:pt x="26789" y="241102"/>
                </a:lnTo>
                <a:lnTo>
                  <a:pt x="8930" y="285750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536406" y="3875484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98227"/>
                </a:lnTo>
                <a:lnTo>
                  <a:pt x="35719" y="125016"/>
                </a:lnTo>
                <a:lnTo>
                  <a:pt x="44649" y="151805"/>
                </a:lnTo>
                <a:lnTo>
                  <a:pt x="44649" y="160734"/>
                </a:lnTo>
                <a:lnTo>
                  <a:pt x="44649" y="169664"/>
                </a:lnTo>
                <a:lnTo>
                  <a:pt x="44649" y="160734"/>
                </a:lnTo>
                <a:lnTo>
                  <a:pt x="53578" y="142875"/>
                </a:lnTo>
                <a:lnTo>
                  <a:pt x="53578" y="116086"/>
                </a:lnTo>
                <a:lnTo>
                  <a:pt x="53578" y="89297"/>
                </a:lnTo>
                <a:lnTo>
                  <a:pt x="62508" y="53578"/>
                </a:lnTo>
                <a:lnTo>
                  <a:pt x="71438" y="26789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26789"/>
                </a:lnTo>
                <a:lnTo>
                  <a:pt x="107157" y="44648"/>
                </a:lnTo>
                <a:lnTo>
                  <a:pt x="116086" y="71437"/>
                </a:lnTo>
                <a:lnTo>
                  <a:pt x="125016" y="98227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60735" y="151805"/>
                </a:lnTo>
                <a:lnTo>
                  <a:pt x="169664" y="160734"/>
                </a:lnTo>
                <a:lnTo>
                  <a:pt x="187524" y="151805"/>
                </a:lnTo>
                <a:lnTo>
                  <a:pt x="187524" y="133945"/>
                </a:lnTo>
                <a:lnTo>
                  <a:pt x="187524" y="107156"/>
                </a:lnTo>
                <a:lnTo>
                  <a:pt x="187524" y="71437"/>
                </a:lnTo>
                <a:lnTo>
                  <a:pt x="178594" y="44648"/>
                </a:lnTo>
                <a:lnTo>
                  <a:pt x="178594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715000" y="3884414"/>
            <a:ext cx="160735" cy="205383"/>
          </a:xfrm>
          <a:custGeom>
            <a:avLst/>
            <a:gdLst/>
            <a:ahLst/>
            <a:cxnLst/>
            <a:rect l="0" t="0" r="0" b="0"/>
            <a:pathLst>
              <a:path w="160735" h="205383">
                <a:moveTo>
                  <a:pt x="0" y="71437"/>
                </a:move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17859" y="133945"/>
                </a:lnTo>
                <a:lnTo>
                  <a:pt x="35719" y="133945"/>
                </a:lnTo>
                <a:lnTo>
                  <a:pt x="53578" y="125015"/>
                </a:lnTo>
                <a:lnTo>
                  <a:pt x="62508" y="116086"/>
                </a:lnTo>
                <a:lnTo>
                  <a:pt x="80367" y="98226"/>
                </a:lnTo>
                <a:lnTo>
                  <a:pt x="80367" y="80367"/>
                </a:lnTo>
                <a:lnTo>
                  <a:pt x="80367" y="53578"/>
                </a:lnTo>
                <a:lnTo>
                  <a:pt x="80367" y="35718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44648"/>
                </a:lnTo>
                <a:lnTo>
                  <a:pt x="44648" y="71437"/>
                </a:lnTo>
                <a:lnTo>
                  <a:pt x="44648" y="107156"/>
                </a:lnTo>
                <a:lnTo>
                  <a:pt x="44648" y="133945"/>
                </a:lnTo>
                <a:lnTo>
                  <a:pt x="53578" y="160734"/>
                </a:lnTo>
                <a:lnTo>
                  <a:pt x="62508" y="187523"/>
                </a:lnTo>
                <a:lnTo>
                  <a:pt x="80367" y="205382"/>
                </a:lnTo>
                <a:lnTo>
                  <a:pt x="89297" y="205382"/>
                </a:lnTo>
                <a:lnTo>
                  <a:pt x="116086" y="205382"/>
                </a:lnTo>
                <a:lnTo>
                  <a:pt x="125016" y="187523"/>
                </a:lnTo>
                <a:lnTo>
                  <a:pt x="142875" y="169664"/>
                </a:lnTo>
                <a:lnTo>
                  <a:pt x="151805" y="133945"/>
                </a:lnTo>
                <a:lnTo>
                  <a:pt x="151805" y="98226"/>
                </a:lnTo>
                <a:lnTo>
                  <a:pt x="160734" y="53578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866805" y="3804046"/>
            <a:ext cx="71438" cy="241103"/>
          </a:xfrm>
          <a:custGeom>
            <a:avLst/>
            <a:gdLst/>
            <a:ahLst/>
            <a:cxnLst/>
            <a:rect l="0" t="0" r="0" b="0"/>
            <a:pathLst>
              <a:path w="71438" h="241103">
                <a:moveTo>
                  <a:pt x="0" y="0"/>
                </a:moveTo>
                <a:lnTo>
                  <a:pt x="0" y="8930"/>
                </a:lnTo>
                <a:lnTo>
                  <a:pt x="0" y="26790"/>
                </a:lnTo>
                <a:lnTo>
                  <a:pt x="0" y="53579"/>
                </a:lnTo>
                <a:lnTo>
                  <a:pt x="0" y="98227"/>
                </a:lnTo>
                <a:lnTo>
                  <a:pt x="8929" y="133946"/>
                </a:lnTo>
                <a:lnTo>
                  <a:pt x="17859" y="169665"/>
                </a:lnTo>
                <a:lnTo>
                  <a:pt x="26789" y="196454"/>
                </a:lnTo>
                <a:lnTo>
                  <a:pt x="35718" y="223243"/>
                </a:lnTo>
                <a:lnTo>
                  <a:pt x="53578" y="241102"/>
                </a:lnTo>
                <a:lnTo>
                  <a:pt x="62508" y="241102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23243"/>
                </a:lnTo>
                <a:lnTo>
                  <a:pt x="53578" y="205383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786438" y="3839765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0" y="98227"/>
                </a:moveTo>
                <a:lnTo>
                  <a:pt x="8929" y="98227"/>
                </a:lnTo>
                <a:lnTo>
                  <a:pt x="26789" y="107156"/>
                </a:lnTo>
                <a:lnTo>
                  <a:pt x="44648" y="107156"/>
                </a:lnTo>
                <a:lnTo>
                  <a:pt x="71437" y="107156"/>
                </a:lnTo>
                <a:lnTo>
                  <a:pt x="98226" y="107156"/>
                </a:lnTo>
                <a:lnTo>
                  <a:pt x="125015" y="107156"/>
                </a:lnTo>
                <a:lnTo>
                  <a:pt x="151804" y="98227"/>
                </a:lnTo>
                <a:lnTo>
                  <a:pt x="178593" y="89297"/>
                </a:lnTo>
                <a:lnTo>
                  <a:pt x="187523" y="80367"/>
                </a:lnTo>
                <a:lnTo>
                  <a:pt x="196453" y="62508"/>
                </a:lnTo>
                <a:lnTo>
                  <a:pt x="196453" y="44649"/>
                </a:lnTo>
                <a:lnTo>
                  <a:pt x="187523" y="26789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965031" y="3830836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8930" y="98226"/>
                </a:lnTo>
                <a:lnTo>
                  <a:pt x="8930" y="133945"/>
                </a:lnTo>
                <a:lnTo>
                  <a:pt x="8930" y="160734"/>
                </a:lnTo>
                <a:lnTo>
                  <a:pt x="17860" y="187523"/>
                </a:lnTo>
                <a:lnTo>
                  <a:pt x="26789" y="205382"/>
                </a:lnTo>
                <a:lnTo>
                  <a:pt x="35719" y="214312"/>
                </a:lnTo>
                <a:lnTo>
                  <a:pt x="44649" y="214312"/>
                </a:lnTo>
                <a:lnTo>
                  <a:pt x="53578" y="205382"/>
                </a:lnTo>
                <a:lnTo>
                  <a:pt x="53578" y="178593"/>
                </a:lnTo>
                <a:lnTo>
                  <a:pt x="53578" y="151804"/>
                </a:lnTo>
                <a:lnTo>
                  <a:pt x="62508" y="125015"/>
                </a:lnTo>
                <a:lnTo>
                  <a:pt x="62508" y="107156"/>
                </a:lnTo>
                <a:lnTo>
                  <a:pt x="71438" y="98226"/>
                </a:lnTo>
                <a:lnTo>
                  <a:pt x="71438" y="107156"/>
                </a:lnTo>
                <a:lnTo>
                  <a:pt x="71438" y="125015"/>
                </a:lnTo>
                <a:lnTo>
                  <a:pt x="80367" y="151804"/>
                </a:lnTo>
                <a:lnTo>
                  <a:pt x="80367" y="178593"/>
                </a:lnTo>
                <a:lnTo>
                  <a:pt x="89297" y="196453"/>
                </a:lnTo>
                <a:lnTo>
                  <a:pt x="98227" y="214312"/>
                </a:lnTo>
                <a:lnTo>
                  <a:pt x="107157" y="232171"/>
                </a:lnTo>
                <a:lnTo>
                  <a:pt x="116086" y="241101"/>
                </a:lnTo>
                <a:lnTo>
                  <a:pt x="125016" y="241101"/>
                </a:lnTo>
                <a:lnTo>
                  <a:pt x="133946" y="232171"/>
                </a:lnTo>
                <a:lnTo>
                  <a:pt x="133946" y="214312"/>
                </a:lnTo>
                <a:lnTo>
                  <a:pt x="133946" y="187523"/>
                </a:lnTo>
                <a:lnTo>
                  <a:pt x="133946" y="160734"/>
                </a:lnTo>
                <a:lnTo>
                  <a:pt x="142875" y="133945"/>
                </a:lnTo>
                <a:lnTo>
                  <a:pt x="142875" y="116085"/>
                </a:lnTo>
                <a:lnTo>
                  <a:pt x="142875" y="116085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78593"/>
                </a:lnTo>
                <a:lnTo>
                  <a:pt x="160735" y="196453"/>
                </a:lnTo>
                <a:lnTo>
                  <a:pt x="160735" y="205382"/>
                </a:lnTo>
                <a:lnTo>
                  <a:pt x="169664" y="214312"/>
                </a:lnTo>
                <a:lnTo>
                  <a:pt x="169664" y="214312"/>
                </a:lnTo>
                <a:lnTo>
                  <a:pt x="169664" y="214312"/>
                </a:lnTo>
                <a:lnTo>
                  <a:pt x="178594" y="196453"/>
                </a:lnTo>
                <a:lnTo>
                  <a:pt x="178594" y="187523"/>
                </a:lnTo>
                <a:lnTo>
                  <a:pt x="178594" y="160734"/>
                </a:lnTo>
                <a:lnTo>
                  <a:pt x="187524" y="151804"/>
                </a:lnTo>
                <a:lnTo>
                  <a:pt x="187524" y="133945"/>
                </a:lnTo>
                <a:lnTo>
                  <a:pt x="196453" y="142875"/>
                </a:lnTo>
                <a:lnTo>
                  <a:pt x="196453" y="151804"/>
                </a:lnTo>
                <a:lnTo>
                  <a:pt x="205383" y="160734"/>
                </a:lnTo>
                <a:lnTo>
                  <a:pt x="205383" y="178593"/>
                </a:lnTo>
                <a:lnTo>
                  <a:pt x="205383" y="196453"/>
                </a:lnTo>
                <a:lnTo>
                  <a:pt x="214313" y="205382"/>
                </a:lnTo>
                <a:lnTo>
                  <a:pt x="214313" y="214312"/>
                </a:lnTo>
                <a:lnTo>
                  <a:pt x="214313" y="223242"/>
                </a:lnTo>
                <a:lnTo>
                  <a:pt x="214313" y="223242"/>
                </a:lnTo>
                <a:lnTo>
                  <a:pt x="214313" y="214312"/>
                </a:lnTo>
                <a:lnTo>
                  <a:pt x="214313" y="214312"/>
                </a:lnTo>
                <a:lnTo>
                  <a:pt x="214313" y="205382"/>
                </a:lnTo>
                <a:lnTo>
                  <a:pt x="214313" y="196453"/>
                </a:lnTo>
                <a:lnTo>
                  <a:pt x="214313" y="187523"/>
                </a:lnTo>
                <a:lnTo>
                  <a:pt x="214313" y="187523"/>
                </a:lnTo>
                <a:lnTo>
                  <a:pt x="223242" y="187523"/>
                </a:lnTo>
                <a:lnTo>
                  <a:pt x="223242" y="178593"/>
                </a:lnTo>
                <a:lnTo>
                  <a:pt x="223242" y="178593"/>
                </a:lnTo>
                <a:lnTo>
                  <a:pt x="223242" y="169664"/>
                </a:lnTo>
                <a:lnTo>
                  <a:pt x="223242" y="160734"/>
                </a:lnTo>
                <a:lnTo>
                  <a:pt x="223242" y="151804"/>
                </a:lnTo>
                <a:lnTo>
                  <a:pt x="223242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081117" y="3768328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60" y="35718"/>
                </a:lnTo>
                <a:lnTo>
                  <a:pt x="17860" y="26789"/>
                </a:lnTo>
                <a:lnTo>
                  <a:pt x="35719" y="892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518672" y="3786187"/>
            <a:ext cx="125017" cy="267892"/>
          </a:xfrm>
          <a:custGeom>
            <a:avLst/>
            <a:gdLst/>
            <a:ahLst/>
            <a:cxnLst/>
            <a:rect l="0" t="0" r="0" b="0"/>
            <a:pathLst>
              <a:path w="125017" h="267892">
                <a:moveTo>
                  <a:pt x="17859" y="893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69664"/>
                </a:lnTo>
                <a:lnTo>
                  <a:pt x="44648" y="187524"/>
                </a:lnTo>
                <a:lnTo>
                  <a:pt x="44648" y="205383"/>
                </a:lnTo>
                <a:lnTo>
                  <a:pt x="44648" y="223242"/>
                </a:lnTo>
                <a:lnTo>
                  <a:pt x="44648" y="241102"/>
                </a:lnTo>
                <a:lnTo>
                  <a:pt x="44648" y="250031"/>
                </a:lnTo>
                <a:lnTo>
                  <a:pt x="44648" y="267891"/>
                </a:lnTo>
                <a:lnTo>
                  <a:pt x="53578" y="267891"/>
                </a:lnTo>
                <a:lnTo>
                  <a:pt x="71437" y="258961"/>
                </a:lnTo>
                <a:lnTo>
                  <a:pt x="89297" y="250031"/>
                </a:lnTo>
                <a:lnTo>
                  <a:pt x="107156" y="241102"/>
                </a:lnTo>
                <a:lnTo>
                  <a:pt x="125016" y="223242"/>
                </a:lnTo>
                <a:lnTo>
                  <a:pt x="12501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652617" y="3866554"/>
            <a:ext cx="232173" cy="169665"/>
          </a:xfrm>
          <a:custGeom>
            <a:avLst/>
            <a:gdLst/>
            <a:ahLst/>
            <a:cxnLst/>
            <a:rect l="0" t="0" r="0" b="0"/>
            <a:pathLst>
              <a:path w="232173" h="169665">
                <a:moveTo>
                  <a:pt x="17860" y="26789"/>
                </a:moveTo>
                <a:lnTo>
                  <a:pt x="17860" y="17860"/>
                </a:lnTo>
                <a:lnTo>
                  <a:pt x="1786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893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26789" y="160735"/>
                </a:lnTo>
                <a:lnTo>
                  <a:pt x="35719" y="151805"/>
                </a:lnTo>
                <a:lnTo>
                  <a:pt x="44649" y="133946"/>
                </a:lnTo>
                <a:lnTo>
                  <a:pt x="53578" y="107157"/>
                </a:lnTo>
                <a:lnTo>
                  <a:pt x="53578" y="80367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62508"/>
                </a:lnTo>
                <a:lnTo>
                  <a:pt x="62508" y="89297"/>
                </a:lnTo>
                <a:lnTo>
                  <a:pt x="71438" y="116086"/>
                </a:lnTo>
                <a:lnTo>
                  <a:pt x="89297" y="142875"/>
                </a:lnTo>
                <a:lnTo>
                  <a:pt x="107156" y="160735"/>
                </a:lnTo>
                <a:lnTo>
                  <a:pt x="125016" y="169664"/>
                </a:lnTo>
                <a:lnTo>
                  <a:pt x="142875" y="169664"/>
                </a:lnTo>
                <a:lnTo>
                  <a:pt x="169664" y="160735"/>
                </a:lnTo>
                <a:lnTo>
                  <a:pt x="187524" y="142875"/>
                </a:lnTo>
                <a:lnTo>
                  <a:pt x="205383" y="107157"/>
                </a:lnTo>
                <a:lnTo>
                  <a:pt x="223242" y="53578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786563" y="3768328"/>
            <a:ext cx="125016" cy="294680"/>
          </a:xfrm>
          <a:custGeom>
            <a:avLst/>
            <a:gdLst/>
            <a:ahLst/>
            <a:cxnLst/>
            <a:rect l="0" t="0" r="0" b="0"/>
            <a:pathLst>
              <a:path w="125016" h="294680">
                <a:moveTo>
                  <a:pt x="0" y="8929"/>
                </a:moveTo>
                <a:lnTo>
                  <a:pt x="0" y="8929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29"/>
                </a:lnTo>
                <a:lnTo>
                  <a:pt x="62507" y="17859"/>
                </a:lnTo>
                <a:lnTo>
                  <a:pt x="80367" y="26789"/>
                </a:lnTo>
                <a:lnTo>
                  <a:pt x="89296" y="44648"/>
                </a:lnTo>
                <a:lnTo>
                  <a:pt x="107156" y="71437"/>
                </a:lnTo>
                <a:lnTo>
                  <a:pt x="107156" y="89297"/>
                </a:lnTo>
                <a:lnTo>
                  <a:pt x="116085" y="116086"/>
                </a:lnTo>
                <a:lnTo>
                  <a:pt x="125015" y="133945"/>
                </a:lnTo>
                <a:lnTo>
                  <a:pt x="125015" y="151804"/>
                </a:lnTo>
                <a:lnTo>
                  <a:pt x="125015" y="169664"/>
                </a:lnTo>
                <a:lnTo>
                  <a:pt x="125015" y="187523"/>
                </a:lnTo>
                <a:lnTo>
                  <a:pt x="125015" y="205383"/>
                </a:lnTo>
                <a:lnTo>
                  <a:pt x="125015" y="223242"/>
                </a:lnTo>
                <a:lnTo>
                  <a:pt x="116085" y="250031"/>
                </a:lnTo>
                <a:lnTo>
                  <a:pt x="107156" y="267890"/>
                </a:lnTo>
                <a:lnTo>
                  <a:pt x="107156" y="285750"/>
                </a:lnTo>
                <a:lnTo>
                  <a:pt x="98226" y="294679"/>
                </a:lnTo>
                <a:lnTo>
                  <a:pt x="98226" y="294679"/>
                </a:lnTo>
                <a:lnTo>
                  <a:pt x="98226" y="276820"/>
                </a:lnTo>
                <a:lnTo>
                  <a:pt x="98226" y="250031"/>
                </a:lnTo>
                <a:lnTo>
                  <a:pt x="98226" y="223242"/>
                </a:lnTo>
                <a:lnTo>
                  <a:pt x="98226" y="187523"/>
                </a:lnTo>
                <a:lnTo>
                  <a:pt x="98226" y="151804"/>
                </a:lnTo>
                <a:lnTo>
                  <a:pt x="98226" y="133945"/>
                </a:lnTo>
                <a:lnTo>
                  <a:pt x="107156" y="116086"/>
                </a:lnTo>
                <a:lnTo>
                  <a:pt x="10715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045523" y="3857625"/>
            <a:ext cx="312541" cy="125016"/>
          </a:xfrm>
          <a:custGeom>
            <a:avLst/>
            <a:gdLst/>
            <a:ahLst/>
            <a:cxnLst/>
            <a:rect l="0" t="0" r="0" b="0"/>
            <a:pathLst>
              <a:path w="312541" h="125016">
                <a:moveTo>
                  <a:pt x="116086" y="0"/>
                </a:moveTo>
                <a:lnTo>
                  <a:pt x="116086" y="0"/>
                </a:lnTo>
                <a:lnTo>
                  <a:pt x="98227" y="8929"/>
                </a:lnTo>
                <a:lnTo>
                  <a:pt x="89297" y="8929"/>
                </a:lnTo>
                <a:lnTo>
                  <a:pt x="62508" y="26789"/>
                </a:lnTo>
                <a:lnTo>
                  <a:pt x="44649" y="35718"/>
                </a:lnTo>
                <a:lnTo>
                  <a:pt x="26790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17860" y="125015"/>
                </a:lnTo>
                <a:lnTo>
                  <a:pt x="44649" y="125015"/>
                </a:lnTo>
                <a:lnTo>
                  <a:pt x="80368" y="125015"/>
                </a:lnTo>
                <a:lnTo>
                  <a:pt x="133946" y="116086"/>
                </a:lnTo>
                <a:lnTo>
                  <a:pt x="178594" y="107156"/>
                </a:lnTo>
                <a:lnTo>
                  <a:pt x="232172" y="89296"/>
                </a:lnTo>
                <a:lnTo>
                  <a:pt x="267891" y="71437"/>
                </a:lnTo>
                <a:lnTo>
                  <a:pt x="294680" y="53578"/>
                </a:lnTo>
                <a:lnTo>
                  <a:pt x="312540" y="35718"/>
                </a:lnTo>
                <a:lnTo>
                  <a:pt x="312540" y="26789"/>
                </a:lnTo>
                <a:lnTo>
                  <a:pt x="31254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349133" y="3750468"/>
            <a:ext cx="232173" cy="330400"/>
          </a:xfrm>
          <a:custGeom>
            <a:avLst/>
            <a:gdLst/>
            <a:ahLst/>
            <a:cxnLst/>
            <a:rect l="0" t="0" r="0" b="0"/>
            <a:pathLst>
              <a:path w="232173" h="330400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17860"/>
                </a:lnTo>
                <a:lnTo>
                  <a:pt x="44648" y="35719"/>
                </a:lnTo>
                <a:lnTo>
                  <a:pt x="35719" y="53578"/>
                </a:lnTo>
                <a:lnTo>
                  <a:pt x="26789" y="80368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51805"/>
                </a:lnTo>
                <a:lnTo>
                  <a:pt x="71437" y="151805"/>
                </a:lnTo>
                <a:lnTo>
                  <a:pt x="98226" y="160735"/>
                </a:lnTo>
                <a:lnTo>
                  <a:pt x="107156" y="178594"/>
                </a:lnTo>
                <a:lnTo>
                  <a:pt x="116086" y="196453"/>
                </a:lnTo>
                <a:lnTo>
                  <a:pt x="116086" y="214313"/>
                </a:lnTo>
                <a:lnTo>
                  <a:pt x="98226" y="241102"/>
                </a:lnTo>
                <a:lnTo>
                  <a:pt x="89297" y="267891"/>
                </a:lnTo>
                <a:lnTo>
                  <a:pt x="71437" y="294680"/>
                </a:lnTo>
                <a:lnTo>
                  <a:pt x="71437" y="312539"/>
                </a:lnTo>
                <a:lnTo>
                  <a:pt x="71437" y="321469"/>
                </a:lnTo>
                <a:lnTo>
                  <a:pt x="89297" y="330399"/>
                </a:lnTo>
                <a:lnTo>
                  <a:pt x="116086" y="321469"/>
                </a:lnTo>
                <a:lnTo>
                  <a:pt x="142875" y="312539"/>
                </a:lnTo>
                <a:lnTo>
                  <a:pt x="178594" y="303610"/>
                </a:lnTo>
                <a:lnTo>
                  <a:pt x="196453" y="294680"/>
                </a:lnTo>
                <a:lnTo>
                  <a:pt x="214312" y="285750"/>
                </a:lnTo>
                <a:lnTo>
                  <a:pt x="232172" y="267891"/>
                </a:lnTo>
                <a:lnTo>
                  <a:pt x="232172" y="258961"/>
                </a:lnTo>
                <a:lnTo>
                  <a:pt x="232172" y="250032"/>
                </a:lnTo>
                <a:lnTo>
                  <a:pt x="232172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545586" y="3777257"/>
            <a:ext cx="107157" cy="250033"/>
          </a:xfrm>
          <a:custGeom>
            <a:avLst/>
            <a:gdLst/>
            <a:ahLst/>
            <a:cxnLst/>
            <a:rect l="0" t="0" r="0" b="0"/>
            <a:pathLst>
              <a:path w="107157" h="250033">
                <a:moveTo>
                  <a:pt x="26789" y="0"/>
                </a:moveTo>
                <a:lnTo>
                  <a:pt x="17859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8930" y="125016"/>
                </a:lnTo>
                <a:lnTo>
                  <a:pt x="26789" y="142875"/>
                </a:lnTo>
                <a:lnTo>
                  <a:pt x="26789" y="160735"/>
                </a:lnTo>
                <a:lnTo>
                  <a:pt x="35719" y="169664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69664"/>
                </a:lnTo>
                <a:lnTo>
                  <a:pt x="44648" y="151805"/>
                </a:lnTo>
                <a:lnTo>
                  <a:pt x="44648" y="133946"/>
                </a:lnTo>
                <a:lnTo>
                  <a:pt x="62508" y="116086"/>
                </a:lnTo>
                <a:lnTo>
                  <a:pt x="71437" y="98227"/>
                </a:lnTo>
                <a:lnTo>
                  <a:pt x="89297" y="89297"/>
                </a:lnTo>
                <a:lnTo>
                  <a:pt x="98227" y="9822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98227" y="169664"/>
                </a:lnTo>
                <a:lnTo>
                  <a:pt x="80367" y="196454"/>
                </a:lnTo>
                <a:lnTo>
                  <a:pt x="71437" y="223243"/>
                </a:lnTo>
                <a:lnTo>
                  <a:pt x="53578" y="241102"/>
                </a:lnTo>
                <a:lnTo>
                  <a:pt x="44648" y="250032"/>
                </a:lnTo>
                <a:lnTo>
                  <a:pt x="44648" y="241102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643813" y="3848695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0" y="53578"/>
                </a:move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670602" y="3759398"/>
            <a:ext cx="241102" cy="339329"/>
          </a:xfrm>
          <a:custGeom>
            <a:avLst/>
            <a:gdLst/>
            <a:ahLst/>
            <a:cxnLst/>
            <a:rect l="0" t="0" r="0" b="0"/>
            <a:pathLst>
              <a:path w="241102" h="339329">
                <a:moveTo>
                  <a:pt x="11608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42875" y="8930"/>
                </a:lnTo>
                <a:lnTo>
                  <a:pt x="151804" y="17859"/>
                </a:lnTo>
                <a:lnTo>
                  <a:pt x="169664" y="26789"/>
                </a:lnTo>
                <a:lnTo>
                  <a:pt x="178593" y="44648"/>
                </a:lnTo>
                <a:lnTo>
                  <a:pt x="196453" y="62508"/>
                </a:lnTo>
                <a:lnTo>
                  <a:pt x="196453" y="71438"/>
                </a:lnTo>
                <a:lnTo>
                  <a:pt x="205382" y="80367"/>
                </a:lnTo>
                <a:lnTo>
                  <a:pt x="205382" y="89297"/>
                </a:lnTo>
                <a:lnTo>
                  <a:pt x="205382" y="98227"/>
                </a:lnTo>
                <a:lnTo>
                  <a:pt x="214312" y="98227"/>
                </a:lnTo>
                <a:lnTo>
                  <a:pt x="214312" y="98227"/>
                </a:lnTo>
                <a:lnTo>
                  <a:pt x="214312" y="107156"/>
                </a:lnTo>
                <a:lnTo>
                  <a:pt x="214312" y="116086"/>
                </a:lnTo>
                <a:lnTo>
                  <a:pt x="223242" y="133945"/>
                </a:lnTo>
                <a:lnTo>
                  <a:pt x="223242" y="151805"/>
                </a:lnTo>
                <a:lnTo>
                  <a:pt x="232171" y="169664"/>
                </a:lnTo>
                <a:lnTo>
                  <a:pt x="232171" y="187523"/>
                </a:lnTo>
                <a:lnTo>
                  <a:pt x="241101" y="205383"/>
                </a:lnTo>
                <a:lnTo>
                  <a:pt x="232171" y="223242"/>
                </a:lnTo>
                <a:lnTo>
                  <a:pt x="223242" y="241102"/>
                </a:lnTo>
                <a:lnTo>
                  <a:pt x="205382" y="258961"/>
                </a:lnTo>
                <a:lnTo>
                  <a:pt x="169664" y="276820"/>
                </a:lnTo>
                <a:lnTo>
                  <a:pt x="125015" y="285750"/>
                </a:lnTo>
                <a:lnTo>
                  <a:pt x="80367" y="303609"/>
                </a:lnTo>
                <a:lnTo>
                  <a:pt x="44648" y="321469"/>
                </a:lnTo>
                <a:lnTo>
                  <a:pt x="8929" y="330398"/>
                </a:lnTo>
                <a:lnTo>
                  <a:pt x="0" y="339328"/>
                </a:lnTo>
                <a:lnTo>
                  <a:pt x="8929" y="330398"/>
                </a:lnTo>
                <a:lnTo>
                  <a:pt x="44648" y="312539"/>
                </a:lnTo>
                <a:lnTo>
                  <a:pt x="98226" y="285750"/>
                </a:lnTo>
                <a:lnTo>
                  <a:pt x="9822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045648" y="3804046"/>
            <a:ext cx="473274" cy="223244"/>
          </a:xfrm>
          <a:custGeom>
            <a:avLst/>
            <a:gdLst/>
            <a:ahLst/>
            <a:cxnLst/>
            <a:rect l="0" t="0" r="0" b="0"/>
            <a:pathLst>
              <a:path w="473274" h="223244">
                <a:moveTo>
                  <a:pt x="0" y="71438"/>
                </a:moveTo>
                <a:lnTo>
                  <a:pt x="0" y="71438"/>
                </a:lnTo>
                <a:lnTo>
                  <a:pt x="8930" y="62508"/>
                </a:lnTo>
                <a:lnTo>
                  <a:pt x="8930" y="53579"/>
                </a:lnTo>
                <a:lnTo>
                  <a:pt x="17860" y="53579"/>
                </a:lnTo>
                <a:lnTo>
                  <a:pt x="17860" y="62508"/>
                </a:lnTo>
                <a:lnTo>
                  <a:pt x="17860" y="80368"/>
                </a:lnTo>
                <a:lnTo>
                  <a:pt x="26790" y="98227"/>
                </a:lnTo>
                <a:lnTo>
                  <a:pt x="26790" y="125016"/>
                </a:lnTo>
                <a:lnTo>
                  <a:pt x="35719" y="151805"/>
                </a:lnTo>
                <a:lnTo>
                  <a:pt x="44649" y="178594"/>
                </a:lnTo>
                <a:lnTo>
                  <a:pt x="53579" y="205383"/>
                </a:lnTo>
                <a:lnTo>
                  <a:pt x="62508" y="214313"/>
                </a:lnTo>
                <a:lnTo>
                  <a:pt x="71438" y="214313"/>
                </a:lnTo>
                <a:lnTo>
                  <a:pt x="80368" y="205383"/>
                </a:lnTo>
                <a:lnTo>
                  <a:pt x="89297" y="187524"/>
                </a:lnTo>
                <a:lnTo>
                  <a:pt x="98227" y="151805"/>
                </a:lnTo>
                <a:lnTo>
                  <a:pt x="107157" y="116086"/>
                </a:lnTo>
                <a:lnTo>
                  <a:pt x="107157" y="80368"/>
                </a:lnTo>
                <a:lnTo>
                  <a:pt x="116086" y="44649"/>
                </a:lnTo>
                <a:lnTo>
                  <a:pt x="125016" y="26790"/>
                </a:lnTo>
                <a:lnTo>
                  <a:pt x="125016" y="35719"/>
                </a:lnTo>
                <a:lnTo>
                  <a:pt x="133946" y="53579"/>
                </a:lnTo>
                <a:lnTo>
                  <a:pt x="142875" y="89297"/>
                </a:lnTo>
                <a:lnTo>
                  <a:pt x="142875" y="133946"/>
                </a:lnTo>
                <a:lnTo>
                  <a:pt x="151804" y="169665"/>
                </a:lnTo>
                <a:lnTo>
                  <a:pt x="169664" y="196454"/>
                </a:lnTo>
                <a:lnTo>
                  <a:pt x="178593" y="214313"/>
                </a:lnTo>
                <a:lnTo>
                  <a:pt x="196453" y="223243"/>
                </a:lnTo>
                <a:lnTo>
                  <a:pt x="214312" y="214313"/>
                </a:lnTo>
                <a:lnTo>
                  <a:pt x="232172" y="196454"/>
                </a:lnTo>
                <a:lnTo>
                  <a:pt x="241101" y="169665"/>
                </a:lnTo>
                <a:lnTo>
                  <a:pt x="250031" y="142875"/>
                </a:lnTo>
                <a:lnTo>
                  <a:pt x="250031" y="107157"/>
                </a:lnTo>
                <a:lnTo>
                  <a:pt x="250031" y="71438"/>
                </a:lnTo>
                <a:lnTo>
                  <a:pt x="241101" y="44649"/>
                </a:lnTo>
                <a:lnTo>
                  <a:pt x="241101" y="44649"/>
                </a:lnTo>
                <a:lnTo>
                  <a:pt x="232172" y="53579"/>
                </a:lnTo>
                <a:lnTo>
                  <a:pt x="232172" y="71438"/>
                </a:lnTo>
                <a:lnTo>
                  <a:pt x="232172" y="98227"/>
                </a:lnTo>
                <a:lnTo>
                  <a:pt x="241101" y="125016"/>
                </a:lnTo>
                <a:lnTo>
                  <a:pt x="250031" y="142875"/>
                </a:lnTo>
                <a:lnTo>
                  <a:pt x="258961" y="160735"/>
                </a:lnTo>
                <a:lnTo>
                  <a:pt x="276820" y="169665"/>
                </a:lnTo>
                <a:lnTo>
                  <a:pt x="285750" y="169665"/>
                </a:lnTo>
                <a:lnTo>
                  <a:pt x="294679" y="160735"/>
                </a:lnTo>
                <a:lnTo>
                  <a:pt x="303609" y="142875"/>
                </a:lnTo>
                <a:lnTo>
                  <a:pt x="303609" y="125016"/>
                </a:lnTo>
                <a:lnTo>
                  <a:pt x="294679" y="98227"/>
                </a:lnTo>
                <a:lnTo>
                  <a:pt x="285750" y="80368"/>
                </a:lnTo>
                <a:lnTo>
                  <a:pt x="267890" y="53579"/>
                </a:lnTo>
                <a:lnTo>
                  <a:pt x="258961" y="35719"/>
                </a:lnTo>
                <a:lnTo>
                  <a:pt x="241101" y="35719"/>
                </a:lnTo>
                <a:lnTo>
                  <a:pt x="232172" y="44649"/>
                </a:lnTo>
                <a:lnTo>
                  <a:pt x="232172" y="62508"/>
                </a:lnTo>
                <a:lnTo>
                  <a:pt x="241101" y="80368"/>
                </a:lnTo>
                <a:lnTo>
                  <a:pt x="241101" y="98227"/>
                </a:lnTo>
                <a:lnTo>
                  <a:pt x="258961" y="107157"/>
                </a:lnTo>
                <a:lnTo>
                  <a:pt x="267890" y="116086"/>
                </a:lnTo>
                <a:lnTo>
                  <a:pt x="285750" y="116086"/>
                </a:lnTo>
                <a:lnTo>
                  <a:pt x="303609" y="107157"/>
                </a:lnTo>
                <a:lnTo>
                  <a:pt x="321468" y="89297"/>
                </a:lnTo>
                <a:lnTo>
                  <a:pt x="330398" y="80368"/>
                </a:lnTo>
                <a:lnTo>
                  <a:pt x="339328" y="62508"/>
                </a:lnTo>
                <a:lnTo>
                  <a:pt x="348257" y="44649"/>
                </a:lnTo>
                <a:lnTo>
                  <a:pt x="357187" y="44649"/>
                </a:lnTo>
                <a:lnTo>
                  <a:pt x="357187" y="53579"/>
                </a:lnTo>
                <a:lnTo>
                  <a:pt x="366117" y="62508"/>
                </a:lnTo>
                <a:lnTo>
                  <a:pt x="357187" y="80368"/>
                </a:lnTo>
                <a:lnTo>
                  <a:pt x="357187" y="98227"/>
                </a:lnTo>
                <a:lnTo>
                  <a:pt x="357187" y="107157"/>
                </a:lnTo>
                <a:lnTo>
                  <a:pt x="366117" y="125016"/>
                </a:lnTo>
                <a:lnTo>
                  <a:pt x="366117" y="133946"/>
                </a:lnTo>
                <a:lnTo>
                  <a:pt x="375047" y="142875"/>
                </a:lnTo>
                <a:lnTo>
                  <a:pt x="375047" y="142875"/>
                </a:lnTo>
                <a:lnTo>
                  <a:pt x="383976" y="133946"/>
                </a:lnTo>
                <a:lnTo>
                  <a:pt x="401836" y="107157"/>
                </a:lnTo>
                <a:lnTo>
                  <a:pt x="410765" y="89297"/>
                </a:lnTo>
                <a:lnTo>
                  <a:pt x="419695" y="62508"/>
                </a:lnTo>
                <a:lnTo>
                  <a:pt x="419695" y="35719"/>
                </a:lnTo>
                <a:lnTo>
                  <a:pt x="428625" y="17860"/>
                </a:lnTo>
                <a:lnTo>
                  <a:pt x="428625" y="893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37554" y="8930"/>
                </a:lnTo>
                <a:lnTo>
                  <a:pt x="455414" y="17860"/>
                </a:lnTo>
                <a:lnTo>
                  <a:pt x="473273" y="26790"/>
                </a:lnTo>
                <a:lnTo>
                  <a:pt x="473273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8251030" y="4125515"/>
            <a:ext cx="169666" cy="241103"/>
          </a:xfrm>
          <a:custGeom>
            <a:avLst/>
            <a:gdLst/>
            <a:ahLst/>
            <a:cxnLst/>
            <a:rect l="0" t="0" r="0" b="0"/>
            <a:pathLst>
              <a:path w="169666" h="241103">
                <a:moveTo>
                  <a:pt x="1786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33946"/>
                </a:lnTo>
                <a:lnTo>
                  <a:pt x="17860" y="151805"/>
                </a:lnTo>
                <a:lnTo>
                  <a:pt x="26790" y="169664"/>
                </a:lnTo>
                <a:lnTo>
                  <a:pt x="26790" y="178594"/>
                </a:lnTo>
                <a:lnTo>
                  <a:pt x="26790" y="187524"/>
                </a:lnTo>
                <a:lnTo>
                  <a:pt x="26790" y="187524"/>
                </a:lnTo>
                <a:lnTo>
                  <a:pt x="35719" y="187524"/>
                </a:lnTo>
                <a:lnTo>
                  <a:pt x="35719" y="178594"/>
                </a:lnTo>
                <a:lnTo>
                  <a:pt x="35719" y="160735"/>
                </a:lnTo>
                <a:lnTo>
                  <a:pt x="53579" y="142875"/>
                </a:lnTo>
                <a:lnTo>
                  <a:pt x="71438" y="125016"/>
                </a:lnTo>
                <a:lnTo>
                  <a:pt x="89297" y="107156"/>
                </a:lnTo>
                <a:lnTo>
                  <a:pt x="107157" y="107156"/>
                </a:lnTo>
                <a:lnTo>
                  <a:pt x="125016" y="107156"/>
                </a:lnTo>
                <a:lnTo>
                  <a:pt x="133946" y="125016"/>
                </a:lnTo>
                <a:lnTo>
                  <a:pt x="133946" y="142875"/>
                </a:lnTo>
                <a:lnTo>
                  <a:pt x="125016" y="169664"/>
                </a:lnTo>
                <a:lnTo>
                  <a:pt x="116086" y="196453"/>
                </a:lnTo>
                <a:lnTo>
                  <a:pt x="89297" y="223242"/>
                </a:lnTo>
                <a:lnTo>
                  <a:pt x="71438" y="241102"/>
                </a:lnTo>
                <a:lnTo>
                  <a:pt x="62508" y="241102"/>
                </a:lnTo>
                <a:lnTo>
                  <a:pt x="53579" y="241102"/>
                </a:lnTo>
                <a:lnTo>
                  <a:pt x="53579" y="214313"/>
                </a:lnTo>
                <a:lnTo>
                  <a:pt x="62508" y="187524"/>
                </a:lnTo>
                <a:lnTo>
                  <a:pt x="80368" y="151805"/>
                </a:lnTo>
                <a:lnTo>
                  <a:pt x="107157" y="116086"/>
                </a:lnTo>
                <a:lnTo>
                  <a:pt x="125016" y="80367"/>
                </a:lnTo>
                <a:lnTo>
                  <a:pt x="142875" y="44649"/>
                </a:lnTo>
                <a:lnTo>
                  <a:pt x="160735" y="17860"/>
                </a:lnTo>
                <a:lnTo>
                  <a:pt x="169665" y="0"/>
                </a:lnTo>
                <a:lnTo>
                  <a:pt x="1696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295679" y="4089796"/>
            <a:ext cx="232173" cy="312541"/>
          </a:xfrm>
          <a:custGeom>
            <a:avLst/>
            <a:gdLst/>
            <a:ahLst/>
            <a:cxnLst/>
            <a:rect l="0" t="0" r="0" b="0"/>
            <a:pathLst>
              <a:path w="232173" h="312541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51805" y="26790"/>
                </a:lnTo>
                <a:lnTo>
                  <a:pt x="151805" y="53579"/>
                </a:lnTo>
                <a:lnTo>
                  <a:pt x="160734" y="80368"/>
                </a:lnTo>
                <a:lnTo>
                  <a:pt x="160734" y="107157"/>
                </a:lnTo>
                <a:lnTo>
                  <a:pt x="160734" y="133946"/>
                </a:lnTo>
                <a:lnTo>
                  <a:pt x="160734" y="151805"/>
                </a:lnTo>
                <a:lnTo>
                  <a:pt x="169664" y="169665"/>
                </a:lnTo>
                <a:lnTo>
                  <a:pt x="178594" y="178594"/>
                </a:lnTo>
                <a:lnTo>
                  <a:pt x="196453" y="178594"/>
                </a:lnTo>
                <a:lnTo>
                  <a:pt x="205383" y="178594"/>
                </a:lnTo>
                <a:lnTo>
                  <a:pt x="214312" y="178594"/>
                </a:lnTo>
                <a:lnTo>
                  <a:pt x="223242" y="178594"/>
                </a:lnTo>
                <a:lnTo>
                  <a:pt x="232172" y="196454"/>
                </a:lnTo>
                <a:lnTo>
                  <a:pt x="223242" y="214313"/>
                </a:lnTo>
                <a:lnTo>
                  <a:pt x="205383" y="232172"/>
                </a:lnTo>
                <a:lnTo>
                  <a:pt x="187523" y="258961"/>
                </a:lnTo>
                <a:lnTo>
                  <a:pt x="169664" y="276821"/>
                </a:lnTo>
                <a:lnTo>
                  <a:pt x="142875" y="294680"/>
                </a:lnTo>
                <a:lnTo>
                  <a:pt x="125016" y="303610"/>
                </a:lnTo>
                <a:lnTo>
                  <a:pt x="116086" y="312540"/>
                </a:lnTo>
                <a:lnTo>
                  <a:pt x="107156" y="303610"/>
                </a:lnTo>
                <a:lnTo>
                  <a:pt x="89297" y="285750"/>
                </a:lnTo>
                <a:lnTo>
                  <a:pt x="80367" y="258961"/>
                </a:lnTo>
                <a:lnTo>
                  <a:pt x="62508" y="232172"/>
                </a:lnTo>
                <a:lnTo>
                  <a:pt x="44648" y="196454"/>
                </a:lnTo>
                <a:lnTo>
                  <a:pt x="26789" y="16073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170664" y="4098726"/>
            <a:ext cx="285750" cy="392907"/>
          </a:xfrm>
          <a:custGeom>
            <a:avLst/>
            <a:gdLst/>
            <a:ahLst/>
            <a:cxnLst/>
            <a:rect l="0" t="0" r="0" b="0"/>
            <a:pathLst>
              <a:path w="285750" h="392907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26788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205383"/>
                </a:lnTo>
                <a:lnTo>
                  <a:pt x="17859" y="214313"/>
                </a:lnTo>
                <a:lnTo>
                  <a:pt x="17859" y="232172"/>
                </a:lnTo>
                <a:lnTo>
                  <a:pt x="26788" y="241102"/>
                </a:lnTo>
                <a:lnTo>
                  <a:pt x="35718" y="250031"/>
                </a:lnTo>
                <a:lnTo>
                  <a:pt x="44648" y="267891"/>
                </a:lnTo>
                <a:lnTo>
                  <a:pt x="53577" y="285750"/>
                </a:lnTo>
                <a:lnTo>
                  <a:pt x="62507" y="312539"/>
                </a:lnTo>
                <a:lnTo>
                  <a:pt x="71437" y="339328"/>
                </a:lnTo>
                <a:lnTo>
                  <a:pt x="71437" y="357188"/>
                </a:lnTo>
                <a:lnTo>
                  <a:pt x="80366" y="383977"/>
                </a:lnTo>
                <a:lnTo>
                  <a:pt x="80366" y="392906"/>
                </a:lnTo>
                <a:lnTo>
                  <a:pt x="98226" y="392906"/>
                </a:lnTo>
                <a:lnTo>
                  <a:pt x="116085" y="375047"/>
                </a:lnTo>
                <a:lnTo>
                  <a:pt x="142874" y="339328"/>
                </a:lnTo>
                <a:lnTo>
                  <a:pt x="178593" y="303610"/>
                </a:lnTo>
                <a:lnTo>
                  <a:pt x="214312" y="250031"/>
                </a:lnTo>
                <a:lnTo>
                  <a:pt x="250031" y="205383"/>
                </a:lnTo>
                <a:lnTo>
                  <a:pt x="285749" y="169664"/>
                </a:lnTo>
                <a:lnTo>
                  <a:pt x="28574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8545710" y="4036218"/>
            <a:ext cx="214314" cy="98228"/>
          </a:xfrm>
          <a:custGeom>
            <a:avLst/>
            <a:gdLst/>
            <a:ahLst/>
            <a:cxnLst/>
            <a:rect l="0" t="0" r="0" b="0"/>
            <a:pathLst>
              <a:path w="214314" h="98228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26789" y="17860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17860" y="89297"/>
                </a:lnTo>
                <a:lnTo>
                  <a:pt x="35719" y="98227"/>
                </a:lnTo>
                <a:lnTo>
                  <a:pt x="71438" y="98227"/>
                </a:lnTo>
                <a:lnTo>
                  <a:pt x="107156" y="89297"/>
                </a:lnTo>
                <a:lnTo>
                  <a:pt x="142875" y="80368"/>
                </a:lnTo>
                <a:lnTo>
                  <a:pt x="169664" y="71438"/>
                </a:lnTo>
                <a:lnTo>
                  <a:pt x="187524" y="62508"/>
                </a:lnTo>
                <a:lnTo>
                  <a:pt x="205383" y="53578"/>
                </a:lnTo>
                <a:lnTo>
                  <a:pt x="214313" y="44649"/>
                </a:lnTo>
                <a:lnTo>
                  <a:pt x="214313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8733234" y="3866554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44648" y="0"/>
                </a:moveTo>
                <a:lnTo>
                  <a:pt x="4464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80367"/>
                </a:lnTo>
                <a:lnTo>
                  <a:pt x="53578" y="80367"/>
                </a:lnTo>
                <a:lnTo>
                  <a:pt x="62507" y="80367"/>
                </a:lnTo>
                <a:lnTo>
                  <a:pt x="71437" y="80367"/>
                </a:lnTo>
                <a:lnTo>
                  <a:pt x="80367" y="80367"/>
                </a:lnTo>
                <a:lnTo>
                  <a:pt x="98226" y="89297"/>
                </a:lnTo>
                <a:lnTo>
                  <a:pt x="116086" y="98227"/>
                </a:lnTo>
                <a:lnTo>
                  <a:pt x="125015" y="116086"/>
                </a:lnTo>
                <a:lnTo>
                  <a:pt x="116086" y="133946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16086" y="205383"/>
                </a:lnTo>
                <a:lnTo>
                  <a:pt x="125015" y="214313"/>
                </a:lnTo>
                <a:lnTo>
                  <a:pt x="133945" y="214313"/>
                </a:lnTo>
                <a:lnTo>
                  <a:pt x="142875" y="223242"/>
                </a:lnTo>
                <a:lnTo>
                  <a:pt x="151804" y="223242"/>
                </a:lnTo>
                <a:lnTo>
                  <a:pt x="160734" y="223242"/>
                </a:lnTo>
                <a:lnTo>
                  <a:pt x="169664" y="214313"/>
                </a:lnTo>
                <a:lnTo>
                  <a:pt x="178593" y="214313"/>
                </a:lnTo>
                <a:lnTo>
                  <a:pt x="187523" y="214313"/>
                </a:lnTo>
                <a:lnTo>
                  <a:pt x="196453" y="205383"/>
                </a:lnTo>
                <a:lnTo>
                  <a:pt x="196453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8938616" y="3902273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8"/>
                </a:lnTo>
                <a:lnTo>
                  <a:pt x="35719" y="62508"/>
                </a:lnTo>
                <a:lnTo>
                  <a:pt x="53579" y="6250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71438" y="80367"/>
                </a:lnTo>
                <a:lnTo>
                  <a:pt x="80368" y="80367"/>
                </a:lnTo>
                <a:lnTo>
                  <a:pt x="80368" y="89297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8947546" y="3795117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6" y="89297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9664" y="223242"/>
                </a:lnTo>
                <a:lnTo>
                  <a:pt x="160734" y="223242"/>
                </a:lnTo>
                <a:lnTo>
                  <a:pt x="160734" y="232172"/>
                </a:lnTo>
                <a:lnTo>
                  <a:pt x="151805" y="232172"/>
                </a:lnTo>
                <a:lnTo>
                  <a:pt x="151805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063383" y="3991570"/>
            <a:ext cx="267891" cy="71438"/>
          </a:xfrm>
          <a:custGeom>
            <a:avLst/>
            <a:gdLst/>
            <a:ahLst/>
            <a:cxnLst/>
            <a:rect l="0" t="0" r="0" b="0"/>
            <a:pathLst>
              <a:path w="267891" h="7143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26789" y="62508"/>
                </a:lnTo>
                <a:lnTo>
                  <a:pt x="53578" y="53578"/>
                </a:lnTo>
                <a:lnTo>
                  <a:pt x="89297" y="44648"/>
                </a:lnTo>
                <a:lnTo>
                  <a:pt x="125015" y="26789"/>
                </a:lnTo>
                <a:lnTo>
                  <a:pt x="169664" y="8930"/>
                </a:lnTo>
                <a:lnTo>
                  <a:pt x="205383" y="0"/>
                </a:lnTo>
                <a:lnTo>
                  <a:pt x="232172" y="0"/>
                </a:lnTo>
                <a:lnTo>
                  <a:pt x="250031" y="8930"/>
                </a:lnTo>
                <a:lnTo>
                  <a:pt x="267890" y="26789"/>
                </a:lnTo>
                <a:lnTo>
                  <a:pt x="26789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8554640" y="4170164"/>
            <a:ext cx="133946" cy="26790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0" y="26789"/>
                </a:moveTo>
                <a:lnTo>
                  <a:pt x="8930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8929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152555" y="142875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8929" y="2678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53578"/>
                </a:lnTo>
                <a:lnTo>
                  <a:pt x="17859" y="98227"/>
                </a:lnTo>
                <a:lnTo>
                  <a:pt x="17859" y="133945"/>
                </a:lnTo>
                <a:lnTo>
                  <a:pt x="26789" y="160734"/>
                </a:lnTo>
                <a:lnTo>
                  <a:pt x="35718" y="178594"/>
                </a:lnTo>
                <a:lnTo>
                  <a:pt x="44648" y="187523"/>
                </a:lnTo>
                <a:lnTo>
                  <a:pt x="62508" y="187523"/>
                </a:lnTo>
                <a:lnTo>
                  <a:pt x="80367" y="178594"/>
                </a:lnTo>
                <a:lnTo>
                  <a:pt x="89297" y="178594"/>
                </a:lnTo>
                <a:lnTo>
                  <a:pt x="107156" y="169664"/>
                </a:lnTo>
                <a:lnTo>
                  <a:pt x="125015" y="169664"/>
                </a:lnTo>
                <a:lnTo>
                  <a:pt x="142875" y="160734"/>
                </a:lnTo>
                <a:lnTo>
                  <a:pt x="160734" y="151805"/>
                </a:lnTo>
                <a:lnTo>
                  <a:pt x="160734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322219" y="116086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44648" y="116086"/>
                </a:moveTo>
                <a:lnTo>
                  <a:pt x="44648" y="107156"/>
                </a:lnTo>
                <a:lnTo>
                  <a:pt x="44648" y="107156"/>
                </a:lnTo>
                <a:lnTo>
                  <a:pt x="44648" y="98226"/>
                </a:lnTo>
                <a:lnTo>
                  <a:pt x="44648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8929" y="187523"/>
                </a:lnTo>
                <a:lnTo>
                  <a:pt x="8929" y="196453"/>
                </a:lnTo>
                <a:lnTo>
                  <a:pt x="17859" y="187523"/>
                </a:lnTo>
                <a:lnTo>
                  <a:pt x="17859" y="187523"/>
                </a:lnTo>
                <a:lnTo>
                  <a:pt x="26789" y="178594"/>
                </a:lnTo>
                <a:lnTo>
                  <a:pt x="35719" y="169664"/>
                </a:lnTo>
                <a:lnTo>
                  <a:pt x="35719" y="160734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53578" y="160734"/>
                </a:lnTo>
                <a:lnTo>
                  <a:pt x="53578" y="178594"/>
                </a:lnTo>
                <a:lnTo>
                  <a:pt x="62508" y="187523"/>
                </a:lnTo>
                <a:lnTo>
                  <a:pt x="62508" y="187523"/>
                </a:lnTo>
                <a:lnTo>
                  <a:pt x="71437" y="196453"/>
                </a:lnTo>
                <a:lnTo>
                  <a:pt x="71437" y="196453"/>
                </a:lnTo>
                <a:lnTo>
                  <a:pt x="80367" y="196453"/>
                </a:lnTo>
                <a:lnTo>
                  <a:pt x="89297" y="178594"/>
                </a:lnTo>
                <a:lnTo>
                  <a:pt x="98226" y="160734"/>
                </a:lnTo>
                <a:lnTo>
                  <a:pt x="107156" y="133945"/>
                </a:lnTo>
                <a:lnTo>
                  <a:pt x="107156" y="116086"/>
                </a:lnTo>
                <a:lnTo>
                  <a:pt x="107156" y="98226"/>
                </a:lnTo>
                <a:lnTo>
                  <a:pt x="116086" y="71437"/>
                </a:lnTo>
                <a:lnTo>
                  <a:pt x="116086" y="44648"/>
                </a:lnTo>
                <a:lnTo>
                  <a:pt x="125015" y="17859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26789"/>
                </a:lnTo>
                <a:lnTo>
                  <a:pt x="125015" y="53578"/>
                </a:lnTo>
                <a:lnTo>
                  <a:pt x="125015" y="71437"/>
                </a:lnTo>
                <a:lnTo>
                  <a:pt x="133945" y="98226"/>
                </a:lnTo>
                <a:lnTo>
                  <a:pt x="133945" y="116086"/>
                </a:lnTo>
                <a:lnTo>
                  <a:pt x="142875" y="133945"/>
                </a:lnTo>
                <a:lnTo>
                  <a:pt x="151804" y="142875"/>
                </a:lnTo>
                <a:lnTo>
                  <a:pt x="169664" y="142875"/>
                </a:lnTo>
                <a:lnTo>
                  <a:pt x="178594" y="133945"/>
                </a:lnTo>
                <a:lnTo>
                  <a:pt x="187523" y="125016"/>
                </a:lnTo>
                <a:lnTo>
                  <a:pt x="187523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527602" y="53578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29" y="98227"/>
                </a:lnTo>
                <a:lnTo>
                  <a:pt x="17859" y="125016"/>
                </a:lnTo>
                <a:lnTo>
                  <a:pt x="26789" y="151805"/>
                </a:lnTo>
                <a:lnTo>
                  <a:pt x="35718" y="169664"/>
                </a:lnTo>
                <a:lnTo>
                  <a:pt x="44648" y="187524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384727" y="160734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17859" y="26789"/>
                </a:move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17860"/>
                </a:lnTo>
                <a:lnTo>
                  <a:pt x="8036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616898" y="169664"/>
            <a:ext cx="26791" cy="98228"/>
          </a:xfrm>
          <a:custGeom>
            <a:avLst/>
            <a:gdLst/>
            <a:ahLst/>
            <a:cxnLst/>
            <a:rect l="0" t="0" r="0" b="0"/>
            <a:pathLst>
              <a:path w="26791" h="98228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89297"/>
                </a:lnTo>
                <a:lnTo>
                  <a:pt x="17860" y="98227"/>
                </a:lnTo>
                <a:lnTo>
                  <a:pt x="26790" y="98227"/>
                </a:lnTo>
                <a:lnTo>
                  <a:pt x="26790" y="98227"/>
                </a:lnTo>
                <a:lnTo>
                  <a:pt x="26790" y="89297"/>
                </a:lnTo>
                <a:lnTo>
                  <a:pt x="26790" y="71438"/>
                </a:lnTo>
                <a:lnTo>
                  <a:pt x="26790" y="53578"/>
                </a:lnTo>
                <a:lnTo>
                  <a:pt x="2679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616898" y="17859"/>
            <a:ext cx="17861" cy="62509"/>
          </a:xfrm>
          <a:custGeom>
            <a:avLst/>
            <a:gdLst/>
            <a:ahLst/>
            <a:cxnLst/>
            <a:rect l="0" t="0" r="0" b="0"/>
            <a:pathLst>
              <a:path w="17861" h="62509">
                <a:moveTo>
                  <a:pt x="8930" y="62508"/>
                </a:move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732984" y="98227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17860" y="0"/>
                </a:moveTo>
                <a:lnTo>
                  <a:pt x="1786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9" y="13394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804422" y="142875"/>
            <a:ext cx="98227" cy="71438"/>
          </a:xfrm>
          <a:custGeom>
            <a:avLst/>
            <a:gdLst/>
            <a:ahLst/>
            <a:cxnLst/>
            <a:rect l="0" t="0" r="0" b="0"/>
            <a:pathLst>
              <a:path w="98227" h="71438">
                <a:moveTo>
                  <a:pt x="0" y="4464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53578"/>
                </a:lnTo>
                <a:lnTo>
                  <a:pt x="35719" y="44648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7" y="17859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7" y="71437"/>
                </a:lnTo>
                <a:lnTo>
                  <a:pt x="89297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340078" y="446484"/>
            <a:ext cx="241103" cy="276822"/>
          </a:xfrm>
          <a:custGeom>
            <a:avLst/>
            <a:gdLst/>
            <a:ahLst/>
            <a:cxnLst/>
            <a:rect l="0" t="0" r="0" b="0"/>
            <a:pathLst>
              <a:path w="241103" h="276822">
                <a:moveTo>
                  <a:pt x="26789" y="53578"/>
                </a:moveTo>
                <a:lnTo>
                  <a:pt x="26789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17860" y="107157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8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62508" y="89297"/>
                </a:lnTo>
                <a:lnTo>
                  <a:pt x="62508" y="71438"/>
                </a:lnTo>
                <a:lnTo>
                  <a:pt x="53578" y="44649"/>
                </a:lnTo>
                <a:lnTo>
                  <a:pt x="44649" y="26789"/>
                </a:lnTo>
                <a:lnTo>
                  <a:pt x="35719" y="17860"/>
                </a:lnTo>
                <a:lnTo>
                  <a:pt x="17860" y="893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17860"/>
                </a:lnTo>
                <a:lnTo>
                  <a:pt x="116086" y="35719"/>
                </a:lnTo>
                <a:lnTo>
                  <a:pt x="116086" y="62508"/>
                </a:lnTo>
                <a:lnTo>
                  <a:pt x="125016" y="98227"/>
                </a:lnTo>
                <a:lnTo>
                  <a:pt x="125016" y="142875"/>
                </a:lnTo>
                <a:lnTo>
                  <a:pt x="133945" y="178594"/>
                </a:lnTo>
                <a:lnTo>
                  <a:pt x="151805" y="214313"/>
                </a:lnTo>
                <a:lnTo>
                  <a:pt x="169664" y="241102"/>
                </a:lnTo>
                <a:lnTo>
                  <a:pt x="187524" y="258961"/>
                </a:lnTo>
                <a:lnTo>
                  <a:pt x="205383" y="276821"/>
                </a:lnTo>
                <a:lnTo>
                  <a:pt x="223242" y="267891"/>
                </a:lnTo>
                <a:lnTo>
                  <a:pt x="232172" y="258961"/>
                </a:lnTo>
                <a:lnTo>
                  <a:pt x="241102" y="241102"/>
                </a:lnTo>
                <a:lnTo>
                  <a:pt x="232172" y="214313"/>
                </a:lnTo>
                <a:lnTo>
                  <a:pt x="223242" y="187524"/>
                </a:lnTo>
                <a:lnTo>
                  <a:pt x="205383" y="160735"/>
                </a:lnTo>
                <a:lnTo>
                  <a:pt x="178594" y="142875"/>
                </a:lnTo>
                <a:lnTo>
                  <a:pt x="151805" y="133946"/>
                </a:lnTo>
                <a:lnTo>
                  <a:pt x="125016" y="14287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616898" y="419695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44649" y="26789"/>
                </a:moveTo>
                <a:lnTo>
                  <a:pt x="4464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2679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7"/>
                </a:lnTo>
                <a:lnTo>
                  <a:pt x="17860" y="116086"/>
                </a:lnTo>
                <a:lnTo>
                  <a:pt x="35719" y="125016"/>
                </a:lnTo>
                <a:lnTo>
                  <a:pt x="53579" y="116086"/>
                </a:lnTo>
                <a:lnTo>
                  <a:pt x="71438" y="116086"/>
                </a:lnTo>
                <a:lnTo>
                  <a:pt x="89297" y="98227"/>
                </a:lnTo>
                <a:lnTo>
                  <a:pt x="107157" y="80367"/>
                </a:lnTo>
                <a:lnTo>
                  <a:pt x="116086" y="62508"/>
                </a:lnTo>
                <a:lnTo>
                  <a:pt x="116086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732984" y="357187"/>
            <a:ext cx="339330" cy="196455"/>
          </a:xfrm>
          <a:custGeom>
            <a:avLst/>
            <a:gdLst/>
            <a:ahLst/>
            <a:cxnLst/>
            <a:rect l="0" t="0" r="0" b="0"/>
            <a:pathLst>
              <a:path w="339330" h="196455">
                <a:moveTo>
                  <a:pt x="8930" y="89297"/>
                </a:moveTo>
                <a:lnTo>
                  <a:pt x="893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9" y="133946"/>
                </a:lnTo>
                <a:lnTo>
                  <a:pt x="53579" y="125016"/>
                </a:lnTo>
                <a:lnTo>
                  <a:pt x="44649" y="116086"/>
                </a:lnTo>
                <a:lnTo>
                  <a:pt x="35719" y="107157"/>
                </a:lnTo>
                <a:lnTo>
                  <a:pt x="26789" y="98227"/>
                </a:lnTo>
                <a:lnTo>
                  <a:pt x="17860" y="89297"/>
                </a:lnTo>
                <a:lnTo>
                  <a:pt x="8930" y="8036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26789" y="80368"/>
                </a:lnTo>
                <a:lnTo>
                  <a:pt x="35719" y="89297"/>
                </a:lnTo>
                <a:lnTo>
                  <a:pt x="53579" y="98227"/>
                </a:lnTo>
                <a:lnTo>
                  <a:pt x="62508" y="98227"/>
                </a:lnTo>
                <a:lnTo>
                  <a:pt x="80368" y="107157"/>
                </a:lnTo>
                <a:lnTo>
                  <a:pt x="89297" y="116086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07157"/>
                </a:lnTo>
                <a:lnTo>
                  <a:pt x="107157" y="89297"/>
                </a:lnTo>
                <a:lnTo>
                  <a:pt x="107157" y="80368"/>
                </a:lnTo>
                <a:lnTo>
                  <a:pt x="107157" y="62508"/>
                </a:lnTo>
                <a:lnTo>
                  <a:pt x="107157" y="53579"/>
                </a:lnTo>
                <a:lnTo>
                  <a:pt x="107157" y="53579"/>
                </a:lnTo>
                <a:lnTo>
                  <a:pt x="116086" y="53579"/>
                </a:lnTo>
                <a:lnTo>
                  <a:pt x="116086" y="53579"/>
                </a:lnTo>
                <a:lnTo>
                  <a:pt x="125016" y="71438"/>
                </a:lnTo>
                <a:lnTo>
                  <a:pt x="125016" y="80368"/>
                </a:lnTo>
                <a:lnTo>
                  <a:pt x="125016" y="89297"/>
                </a:lnTo>
                <a:lnTo>
                  <a:pt x="125016" y="107157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42875" y="116086"/>
                </a:lnTo>
                <a:lnTo>
                  <a:pt x="151805" y="98227"/>
                </a:lnTo>
                <a:lnTo>
                  <a:pt x="160735" y="89297"/>
                </a:lnTo>
                <a:lnTo>
                  <a:pt x="160735" y="71438"/>
                </a:lnTo>
                <a:lnTo>
                  <a:pt x="169664" y="53579"/>
                </a:lnTo>
                <a:lnTo>
                  <a:pt x="178594" y="35719"/>
                </a:lnTo>
                <a:lnTo>
                  <a:pt x="178594" y="26790"/>
                </a:lnTo>
                <a:lnTo>
                  <a:pt x="187524" y="26790"/>
                </a:lnTo>
                <a:lnTo>
                  <a:pt x="187524" y="35719"/>
                </a:lnTo>
                <a:lnTo>
                  <a:pt x="187524" y="44649"/>
                </a:lnTo>
                <a:lnTo>
                  <a:pt x="187524" y="62508"/>
                </a:lnTo>
                <a:lnTo>
                  <a:pt x="187524" y="71438"/>
                </a:lnTo>
                <a:lnTo>
                  <a:pt x="187524" y="80368"/>
                </a:lnTo>
                <a:lnTo>
                  <a:pt x="196454" y="89297"/>
                </a:lnTo>
                <a:lnTo>
                  <a:pt x="205383" y="98227"/>
                </a:lnTo>
                <a:lnTo>
                  <a:pt x="205383" y="98227"/>
                </a:lnTo>
                <a:lnTo>
                  <a:pt x="214313" y="98227"/>
                </a:lnTo>
                <a:lnTo>
                  <a:pt x="223243" y="80368"/>
                </a:lnTo>
                <a:lnTo>
                  <a:pt x="232172" y="71438"/>
                </a:lnTo>
                <a:lnTo>
                  <a:pt x="232172" y="53579"/>
                </a:lnTo>
                <a:lnTo>
                  <a:pt x="241102" y="44649"/>
                </a:lnTo>
                <a:lnTo>
                  <a:pt x="241102" y="35719"/>
                </a:lnTo>
                <a:lnTo>
                  <a:pt x="241102" y="26790"/>
                </a:lnTo>
                <a:lnTo>
                  <a:pt x="241102" y="35719"/>
                </a:lnTo>
                <a:lnTo>
                  <a:pt x="241102" y="44649"/>
                </a:lnTo>
                <a:lnTo>
                  <a:pt x="241102" y="62508"/>
                </a:lnTo>
                <a:lnTo>
                  <a:pt x="241102" y="80368"/>
                </a:lnTo>
                <a:lnTo>
                  <a:pt x="250032" y="107157"/>
                </a:lnTo>
                <a:lnTo>
                  <a:pt x="258961" y="133946"/>
                </a:lnTo>
                <a:lnTo>
                  <a:pt x="276821" y="151805"/>
                </a:lnTo>
                <a:lnTo>
                  <a:pt x="285750" y="178594"/>
                </a:lnTo>
                <a:lnTo>
                  <a:pt x="285750" y="187524"/>
                </a:lnTo>
                <a:lnTo>
                  <a:pt x="285750" y="196454"/>
                </a:lnTo>
                <a:lnTo>
                  <a:pt x="285750" y="196454"/>
                </a:lnTo>
                <a:lnTo>
                  <a:pt x="285750" y="187524"/>
                </a:lnTo>
                <a:lnTo>
                  <a:pt x="276821" y="169665"/>
                </a:lnTo>
                <a:lnTo>
                  <a:pt x="258961" y="142875"/>
                </a:lnTo>
                <a:lnTo>
                  <a:pt x="250032" y="116086"/>
                </a:lnTo>
                <a:lnTo>
                  <a:pt x="241102" y="80368"/>
                </a:lnTo>
                <a:lnTo>
                  <a:pt x="241102" y="53579"/>
                </a:lnTo>
                <a:lnTo>
                  <a:pt x="241102" y="35719"/>
                </a:lnTo>
                <a:lnTo>
                  <a:pt x="241102" y="17860"/>
                </a:lnTo>
                <a:lnTo>
                  <a:pt x="258961" y="8930"/>
                </a:lnTo>
                <a:lnTo>
                  <a:pt x="276821" y="0"/>
                </a:lnTo>
                <a:lnTo>
                  <a:pt x="294680" y="0"/>
                </a:lnTo>
                <a:lnTo>
                  <a:pt x="312539" y="8930"/>
                </a:lnTo>
                <a:lnTo>
                  <a:pt x="330399" y="8930"/>
                </a:lnTo>
                <a:lnTo>
                  <a:pt x="330399" y="17860"/>
                </a:lnTo>
                <a:lnTo>
                  <a:pt x="339329" y="26790"/>
                </a:lnTo>
                <a:lnTo>
                  <a:pt x="330399" y="44649"/>
                </a:lnTo>
                <a:lnTo>
                  <a:pt x="321469" y="53579"/>
                </a:lnTo>
                <a:lnTo>
                  <a:pt x="312539" y="62508"/>
                </a:lnTo>
                <a:lnTo>
                  <a:pt x="303610" y="71438"/>
                </a:lnTo>
                <a:lnTo>
                  <a:pt x="303610" y="62508"/>
                </a:lnTo>
                <a:lnTo>
                  <a:pt x="303610" y="53579"/>
                </a:lnTo>
                <a:lnTo>
                  <a:pt x="303610" y="535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143750" y="375047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527727" y="1464469"/>
            <a:ext cx="357188" cy="116086"/>
          </a:xfrm>
          <a:custGeom>
            <a:avLst/>
            <a:gdLst/>
            <a:ahLst/>
            <a:cxnLst/>
            <a:rect l="0" t="0" r="0" b="0"/>
            <a:pathLst>
              <a:path w="357188" h="116086">
                <a:moveTo>
                  <a:pt x="0" y="116085"/>
                </a:moveTo>
                <a:lnTo>
                  <a:pt x="0" y="116085"/>
                </a:lnTo>
                <a:lnTo>
                  <a:pt x="0" y="116085"/>
                </a:lnTo>
                <a:lnTo>
                  <a:pt x="8929" y="116085"/>
                </a:lnTo>
                <a:lnTo>
                  <a:pt x="17859" y="116085"/>
                </a:lnTo>
                <a:lnTo>
                  <a:pt x="35718" y="107156"/>
                </a:lnTo>
                <a:lnTo>
                  <a:pt x="71437" y="98226"/>
                </a:lnTo>
                <a:lnTo>
                  <a:pt x="116086" y="89296"/>
                </a:lnTo>
                <a:lnTo>
                  <a:pt x="169664" y="80367"/>
                </a:lnTo>
                <a:lnTo>
                  <a:pt x="223242" y="62507"/>
                </a:lnTo>
                <a:lnTo>
                  <a:pt x="276820" y="44648"/>
                </a:lnTo>
                <a:lnTo>
                  <a:pt x="321468" y="35718"/>
                </a:lnTo>
                <a:lnTo>
                  <a:pt x="339328" y="17859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706445" y="901898"/>
            <a:ext cx="392907" cy="62509"/>
          </a:xfrm>
          <a:custGeom>
            <a:avLst/>
            <a:gdLst/>
            <a:ahLst/>
            <a:cxnLst/>
            <a:rect l="0" t="0" r="0" b="0"/>
            <a:pathLst>
              <a:path w="392907" h="62509">
                <a:moveTo>
                  <a:pt x="0" y="62508"/>
                </a:moveTo>
                <a:lnTo>
                  <a:pt x="8929" y="62508"/>
                </a:lnTo>
                <a:lnTo>
                  <a:pt x="26789" y="53578"/>
                </a:lnTo>
                <a:lnTo>
                  <a:pt x="44648" y="44649"/>
                </a:lnTo>
                <a:lnTo>
                  <a:pt x="71437" y="35719"/>
                </a:lnTo>
                <a:lnTo>
                  <a:pt x="107156" y="35719"/>
                </a:lnTo>
                <a:lnTo>
                  <a:pt x="133945" y="26789"/>
                </a:lnTo>
                <a:lnTo>
                  <a:pt x="178593" y="17860"/>
                </a:lnTo>
                <a:lnTo>
                  <a:pt x="241101" y="8930"/>
                </a:lnTo>
                <a:lnTo>
                  <a:pt x="294679" y="8930"/>
                </a:lnTo>
                <a:lnTo>
                  <a:pt x="348257" y="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relation R ⊆ A × A is:</a:t>
            </a:r>
          </a:p>
          <a:p>
            <a:pPr lvl="1"/>
            <a:r>
              <a:rPr lang="en-US" dirty="0"/>
              <a:t>Reflexive </a:t>
            </a:r>
            <a:r>
              <a:rPr lang="en-US" dirty="0" err="1"/>
              <a:t>iff</a:t>
            </a:r>
            <a:r>
              <a:rPr lang="en-US" dirty="0"/>
              <a:t> for all a ∈ A, &lt;a, a&gt; ∈ R</a:t>
            </a:r>
          </a:p>
          <a:p>
            <a:pPr lvl="1"/>
            <a:r>
              <a:rPr lang="en-US" dirty="0"/>
              <a:t>Symmetric </a:t>
            </a:r>
            <a:r>
              <a:rPr lang="en-US" dirty="0" err="1"/>
              <a:t>iff</a:t>
            </a:r>
            <a:r>
              <a:rPr lang="en-US" dirty="0"/>
              <a:t> &lt;a, b&gt; ∈ R ⇒ &lt;b, a&gt; ∈ R</a:t>
            </a:r>
          </a:p>
          <a:p>
            <a:pPr lvl="1"/>
            <a:r>
              <a:rPr lang="en-US" dirty="0" err="1"/>
              <a:t>Antisymmetric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&lt;a, b&gt;, &lt;b, a&gt; ∈ R ⇒ a = b</a:t>
            </a:r>
          </a:p>
          <a:p>
            <a:pPr lvl="1"/>
            <a:r>
              <a:rPr lang="en-US" dirty="0"/>
              <a:t>Transitive </a:t>
            </a:r>
            <a:r>
              <a:rPr lang="en-US" dirty="0" err="1"/>
              <a:t>iff</a:t>
            </a:r>
            <a:r>
              <a:rPr lang="en-US" dirty="0"/>
              <a:t> &lt;a, b&gt;, &lt;b, c&gt; ∈ R ⇒ &lt;a, c&gt; ∈ </a:t>
            </a:r>
            <a:r>
              <a:rPr lang="en-US" dirty="0" smtClean="0"/>
              <a:t>R</a:t>
            </a:r>
          </a:p>
          <a:p>
            <a:r>
              <a:rPr lang="en-US" dirty="0" smtClean="0"/>
              <a:t>Ordering relation is reflexive, </a:t>
            </a:r>
            <a:r>
              <a:rPr lang="en-US" dirty="0" err="1" smtClean="0"/>
              <a:t>antisymmetric</a:t>
            </a:r>
            <a:r>
              <a:rPr lang="en-US" dirty="0" smtClean="0"/>
              <a:t>, and transitive</a:t>
            </a:r>
            <a:endParaRPr lang="en-US" dirty="0"/>
          </a:p>
          <a:p>
            <a:pPr lvl="1"/>
            <a:r>
              <a:rPr lang="en-US" dirty="0" smtClean="0"/>
              <a:t>Partial order</a:t>
            </a:r>
          </a:p>
          <a:p>
            <a:pPr lvl="1"/>
            <a:r>
              <a:rPr lang="en-US" dirty="0" smtClean="0"/>
              <a:t>Common in software: predecessor, successor, ancestor…</a:t>
            </a:r>
          </a:p>
          <a:p>
            <a:pPr lvl="1"/>
            <a:endParaRPr lang="en-US" dirty="0"/>
          </a:p>
          <a:p>
            <a:r>
              <a:rPr lang="en-US" sz="2000" dirty="0"/>
              <a:t>Jorgensen, Paul C. (2011-07-16). Software Testing (Page 44). </a:t>
            </a:r>
            <a:r>
              <a:rPr lang="en-US" sz="2000" dirty="0" err="1"/>
              <a:t>Auerbach</a:t>
            </a:r>
            <a:r>
              <a:rPr lang="en-US" sz="2000" dirty="0"/>
              <a:t> Publications. Kindle Edition.</a:t>
            </a:r>
          </a:p>
        </p:txBody>
      </p:sp>
      <p:sp>
        <p:nvSpPr>
          <p:cNvPr id="4" name="Freeform 3"/>
          <p:cNvSpPr/>
          <p:nvPr/>
        </p:nvSpPr>
        <p:spPr>
          <a:xfrm>
            <a:off x="6482953" y="1634133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89297" y="44648"/>
                </a:moveTo>
                <a:lnTo>
                  <a:pt x="80367" y="44648"/>
                </a:lnTo>
                <a:lnTo>
                  <a:pt x="80367" y="35718"/>
                </a:lnTo>
                <a:lnTo>
                  <a:pt x="71438" y="26789"/>
                </a:lnTo>
                <a:lnTo>
                  <a:pt x="53578" y="17859"/>
                </a:lnTo>
                <a:lnTo>
                  <a:pt x="53578" y="8929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35718"/>
                </a:lnTo>
                <a:lnTo>
                  <a:pt x="17860" y="71437"/>
                </a:lnTo>
                <a:lnTo>
                  <a:pt x="8930" y="107156"/>
                </a:lnTo>
                <a:lnTo>
                  <a:pt x="0" y="160734"/>
                </a:lnTo>
                <a:lnTo>
                  <a:pt x="0" y="205382"/>
                </a:lnTo>
                <a:lnTo>
                  <a:pt x="8930" y="241101"/>
                </a:lnTo>
                <a:lnTo>
                  <a:pt x="8930" y="258961"/>
                </a:lnTo>
                <a:lnTo>
                  <a:pt x="26789" y="267890"/>
                </a:lnTo>
                <a:lnTo>
                  <a:pt x="44649" y="258961"/>
                </a:lnTo>
                <a:lnTo>
                  <a:pt x="62508" y="241101"/>
                </a:lnTo>
                <a:lnTo>
                  <a:pt x="80367" y="214312"/>
                </a:lnTo>
                <a:lnTo>
                  <a:pt x="89297" y="178593"/>
                </a:lnTo>
                <a:lnTo>
                  <a:pt x="98227" y="142875"/>
                </a:lnTo>
                <a:lnTo>
                  <a:pt x="98227" y="125015"/>
                </a:lnTo>
                <a:lnTo>
                  <a:pt x="89297" y="116086"/>
                </a:lnTo>
                <a:lnTo>
                  <a:pt x="89297" y="133945"/>
                </a:lnTo>
                <a:lnTo>
                  <a:pt x="80367" y="160734"/>
                </a:lnTo>
                <a:lnTo>
                  <a:pt x="80367" y="196453"/>
                </a:lnTo>
                <a:lnTo>
                  <a:pt x="80367" y="241101"/>
                </a:lnTo>
                <a:lnTo>
                  <a:pt x="89297" y="267890"/>
                </a:lnTo>
                <a:lnTo>
                  <a:pt x="107156" y="294679"/>
                </a:lnTo>
                <a:lnTo>
                  <a:pt x="125016" y="303609"/>
                </a:lnTo>
                <a:lnTo>
                  <a:pt x="151805" y="303609"/>
                </a:lnTo>
                <a:lnTo>
                  <a:pt x="169664" y="285750"/>
                </a:lnTo>
                <a:lnTo>
                  <a:pt x="169664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50844" y="1678781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80367" y="8930"/>
                </a:move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35719" y="62508"/>
                </a:lnTo>
                <a:lnTo>
                  <a:pt x="1785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17859" y="142875"/>
                </a:lnTo>
                <a:lnTo>
                  <a:pt x="44648" y="142875"/>
                </a:lnTo>
                <a:lnTo>
                  <a:pt x="80367" y="142875"/>
                </a:lnTo>
                <a:lnTo>
                  <a:pt x="116086" y="151805"/>
                </a:lnTo>
                <a:lnTo>
                  <a:pt x="151804" y="151805"/>
                </a:lnTo>
                <a:lnTo>
                  <a:pt x="178594" y="151805"/>
                </a:lnTo>
                <a:lnTo>
                  <a:pt x="205383" y="151805"/>
                </a:lnTo>
                <a:lnTo>
                  <a:pt x="20538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59773" y="1902023"/>
            <a:ext cx="169666" cy="8931"/>
          </a:xfrm>
          <a:custGeom>
            <a:avLst/>
            <a:gdLst/>
            <a:ahLst/>
            <a:cxnLst/>
            <a:rect l="0" t="0" r="0" b="0"/>
            <a:pathLst>
              <a:path w="169666" h="8931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107157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60735" y="8930"/>
                </a:lnTo>
                <a:lnTo>
                  <a:pt x="169665" y="8930"/>
                </a:lnTo>
                <a:lnTo>
                  <a:pt x="169665" y="0"/>
                </a:lnTo>
                <a:lnTo>
                  <a:pt x="1696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83016" y="1598414"/>
            <a:ext cx="151805" cy="285751"/>
          </a:xfrm>
          <a:custGeom>
            <a:avLst/>
            <a:gdLst/>
            <a:ahLst/>
            <a:cxnLst/>
            <a:rect l="0" t="0" r="0" b="0"/>
            <a:pathLst>
              <a:path w="151805" h="285751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25015"/>
                </a:lnTo>
                <a:lnTo>
                  <a:pt x="17859" y="160734"/>
                </a:lnTo>
                <a:lnTo>
                  <a:pt x="17859" y="18752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8" y="223242"/>
                </a:lnTo>
                <a:lnTo>
                  <a:pt x="44648" y="205383"/>
                </a:lnTo>
                <a:lnTo>
                  <a:pt x="62507" y="187523"/>
                </a:lnTo>
                <a:lnTo>
                  <a:pt x="89297" y="169664"/>
                </a:lnTo>
                <a:lnTo>
                  <a:pt x="107156" y="151805"/>
                </a:lnTo>
                <a:lnTo>
                  <a:pt x="133945" y="151805"/>
                </a:lnTo>
                <a:lnTo>
                  <a:pt x="151804" y="151805"/>
                </a:lnTo>
                <a:lnTo>
                  <a:pt x="151804" y="169664"/>
                </a:lnTo>
                <a:lnTo>
                  <a:pt x="151804" y="187523"/>
                </a:lnTo>
                <a:lnTo>
                  <a:pt x="142875" y="214312"/>
                </a:lnTo>
                <a:lnTo>
                  <a:pt x="116086" y="241101"/>
                </a:lnTo>
                <a:lnTo>
                  <a:pt x="98226" y="267890"/>
                </a:lnTo>
                <a:lnTo>
                  <a:pt x="80367" y="285750"/>
                </a:lnTo>
                <a:lnTo>
                  <a:pt x="62507" y="285750"/>
                </a:lnTo>
                <a:lnTo>
                  <a:pt x="62507" y="276820"/>
                </a:lnTo>
                <a:lnTo>
                  <a:pt x="71437" y="250031"/>
                </a:lnTo>
                <a:lnTo>
                  <a:pt x="98226" y="214312"/>
                </a:lnTo>
                <a:lnTo>
                  <a:pt x="9822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33047" y="1875234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44648" y="0"/>
                </a:moveTo>
                <a:lnTo>
                  <a:pt x="44648" y="8930"/>
                </a:lnTo>
                <a:lnTo>
                  <a:pt x="53578" y="17860"/>
                </a:lnTo>
                <a:lnTo>
                  <a:pt x="62508" y="35719"/>
                </a:lnTo>
                <a:lnTo>
                  <a:pt x="62508" y="53578"/>
                </a:lnTo>
                <a:lnTo>
                  <a:pt x="71437" y="89297"/>
                </a:lnTo>
                <a:lnTo>
                  <a:pt x="62508" y="116086"/>
                </a:lnTo>
                <a:lnTo>
                  <a:pt x="53578" y="133945"/>
                </a:lnTo>
                <a:lnTo>
                  <a:pt x="35719" y="151805"/>
                </a:lnTo>
                <a:lnTo>
                  <a:pt x="17859" y="142875"/>
                </a:lnTo>
                <a:lnTo>
                  <a:pt x="0" y="116086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38430" y="1526976"/>
            <a:ext cx="160735" cy="312540"/>
          </a:xfrm>
          <a:custGeom>
            <a:avLst/>
            <a:gdLst/>
            <a:ahLst/>
            <a:cxnLst/>
            <a:rect l="0" t="0" r="0" b="0"/>
            <a:pathLst>
              <a:path w="160735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80368"/>
                </a:lnTo>
                <a:lnTo>
                  <a:pt x="26789" y="125016"/>
                </a:lnTo>
                <a:lnTo>
                  <a:pt x="35718" y="160735"/>
                </a:lnTo>
                <a:lnTo>
                  <a:pt x="35718" y="196453"/>
                </a:lnTo>
                <a:lnTo>
                  <a:pt x="35718" y="223243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23243"/>
                </a:lnTo>
                <a:lnTo>
                  <a:pt x="44648" y="196453"/>
                </a:lnTo>
                <a:lnTo>
                  <a:pt x="53578" y="169664"/>
                </a:lnTo>
                <a:lnTo>
                  <a:pt x="71437" y="142875"/>
                </a:lnTo>
                <a:lnTo>
                  <a:pt x="98226" y="125016"/>
                </a:lnTo>
                <a:lnTo>
                  <a:pt x="116086" y="125016"/>
                </a:lnTo>
                <a:lnTo>
                  <a:pt x="133945" y="125016"/>
                </a:lnTo>
                <a:lnTo>
                  <a:pt x="151804" y="142875"/>
                </a:lnTo>
                <a:lnTo>
                  <a:pt x="160734" y="169664"/>
                </a:lnTo>
                <a:lnTo>
                  <a:pt x="151804" y="196453"/>
                </a:lnTo>
                <a:lnTo>
                  <a:pt x="133945" y="232172"/>
                </a:lnTo>
                <a:lnTo>
                  <a:pt x="107156" y="267891"/>
                </a:lnTo>
                <a:lnTo>
                  <a:pt x="80367" y="294680"/>
                </a:lnTo>
                <a:lnTo>
                  <a:pt x="62508" y="312539"/>
                </a:lnTo>
                <a:lnTo>
                  <a:pt x="53578" y="312539"/>
                </a:lnTo>
                <a:lnTo>
                  <a:pt x="53578" y="303610"/>
                </a:lnTo>
                <a:lnTo>
                  <a:pt x="62508" y="276821"/>
                </a:lnTo>
                <a:lnTo>
                  <a:pt x="80367" y="241102"/>
                </a:lnTo>
                <a:lnTo>
                  <a:pt x="107156" y="205383"/>
                </a:lnTo>
                <a:lnTo>
                  <a:pt x="10715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679531" y="1580554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107157" y="0"/>
                </a:move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26790"/>
                </a:lnTo>
                <a:lnTo>
                  <a:pt x="53578" y="35719"/>
                </a:lnTo>
                <a:lnTo>
                  <a:pt x="44649" y="44649"/>
                </a:lnTo>
                <a:lnTo>
                  <a:pt x="26789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0368"/>
                </a:lnTo>
                <a:lnTo>
                  <a:pt x="17860" y="89297"/>
                </a:lnTo>
                <a:lnTo>
                  <a:pt x="44649" y="89297"/>
                </a:lnTo>
                <a:lnTo>
                  <a:pt x="71438" y="98227"/>
                </a:lnTo>
                <a:lnTo>
                  <a:pt x="89297" y="98227"/>
                </a:lnTo>
                <a:lnTo>
                  <a:pt x="116086" y="98227"/>
                </a:lnTo>
                <a:lnTo>
                  <a:pt x="125016" y="107157"/>
                </a:lnTo>
                <a:lnTo>
                  <a:pt x="133946" y="107157"/>
                </a:lnTo>
                <a:lnTo>
                  <a:pt x="125016" y="116086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706320" y="1741289"/>
            <a:ext cx="107158" cy="35720"/>
          </a:xfrm>
          <a:custGeom>
            <a:avLst/>
            <a:gdLst/>
            <a:ahLst/>
            <a:cxnLst/>
            <a:rect l="0" t="0" r="0" b="0"/>
            <a:pathLst>
              <a:path w="107158" h="35720">
                <a:moveTo>
                  <a:pt x="0" y="1785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35719"/>
                </a:lnTo>
                <a:lnTo>
                  <a:pt x="80368" y="35719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7" y="1785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75984" y="1553765"/>
            <a:ext cx="223244" cy="214314"/>
          </a:xfrm>
          <a:custGeom>
            <a:avLst/>
            <a:gdLst/>
            <a:ahLst/>
            <a:cxnLst/>
            <a:rect l="0" t="0" r="0" b="0"/>
            <a:pathLst>
              <a:path w="223244" h="214314">
                <a:moveTo>
                  <a:pt x="62508" y="8930"/>
                </a:moveTo>
                <a:lnTo>
                  <a:pt x="62508" y="893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53579"/>
                </a:lnTo>
                <a:lnTo>
                  <a:pt x="8930" y="80368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9" y="169664"/>
                </a:lnTo>
                <a:lnTo>
                  <a:pt x="71438" y="151805"/>
                </a:lnTo>
                <a:lnTo>
                  <a:pt x="89297" y="133946"/>
                </a:lnTo>
                <a:lnTo>
                  <a:pt x="98227" y="107157"/>
                </a:lnTo>
                <a:lnTo>
                  <a:pt x="107157" y="80368"/>
                </a:lnTo>
                <a:lnTo>
                  <a:pt x="107157" y="71438"/>
                </a:lnTo>
                <a:lnTo>
                  <a:pt x="107157" y="71438"/>
                </a:lnTo>
                <a:lnTo>
                  <a:pt x="107157" y="80368"/>
                </a:lnTo>
                <a:lnTo>
                  <a:pt x="107157" y="98227"/>
                </a:lnTo>
                <a:lnTo>
                  <a:pt x="107157" y="125016"/>
                </a:lnTo>
                <a:lnTo>
                  <a:pt x="116086" y="151805"/>
                </a:lnTo>
                <a:lnTo>
                  <a:pt x="125016" y="178594"/>
                </a:lnTo>
                <a:lnTo>
                  <a:pt x="142875" y="196454"/>
                </a:lnTo>
                <a:lnTo>
                  <a:pt x="151805" y="214313"/>
                </a:lnTo>
                <a:lnTo>
                  <a:pt x="169664" y="214313"/>
                </a:lnTo>
                <a:lnTo>
                  <a:pt x="187524" y="214313"/>
                </a:lnTo>
                <a:lnTo>
                  <a:pt x="205383" y="196454"/>
                </a:lnTo>
                <a:lnTo>
                  <a:pt x="223243" y="178594"/>
                </a:lnTo>
                <a:lnTo>
                  <a:pt x="223243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74086" y="2178844"/>
            <a:ext cx="392907" cy="98227"/>
          </a:xfrm>
          <a:custGeom>
            <a:avLst/>
            <a:gdLst/>
            <a:ahLst/>
            <a:cxnLst/>
            <a:rect l="0" t="0" r="0" b="0"/>
            <a:pathLst>
              <a:path w="392907" h="98227">
                <a:moveTo>
                  <a:pt x="8930" y="8929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17859" y="98226"/>
                </a:lnTo>
                <a:lnTo>
                  <a:pt x="53578" y="98226"/>
                </a:lnTo>
                <a:lnTo>
                  <a:pt x="98227" y="98226"/>
                </a:lnTo>
                <a:lnTo>
                  <a:pt x="160734" y="89296"/>
                </a:lnTo>
                <a:lnTo>
                  <a:pt x="223242" y="80367"/>
                </a:lnTo>
                <a:lnTo>
                  <a:pt x="276820" y="62507"/>
                </a:lnTo>
                <a:lnTo>
                  <a:pt x="330398" y="44648"/>
                </a:lnTo>
                <a:lnTo>
                  <a:pt x="366117" y="26789"/>
                </a:lnTo>
                <a:lnTo>
                  <a:pt x="383977" y="8929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965156" y="2277070"/>
            <a:ext cx="410767" cy="80368"/>
          </a:xfrm>
          <a:custGeom>
            <a:avLst/>
            <a:gdLst/>
            <a:ahLst/>
            <a:cxnLst/>
            <a:rect l="0" t="0" r="0" b="0"/>
            <a:pathLst>
              <a:path w="410767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17860" y="80367"/>
                </a:lnTo>
                <a:lnTo>
                  <a:pt x="44649" y="80367"/>
                </a:lnTo>
                <a:lnTo>
                  <a:pt x="80367" y="80367"/>
                </a:lnTo>
                <a:lnTo>
                  <a:pt x="133946" y="71438"/>
                </a:lnTo>
                <a:lnTo>
                  <a:pt x="187524" y="53578"/>
                </a:lnTo>
                <a:lnTo>
                  <a:pt x="241102" y="44649"/>
                </a:lnTo>
                <a:lnTo>
                  <a:pt x="294680" y="35719"/>
                </a:lnTo>
                <a:lnTo>
                  <a:pt x="348258" y="26789"/>
                </a:lnTo>
                <a:lnTo>
                  <a:pt x="383977" y="893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134820" y="2143125"/>
            <a:ext cx="348259" cy="267891"/>
          </a:xfrm>
          <a:custGeom>
            <a:avLst/>
            <a:gdLst/>
            <a:ahLst/>
            <a:cxnLst/>
            <a:rect l="0" t="0" r="0" b="0"/>
            <a:pathLst>
              <a:path w="348259" h="267891">
                <a:moveTo>
                  <a:pt x="8930" y="0"/>
                </a:move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71438" y="8929"/>
                </a:lnTo>
                <a:lnTo>
                  <a:pt x="125016" y="8929"/>
                </a:lnTo>
                <a:lnTo>
                  <a:pt x="196453" y="0"/>
                </a:lnTo>
                <a:lnTo>
                  <a:pt x="258961" y="8929"/>
                </a:lnTo>
                <a:lnTo>
                  <a:pt x="303610" y="17859"/>
                </a:lnTo>
                <a:lnTo>
                  <a:pt x="339328" y="44648"/>
                </a:lnTo>
                <a:lnTo>
                  <a:pt x="348258" y="80367"/>
                </a:lnTo>
                <a:lnTo>
                  <a:pt x="330399" y="125015"/>
                </a:lnTo>
                <a:lnTo>
                  <a:pt x="303610" y="169664"/>
                </a:lnTo>
                <a:lnTo>
                  <a:pt x="267891" y="214312"/>
                </a:lnTo>
                <a:lnTo>
                  <a:pt x="223243" y="250031"/>
                </a:lnTo>
                <a:lnTo>
                  <a:pt x="196453" y="267890"/>
                </a:lnTo>
                <a:lnTo>
                  <a:pt x="196453" y="258961"/>
                </a:lnTo>
                <a:lnTo>
                  <a:pt x="214313" y="241101"/>
                </a:lnTo>
                <a:lnTo>
                  <a:pt x="250032" y="205383"/>
                </a:lnTo>
                <a:lnTo>
                  <a:pt x="303610" y="160734"/>
                </a:lnTo>
                <a:lnTo>
                  <a:pt x="30361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670602" y="2080617"/>
            <a:ext cx="205383" cy="223243"/>
          </a:xfrm>
          <a:custGeom>
            <a:avLst/>
            <a:gdLst/>
            <a:ahLst/>
            <a:cxnLst/>
            <a:rect l="0" t="0" r="0" b="0"/>
            <a:pathLst>
              <a:path w="205383" h="223243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8930"/>
                </a:lnTo>
                <a:lnTo>
                  <a:pt x="44648" y="17859"/>
                </a:lnTo>
                <a:lnTo>
                  <a:pt x="26789" y="35719"/>
                </a:lnTo>
                <a:lnTo>
                  <a:pt x="17859" y="62508"/>
                </a:lnTo>
                <a:lnTo>
                  <a:pt x="8929" y="98227"/>
                </a:lnTo>
                <a:lnTo>
                  <a:pt x="0" y="133945"/>
                </a:lnTo>
                <a:lnTo>
                  <a:pt x="8929" y="169664"/>
                </a:lnTo>
                <a:lnTo>
                  <a:pt x="17859" y="196453"/>
                </a:lnTo>
                <a:lnTo>
                  <a:pt x="26789" y="205383"/>
                </a:lnTo>
                <a:lnTo>
                  <a:pt x="44648" y="214312"/>
                </a:lnTo>
                <a:lnTo>
                  <a:pt x="71437" y="214312"/>
                </a:lnTo>
                <a:lnTo>
                  <a:pt x="80367" y="205383"/>
                </a:lnTo>
                <a:lnTo>
                  <a:pt x="89296" y="178594"/>
                </a:lnTo>
                <a:lnTo>
                  <a:pt x="98226" y="151805"/>
                </a:lnTo>
                <a:lnTo>
                  <a:pt x="98226" y="116086"/>
                </a:lnTo>
                <a:lnTo>
                  <a:pt x="98226" y="89297"/>
                </a:lnTo>
                <a:lnTo>
                  <a:pt x="98226" y="6250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16086" y="80367"/>
                </a:lnTo>
                <a:lnTo>
                  <a:pt x="116086" y="107156"/>
                </a:lnTo>
                <a:lnTo>
                  <a:pt x="125015" y="142875"/>
                </a:lnTo>
                <a:lnTo>
                  <a:pt x="133945" y="169664"/>
                </a:lnTo>
                <a:lnTo>
                  <a:pt x="142875" y="196453"/>
                </a:lnTo>
                <a:lnTo>
                  <a:pt x="160734" y="214312"/>
                </a:lnTo>
                <a:lnTo>
                  <a:pt x="169664" y="223242"/>
                </a:lnTo>
                <a:lnTo>
                  <a:pt x="178593" y="214312"/>
                </a:lnTo>
                <a:lnTo>
                  <a:pt x="187523" y="196453"/>
                </a:lnTo>
                <a:lnTo>
                  <a:pt x="187523" y="160734"/>
                </a:lnTo>
                <a:lnTo>
                  <a:pt x="205382" y="116086"/>
                </a:lnTo>
                <a:lnTo>
                  <a:pt x="205382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938492" y="2080617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0" y="8930"/>
                </a:move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17859"/>
                </a:lnTo>
                <a:lnTo>
                  <a:pt x="80367" y="26789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42875" y="26789"/>
                </a:lnTo>
                <a:lnTo>
                  <a:pt x="133946" y="17859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983141" y="2098476"/>
            <a:ext cx="178594" cy="80369"/>
          </a:xfrm>
          <a:custGeom>
            <a:avLst/>
            <a:gdLst/>
            <a:ahLst/>
            <a:cxnLst/>
            <a:rect l="0" t="0" r="0" b="0"/>
            <a:pathLst>
              <a:path w="178594" h="80369">
                <a:moveTo>
                  <a:pt x="0" y="71438"/>
                </a:moveTo>
                <a:lnTo>
                  <a:pt x="0" y="71438"/>
                </a:lnTo>
                <a:lnTo>
                  <a:pt x="0" y="80368"/>
                </a:lnTo>
                <a:lnTo>
                  <a:pt x="17859" y="80368"/>
                </a:lnTo>
                <a:lnTo>
                  <a:pt x="26789" y="80368"/>
                </a:lnTo>
                <a:lnTo>
                  <a:pt x="53578" y="80368"/>
                </a:lnTo>
                <a:lnTo>
                  <a:pt x="80367" y="71438"/>
                </a:lnTo>
                <a:lnTo>
                  <a:pt x="107156" y="71438"/>
                </a:lnTo>
                <a:lnTo>
                  <a:pt x="133945" y="53578"/>
                </a:lnTo>
                <a:lnTo>
                  <a:pt x="151804" y="44649"/>
                </a:lnTo>
                <a:lnTo>
                  <a:pt x="169664" y="1786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97452" y="1875234"/>
            <a:ext cx="196454" cy="392907"/>
          </a:xfrm>
          <a:custGeom>
            <a:avLst/>
            <a:gdLst/>
            <a:ahLst/>
            <a:cxnLst/>
            <a:rect l="0" t="0" r="0" b="0"/>
            <a:pathLst>
              <a:path w="196454" h="392907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17860" y="142875"/>
                </a:lnTo>
                <a:lnTo>
                  <a:pt x="17860" y="196453"/>
                </a:lnTo>
                <a:lnTo>
                  <a:pt x="8930" y="250031"/>
                </a:lnTo>
                <a:lnTo>
                  <a:pt x="8930" y="303610"/>
                </a:lnTo>
                <a:lnTo>
                  <a:pt x="0" y="348258"/>
                </a:lnTo>
                <a:lnTo>
                  <a:pt x="0" y="375047"/>
                </a:lnTo>
                <a:lnTo>
                  <a:pt x="0" y="392906"/>
                </a:lnTo>
                <a:lnTo>
                  <a:pt x="8930" y="392906"/>
                </a:lnTo>
                <a:lnTo>
                  <a:pt x="26789" y="375047"/>
                </a:lnTo>
                <a:lnTo>
                  <a:pt x="53578" y="339328"/>
                </a:lnTo>
                <a:lnTo>
                  <a:pt x="89297" y="294680"/>
                </a:lnTo>
                <a:lnTo>
                  <a:pt x="125016" y="258961"/>
                </a:lnTo>
                <a:lnTo>
                  <a:pt x="151805" y="232172"/>
                </a:lnTo>
                <a:lnTo>
                  <a:pt x="178594" y="214313"/>
                </a:lnTo>
                <a:lnTo>
                  <a:pt x="196453" y="214313"/>
                </a:lnTo>
                <a:lnTo>
                  <a:pt x="196453" y="232172"/>
                </a:lnTo>
                <a:lnTo>
                  <a:pt x="187524" y="258961"/>
                </a:lnTo>
                <a:lnTo>
                  <a:pt x="160735" y="285750"/>
                </a:lnTo>
                <a:lnTo>
                  <a:pt x="133946" y="312539"/>
                </a:lnTo>
                <a:lnTo>
                  <a:pt x="98227" y="339328"/>
                </a:lnTo>
                <a:lnTo>
                  <a:pt x="71438" y="366117"/>
                </a:lnTo>
                <a:lnTo>
                  <a:pt x="44649" y="383977"/>
                </a:lnTo>
                <a:lnTo>
                  <a:pt x="35719" y="383977"/>
                </a:lnTo>
                <a:lnTo>
                  <a:pt x="44649" y="366117"/>
                </a:lnTo>
                <a:lnTo>
                  <a:pt x="62508" y="330399"/>
                </a:lnTo>
                <a:lnTo>
                  <a:pt x="98227" y="294680"/>
                </a:lnTo>
                <a:lnTo>
                  <a:pt x="142875" y="241102"/>
                </a:lnTo>
                <a:lnTo>
                  <a:pt x="187524" y="187524"/>
                </a:lnTo>
                <a:lnTo>
                  <a:pt x="187524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965156" y="4339828"/>
            <a:ext cx="2062758" cy="2348508"/>
          </a:xfrm>
          <a:custGeom>
            <a:avLst/>
            <a:gdLst/>
            <a:ahLst/>
            <a:cxnLst/>
            <a:rect l="0" t="0" r="0" b="0"/>
            <a:pathLst>
              <a:path w="2062758" h="2348508">
                <a:moveTo>
                  <a:pt x="1928812" y="125015"/>
                </a:moveTo>
                <a:lnTo>
                  <a:pt x="1928812" y="142875"/>
                </a:lnTo>
                <a:lnTo>
                  <a:pt x="1928812" y="151804"/>
                </a:lnTo>
                <a:lnTo>
                  <a:pt x="1919882" y="160734"/>
                </a:lnTo>
                <a:lnTo>
                  <a:pt x="1919882" y="169664"/>
                </a:lnTo>
                <a:lnTo>
                  <a:pt x="1902023" y="187523"/>
                </a:lnTo>
                <a:lnTo>
                  <a:pt x="1884164" y="214312"/>
                </a:lnTo>
                <a:lnTo>
                  <a:pt x="1848445" y="241101"/>
                </a:lnTo>
                <a:lnTo>
                  <a:pt x="1812726" y="285750"/>
                </a:lnTo>
                <a:lnTo>
                  <a:pt x="1759148" y="330398"/>
                </a:lnTo>
                <a:lnTo>
                  <a:pt x="1714499" y="392906"/>
                </a:lnTo>
                <a:lnTo>
                  <a:pt x="1660921" y="455414"/>
                </a:lnTo>
                <a:lnTo>
                  <a:pt x="1598414" y="526851"/>
                </a:lnTo>
                <a:lnTo>
                  <a:pt x="1535906" y="607219"/>
                </a:lnTo>
                <a:lnTo>
                  <a:pt x="1446609" y="705445"/>
                </a:lnTo>
                <a:lnTo>
                  <a:pt x="1339453" y="812602"/>
                </a:lnTo>
                <a:lnTo>
                  <a:pt x="1223367" y="919758"/>
                </a:lnTo>
                <a:lnTo>
                  <a:pt x="1107282" y="1044774"/>
                </a:lnTo>
                <a:lnTo>
                  <a:pt x="982266" y="1160860"/>
                </a:lnTo>
                <a:lnTo>
                  <a:pt x="857250" y="1285874"/>
                </a:lnTo>
                <a:lnTo>
                  <a:pt x="741164" y="1410890"/>
                </a:lnTo>
                <a:lnTo>
                  <a:pt x="625078" y="1526976"/>
                </a:lnTo>
                <a:lnTo>
                  <a:pt x="517922" y="1643062"/>
                </a:lnTo>
                <a:lnTo>
                  <a:pt x="410766" y="1759148"/>
                </a:lnTo>
                <a:lnTo>
                  <a:pt x="312539" y="1875234"/>
                </a:lnTo>
                <a:lnTo>
                  <a:pt x="250032" y="1955601"/>
                </a:lnTo>
                <a:lnTo>
                  <a:pt x="205383" y="2027038"/>
                </a:lnTo>
                <a:lnTo>
                  <a:pt x="169664" y="2080617"/>
                </a:lnTo>
                <a:lnTo>
                  <a:pt x="142875" y="2125265"/>
                </a:lnTo>
                <a:lnTo>
                  <a:pt x="98227" y="2187773"/>
                </a:lnTo>
                <a:lnTo>
                  <a:pt x="62508" y="2250281"/>
                </a:lnTo>
                <a:lnTo>
                  <a:pt x="26789" y="2294929"/>
                </a:lnTo>
                <a:lnTo>
                  <a:pt x="8930" y="2330648"/>
                </a:lnTo>
                <a:lnTo>
                  <a:pt x="0" y="2348507"/>
                </a:lnTo>
                <a:lnTo>
                  <a:pt x="0" y="2339577"/>
                </a:lnTo>
                <a:lnTo>
                  <a:pt x="26789" y="2294929"/>
                </a:lnTo>
                <a:lnTo>
                  <a:pt x="62508" y="2223492"/>
                </a:lnTo>
                <a:lnTo>
                  <a:pt x="116086" y="2134195"/>
                </a:lnTo>
                <a:lnTo>
                  <a:pt x="178594" y="2027038"/>
                </a:lnTo>
                <a:lnTo>
                  <a:pt x="250032" y="1928812"/>
                </a:lnTo>
                <a:lnTo>
                  <a:pt x="321469" y="1821656"/>
                </a:lnTo>
                <a:lnTo>
                  <a:pt x="419696" y="1705570"/>
                </a:lnTo>
                <a:lnTo>
                  <a:pt x="517922" y="1580554"/>
                </a:lnTo>
                <a:lnTo>
                  <a:pt x="634008" y="1446609"/>
                </a:lnTo>
                <a:lnTo>
                  <a:pt x="759024" y="1303734"/>
                </a:lnTo>
                <a:lnTo>
                  <a:pt x="884039" y="1169789"/>
                </a:lnTo>
                <a:lnTo>
                  <a:pt x="1017985" y="1026914"/>
                </a:lnTo>
                <a:lnTo>
                  <a:pt x="1151930" y="892969"/>
                </a:lnTo>
                <a:lnTo>
                  <a:pt x="1268015" y="759024"/>
                </a:lnTo>
                <a:lnTo>
                  <a:pt x="1393031" y="634008"/>
                </a:lnTo>
                <a:lnTo>
                  <a:pt x="1500187" y="517922"/>
                </a:lnTo>
                <a:lnTo>
                  <a:pt x="1607343" y="410765"/>
                </a:lnTo>
                <a:lnTo>
                  <a:pt x="1678781" y="339328"/>
                </a:lnTo>
                <a:lnTo>
                  <a:pt x="1732359" y="285750"/>
                </a:lnTo>
                <a:lnTo>
                  <a:pt x="1785937" y="241101"/>
                </a:lnTo>
                <a:lnTo>
                  <a:pt x="1821656" y="196453"/>
                </a:lnTo>
                <a:lnTo>
                  <a:pt x="1875234" y="151804"/>
                </a:lnTo>
                <a:lnTo>
                  <a:pt x="1937742" y="98226"/>
                </a:lnTo>
                <a:lnTo>
                  <a:pt x="1982390" y="53578"/>
                </a:lnTo>
                <a:lnTo>
                  <a:pt x="2027039" y="26789"/>
                </a:lnTo>
                <a:lnTo>
                  <a:pt x="2053828" y="8929"/>
                </a:lnTo>
                <a:lnTo>
                  <a:pt x="2062757" y="8929"/>
                </a:lnTo>
                <a:lnTo>
                  <a:pt x="2062757" y="17859"/>
                </a:lnTo>
                <a:lnTo>
                  <a:pt x="2027039" y="62508"/>
                </a:lnTo>
                <a:lnTo>
                  <a:pt x="1964531" y="133945"/>
                </a:lnTo>
                <a:lnTo>
                  <a:pt x="1866304" y="232172"/>
                </a:lnTo>
                <a:lnTo>
                  <a:pt x="1732359" y="348258"/>
                </a:lnTo>
                <a:lnTo>
                  <a:pt x="1607343" y="473273"/>
                </a:lnTo>
                <a:lnTo>
                  <a:pt x="1473398" y="589360"/>
                </a:lnTo>
                <a:lnTo>
                  <a:pt x="1339453" y="723305"/>
                </a:lnTo>
                <a:lnTo>
                  <a:pt x="1205508" y="857250"/>
                </a:lnTo>
                <a:lnTo>
                  <a:pt x="1071563" y="1000125"/>
                </a:lnTo>
                <a:lnTo>
                  <a:pt x="937617" y="1151930"/>
                </a:lnTo>
                <a:lnTo>
                  <a:pt x="803672" y="1294804"/>
                </a:lnTo>
                <a:lnTo>
                  <a:pt x="687586" y="1446609"/>
                </a:lnTo>
                <a:lnTo>
                  <a:pt x="571500" y="1580554"/>
                </a:lnTo>
                <a:lnTo>
                  <a:pt x="473274" y="1714499"/>
                </a:lnTo>
                <a:lnTo>
                  <a:pt x="383977" y="1821656"/>
                </a:lnTo>
                <a:lnTo>
                  <a:pt x="321469" y="1928812"/>
                </a:lnTo>
                <a:lnTo>
                  <a:pt x="267891" y="2009179"/>
                </a:lnTo>
                <a:lnTo>
                  <a:pt x="232172" y="2062757"/>
                </a:lnTo>
                <a:lnTo>
                  <a:pt x="223242" y="2098476"/>
                </a:lnTo>
                <a:lnTo>
                  <a:pt x="223242" y="2107406"/>
                </a:lnTo>
                <a:lnTo>
                  <a:pt x="232172" y="2089546"/>
                </a:lnTo>
                <a:lnTo>
                  <a:pt x="250032" y="2053827"/>
                </a:lnTo>
                <a:lnTo>
                  <a:pt x="285750" y="2000249"/>
                </a:lnTo>
                <a:lnTo>
                  <a:pt x="330399" y="1937742"/>
                </a:lnTo>
                <a:lnTo>
                  <a:pt x="383977" y="1848445"/>
                </a:lnTo>
                <a:lnTo>
                  <a:pt x="455414" y="1750218"/>
                </a:lnTo>
                <a:lnTo>
                  <a:pt x="535782" y="1643062"/>
                </a:lnTo>
                <a:lnTo>
                  <a:pt x="625078" y="1518046"/>
                </a:lnTo>
                <a:lnTo>
                  <a:pt x="714375" y="1375171"/>
                </a:lnTo>
                <a:lnTo>
                  <a:pt x="812602" y="1232297"/>
                </a:lnTo>
                <a:lnTo>
                  <a:pt x="919758" y="1089422"/>
                </a:lnTo>
                <a:lnTo>
                  <a:pt x="1035844" y="937617"/>
                </a:lnTo>
                <a:lnTo>
                  <a:pt x="1151930" y="794742"/>
                </a:lnTo>
                <a:lnTo>
                  <a:pt x="1268015" y="651867"/>
                </a:lnTo>
                <a:lnTo>
                  <a:pt x="1384101" y="517922"/>
                </a:lnTo>
                <a:lnTo>
                  <a:pt x="1491257" y="392906"/>
                </a:lnTo>
                <a:lnTo>
                  <a:pt x="1571624" y="312539"/>
                </a:lnTo>
                <a:lnTo>
                  <a:pt x="1634132" y="258961"/>
                </a:lnTo>
                <a:lnTo>
                  <a:pt x="1687710" y="205383"/>
                </a:lnTo>
                <a:lnTo>
                  <a:pt x="1732359" y="169664"/>
                </a:lnTo>
                <a:lnTo>
                  <a:pt x="1794867" y="116086"/>
                </a:lnTo>
                <a:lnTo>
                  <a:pt x="1857374" y="71437"/>
                </a:lnTo>
                <a:lnTo>
                  <a:pt x="1910953" y="35718"/>
                </a:lnTo>
                <a:lnTo>
                  <a:pt x="1955601" y="8929"/>
                </a:lnTo>
                <a:lnTo>
                  <a:pt x="1982390" y="0"/>
                </a:lnTo>
                <a:lnTo>
                  <a:pt x="1973460" y="8929"/>
                </a:lnTo>
                <a:lnTo>
                  <a:pt x="1946671" y="62508"/>
                </a:lnTo>
                <a:lnTo>
                  <a:pt x="1866304" y="133945"/>
                </a:lnTo>
                <a:lnTo>
                  <a:pt x="1750218" y="241101"/>
                </a:lnTo>
                <a:lnTo>
                  <a:pt x="1625203" y="357187"/>
                </a:lnTo>
                <a:lnTo>
                  <a:pt x="1482328" y="491133"/>
                </a:lnTo>
                <a:lnTo>
                  <a:pt x="1339453" y="642938"/>
                </a:lnTo>
                <a:lnTo>
                  <a:pt x="1178719" y="803672"/>
                </a:lnTo>
                <a:lnTo>
                  <a:pt x="1017985" y="982266"/>
                </a:lnTo>
                <a:lnTo>
                  <a:pt x="857250" y="1169789"/>
                </a:lnTo>
                <a:lnTo>
                  <a:pt x="696516" y="1366242"/>
                </a:lnTo>
                <a:lnTo>
                  <a:pt x="544711" y="1562695"/>
                </a:lnTo>
                <a:lnTo>
                  <a:pt x="419696" y="1750218"/>
                </a:lnTo>
                <a:lnTo>
                  <a:pt x="339328" y="1875234"/>
                </a:lnTo>
                <a:lnTo>
                  <a:pt x="294680" y="1973460"/>
                </a:lnTo>
                <a:lnTo>
                  <a:pt x="250032" y="2035968"/>
                </a:lnTo>
                <a:lnTo>
                  <a:pt x="214313" y="2098476"/>
                </a:lnTo>
                <a:lnTo>
                  <a:pt x="169664" y="2169913"/>
                </a:lnTo>
                <a:lnTo>
                  <a:pt x="133946" y="2241351"/>
                </a:lnTo>
                <a:lnTo>
                  <a:pt x="107157" y="2294929"/>
                </a:lnTo>
                <a:lnTo>
                  <a:pt x="98227" y="2312788"/>
                </a:lnTo>
                <a:lnTo>
                  <a:pt x="116086" y="2294929"/>
                </a:lnTo>
                <a:lnTo>
                  <a:pt x="151805" y="2223492"/>
                </a:lnTo>
                <a:lnTo>
                  <a:pt x="232172" y="2098476"/>
                </a:lnTo>
                <a:lnTo>
                  <a:pt x="312539" y="1973460"/>
                </a:lnTo>
                <a:lnTo>
                  <a:pt x="401836" y="1830585"/>
                </a:lnTo>
                <a:lnTo>
                  <a:pt x="508992" y="1687710"/>
                </a:lnTo>
                <a:lnTo>
                  <a:pt x="616149" y="1535906"/>
                </a:lnTo>
                <a:lnTo>
                  <a:pt x="732235" y="1384101"/>
                </a:lnTo>
                <a:lnTo>
                  <a:pt x="848321" y="1232297"/>
                </a:lnTo>
                <a:lnTo>
                  <a:pt x="964407" y="1071563"/>
                </a:lnTo>
                <a:lnTo>
                  <a:pt x="1089422" y="919758"/>
                </a:lnTo>
                <a:lnTo>
                  <a:pt x="1214438" y="767953"/>
                </a:lnTo>
                <a:lnTo>
                  <a:pt x="1330523" y="625078"/>
                </a:lnTo>
                <a:lnTo>
                  <a:pt x="1455539" y="500062"/>
                </a:lnTo>
                <a:lnTo>
                  <a:pt x="1571624" y="375047"/>
                </a:lnTo>
                <a:lnTo>
                  <a:pt x="1651992" y="294679"/>
                </a:lnTo>
                <a:lnTo>
                  <a:pt x="1723429" y="241101"/>
                </a:lnTo>
                <a:lnTo>
                  <a:pt x="1768078" y="196453"/>
                </a:lnTo>
                <a:lnTo>
                  <a:pt x="1812726" y="160734"/>
                </a:lnTo>
                <a:lnTo>
                  <a:pt x="1866304" y="107156"/>
                </a:lnTo>
                <a:lnTo>
                  <a:pt x="1919882" y="62508"/>
                </a:lnTo>
                <a:lnTo>
                  <a:pt x="1973460" y="26789"/>
                </a:lnTo>
                <a:lnTo>
                  <a:pt x="2009179" y="8929"/>
                </a:lnTo>
                <a:lnTo>
                  <a:pt x="2018109" y="0"/>
                </a:lnTo>
                <a:lnTo>
                  <a:pt x="2018109" y="0"/>
                </a:lnTo>
                <a:lnTo>
                  <a:pt x="1982390" y="35718"/>
                </a:lnTo>
                <a:lnTo>
                  <a:pt x="1919882" y="98226"/>
                </a:lnTo>
                <a:lnTo>
                  <a:pt x="1812726" y="187523"/>
                </a:lnTo>
                <a:lnTo>
                  <a:pt x="1678781" y="321468"/>
                </a:lnTo>
                <a:lnTo>
                  <a:pt x="1526976" y="464343"/>
                </a:lnTo>
                <a:lnTo>
                  <a:pt x="1366242" y="625078"/>
                </a:lnTo>
                <a:lnTo>
                  <a:pt x="1178719" y="803672"/>
                </a:lnTo>
                <a:lnTo>
                  <a:pt x="973336" y="1017985"/>
                </a:lnTo>
                <a:lnTo>
                  <a:pt x="759024" y="1268015"/>
                </a:lnTo>
                <a:lnTo>
                  <a:pt x="598289" y="1473398"/>
                </a:lnTo>
                <a:lnTo>
                  <a:pt x="473274" y="1643062"/>
                </a:lnTo>
                <a:lnTo>
                  <a:pt x="366117" y="1768077"/>
                </a:lnTo>
                <a:lnTo>
                  <a:pt x="276821" y="1857374"/>
                </a:lnTo>
                <a:lnTo>
                  <a:pt x="276821" y="18573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07969" y="3134320"/>
            <a:ext cx="705446" cy="375048"/>
          </a:xfrm>
          <a:custGeom>
            <a:avLst/>
            <a:gdLst/>
            <a:ahLst/>
            <a:cxnLst/>
            <a:rect l="0" t="0" r="0" b="0"/>
            <a:pathLst>
              <a:path w="705446" h="375048">
                <a:moveTo>
                  <a:pt x="17859" y="375047"/>
                </a:moveTo>
                <a:lnTo>
                  <a:pt x="17859" y="375047"/>
                </a:lnTo>
                <a:lnTo>
                  <a:pt x="17859" y="366117"/>
                </a:lnTo>
                <a:lnTo>
                  <a:pt x="26789" y="366117"/>
                </a:lnTo>
                <a:lnTo>
                  <a:pt x="44648" y="357187"/>
                </a:lnTo>
                <a:lnTo>
                  <a:pt x="71437" y="348258"/>
                </a:lnTo>
                <a:lnTo>
                  <a:pt x="107156" y="330398"/>
                </a:lnTo>
                <a:lnTo>
                  <a:pt x="151804" y="303609"/>
                </a:lnTo>
                <a:lnTo>
                  <a:pt x="205383" y="276820"/>
                </a:lnTo>
                <a:lnTo>
                  <a:pt x="258961" y="250031"/>
                </a:lnTo>
                <a:lnTo>
                  <a:pt x="312539" y="214312"/>
                </a:lnTo>
                <a:lnTo>
                  <a:pt x="357187" y="187523"/>
                </a:lnTo>
                <a:lnTo>
                  <a:pt x="410765" y="151805"/>
                </a:lnTo>
                <a:lnTo>
                  <a:pt x="455414" y="125016"/>
                </a:lnTo>
                <a:lnTo>
                  <a:pt x="500062" y="89297"/>
                </a:lnTo>
                <a:lnTo>
                  <a:pt x="553640" y="62508"/>
                </a:lnTo>
                <a:lnTo>
                  <a:pt x="598289" y="44648"/>
                </a:lnTo>
                <a:lnTo>
                  <a:pt x="634008" y="26789"/>
                </a:lnTo>
                <a:lnTo>
                  <a:pt x="669726" y="8930"/>
                </a:lnTo>
                <a:lnTo>
                  <a:pt x="696515" y="0"/>
                </a:lnTo>
                <a:lnTo>
                  <a:pt x="705445" y="0"/>
                </a:lnTo>
                <a:lnTo>
                  <a:pt x="705445" y="8930"/>
                </a:lnTo>
                <a:lnTo>
                  <a:pt x="687586" y="17859"/>
                </a:lnTo>
                <a:lnTo>
                  <a:pt x="651867" y="35719"/>
                </a:lnTo>
                <a:lnTo>
                  <a:pt x="607219" y="62508"/>
                </a:lnTo>
                <a:lnTo>
                  <a:pt x="553640" y="98226"/>
                </a:lnTo>
                <a:lnTo>
                  <a:pt x="491133" y="133945"/>
                </a:lnTo>
                <a:lnTo>
                  <a:pt x="419695" y="169664"/>
                </a:lnTo>
                <a:lnTo>
                  <a:pt x="348258" y="205383"/>
                </a:lnTo>
                <a:lnTo>
                  <a:pt x="285750" y="241101"/>
                </a:lnTo>
                <a:lnTo>
                  <a:pt x="223242" y="276820"/>
                </a:lnTo>
                <a:lnTo>
                  <a:pt x="160734" y="312539"/>
                </a:lnTo>
                <a:lnTo>
                  <a:pt x="107156" y="339328"/>
                </a:lnTo>
                <a:lnTo>
                  <a:pt x="62508" y="348258"/>
                </a:lnTo>
                <a:lnTo>
                  <a:pt x="35719" y="366117"/>
                </a:lnTo>
                <a:lnTo>
                  <a:pt x="8929" y="375047"/>
                </a:lnTo>
                <a:lnTo>
                  <a:pt x="0" y="375047"/>
                </a:lnTo>
                <a:lnTo>
                  <a:pt x="0" y="366117"/>
                </a:lnTo>
                <a:lnTo>
                  <a:pt x="26789" y="357187"/>
                </a:lnTo>
                <a:lnTo>
                  <a:pt x="62508" y="339328"/>
                </a:lnTo>
                <a:lnTo>
                  <a:pt x="125015" y="303609"/>
                </a:lnTo>
                <a:lnTo>
                  <a:pt x="196453" y="267891"/>
                </a:lnTo>
                <a:lnTo>
                  <a:pt x="267890" y="241101"/>
                </a:lnTo>
                <a:lnTo>
                  <a:pt x="321469" y="205383"/>
                </a:lnTo>
                <a:lnTo>
                  <a:pt x="348258" y="169664"/>
                </a:lnTo>
                <a:lnTo>
                  <a:pt x="348258" y="133945"/>
                </a:lnTo>
                <a:lnTo>
                  <a:pt x="34825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79531" y="3053953"/>
            <a:ext cx="732235" cy="383977"/>
          </a:xfrm>
          <a:custGeom>
            <a:avLst/>
            <a:gdLst/>
            <a:ahLst/>
            <a:cxnLst/>
            <a:rect l="0" t="0" r="0" b="0"/>
            <a:pathLst>
              <a:path w="732235" h="383977">
                <a:moveTo>
                  <a:pt x="44649" y="250031"/>
                </a:moveTo>
                <a:lnTo>
                  <a:pt x="35719" y="250031"/>
                </a:lnTo>
                <a:lnTo>
                  <a:pt x="26789" y="250031"/>
                </a:lnTo>
                <a:lnTo>
                  <a:pt x="17860" y="250031"/>
                </a:lnTo>
                <a:lnTo>
                  <a:pt x="8930" y="241101"/>
                </a:lnTo>
                <a:lnTo>
                  <a:pt x="893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58961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39328"/>
                </a:lnTo>
                <a:lnTo>
                  <a:pt x="17860" y="366117"/>
                </a:lnTo>
                <a:lnTo>
                  <a:pt x="35719" y="375047"/>
                </a:lnTo>
                <a:lnTo>
                  <a:pt x="53578" y="383976"/>
                </a:lnTo>
                <a:lnTo>
                  <a:pt x="71438" y="375047"/>
                </a:lnTo>
                <a:lnTo>
                  <a:pt x="98227" y="357187"/>
                </a:lnTo>
                <a:lnTo>
                  <a:pt x="116086" y="330398"/>
                </a:lnTo>
                <a:lnTo>
                  <a:pt x="142875" y="303609"/>
                </a:lnTo>
                <a:lnTo>
                  <a:pt x="151805" y="276820"/>
                </a:lnTo>
                <a:lnTo>
                  <a:pt x="160735" y="250031"/>
                </a:lnTo>
                <a:lnTo>
                  <a:pt x="169664" y="241101"/>
                </a:lnTo>
                <a:lnTo>
                  <a:pt x="169664" y="232172"/>
                </a:lnTo>
                <a:lnTo>
                  <a:pt x="169664" y="250031"/>
                </a:lnTo>
                <a:lnTo>
                  <a:pt x="169664" y="267890"/>
                </a:lnTo>
                <a:lnTo>
                  <a:pt x="169664" y="303609"/>
                </a:lnTo>
                <a:lnTo>
                  <a:pt x="169664" y="330398"/>
                </a:lnTo>
                <a:lnTo>
                  <a:pt x="169664" y="357187"/>
                </a:lnTo>
                <a:lnTo>
                  <a:pt x="178594" y="366117"/>
                </a:lnTo>
                <a:lnTo>
                  <a:pt x="196453" y="366117"/>
                </a:lnTo>
                <a:lnTo>
                  <a:pt x="214313" y="357187"/>
                </a:lnTo>
                <a:lnTo>
                  <a:pt x="241102" y="330398"/>
                </a:lnTo>
                <a:lnTo>
                  <a:pt x="258961" y="294679"/>
                </a:lnTo>
                <a:lnTo>
                  <a:pt x="276821" y="258961"/>
                </a:lnTo>
                <a:lnTo>
                  <a:pt x="285750" y="223242"/>
                </a:lnTo>
                <a:lnTo>
                  <a:pt x="294680" y="187523"/>
                </a:lnTo>
                <a:lnTo>
                  <a:pt x="294680" y="169664"/>
                </a:lnTo>
                <a:lnTo>
                  <a:pt x="303610" y="169664"/>
                </a:lnTo>
                <a:lnTo>
                  <a:pt x="303610" y="187523"/>
                </a:lnTo>
                <a:lnTo>
                  <a:pt x="303610" y="223242"/>
                </a:lnTo>
                <a:lnTo>
                  <a:pt x="303610" y="258961"/>
                </a:lnTo>
                <a:lnTo>
                  <a:pt x="312539" y="294679"/>
                </a:lnTo>
                <a:lnTo>
                  <a:pt x="321469" y="321468"/>
                </a:lnTo>
                <a:lnTo>
                  <a:pt x="330399" y="330398"/>
                </a:lnTo>
                <a:lnTo>
                  <a:pt x="348258" y="330398"/>
                </a:lnTo>
                <a:lnTo>
                  <a:pt x="366117" y="321468"/>
                </a:lnTo>
                <a:lnTo>
                  <a:pt x="375047" y="294679"/>
                </a:lnTo>
                <a:lnTo>
                  <a:pt x="392907" y="267890"/>
                </a:lnTo>
                <a:lnTo>
                  <a:pt x="401836" y="223242"/>
                </a:lnTo>
                <a:lnTo>
                  <a:pt x="419696" y="187523"/>
                </a:lnTo>
                <a:lnTo>
                  <a:pt x="428625" y="142875"/>
                </a:lnTo>
                <a:lnTo>
                  <a:pt x="437555" y="116086"/>
                </a:lnTo>
                <a:lnTo>
                  <a:pt x="446485" y="107156"/>
                </a:lnTo>
                <a:lnTo>
                  <a:pt x="446485" y="116086"/>
                </a:lnTo>
                <a:lnTo>
                  <a:pt x="455414" y="142875"/>
                </a:lnTo>
                <a:lnTo>
                  <a:pt x="464344" y="169664"/>
                </a:lnTo>
                <a:lnTo>
                  <a:pt x="491133" y="196453"/>
                </a:lnTo>
                <a:lnTo>
                  <a:pt x="517921" y="214312"/>
                </a:lnTo>
                <a:lnTo>
                  <a:pt x="553640" y="205383"/>
                </a:lnTo>
                <a:lnTo>
                  <a:pt x="598289" y="187523"/>
                </a:lnTo>
                <a:lnTo>
                  <a:pt x="642937" y="151804"/>
                </a:lnTo>
                <a:lnTo>
                  <a:pt x="687585" y="107156"/>
                </a:lnTo>
                <a:lnTo>
                  <a:pt x="714374" y="53578"/>
                </a:lnTo>
                <a:lnTo>
                  <a:pt x="732234" y="0"/>
                </a:lnTo>
                <a:lnTo>
                  <a:pt x="7322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348383" y="2277070"/>
            <a:ext cx="1026915" cy="80368"/>
          </a:xfrm>
          <a:custGeom>
            <a:avLst/>
            <a:gdLst/>
            <a:ahLst/>
            <a:cxnLst/>
            <a:rect l="0" t="0" r="0" b="0"/>
            <a:pathLst>
              <a:path w="1026915" h="80368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80367"/>
                </a:lnTo>
                <a:lnTo>
                  <a:pt x="89297" y="80367"/>
                </a:lnTo>
                <a:lnTo>
                  <a:pt x="107156" y="80367"/>
                </a:lnTo>
                <a:lnTo>
                  <a:pt x="125015" y="80367"/>
                </a:lnTo>
                <a:lnTo>
                  <a:pt x="142875" y="71438"/>
                </a:lnTo>
                <a:lnTo>
                  <a:pt x="169664" y="71438"/>
                </a:lnTo>
                <a:lnTo>
                  <a:pt x="196453" y="71438"/>
                </a:lnTo>
                <a:lnTo>
                  <a:pt x="223242" y="62508"/>
                </a:lnTo>
                <a:lnTo>
                  <a:pt x="250031" y="62508"/>
                </a:lnTo>
                <a:lnTo>
                  <a:pt x="276820" y="53578"/>
                </a:lnTo>
                <a:lnTo>
                  <a:pt x="303609" y="53578"/>
                </a:lnTo>
                <a:lnTo>
                  <a:pt x="330398" y="44649"/>
                </a:lnTo>
                <a:lnTo>
                  <a:pt x="366117" y="44649"/>
                </a:lnTo>
                <a:lnTo>
                  <a:pt x="392906" y="44649"/>
                </a:lnTo>
                <a:lnTo>
                  <a:pt x="419695" y="44649"/>
                </a:lnTo>
                <a:lnTo>
                  <a:pt x="446484" y="35719"/>
                </a:lnTo>
                <a:lnTo>
                  <a:pt x="473273" y="35719"/>
                </a:lnTo>
                <a:lnTo>
                  <a:pt x="508992" y="35719"/>
                </a:lnTo>
                <a:lnTo>
                  <a:pt x="544711" y="26789"/>
                </a:lnTo>
                <a:lnTo>
                  <a:pt x="571500" y="26789"/>
                </a:lnTo>
                <a:lnTo>
                  <a:pt x="607219" y="17859"/>
                </a:lnTo>
                <a:lnTo>
                  <a:pt x="634008" y="8930"/>
                </a:lnTo>
                <a:lnTo>
                  <a:pt x="669726" y="8930"/>
                </a:lnTo>
                <a:lnTo>
                  <a:pt x="696515" y="0"/>
                </a:lnTo>
                <a:lnTo>
                  <a:pt x="714375" y="0"/>
                </a:lnTo>
                <a:lnTo>
                  <a:pt x="741164" y="0"/>
                </a:lnTo>
                <a:lnTo>
                  <a:pt x="767953" y="0"/>
                </a:lnTo>
                <a:lnTo>
                  <a:pt x="785812" y="0"/>
                </a:lnTo>
                <a:lnTo>
                  <a:pt x="803672" y="8930"/>
                </a:lnTo>
                <a:lnTo>
                  <a:pt x="821531" y="8930"/>
                </a:lnTo>
                <a:lnTo>
                  <a:pt x="839390" y="8930"/>
                </a:lnTo>
                <a:lnTo>
                  <a:pt x="857250" y="8930"/>
                </a:lnTo>
                <a:lnTo>
                  <a:pt x="884039" y="8930"/>
                </a:lnTo>
                <a:lnTo>
                  <a:pt x="901898" y="8930"/>
                </a:lnTo>
                <a:lnTo>
                  <a:pt x="910828" y="8930"/>
                </a:lnTo>
                <a:lnTo>
                  <a:pt x="928687" y="8930"/>
                </a:lnTo>
                <a:lnTo>
                  <a:pt x="937617" y="8930"/>
                </a:lnTo>
                <a:lnTo>
                  <a:pt x="946547" y="8930"/>
                </a:lnTo>
                <a:lnTo>
                  <a:pt x="955476" y="8930"/>
                </a:lnTo>
                <a:lnTo>
                  <a:pt x="973336" y="8930"/>
                </a:lnTo>
                <a:lnTo>
                  <a:pt x="982265" y="8930"/>
                </a:lnTo>
                <a:lnTo>
                  <a:pt x="991195" y="8930"/>
                </a:lnTo>
                <a:lnTo>
                  <a:pt x="1000125" y="17859"/>
                </a:lnTo>
                <a:lnTo>
                  <a:pt x="1009055" y="17859"/>
                </a:lnTo>
                <a:lnTo>
                  <a:pt x="1017984" y="26789"/>
                </a:lnTo>
                <a:lnTo>
                  <a:pt x="1026914" y="26789"/>
                </a:lnTo>
                <a:lnTo>
                  <a:pt x="1026914" y="26789"/>
                </a:lnTo>
                <a:lnTo>
                  <a:pt x="1026914" y="35719"/>
                </a:lnTo>
                <a:lnTo>
                  <a:pt x="1026914" y="35719"/>
                </a:lnTo>
                <a:lnTo>
                  <a:pt x="1026914" y="35719"/>
                </a:lnTo>
                <a:lnTo>
                  <a:pt x="102691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563070" y="23217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518422" y="169664"/>
            <a:ext cx="232173" cy="196454"/>
          </a:xfrm>
          <a:custGeom>
            <a:avLst/>
            <a:gdLst/>
            <a:ahLst/>
            <a:cxnLst/>
            <a:rect l="0" t="0" r="0" b="0"/>
            <a:pathLst>
              <a:path w="232173" h="196454">
                <a:moveTo>
                  <a:pt x="26789" y="71438"/>
                </a:move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71437" y="26789"/>
                </a:lnTo>
                <a:lnTo>
                  <a:pt x="80367" y="62508"/>
                </a:lnTo>
                <a:lnTo>
                  <a:pt x="98226" y="98227"/>
                </a:lnTo>
                <a:lnTo>
                  <a:pt x="107156" y="133945"/>
                </a:lnTo>
                <a:lnTo>
                  <a:pt x="116086" y="160734"/>
                </a:lnTo>
                <a:lnTo>
                  <a:pt x="133945" y="178594"/>
                </a:lnTo>
                <a:lnTo>
                  <a:pt x="151805" y="187523"/>
                </a:lnTo>
                <a:lnTo>
                  <a:pt x="178594" y="196453"/>
                </a:lnTo>
                <a:lnTo>
                  <a:pt x="196453" y="196453"/>
                </a:lnTo>
                <a:lnTo>
                  <a:pt x="214312" y="196453"/>
                </a:lnTo>
                <a:lnTo>
                  <a:pt x="223242" y="187523"/>
                </a:lnTo>
                <a:lnTo>
                  <a:pt x="232172" y="169664"/>
                </a:lnTo>
                <a:lnTo>
                  <a:pt x="232172" y="160734"/>
                </a:lnTo>
                <a:lnTo>
                  <a:pt x="232172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563070" y="107156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142875" y="0"/>
                </a:moveTo>
                <a:lnTo>
                  <a:pt x="133946" y="0"/>
                </a:lnTo>
                <a:lnTo>
                  <a:pt x="125016" y="17860"/>
                </a:lnTo>
                <a:lnTo>
                  <a:pt x="107157" y="53578"/>
                </a:lnTo>
                <a:lnTo>
                  <a:pt x="80368" y="116086"/>
                </a:lnTo>
                <a:lnTo>
                  <a:pt x="53578" y="178594"/>
                </a:lnTo>
                <a:lnTo>
                  <a:pt x="26789" y="241102"/>
                </a:lnTo>
                <a:lnTo>
                  <a:pt x="8930" y="276821"/>
                </a:lnTo>
                <a:lnTo>
                  <a:pt x="0" y="294680"/>
                </a:lnTo>
                <a:lnTo>
                  <a:pt x="8930" y="294680"/>
                </a:lnTo>
                <a:lnTo>
                  <a:pt x="17860" y="285750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875609" y="107156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53579" y="26789"/>
                </a:moveTo>
                <a:lnTo>
                  <a:pt x="53579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9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35719" y="116086"/>
                </a:lnTo>
                <a:lnTo>
                  <a:pt x="53579" y="125016"/>
                </a:lnTo>
                <a:lnTo>
                  <a:pt x="62508" y="133946"/>
                </a:lnTo>
                <a:lnTo>
                  <a:pt x="89297" y="133946"/>
                </a:lnTo>
                <a:lnTo>
                  <a:pt x="89297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857750" y="330398"/>
            <a:ext cx="160735" cy="17861"/>
          </a:xfrm>
          <a:custGeom>
            <a:avLst/>
            <a:gdLst/>
            <a:ahLst/>
            <a:cxnLst/>
            <a:rect l="0" t="0" r="0" b="0"/>
            <a:pathLst>
              <a:path w="160735" h="17861">
                <a:moveTo>
                  <a:pt x="893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60734" y="8930"/>
                </a:lnTo>
                <a:lnTo>
                  <a:pt x="160734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063133" y="133945"/>
            <a:ext cx="187524" cy="133947"/>
          </a:xfrm>
          <a:custGeom>
            <a:avLst/>
            <a:gdLst/>
            <a:ahLst/>
            <a:cxnLst/>
            <a:rect l="0" t="0" r="0" b="0"/>
            <a:pathLst>
              <a:path w="187524" h="13394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44648" y="44649"/>
                </a:lnTo>
                <a:lnTo>
                  <a:pt x="53578" y="53578"/>
                </a:lnTo>
                <a:lnTo>
                  <a:pt x="71437" y="71438"/>
                </a:lnTo>
                <a:lnTo>
                  <a:pt x="89297" y="89297"/>
                </a:lnTo>
                <a:lnTo>
                  <a:pt x="107156" y="107157"/>
                </a:lnTo>
                <a:lnTo>
                  <a:pt x="125015" y="116086"/>
                </a:lnTo>
                <a:lnTo>
                  <a:pt x="142875" y="133946"/>
                </a:lnTo>
                <a:lnTo>
                  <a:pt x="160734" y="133946"/>
                </a:lnTo>
                <a:lnTo>
                  <a:pt x="169664" y="133946"/>
                </a:lnTo>
                <a:lnTo>
                  <a:pt x="187523" y="125016"/>
                </a:lnTo>
                <a:lnTo>
                  <a:pt x="187523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107781" y="169664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116086" y="0"/>
                </a:moveTo>
                <a:lnTo>
                  <a:pt x="98227" y="8930"/>
                </a:lnTo>
                <a:lnTo>
                  <a:pt x="89297" y="8930"/>
                </a:lnTo>
                <a:lnTo>
                  <a:pt x="53578" y="44648"/>
                </a:lnTo>
                <a:lnTo>
                  <a:pt x="26789" y="8036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393656" y="160734"/>
            <a:ext cx="250033" cy="160736"/>
          </a:xfrm>
          <a:custGeom>
            <a:avLst/>
            <a:gdLst/>
            <a:ahLst/>
            <a:cxnLst/>
            <a:rect l="0" t="0" r="0" b="0"/>
            <a:pathLst>
              <a:path w="250033" h="160736">
                <a:moveTo>
                  <a:pt x="26789" y="53578"/>
                </a:moveTo>
                <a:lnTo>
                  <a:pt x="26789" y="5357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17860"/>
                </a:lnTo>
                <a:lnTo>
                  <a:pt x="98227" y="62508"/>
                </a:lnTo>
                <a:lnTo>
                  <a:pt x="125016" y="98227"/>
                </a:lnTo>
                <a:lnTo>
                  <a:pt x="151805" y="133946"/>
                </a:lnTo>
                <a:lnTo>
                  <a:pt x="178594" y="151805"/>
                </a:lnTo>
                <a:lnTo>
                  <a:pt x="196453" y="160735"/>
                </a:lnTo>
                <a:lnTo>
                  <a:pt x="205383" y="160735"/>
                </a:lnTo>
                <a:lnTo>
                  <a:pt x="214313" y="160735"/>
                </a:lnTo>
                <a:lnTo>
                  <a:pt x="223242" y="151805"/>
                </a:lnTo>
                <a:lnTo>
                  <a:pt x="241102" y="142875"/>
                </a:lnTo>
                <a:lnTo>
                  <a:pt x="250032" y="125016"/>
                </a:lnTo>
                <a:lnTo>
                  <a:pt x="250032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420445" y="133945"/>
            <a:ext cx="187525" cy="214314"/>
          </a:xfrm>
          <a:custGeom>
            <a:avLst/>
            <a:gdLst/>
            <a:ahLst/>
            <a:cxnLst/>
            <a:rect l="0" t="0" r="0" b="0"/>
            <a:pathLst>
              <a:path w="187525" h="214314">
                <a:moveTo>
                  <a:pt x="187524" y="0"/>
                </a:moveTo>
                <a:lnTo>
                  <a:pt x="178594" y="0"/>
                </a:lnTo>
                <a:lnTo>
                  <a:pt x="160735" y="8930"/>
                </a:lnTo>
                <a:lnTo>
                  <a:pt x="142875" y="17860"/>
                </a:lnTo>
                <a:lnTo>
                  <a:pt x="107157" y="53578"/>
                </a:lnTo>
                <a:lnTo>
                  <a:pt x="62508" y="107157"/>
                </a:lnTo>
                <a:lnTo>
                  <a:pt x="26789" y="151805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14313"/>
                </a:lnTo>
                <a:lnTo>
                  <a:pt x="17860" y="21431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777633" y="107156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9297"/>
                </a:lnTo>
                <a:lnTo>
                  <a:pt x="44648" y="98227"/>
                </a:lnTo>
                <a:lnTo>
                  <a:pt x="62508" y="107156"/>
                </a:lnTo>
                <a:lnTo>
                  <a:pt x="80367" y="116086"/>
                </a:lnTo>
                <a:lnTo>
                  <a:pt x="107156" y="133946"/>
                </a:lnTo>
                <a:lnTo>
                  <a:pt x="107156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009805" y="8930"/>
            <a:ext cx="151805" cy="151805"/>
          </a:xfrm>
          <a:custGeom>
            <a:avLst/>
            <a:gdLst/>
            <a:ahLst/>
            <a:cxnLst/>
            <a:rect l="0" t="0" r="0" b="0"/>
            <a:pathLst>
              <a:path w="151805" h="151805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35718"/>
                </a:lnTo>
                <a:lnTo>
                  <a:pt x="26789" y="44648"/>
                </a:lnTo>
                <a:lnTo>
                  <a:pt x="44648" y="62507"/>
                </a:lnTo>
                <a:lnTo>
                  <a:pt x="62508" y="80367"/>
                </a:lnTo>
                <a:lnTo>
                  <a:pt x="80367" y="98226"/>
                </a:lnTo>
                <a:lnTo>
                  <a:pt x="98226" y="116086"/>
                </a:lnTo>
                <a:lnTo>
                  <a:pt x="116086" y="125015"/>
                </a:lnTo>
                <a:lnTo>
                  <a:pt x="133945" y="142875"/>
                </a:lnTo>
                <a:lnTo>
                  <a:pt x="151804" y="151804"/>
                </a:lnTo>
                <a:lnTo>
                  <a:pt x="151804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018734" y="44648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142875" y="0"/>
                </a:move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7" y="17860"/>
                </a:lnTo>
                <a:lnTo>
                  <a:pt x="89297" y="44649"/>
                </a:lnTo>
                <a:lnTo>
                  <a:pt x="71438" y="62508"/>
                </a:lnTo>
                <a:lnTo>
                  <a:pt x="53579" y="89297"/>
                </a:lnTo>
                <a:lnTo>
                  <a:pt x="44649" y="116086"/>
                </a:lnTo>
                <a:lnTo>
                  <a:pt x="26789" y="142875"/>
                </a:lnTo>
                <a:lnTo>
                  <a:pt x="17860" y="160735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625828" y="392906"/>
            <a:ext cx="723306" cy="223243"/>
          </a:xfrm>
          <a:custGeom>
            <a:avLst/>
            <a:gdLst/>
            <a:ahLst/>
            <a:cxnLst/>
            <a:rect l="0" t="0" r="0" b="0"/>
            <a:pathLst>
              <a:path w="723306" h="223243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26789"/>
                </a:lnTo>
                <a:lnTo>
                  <a:pt x="71438" y="35719"/>
                </a:lnTo>
                <a:lnTo>
                  <a:pt x="125016" y="62508"/>
                </a:lnTo>
                <a:lnTo>
                  <a:pt x="196453" y="89297"/>
                </a:lnTo>
                <a:lnTo>
                  <a:pt x="276820" y="116086"/>
                </a:lnTo>
                <a:lnTo>
                  <a:pt x="357188" y="142875"/>
                </a:lnTo>
                <a:lnTo>
                  <a:pt x="437555" y="178594"/>
                </a:lnTo>
                <a:lnTo>
                  <a:pt x="517922" y="196453"/>
                </a:lnTo>
                <a:lnTo>
                  <a:pt x="580430" y="223242"/>
                </a:lnTo>
                <a:lnTo>
                  <a:pt x="634008" y="223242"/>
                </a:lnTo>
                <a:lnTo>
                  <a:pt x="669727" y="223242"/>
                </a:lnTo>
                <a:lnTo>
                  <a:pt x="705445" y="214313"/>
                </a:lnTo>
                <a:lnTo>
                  <a:pt x="723305" y="178594"/>
                </a:lnTo>
                <a:lnTo>
                  <a:pt x="723305" y="142875"/>
                </a:lnTo>
                <a:lnTo>
                  <a:pt x="723305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715125" y="321469"/>
            <a:ext cx="410767" cy="339329"/>
          </a:xfrm>
          <a:custGeom>
            <a:avLst/>
            <a:gdLst/>
            <a:ahLst/>
            <a:cxnLst/>
            <a:rect l="0" t="0" r="0" b="0"/>
            <a:pathLst>
              <a:path w="410767" h="339329">
                <a:moveTo>
                  <a:pt x="410766" y="0"/>
                </a:moveTo>
                <a:lnTo>
                  <a:pt x="410766" y="0"/>
                </a:lnTo>
                <a:lnTo>
                  <a:pt x="410766" y="0"/>
                </a:lnTo>
                <a:lnTo>
                  <a:pt x="392906" y="8929"/>
                </a:lnTo>
                <a:lnTo>
                  <a:pt x="357188" y="26789"/>
                </a:lnTo>
                <a:lnTo>
                  <a:pt x="312539" y="62508"/>
                </a:lnTo>
                <a:lnTo>
                  <a:pt x="250031" y="107156"/>
                </a:lnTo>
                <a:lnTo>
                  <a:pt x="187523" y="169664"/>
                </a:lnTo>
                <a:lnTo>
                  <a:pt x="125016" y="223242"/>
                </a:lnTo>
                <a:lnTo>
                  <a:pt x="71438" y="276820"/>
                </a:lnTo>
                <a:lnTo>
                  <a:pt x="26789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26789" y="330398"/>
                </a:lnTo>
                <a:lnTo>
                  <a:pt x="62508" y="303609"/>
                </a:lnTo>
                <a:lnTo>
                  <a:pt x="107156" y="267890"/>
                </a:lnTo>
                <a:lnTo>
                  <a:pt x="160734" y="223242"/>
                </a:lnTo>
                <a:lnTo>
                  <a:pt x="223242" y="178593"/>
                </a:lnTo>
                <a:lnTo>
                  <a:pt x="223242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250906" y="357187"/>
            <a:ext cx="303611" cy="125017"/>
          </a:xfrm>
          <a:custGeom>
            <a:avLst/>
            <a:gdLst/>
            <a:ahLst/>
            <a:cxnLst/>
            <a:rect l="0" t="0" r="0" b="0"/>
            <a:pathLst>
              <a:path w="303611" h="125017">
                <a:moveTo>
                  <a:pt x="0" y="35719"/>
                </a:moveTo>
                <a:lnTo>
                  <a:pt x="0" y="35719"/>
                </a:lnTo>
                <a:lnTo>
                  <a:pt x="8930" y="26790"/>
                </a:lnTo>
                <a:lnTo>
                  <a:pt x="1786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8" y="35719"/>
                </a:lnTo>
                <a:lnTo>
                  <a:pt x="71438" y="44649"/>
                </a:lnTo>
                <a:lnTo>
                  <a:pt x="80367" y="62508"/>
                </a:lnTo>
                <a:lnTo>
                  <a:pt x="89297" y="80368"/>
                </a:lnTo>
                <a:lnTo>
                  <a:pt x="89297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16086"/>
                </a:lnTo>
                <a:lnTo>
                  <a:pt x="98227" y="107157"/>
                </a:lnTo>
                <a:lnTo>
                  <a:pt x="107157" y="98227"/>
                </a:lnTo>
                <a:lnTo>
                  <a:pt x="107157" y="80368"/>
                </a:lnTo>
                <a:lnTo>
                  <a:pt x="107157" y="62508"/>
                </a:lnTo>
                <a:lnTo>
                  <a:pt x="116086" y="44649"/>
                </a:lnTo>
                <a:lnTo>
                  <a:pt x="116086" y="26790"/>
                </a:lnTo>
                <a:lnTo>
                  <a:pt x="12501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26790"/>
                </a:lnTo>
                <a:lnTo>
                  <a:pt x="169664" y="44649"/>
                </a:lnTo>
                <a:lnTo>
                  <a:pt x="178594" y="71438"/>
                </a:lnTo>
                <a:lnTo>
                  <a:pt x="187524" y="89297"/>
                </a:lnTo>
                <a:lnTo>
                  <a:pt x="205383" y="107157"/>
                </a:lnTo>
                <a:lnTo>
                  <a:pt x="214313" y="125016"/>
                </a:lnTo>
                <a:lnTo>
                  <a:pt x="232172" y="125016"/>
                </a:lnTo>
                <a:lnTo>
                  <a:pt x="241102" y="125016"/>
                </a:lnTo>
                <a:lnTo>
                  <a:pt x="258961" y="116086"/>
                </a:lnTo>
                <a:lnTo>
                  <a:pt x="276821" y="98227"/>
                </a:lnTo>
                <a:lnTo>
                  <a:pt x="285750" y="80368"/>
                </a:lnTo>
                <a:lnTo>
                  <a:pt x="303610" y="53579"/>
                </a:lnTo>
                <a:lnTo>
                  <a:pt x="303610" y="535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518797" y="375047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26789" y="26789"/>
                </a:move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9" y="80367"/>
                </a:lnTo>
                <a:lnTo>
                  <a:pt x="53578" y="71437"/>
                </a:lnTo>
                <a:lnTo>
                  <a:pt x="71437" y="71437"/>
                </a:lnTo>
                <a:lnTo>
                  <a:pt x="89297" y="53578"/>
                </a:lnTo>
                <a:lnTo>
                  <a:pt x="107156" y="44648"/>
                </a:lnTo>
                <a:lnTo>
                  <a:pt x="116086" y="26789"/>
                </a:lnTo>
                <a:lnTo>
                  <a:pt x="116086" y="8930"/>
                </a:lnTo>
                <a:lnTo>
                  <a:pt x="98226" y="0"/>
                </a:lnTo>
                <a:lnTo>
                  <a:pt x="71437" y="0"/>
                </a:lnTo>
                <a:lnTo>
                  <a:pt x="44648" y="0"/>
                </a:lnTo>
                <a:lnTo>
                  <a:pt x="1785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688461" y="205383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53578"/>
                </a:lnTo>
                <a:lnTo>
                  <a:pt x="26789" y="89297"/>
                </a:lnTo>
                <a:lnTo>
                  <a:pt x="44648" y="133945"/>
                </a:lnTo>
                <a:lnTo>
                  <a:pt x="53578" y="169664"/>
                </a:lnTo>
                <a:lnTo>
                  <a:pt x="71437" y="196453"/>
                </a:lnTo>
                <a:lnTo>
                  <a:pt x="89297" y="223242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25016" y="223242"/>
                </a:lnTo>
                <a:lnTo>
                  <a:pt x="133945" y="214312"/>
                </a:lnTo>
                <a:lnTo>
                  <a:pt x="133945" y="196453"/>
                </a:lnTo>
                <a:lnTo>
                  <a:pt x="125016" y="178594"/>
                </a:lnTo>
                <a:lnTo>
                  <a:pt x="125016" y="160734"/>
                </a:lnTo>
                <a:lnTo>
                  <a:pt x="116086" y="151804"/>
                </a:lnTo>
                <a:lnTo>
                  <a:pt x="116086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590234" y="285750"/>
            <a:ext cx="187525" cy="35720"/>
          </a:xfrm>
          <a:custGeom>
            <a:avLst/>
            <a:gdLst/>
            <a:ahLst/>
            <a:cxnLst/>
            <a:rect l="0" t="0" r="0" b="0"/>
            <a:pathLst>
              <a:path w="187525" h="35720">
                <a:moveTo>
                  <a:pt x="53579" y="35719"/>
                </a:moveTo>
                <a:lnTo>
                  <a:pt x="26789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17859"/>
                </a:lnTo>
                <a:lnTo>
                  <a:pt x="71438" y="8930"/>
                </a:lnTo>
                <a:lnTo>
                  <a:pt x="98227" y="8930"/>
                </a:lnTo>
                <a:lnTo>
                  <a:pt x="133946" y="8930"/>
                </a:lnTo>
                <a:lnTo>
                  <a:pt x="160735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983141" y="294680"/>
            <a:ext cx="178594" cy="142876"/>
          </a:xfrm>
          <a:custGeom>
            <a:avLst/>
            <a:gdLst/>
            <a:ahLst/>
            <a:cxnLst/>
            <a:rect l="0" t="0" r="0" b="0"/>
            <a:pathLst>
              <a:path w="178594" h="142876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44648"/>
                </a:lnTo>
                <a:lnTo>
                  <a:pt x="53578" y="71437"/>
                </a:lnTo>
                <a:lnTo>
                  <a:pt x="62507" y="89297"/>
                </a:lnTo>
                <a:lnTo>
                  <a:pt x="71437" y="10715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42875"/>
                </a:lnTo>
                <a:lnTo>
                  <a:pt x="80367" y="133945"/>
                </a:lnTo>
                <a:lnTo>
                  <a:pt x="80367" y="125015"/>
                </a:lnTo>
                <a:lnTo>
                  <a:pt x="80367" y="107156"/>
                </a:lnTo>
                <a:lnTo>
                  <a:pt x="80367" y="89297"/>
                </a:lnTo>
                <a:lnTo>
                  <a:pt x="89297" y="80367"/>
                </a:lnTo>
                <a:lnTo>
                  <a:pt x="89297" y="71437"/>
                </a:lnTo>
                <a:lnTo>
                  <a:pt x="89297" y="62507"/>
                </a:lnTo>
                <a:lnTo>
                  <a:pt x="98226" y="44648"/>
                </a:lnTo>
                <a:lnTo>
                  <a:pt x="107156" y="35718"/>
                </a:lnTo>
                <a:lnTo>
                  <a:pt x="116086" y="26789"/>
                </a:lnTo>
                <a:lnTo>
                  <a:pt x="133945" y="26789"/>
                </a:lnTo>
                <a:lnTo>
                  <a:pt x="151804" y="35718"/>
                </a:lnTo>
                <a:lnTo>
                  <a:pt x="160734" y="53578"/>
                </a:lnTo>
                <a:lnTo>
                  <a:pt x="169664" y="62507"/>
                </a:lnTo>
                <a:lnTo>
                  <a:pt x="169664" y="80367"/>
                </a:lnTo>
                <a:lnTo>
                  <a:pt x="178593" y="89297"/>
                </a:lnTo>
                <a:lnTo>
                  <a:pt x="178593" y="89297"/>
                </a:lnTo>
                <a:lnTo>
                  <a:pt x="178593" y="89297"/>
                </a:lnTo>
                <a:lnTo>
                  <a:pt x="178593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161734" y="339328"/>
            <a:ext cx="169665" cy="71439"/>
          </a:xfrm>
          <a:custGeom>
            <a:avLst/>
            <a:gdLst/>
            <a:ahLst/>
            <a:cxnLst/>
            <a:rect l="0" t="0" r="0" b="0"/>
            <a:pathLst>
              <a:path w="169665" h="71439">
                <a:moveTo>
                  <a:pt x="17860" y="53578"/>
                </a:moveTo>
                <a:lnTo>
                  <a:pt x="17860" y="53578"/>
                </a:lnTo>
                <a:lnTo>
                  <a:pt x="8930" y="53578"/>
                </a:lnTo>
                <a:lnTo>
                  <a:pt x="17860" y="44649"/>
                </a:lnTo>
                <a:lnTo>
                  <a:pt x="17860" y="44649"/>
                </a:lnTo>
                <a:lnTo>
                  <a:pt x="26789" y="44649"/>
                </a:lnTo>
                <a:lnTo>
                  <a:pt x="35718" y="35719"/>
                </a:lnTo>
                <a:lnTo>
                  <a:pt x="53578" y="35719"/>
                </a:lnTo>
                <a:lnTo>
                  <a:pt x="71437" y="26789"/>
                </a:lnTo>
                <a:lnTo>
                  <a:pt x="80367" y="17859"/>
                </a:lnTo>
                <a:lnTo>
                  <a:pt x="8929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0"/>
                </a:lnTo>
                <a:lnTo>
                  <a:pt x="35718" y="8930"/>
                </a:lnTo>
                <a:lnTo>
                  <a:pt x="1786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71438"/>
                </a:lnTo>
                <a:lnTo>
                  <a:pt x="53578" y="71438"/>
                </a:lnTo>
                <a:lnTo>
                  <a:pt x="80367" y="71438"/>
                </a:lnTo>
                <a:lnTo>
                  <a:pt x="107156" y="62508"/>
                </a:lnTo>
                <a:lnTo>
                  <a:pt x="133945" y="53578"/>
                </a:lnTo>
                <a:lnTo>
                  <a:pt x="151804" y="4464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313538" y="169664"/>
            <a:ext cx="107158" cy="258962"/>
          </a:xfrm>
          <a:custGeom>
            <a:avLst/>
            <a:gdLst/>
            <a:ahLst/>
            <a:cxnLst/>
            <a:rect l="0" t="0" r="0" b="0"/>
            <a:pathLst>
              <a:path w="107158" h="258962">
                <a:moveTo>
                  <a:pt x="107157" y="17859"/>
                </a:move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62508" y="53578"/>
                </a:lnTo>
                <a:lnTo>
                  <a:pt x="62508" y="89297"/>
                </a:lnTo>
                <a:lnTo>
                  <a:pt x="62508" y="133945"/>
                </a:lnTo>
                <a:lnTo>
                  <a:pt x="71438" y="169664"/>
                </a:lnTo>
                <a:lnTo>
                  <a:pt x="80367" y="205383"/>
                </a:lnTo>
                <a:lnTo>
                  <a:pt x="89297" y="223242"/>
                </a:lnTo>
                <a:lnTo>
                  <a:pt x="89297" y="241102"/>
                </a:lnTo>
                <a:lnTo>
                  <a:pt x="89297" y="250031"/>
                </a:lnTo>
                <a:lnTo>
                  <a:pt x="80367" y="258961"/>
                </a:lnTo>
                <a:lnTo>
                  <a:pt x="71438" y="258961"/>
                </a:lnTo>
                <a:lnTo>
                  <a:pt x="53578" y="258961"/>
                </a:lnTo>
                <a:lnTo>
                  <a:pt x="35719" y="241102"/>
                </a:lnTo>
                <a:lnTo>
                  <a:pt x="8930" y="232172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259960" y="303609"/>
            <a:ext cx="178595" cy="17861"/>
          </a:xfrm>
          <a:custGeom>
            <a:avLst/>
            <a:gdLst/>
            <a:ahLst/>
            <a:cxnLst/>
            <a:rect l="0" t="0" r="0" b="0"/>
            <a:pathLst>
              <a:path w="178595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17860"/>
                </a:lnTo>
                <a:lnTo>
                  <a:pt x="89297" y="17860"/>
                </a:lnTo>
                <a:lnTo>
                  <a:pt x="116086" y="17860"/>
                </a:lnTo>
                <a:lnTo>
                  <a:pt x="125016" y="17860"/>
                </a:lnTo>
                <a:lnTo>
                  <a:pt x="142875" y="17860"/>
                </a:lnTo>
                <a:lnTo>
                  <a:pt x="160735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492132" y="178594"/>
            <a:ext cx="80368" cy="258962"/>
          </a:xfrm>
          <a:custGeom>
            <a:avLst/>
            <a:gdLst/>
            <a:ahLst/>
            <a:cxnLst/>
            <a:rect l="0" t="0" r="0" b="0"/>
            <a:pathLst>
              <a:path w="80368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89297"/>
                </a:lnTo>
                <a:lnTo>
                  <a:pt x="8930" y="133945"/>
                </a:lnTo>
                <a:lnTo>
                  <a:pt x="17859" y="178593"/>
                </a:lnTo>
                <a:lnTo>
                  <a:pt x="35719" y="214312"/>
                </a:lnTo>
                <a:lnTo>
                  <a:pt x="44648" y="241101"/>
                </a:lnTo>
                <a:lnTo>
                  <a:pt x="53578" y="250031"/>
                </a:lnTo>
                <a:lnTo>
                  <a:pt x="62508" y="258961"/>
                </a:lnTo>
                <a:lnTo>
                  <a:pt x="62508" y="258961"/>
                </a:lnTo>
                <a:lnTo>
                  <a:pt x="71438" y="250031"/>
                </a:lnTo>
                <a:lnTo>
                  <a:pt x="71438" y="232172"/>
                </a:lnTo>
                <a:lnTo>
                  <a:pt x="80367" y="214312"/>
                </a:lnTo>
                <a:lnTo>
                  <a:pt x="80367" y="205383"/>
                </a:lnTo>
                <a:lnTo>
                  <a:pt x="80367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554640" y="312539"/>
            <a:ext cx="250032" cy="116087"/>
          </a:xfrm>
          <a:custGeom>
            <a:avLst/>
            <a:gdLst/>
            <a:ahLst/>
            <a:cxnLst/>
            <a:rect l="0" t="0" r="0" b="0"/>
            <a:pathLst>
              <a:path w="250032" h="116087">
                <a:moveTo>
                  <a:pt x="0" y="71438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35719" y="62508"/>
                </a:lnTo>
                <a:lnTo>
                  <a:pt x="53578" y="62508"/>
                </a:lnTo>
                <a:lnTo>
                  <a:pt x="71437" y="53578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44648" y="8930"/>
                </a:lnTo>
                <a:lnTo>
                  <a:pt x="26789" y="35719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44648" y="107156"/>
                </a:lnTo>
                <a:lnTo>
                  <a:pt x="53578" y="107156"/>
                </a:lnTo>
                <a:lnTo>
                  <a:pt x="71437" y="107156"/>
                </a:lnTo>
                <a:lnTo>
                  <a:pt x="98226" y="107156"/>
                </a:lnTo>
                <a:lnTo>
                  <a:pt x="125015" y="98227"/>
                </a:lnTo>
                <a:lnTo>
                  <a:pt x="142875" y="89297"/>
                </a:lnTo>
                <a:lnTo>
                  <a:pt x="160734" y="71438"/>
                </a:lnTo>
                <a:lnTo>
                  <a:pt x="169664" y="62508"/>
                </a:lnTo>
                <a:lnTo>
                  <a:pt x="169664" y="53578"/>
                </a:lnTo>
                <a:lnTo>
                  <a:pt x="178594" y="44648"/>
                </a:lnTo>
                <a:lnTo>
                  <a:pt x="178594" y="35719"/>
                </a:lnTo>
                <a:lnTo>
                  <a:pt x="178594" y="35719"/>
                </a:lnTo>
                <a:lnTo>
                  <a:pt x="178594" y="35719"/>
                </a:lnTo>
                <a:lnTo>
                  <a:pt x="169664" y="5357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9664" y="98227"/>
                </a:lnTo>
                <a:lnTo>
                  <a:pt x="187523" y="107156"/>
                </a:lnTo>
                <a:lnTo>
                  <a:pt x="205383" y="116086"/>
                </a:lnTo>
                <a:lnTo>
                  <a:pt x="214312" y="107156"/>
                </a:lnTo>
                <a:lnTo>
                  <a:pt x="232172" y="107156"/>
                </a:lnTo>
                <a:lnTo>
                  <a:pt x="241101" y="98227"/>
                </a:lnTo>
                <a:lnTo>
                  <a:pt x="250031" y="89297"/>
                </a:lnTo>
                <a:lnTo>
                  <a:pt x="250031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688585" y="339328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107156" y="0"/>
                </a:moveTo>
                <a:lnTo>
                  <a:pt x="80367" y="8930"/>
                </a:lnTo>
                <a:lnTo>
                  <a:pt x="62508" y="26789"/>
                </a:lnTo>
                <a:lnTo>
                  <a:pt x="44649" y="44649"/>
                </a:lnTo>
                <a:lnTo>
                  <a:pt x="26789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17860" y="151805"/>
                </a:lnTo>
                <a:lnTo>
                  <a:pt x="26789" y="151805"/>
                </a:lnTo>
                <a:lnTo>
                  <a:pt x="53578" y="133945"/>
                </a:lnTo>
                <a:lnTo>
                  <a:pt x="53578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795741" y="348258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804671" y="187523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35719"/>
                </a:moveTo>
                <a:lnTo>
                  <a:pt x="893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849320" y="303609"/>
            <a:ext cx="71438" cy="71439"/>
          </a:xfrm>
          <a:custGeom>
            <a:avLst/>
            <a:gdLst/>
            <a:ahLst/>
            <a:cxnLst/>
            <a:rect l="0" t="0" r="0" b="0"/>
            <a:pathLst>
              <a:path w="71438" h="71439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35718" y="53578"/>
                </a:lnTo>
                <a:lnTo>
                  <a:pt x="44648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7" y="17860"/>
                </a:lnTo>
                <a:lnTo>
                  <a:pt x="62507" y="17860"/>
                </a:lnTo>
                <a:lnTo>
                  <a:pt x="62507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8902898" y="339328"/>
            <a:ext cx="62508" cy="26790"/>
          </a:xfrm>
          <a:custGeom>
            <a:avLst/>
            <a:gdLst/>
            <a:ahLst/>
            <a:cxnLst/>
            <a:rect l="0" t="0" r="0" b="0"/>
            <a:pathLst>
              <a:path w="62508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679031" y="3045023"/>
            <a:ext cx="410767" cy="17860"/>
          </a:xfrm>
          <a:custGeom>
            <a:avLst/>
            <a:gdLst/>
            <a:ahLst/>
            <a:cxnLst/>
            <a:rect l="0" t="0" r="0" b="0"/>
            <a:pathLst>
              <a:path w="410767" h="17860">
                <a:moveTo>
                  <a:pt x="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51805" y="8930"/>
                </a:lnTo>
                <a:lnTo>
                  <a:pt x="187524" y="8930"/>
                </a:lnTo>
                <a:lnTo>
                  <a:pt x="223242" y="8930"/>
                </a:lnTo>
                <a:lnTo>
                  <a:pt x="267891" y="17859"/>
                </a:lnTo>
                <a:lnTo>
                  <a:pt x="312539" y="17859"/>
                </a:lnTo>
                <a:lnTo>
                  <a:pt x="348258" y="17859"/>
                </a:lnTo>
                <a:lnTo>
                  <a:pt x="383977" y="893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679156" y="3027164"/>
            <a:ext cx="330400" cy="35719"/>
          </a:xfrm>
          <a:custGeom>
            <a:avLst/>
            <a:gdLst/>
            <a:ahLst/>
            <a:cxnLst/>
            <a:rect l="0" t="0" r="0" b="0"/>
            <a:pathLst>
              <a:path w="330400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26789"/>
                </a:lnTo>
                <a:lnTo>
                  <a:pt x="71438" y="26789"/>
                </a:lnTo>
                <a:lnTo>
                  <a:pt x="116086" y="35718"/>
                </a:lnTo>
                <a:lnTo>
                  <a:pt x="160735" y="35718"/>
                </a:lnTo>
                <a:lnTo>
                  <a:pt x="205383" y="26789"/>
                </a:lnTo>
                <a:lnTo>
                  <a:pt x="258961" y="26789"/>
                </a:lnTo>
                <a:lnTo>
                  <a:pt x="294680" y="17859"/>
                </a:lnTo>
                <a:lnTo>
                  <a:pt x="321469" y="8929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88273" y="3027164"/>
            <a:ext cx="482205" cy="44649"/>
          </a:xfrm>
          <a:custGeom>
            <a:avLst/>
            <a:gdLst/>
            <a:ahLst/>
            <a:cxnLst/>
            <a:rect l="0" t="0" r="0" b="0"/>
            <a:pathLst>
              <a:path w="482205" h="44649">
                <a:moveTo>
                  <a:pt x="0" y="4464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26790" y="26789"/>
                </a:lnTo>
                <a:lnTo>
                  <a:pt x="44649" y="17859"/>
                </a:lnTo>
                <a:lnTo>
                  <a:pt x="80368" y="17859"/>
                </a:lnTo>
                <a:lnTo>
                  <a:pt x="125016" y="17859"/>
                </a:lnTo>
                <a:lnTo>
                  <a:pt x="178594" y="17859"/>
                </a:lnTo>
                <a:lnTo>
                  <a:pt x="241102" y="17859"/>
                </a:lnTo>
                <a:lnTo>
                  <a:pt x="294680" y="8929"/>
                </a:lnTo>
                <a:lnTo>
                  <a:pt x="357188" y="8929"/>
                </a:lnTo>
                <a:lnTo>
                  <a:pt x="401836" y="8929"/>
                </a:lnTo>
                <a:lnTo>
                  <a:pt x="446485" y="0"/>
                </a:lnTo>
                <a:lnTo>
                  <a:pt x="464344" y="0"/>
                </a:lnTo>
                <a:lnTo>
                  <a:pt x="482204" y="0"/>
                </a:lnTo>
                <a:lnTo>
                  <a:pt x="4822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62570" y="383977"/>
            <a:ext cx="276822" cy="267891"/>
          </a:xfrm>
          <a:custGeom>
            <a:avLst/>
            <a:gdLst/>
            <a:ahLst/>
            <a:cxnLst/>
            <a:rect l="0" t="0" r="0" b="0"/>
            <a:pathLst>
              <a:path w="276822" h="267891">
                <a:moveTo>
                  <a:pt x="26789" y="80367"/>
                </a:moveTo>
                <a:lnTo>
                  <a:pt x="1786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53578"/>
                </a:lnTo>
                <a:lnTo>
                  <a:pt x="26789" y="35718"/>
                </a:lnTo>
                <a:lnTo>
                  <a:pt x="53579" y="17859"/>
                </a:lnTo>
                <a:lnTo>
                  <a:pt x="71438" y="8929"/>
                </a:lnTo>
                <a:lnTo>
                  <a:pt x="98227" y="0"/>
                </a:lnTo>
                <a:lnTo>
                  <a:pt x="116086" y="8929"/>
                </a:lnTo>
                <a:lnTo>
                  <a:pt x="133946" y="17859"/>
                </a:lnTo>
                <a:lnTo>
                  <a:pt x="142875" y="53578"/>
                </a:lnTo>
                <a:lnTo>
                  <a:pt x="160735" y="98226"/>
                </a:lnTo>
                <a:lnTo>
                  <a:pt x="169664" y="142875"/>
                </a:lnTo>
                <a:lnTo>
                  <a:pt x="169664" y="187523"/>
                </a:lnTo>
                <a:lnTo>
                  <a:pt x="178594" y="223242"/>
                </a:lnTo>
                <a:lnTo>
                  <a:pt x="187524" y="250031"/>
                </a:lnTo>
                <a:lnTo>
                  <a:pt x="205383" y="258961"/>
                </a:lnTo>
                <a:lnTo>
                  <a:pt x="223243" y="267890"/>
                </a:lnTo>
                <a:lnTo>
                  <a:pt x="241102" y="258961"/>
                </a:lnTo>
                <a:lnTo>
                  <a:pt x="258961" y="232171"/>
                </a:lnTo>
                <a:lnTo>
                  <a:pt x="276821" y="196453"/>
                </a:lnTo>
                <a:lnTo>
                  <a:pt x="276821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7219" y="392906"/>
            <a:ext cx="178595" cy="276822"/>
          </a:xfrm>
          <a:custGeom>
            <a:avLst/>
            <a:gdLst/>
            <a:ahLst/>
            <a:cxnLst/>
            <a:rect l="0" t="0" r="0" b="0"/>
            <a:pathLst>
              <a:path w="178595" h="276822">
                <a:moveTo>
                  <a:pt x="178594" y="0"/>
                </a:moveTo>
                <a:lnTo>
                  <a:pt x="151805" y="26789"/>
                </a:lnTo>
                <a:lnTo>
                  <a:pt x="116086" y="62508"/>
                </a:lnTo>
                <a:lnTo>
                  <a:pt x="80367" y="107156"/>
                </a:lnTo>
                <a:lnTo>
                  <a:pt x="44648" y="151805"/>
                </a:lnTo>
                <a:lnTo>
                  <a:pt x="26789" y="196453"/>
                </a:lnTo>
                <a:lnTo>
                  <a:pt x="8930" y="241102"/>
                </a:lnTo>
                <a:lnTo>
                  <a:pt x="0" y="267891"/>
                </a:lnTo>
                <a:lnTo>
                  <a:pt x="0" y="276821"/>
                </a:lnTo>
                <a:lnTo>
                  <a:pt x="8930" y="267891"/>
                </a:lnTo>
                <a:lnTo>
                  <a:pt x="8930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55477" y="357187"/>
            <a:ext cx="241102" cy="125017"/>
          </a:xfrm>
          <a:custGeom>
            <a:avLst/>
            <a:gdLst/>
            <a:ahLst/>
            <a:cxnLst/>
            <a:rect l="0" t="0" r="0" b="0"/>
            <a:pathLst>
              <a:path w="241102" h="125017">
                <a:moveTo>
                  <a:pt x="142875" y="0"/>
                </a:moveTo>
                <a:lnTo>
                  <a:pt x="142875" y="0"/>
                </a:lnTo>
                <a:lnTo>
                  <a:pt x="125015" y="0"/>
                </a:lnTo>
                <a:lnTo>
                  <a:pt x="107156" y="8930"/>
                </a:lnTo>
                <a:lnTo>
                  <a:pt x="80367" y="17860"/>
                </a:lnTo>
                <a:lnTo>
                  <a:pt x="53578" y="26790"/>
                </a:lnTo>
                <a:lnTo>
                  <a:pt x="26789" y="44649"/>
                </a:lnTo>
                <a:lnTo>
                  <a:pt x="8929" y="53579"/>
                </a:lnTo>
                <a:lnTo>
                  <a:pt x="0" y="71438"/>
                </a:lnTo>
                <a:lnTo>
                  <a:pt x="0" y="80368"/>
                </a:lnTo>
                <a:lnTo>
                  <a:pt x="17859" y="80368"/>
                </a:lnTo>
                <a:lnTo>
                  <a:pt x="53578" y="80368"/>
                </a:lnTo>
                <a:lnTo>
                  <a:pt x="89297" y="80368"/>
                </a:lnTo>
                <a:lnTo>
                  <a:pt x="133945" y="71438"/>
                </a:lnTo>
                <a:lnTo>
                  <a:pt x="169664" y="71438"/>
                </a:lnTo>
                <a:lnTo>
                  <a:pt x="205382" y="80368"/>
                </a:lnTo>
                <a:lnTo>
                  <a:pt x="232172" y="80368"/>
                </a:lnTo>
                <a:lnTo>
                  <a:pt x="241101" y="98227"/>
                </a:lnTo>
                <a:lnTo>
                  <a:pt x="241101" y="107157"/>
                </a:lnTo>
                <a:lnTo>
                  <a:pt x="223242" y="125016"/>
                </a:lnTo>
                <a:lnTo>
                  <a:pt x="223242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946547" y="535781"/>
            <a:ext cx="187524" cy="17861"/>
          </a:xfrm>
          <a:custGeom>
            <a:avLst/>
            <a:gdLst/>
            <a:ahLst/>
            <a:cxnLst/>
            <a:rect l="0" t="0" r="0" b="0"/>
            <a:pathLst>
              <a:path w="187524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7" y="17860"/>
                </a:lnTo>
                <a:lnTo>
                  <a:pt x="98227" y="17860"/>
                </a:lnTo>
                <a:lnTo>
                  <a:pt x="125016" y="17860"/>
                </a:lnTo>
                <a:lnTo>
                  <a:pt x="151805" y="17860"/>
                </a:lnTo>
                <a:lnTo>
                  <a:pt x="16966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12664" y="339328"/>
            <a:ext cx="142876" cy="410767"/>
          </a:xfrm>
          <a:custGeom>
            <a:avLst/>
            <a:gdLst/>
            <a:ahLst/>
            <a:cxnLst/>
            <a:rect l="0" t="0" r="0" b="0"/>
            <a:pathLst>
              <a:path w="142876" h="410767">
                <a:moveTo>
                  <a:pt x="44649" y="17859"/>
                </a:moveTo>
                <a:lnTo>
                  <a:pt x="44649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9297" y="9822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6" y="35719"/>
                </a:lnTo>
                <a:lnTo>
                  <a:pt x="13394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35719"/>
                </a:lnTo>
                <a:lnTo>
                  <a:pt x="133945" y="71438"/>
                </a:lnTo>
                <a:lnTo>
                  <a:pt x="133945" y="125016"/>
                </a:lnTo>
                <a:lnTo>
                  <a:pt x="133945" y="178594"/>
                </a:lnTo>
                <a:lnTo>
                  <a:pt x="133945" y="241102"/>
                </a:lnTo>
                <a:lnTo>
                  <a:pt x="142875" y="294680"/>
                </a:lnTo>
                <a:lnTo>
                  <a:pt x="142875" y="348258"/>
                </a:lnTo>
                <a:lnTo>
                  <a:pt x="133945" y="383977"/>
                </a:lnTo>
                <a:lnTo>
                  <a:pt x="116086" y="410766"/>
                </a:lnTo>
                <a:lnTo>
                  <a:pt x="98227" y="410766"/>
                </a:lnTo>
                <a:lnTo>
                  <a:pt x="62508" y="392906"/>
                </a:lnTo>
                <a:lnTo>
                  <a:pt x="26789" y="339328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51867" y="821531"/>
            <a:ext cx="107158" cy="366118"/>
          </a:xfrm>
          <a:custGeom>
            <a:avLst/>
            <a:gdLst/>
            <a:ahLst/>
            <a:cxnLst/>
            <a:rect l="0" t="0" r="0" b="0"/>
            <a:pathLst>
              <a:path w="107158" h="366118">
                <a:moveTo>
                  <a:pt x="8930" y="80367"/>
                </a:move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53578"/>
                </a:lnTo>
                <a:lnTo>
                  <a:pt x="17860" y="71438"/>
                </a:lnTo>
                <a:lnTo>
                  <a:pt x="26789" y="89297"/>
                </a:lnTo>
                <a:lnTo>
                  <a:pt x="35719" y="107156"/>
                </a:lnTo>
                <a:lnTo>
                  <a:pt x="3571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16086"/>
                </a:lnTo>
                <a:lnTo>
                  <a:pt x="71438" y="107156"/>
                </a:lnTo>
                <a:lnTo>
                  <a:pt x="71438" y="80367"/>
                </a:lnTo>
                <a:lnTo>
                  <a:pt x="80367" y="62508"/>
                </a:lnTo>
                <a:lnTo>
                  <a:pt x="89297" y="35719"/>
                </a:lnTo>
                <a:lnTo>
                  <a:pt x="8929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107157" y="8930"/>
                </a:lnTo>
                <a:lnTo>
                  <a:pt x="98227" y="35719"/>
                </a:lnTo>
                <a:lnTo>
                  <a:pt x="98227" y="62508"/>
                </a:lnTo>
                <a:lnTo>
                  <a:pt x="89297" y="98227"/>
                </a:lnTo>
                <a:lnTo>
                  <a:pt x="89297" y="151805"/>
                </a:lnTo>
                <a:lnTo>
                  <a:pt x="80367" y="196453"/>
                </a:lnTo>
                <a:lnTo>
                  <a:pt x="80367" y="250031"/>
                </a:lnTo>
                <a:lnTo>
                  <a:pt x="71438" y="294680"/>
                </a:lnTo>
                <a:lnTo>
                  <a:pt x="62508" y="330399"/>
                </a:lnTo>
                <a:lnTo>
                  <a:pt x="44649" y="357188"/>
                </a:lnTo>
                <a:lnTo>
                  <a:pt x="35719" y="366117"/>
                </a:lnTo>
                <a:lnTo>
                  <a:pt x="26789" y="366117"/>
                </a:lnTo>
                <a:lnTo>
                  <a:pt x="17860" y="348258"/>
                </a:lnTo>
                <a:lnTo>
                  <a:pt x="17860" y="321469"/>
                </a:lnTo>
                <a:lnTo>
                  <a:pt x="26789" y="267891"/>
                </a:lnTo>
                <a:lnTo>
                  <a:pt x="44649" y="223242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964406" y="785812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133946" y="0"/>
                </a:move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8" y="17860"/>
                </a:lnTo>
                <a:lnTo>
                  <a:pt x="53578" y="26789"/>
                </a:lnTo>
                <a:lnTo>
                  <a:pt x="35719" y="44649"/>
                </a:lnTo>
                <a:lnTo>
                  <a:pt x="1786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17860" y="116086"/>
                </a:lnTo>
                <a:lnTo>
                  <a:pt x="44649" y="116086"/>
                </a:lnTo>
                <a:lnTo>
                  <a:pt x="71438" y="116086"/>
                </a:lnTo>
                <a:lnTo>
                  <a:pt x="107157" y="107157"/>
                </a:lnTo>
                <a:lnTo>
                  <a:pt x="142875" y="107157"/>
                </a:lnTo>
                <a:lnTo>
                  <a:pt x="169664" y="107157"/>
                </a:lnTo>
                <a:lnTo>
                  <a:pt x="196453" y="116086"/>
                </a:lnTo>
                <a:lnTo>
                  <a:pt x="205383" y="125016"/>
                </a:lnTo>
                <a:lnTo>
                  <a:pt x="205383" y="133946"/>
                </a:lnTo>
                <a:lnTo>
                  <a:pt x="196453" y="142875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000125" y="1000125"/>
            <a:ext cx="133946" cy="8931"/>
          </a:xfrm>
          <a:custGeom>
            <a:avLst/>
            <a:gdLst/>
            <a:ahLst/>
            <a:cxnLst/>
            <a:rect l="0" t="0" r="0" b="0"/>
            <a:pathLst>
              <a:path w="133946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9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321594" y="85725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321594" y="85725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285875" y="759023"/>
            <a:ext cx="339329" cy="330400"/>
          </a:xfrm>
          <a:custGeom>
            <a:avLst/>
            <a:gdLst/>
            <a:ahLst/>
            <a:cxnLst/>
            <a:rect l="0" t="0" r="0" b="0"/>
            <a:pathLst>
              <a:path w="339329" h="330400">
                <a:moveTo>
                  <a:pt x="893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17859" y="107157"/>
                </a:lnTo>
                <a:lnTo>
                  <a:pt x="26789" y="98227"/>
                </a:lnTo>
                <a:lnTo>
                  <a:pt x="44648" y="89297"/>
                </a:lnTo>
                <a:lnTo>
                  <a:pt x="62508" y="71438"/>
                </a:lnTo>
                <a:lnTo>
                  <a:pt x="80367" y="62508"/>
                </a:lnTo>
                <a:lnTo>
                  <a:pt x="107156" y="44649"/>
                </a:lnTo>
                <a:lnTo>
                  <a:pt x="125016" y="44649"/>
                </a:lnTo>
                <a:lnTo>
                  <a:pt x="133945" y="53578"/>
                </a:lnTo>
                <a:lnTo>
                  <a:pt x="142875" y="71438"/>
                </a:lnTo>
                <a:lnTo>
                  <a:pt x="142875" y="107157"/>
                </a:lnTo>
                <a:lnTo>
                  <a:pt x="142875" y="142875"/>
                </a:lnTo>
                <a:lnTo>
                  <a:pt x="142875" y="178594"/>
                </a:lnTo>
                <a:lnTo>
                  <a:pt x="133945" y="214313"/>
                </a:lnTo>
                <a:lnTo>
                  <a:pt x="142875" y="241102"/>
                </a:lnTo>
                <a:lnTo>
                  <a:pt x="142875" y="258961"/>
                </a:lnTo>
                <a:lnTo>
                  <a:pt x="151805" y="267891"/>
                </a:lnTo>
                <a:lnTo>
                  <a:pt x="160734" y="267891"/>
                </a:lnTo>
                <a:lnTo>
                  <a:pt x="178594" y="250032"/>
                </a:lnTo>
                <a:lnTo>
                  <a:pt x="205383" y="232172"/>
                </a:lnTo>
                <a:lnTo>
                  <a:pt x="232172" y="205383"/>
                </a:lnTo>
                <a:lnTo>
                  <a:pt x="250031" y="160735"/>
                </a:lnTo>
                <a:lnTo>
                  <a:pt x="276820" y="125016"/>
                </a:lnTo>
                <a:lnTo>
                  <a:pt x="303609" y="80368"/>
                </a:lnTo>
                <a:lnTo>
                  <a:pt x="321469" y="44649"/>
                </a:lnTo>
                <a:lnTo>
                  <a:pt x="330398" y="17860"/>
                </a:lnTo>
                <a:lnTo>
                  <a:pt x="339328" y="0"/>
                </a:lnTo>
                <a:lnTo>
                  <a:pt x="330398" y="0"/>
                </a:lnTo>
                <a:lnTo>
                  <a:pt x="312539" y="0"/>
                </a:lnTo>
                <a:lnTo>
                  <a:pt x="285750" y="17860"/>
                </a:lnTo>
                <a:lnTo>
                  <a:pt x="241102" y="44649"/>
                </a:lnTo>
                <a:lnTo>
                  <a:pt x="196453" y="80368"/>
                </a:lnTo>
                <a:lnTo>
                  <a:pt x="142875" y="133946"/>
                </a:lnTo>
                <a:lnTo>
                  <a:pt x="89297" y="187524"/>
                </a:lnTo>
                <a:lnTo>
                  <a:pt x="53578" y="241102"/>
                </a:lnTo>
                <a:lnTo>
                  <a:pt x="26789" y="285750"/>
                </a:lnTo>
                <a:lnTo>
                  <a:pt x="8930" y="321469"/>
                </a:lnTo>
                <a:lnTo>
                  <a:pt x="8930" y="330399"/>
                </a:lnTo>
                <a:lnTo>
                  <a:pt x="26789" y="321469"/>
                </a:lnTo>
                <a:lnTo>
                  <a:pt x="44648" y="303610"/>
                </a:lnTo>
                <a:lnTo>
                  <a:pt x="44648" y="303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34008" y="1330523"/>
            <a:ext cx="464345" cy="62509"/>
          </a:xfrm>
          <a:custGeom>
            <a:avLst/>
            <a:gdLst/>
            <a:ahLst/>
            <a:cxnLst/>
            <a:rect l="0" t="0" r="0" b="0"/>
            <a:pathLst>
              <a:path w="464345" h="62509">
                <a:moveTo>
                  <a:pt x="0" y="44649"/>
                </a:move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8930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9297" y="62508"/>
                </a:lnTo>
                <a:lnTo>
                  <a:pt x="142875" y="53579"/>
                </a:lnTo>
                <a:lnTo>
                  <a:pt x="196453" y="44649"/>
                </a:lnTo>
                <a:lnTo>
                  <a:pt x="258961" y="35719"/>
                </a:lnTo>
                <a:lnTo>
                  <a:pt x="312539" y="35719"/>
                </a:lnTo>
                <a:lnTo>
                  <a:pt x="366117" y="26790"/>
                </a:lnTo>
                <a:lnTo>
                  <a:pt x="410766" y="17860"/>
                </a:lnTo>
                <a:lnTo>
                  <a:pt x="437555" y="17860"/>
                </a:lnTo>
                <a:lnTo>
                  <a:pt x="464344" y="8930"/>
                </a:lnTo>
                <a:lnTo>
                  <a:pt x="464344" y="8930"/>
                </a:lnTo>
                <a:lnTo>
                  <a:pt x="464344" y="0"/>
                </a:lnTo>
                <a:lnTo>
                  <a:pt x="455414" y="0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42938" y="1357313"/>
            <a:ext cx="517922" cy="125016"/>
          </a:xfrm>
          <a:custGeom>
            <a:avLst/>
            <a:gdLst/>
            <a:ahLst/>
            <a:cxnLst/>
            <a:rect l="0" t="0" r="0" b="0"/>
            <a:pathLst>
              <a:path w="517922" h="125016">
                <a:moveTo>
                  <a:pt x="0" y="116085"/>
                </a:moveTo>
                <a:lnTo>
                  <a:pt x="0" y="116085"/>
                </a:lnTo>
                <a:lnTo>
                  <a:pt x="0" y="116085"/>
                </a:lnTo>
                <a:lnTo>
                  <a:pt x="0" y="125015"/>
                </a:lnTo>
                <a:lnTo>
                  <a:pt x="8929" y="125015"/>
                </a:lnTo>
                <a:lnTo>
                  <a:pt x="26789" y="116085"/>
                </a:lnTo>
                <a:lnTo>
                  <a:pt x="62507" y="116085"/>
                </a:lnTo>
                <a:lnTo>
                  <a:pt x="107156" y="107156"/>
                </a:lnTo>
                <a:lnTo>
                  <a:pt x="160734" y="89296"/>
                </a:lnTo>
                <a:lnTo>
                  <a:pt x="214312" y="80366"/>
                </a:lnTo>
                <a:lnTo>
                  <a:pt x="267890" y="71437"/>
                </a:lnTo>
                <a:lnTo>
                  <a:pt x="330398" y="62507"/>
                </a:lnTo>
                <a:lnTo>
                  <a:pt x="383976" y="62507"/>
                </a:lnTo>
                <a:lnTo>
                  <a:pt x="428625" y="53577"/>
                </a:lnTo>
                <a:lnTo>
                  <a:pt x="473273" y="44648"/>
                </a:lnTo>
                <a:lnTo>
                  <a:pt x="500062" y="44648"/>
                </a:lnTo>
                <a:lnTo>
                  <a:pt x="508992" y="35718"/>
                </a:lnTo>
                <a:lnTo>
                  <a:pt x="517921" y="26789"/>
                </a:lnTo>
                <a:lnTo>
                  <a:pt x="517921" y="17859"/>
                </a:lnTo>
                <a:lnTo>
                  <a:pt x="500062" y="0"/>
                </a:lnTo>
                <a:lnTo>
                  <a:pt x="50006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66180" y="1259086"/>
            <a:ext cx="321470" cy="241102"/>
          </a:xfrm>
          <a:custGeom>
            <a:avLst/>
            <a:gdLst/>
            <a:ahLst/>
            <a:cxnLst/>
            <a:rect l="0" t="0" r="0" b="0"/>
            <a:pathLst>
              <a:path w="321470" h="241102">
                <a:moveTo>
                  <a:pt x="44648" y="893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44648" y="35719"/>
                </a:lnTo>
                <a:lnTo>
                  <a:pt x="80367" y="44648"/>
                </a:lnTo>
                <a:lnTo>
                  <a:pt x="116086" y="53578"/>
                </a:lnTo>
                <a:lnTo>
                  <a:pt x="160734" y="53578"/>
                </a:lnTo>
                <a:lnTo>
                  <a:pt x="196453" y="62508"/>
                </a:lnTo>
                <a:lnTo>
                  <a:pt x="241101" y="62508"/>
                </a:lnTo>
                <a:lnTo>
                  <a:pt x="267890" y="71437"/>
                </a:lnTo>
                <a:lnTo>
                  <a:pt x="294679" y="71437"/>
                </a:lnTo>
                <a:lnTo>
                  <a:pt x="312539" y="80367"/>
                </a:lnTo>
                <a:lnTo>
                  <a:pt x="321469" y="98227"/>
                </a:lnTo>
                <a:lnTo>
                  <a:pt x="312539" y="125016"/>
                </a:lnTo>
                <a:lnTo>
                  <a:pt x="294679" y="151804"/>
                </a:lnTo>
                <a:lnTo>
                  <a:pt x="276820" y="178593"/>
                </a:lnTo>
                <a:lnTo>
                  <a:pt x="250031" y="214312"/>
                </a:lnTo>
                <a:lnTo>
                  <a:pt x="223242" y="232172"/>
                </a:lnTo>
                <a:lnTo>
                  <a:pt x="214312" y="241101"/>
                </a:lnTo>
                <a:lnTo>
                  <a:pt x="223242" y="241101"/>
                </a:lnTo>
                <a:lnTo>
                  <a:pt x="241101" y="214312"/>
                </a:lnTo>
                <a:lnTo>
                  <a:pt x="285750" y="178593"/>
                </a:lnTo>
                <a:lnTo>
                  <a:pt x="285750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428750" y="1250156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8930" y="17860"/>
                </a:move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16086"/>
                </a:lnTo>
                <a:lnTo>
                  <a:pt x="62508" y="98227"/>
                </a:lnTo>
                <a:lnTo>
                  <a:pt x="71438" y="80367"/>
                </a:lnTo>
                <a:lnTo>
                  <a:pt x="80367" y="62508"/>
                </a:lnTo>
                <a:lnTo>
                  <a:pt x="89297" y="44649"/>
                </a:lnTo>
                <a:lnTo>
                  <a:pt x="98227" y="2678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98227" y="62508"/>
                </a:lnTo>
                <a:lnTo>
                  <a:pt x="98227" y="89297"/>
                </a:lnTo>
                <a:lnTo>
                  <a:pt x="107156" y="107157"/>
                </a:lnTo>
                <a:lnTo>
                  <a:pt x="116086" y="142875"/>
                </a:lnTo>
                <a:lnTo>
                  <a:pt x="133945" y="169664"/>
                </a:lnTo>
                <a:lnTo>
                  <a:pt x="142875" y="196453"/>
                </a:lnTo>
                <a:lnTo>
                  <a:pt x="151805" y="214313"/>
                </a:lnTo>
                <a:lnTo>
                  <a:pt x="151805" y="232172"/>
                </a:lnTo>
                <a:lnTo>
                  <a:pt x="160734" y="232172"/>
                </a:lnTo>
                <a:lnTo>
                  <a:pt x="160734" y="223242"/>
                </a:lnTo>
                <a:lnTo>
                  <a:pt x="151805" y="205383"/>
                </a:lnTo>
                <a:lnTo>
                  <a:pt x="151805" y="178594"/>
                </a:lnTo>
                <a:lnTo>
                  <a:pt x="151805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446609" y="1241227"/>
            <a:ext cx="178595" cy="250032"/>
          </a:xfrm>
          <a:custGeom>
            <a:avLst/>
            <a:gdLst/>
            <a:ahLst/>
            <a:cxnLst/>
            <a:rect l="0" t="0" r="0" b="0"/>
            <a:pathLst>
              <a:path w="178595" h="250032">
                <a:moveTo>
                  <a:pt x="178594" y="0"/>
                </a:moveTo>
                <a:lnTo>
                  <a:pt x="178594" y="8929"/>
                </a:lnTo>
                <a:lnTo>
                  <a:pt x="178594" y="8929"/>
                </a:lnTo>
                <a:lnTo>
                  <a:pt x="169664" y="17859"/>
                </a:lnTo>
                <a:lnTo>
                  <a:pt x="151805" y="44648"/>
                </a:lnTo>
                <a:lnTo>
                  <a:pt x="125016" y="71437"/>
                </a:lnTo>
                <a:lnTo>
                  <a:pt x="98227" y="107156"/>
                </a:lnTo>
                <a:lnTo>
                  <a:pt x="62508" y="151804"/>
                </a:lnTo>
                <a:lnTo>
                  <a:pt x="35719" y="187523"/>
                </a:lnTo>
                <a:lnTo>
                  <a:pt x="17860" y="223242"/>
                </a:lnTo>
                <a:lnTo>
                  <a:pt x="0" y="250031"/>
                </a:lnTo>
                <a:lnTo>
                  <a:pt x="8930" y="250031"/>
                </a:lnTo>
                <a:lnTo>
                  <a:pt x="17860" y="241101"/>
                </a:lnTo>
                <a:lnTo>
                  <a:pt x="44649" y="214312"/>
                </a:lnTo>
                <a:lnTo>
                  <a:pt x="44649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669852" y="1312664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17859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7" y="17859"/>
                </a:lnTo>
                <a:lnTo>
                  <a:pt x="98226" y="8930"/>
                </a:lnTo>
                <a:lnTo>
                  <a:pt x="125015" y="893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678781" y="1366242"/>
            <a:ext cx="187525" cy="62509"/>
          </a:xfrm>
          <a:custGeom>
            <a:avLst/>
            <a:gdLst/>
            <a:ahLst/>
            <a:cxnLst/>
            <a:rect l="0" t="0" r="0" b="0"/>
            <a:pathLst>
              <a:path w="187525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44648"/>
                </a:lnTo>
                <a:lnTo>
                  <a:pt x="80367" y="35719"/>
                </a:lnTo>
                <a:lnTo>
                  <a:pt x="107157" y="26789"/>
                </a:lnTo>
                <a:lnTo>
                  <a:pt x="133946" y="17860"/>
                </a:lnTo>
                <a:lnTo>
                  <a:pt x="160735" y="893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875234" y="1214437"/>
            <a:ext cx="205384" cy="375048"/>
          </a:xfrm>
          <a:custGeom>
            <a:avLst/>
            <a:gdLst/>
            <a:ahLst/>
            <a:cxnLst/>
            <a:rect l="0" t="0" r="0" b="0"/>
            <a:pathLst>
              <a:path w="205384" h="375048">
                <a:moveTo>
                  <a:pt x="98227" y="44649"/>
                </a:moveTo>
                <a:lnTo>
                  <a:pt x="98227" y="44649"/>
                </a:lnTo>
                <a:lnTo>
                  <a:pt x="98227" y="44649"/>
                </a:lnTo>
                <a:lnTo>
                  <a:pt x="89297" y="44649"/>
                </a:lnTo>
                <a:lnTo>
                  <a:pt x="89297" y="53579"/>
                </a:lnTo>
                <a:lnTo>
                  <a:pt x="98227" y="62508"/>
                </a:lnTo>
                <a:lnTo>
                  <a:pt x="98227" y="71438"/>
                </a:lnTo>
                <a:lnTo>
                  <a:pt x="107157" y="89297"/>
                </a:lnTo>
                <a:lnTo>
                  <a:pt x="107157" y="98227"/>
                </a:lnTo>
                <a:lnTo>
                  <a:pt x="125016" y="107157"/>
                </a:lnTo>
                <a:lnTo>
                  <a:pt x="133946" y="116086"/>
                </a:lnTo>
                <a:lnTo>
                  <a:pt x="142875" y="116086"/>
                </a:lnTo>
                <a:lnTo>
                  <a:pt x="151805" y="107157"/>
                </a:lnTo>
                <a:lnTo>
                  <a:pt x="160735" y="98227"/>
                </a:lnTo>
                <a:lnTo>
                  <a:pt x="169664" y="89297"/>
                </a:lnTo>
                <a:lnTo>
                  <a:pt x="178594" y="71438"/>
                </a:lnTo>
                <a:lnTo>
                  <a:pt x="187524" y="44649"/>
                </a:lnTo>
                <a:lnTo>
                  <a:pt x="187524" y="26790"/>
                </a:lnTo>
                <a:lnTo>
                  <a:pt x="187524" y="8930"/>
                </a:lnTo>
                <a:lnTo>
                  <a:pt x="196454" y="0"/>
                </a:lnTo>
                <a:lnTo>
                  <a:pt x="196454" y="0"/>
                </a:lnTo>
                <a:lnTo>
                  <a:pt x="196454" y="8930"/>
                </a:lnTo>
                <a:lnTo>
                  <a:pt x="187524" y="26790"/>
                </a:lnTo>
                <a:lnTo>
                  <a:pt x="187524" y="53579"/>
                </a:lnTo>
                <a:lnTo>
                  <a:pt x="178594" y="80368"/>
                </a:lnTo>
                <a:lnTo>
                  <a:pt x="178594" y="116086"/>
                </a:lnTo>
                <a:lnTo>
                  <a:pt x="187524" y="151805"/>
                </a:lnTo>
                <a:lnTo>
                  <a:pt x="187524" y="187524"/>
                </a:lnTo>
                <a:lnTo>
                  <a:pt x="196454" y="223242"/>
                </a:lnTo>
                <a:lnTo>
                  <a:pt x="205383" y="250032"/>
                </a:lnTo>
                <a:lnTo>
                  <a:pt x="205383" y="285750"/>
                </a:lnTo>
                <a:lnTo>
                  <a:pt x="205383" y="321469"/>
                </a:lnTo>
                <a:lnTo>
                  <a:pt x="196454" y="348258"/>
                </a:lnTo>
                <a:lnTo>
                  <a:pt x="169664" y="366117"/>
                </a:lnTo>
                <a:lnTo>
                  <a:pt x="133946" y="375047"/>
                </a:lnTo>
                <a:lnTo>
                  <a:pt x="98227" y="357188"/>
                </a:lnTo>
                <a:lnTo>
                  <a:pt x="53579" y="339328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35781" y="1732359"/>
            <a:ext cx="366119" cy="1223368"/>
          </a:xfrm>
          <a:custGeom>
            <a:avLst/>
            <a:gdLst/>
            <a:ahLst/>
            <a:cxnLst/>
            <a:rect l="0" t="0" r="0" b="0"/>
            <a:pathLst>
              <a:path w="366119" h="1223368">
                <a:moveTo>
                  <a:pt x="366118" y="1223367"/>
                </a:moveTo>
                <a:lnTo>
                  <a:pt x="366118" y="1223367"/>
                </a:lnTo>
                <a:lnTo>
                  <a:pt x="348258" y="1223367"/>
                </a:lnTo>
                <a:lnTo>
                  <a:pt x="330399" y="1214437"/>
                </a:lnTo>
                <a:lnTo>
                  <a:pt x="312539" y="1205508"/>
                </a:lnTo>
                <a:lnTo>
                  <a:pt x="294680" y="1205508"/>
                </a:lnTo>
                <a:lnTo>
                  <a:pt x="276821" y="1187648"/>
                </a:lnTo>
                <a:lnTo>
                  <a:pt x="258961" y="1178719"/>
                </a:lnTo>
                <a:lnTo>
                  <a:pt x="232172" y="1160859"/>
                </a:lnTo>
                <a:lnTo>
                  <a:pt x="205383" y="1143000"/>
                </a:lnTo>
                <a:lnTo>
                  <a:pt x="187524" y="1116211"/>
                </a:lnTo>
                <a:lnTo>
                  <a:pt x="160735" y="1089422"/>
                </a:lnTo>
                <a:lnTo>
                  <a:pt x="142875" y="1053704"/>
                </a:lnTo>
                <a:lnTo>
                  <a:pt x="116086" y="1017985"/>
                </a:lnTo>
                <a:lnTo>
                  <a:pt x="98227" y="973336"/>
                </a:lnTo>
                <a:lnTo>
                  <a:pt x="71438" y="919758"/>
                </a:lnTo>
                <a:lnTo>
                  <a:pt x="53578" y="866180"/>
                </a:lnTo>
                <a:lnTo>
                  <a:pt x="35719" y="803672"/>
                </a:lnTo>
                <a:lnTo>
                  <a:pt x="26789" y="732235"/>
                </a:lnTo>
                <a:lnTo>
                  <a:pt x="8930" y="669727"/>
                </a:lnTo>
                <a:lnTo>
                  <a:pt x="0" y="598289"/>
                </a:lnTo>
                <a:lnTo>
                  <a:pt x="0" y="517922"/>
                </a:lnTo>
                <a:lnTo>
                  <a:pt x="0" y="437555"/>
                </a:lnTo>
                <a:lnTo>
                  <a:pt x="8930" y="357188"/>
                </a:lnTo>
                <a:lnTo>
                  <a:pt x="17860" y="276820"/>
                </a:lnTo>
                <a:lnTo>
                  <a:pt x="26789" y="205383"/>
                </a:lnTo>
                <a:lnTo>
                  <a:pt x="35719" y="133945"/>
                </a:lnTo>
                <a:lnTo>
                  <a:pt x="44649" y="80367"/>
                </a:lnTo>
                <a:lnTo>
                  <a:pt x="44649" y="3571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786188" y="3902273"/>
            <a:ext cx="1160860" cy="35720"/>
          </a:xfrm>
          <a:custGeom>
            <a:avLst/>
            <a:gdLst/>
            <a:ahLst/>
            <a:cxnLst/>
            <a:rect l="0" t="0" r="0" b="0"/>
            <a:pathLst>
              <a:path w="1160860" h="35720">
                <a:moveTo>
                  <a:pt x="0" y="26789"/>
                </a:moveTo>
                <a:lnTo>
                  <a:pt x="0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62507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69664" y="8930"/>
                </a:lnTo>
                <a:lnTo>
                  <a:pt x="223242" y="8930"/>
                </a:lnTo>
                <a:lnTo>
                  <a:pt x="285750" y="17859"/>
                </a:lnTo>
                <a:lnTo>
                  <a:pt x="357187" y="17859"/>
                </a:lnTo>
                <a:lnTo>
                  <a:pt x="437554" y="26789"/>
                </a:lnTo>
                <a:lnTo>
                  <a:pt x="517921" y="26789"/>
                </a:lnTo>
                <a:lnTo>
                  <a:pt x="607218" y="17859"/>
                </a:lnTo>
                <a:lnTo>
                  <a:pt x="705445" y="17859"/>
                </a:lnTo>
                <a:lnTo>
                  <a:pt x="794742" y="8930"/>
                </a:lnTo>
                <a:lnTo>
                  <a:pt x="884039" y="0"/>
                </a:lnTo>
                <a:lnTo>
                  <a:pt x="955476" y="0"/>
                </a:lnTo>
                <a:lnTo>
                  <a:pt x="1026914" y="0"/>
                </a:lnTo>
                <a:lnTo>
                  <a:pt x="1080492" y="0"/>
                </a:lnTo>
                <a:lnTo>
                  <a:pt x="1116210" y="17859"/>
                </a:lnTo>
                <a:lnTo>
                  <a:pt x="1143000" y="26789"/>
                </a:lnTo>
                <a:lnTo>
                  <a:pt x="1160859" y="35719"/>
                </a:lnTo>
                <a:lnTo>
                  <a:pt x="1160859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286375" y="3884414"/>
            <a:ext cx="1705571" cy="35719"/>
          </a:xfrm>
          <a:custGeom>
            <a:avLst/>
            <a:gdLst/>
            <a:ahLst/>
            <a:cxnLst/>
            <a:rect l="0" t="0" r="0" b="0"/>
            <a:pathLst>
              <a:path w="1705571" h="35719">
                <a:moveTo>
                  <a:pt x="0" y="35718"/>
                </a:moveTo>
                <a:lnTo>
                  <a:pt x="8930" y="35718"/>
                </a:lnTo>
                <a:lnTo>
                  <a:pt x="26789" y="35718"/>
                </a:lnTo>
                <a:lnTo>
                  <a:pt x="44648" y="35718"/>
                </a:lnTo>
                <a:lnTo>
                  <a:pt x="89297" y="35718"/>
                </a:lnTo>
                <a:lnTo>
                  <a:pt x="142875" y="35718"/>
                </a:lnTo>
                <a:lnTo>
                  <a:pt x="196453" y="35718"/>
                </a:lnTo>
                <a:lnTo>
                  <a:pt x="267891" y="26789"/>
                </a:lnTo>
                <a:lnTo>
                  <a:pt x="348258" y="26789"/>
                </a:lnTo>
                <a:lnTo>
                  <a:pt x="428625" y="26789"/>
                </a:lnTo>
                <a:lnTo>
                  <a:pt x="517922" y="26789"/>
                </a:lnTo>
                <a:lnTo>
                  <a:pt x="616148" y="26789"/>
                </a:lnTo>
                <a:lnTo>
                  <a:pt x="723305" y="26789"/>
                </a:lnTo>
                <a:lnTo>
                  <a:pt x="839391" y="17859"/>
                </a:lnTo>
                <a:lnTo>
                  <a:pt x="946547" y="17859"/>
                </a:lnTo>
                <a:lnTo>
                  <a:pt x="1062633" y="8929"/>
                </a:lnTo>
                <a:lnTo>
                  <a:pt x="1178719" y="0"/>
                </a:lnTo>
                <a:lnTo>
                  <a:pt x="1285875" y="0"/>
                </a:lnTo>
                <a:lnTo>
                  <a:pt x="1393031" y="0"/>
                </a:lnTo>
                <a:lnTo>
                  <a:pt x="1482328" y="0"/>
                </a:lnTo>
                <a:lnTo>
                  <a:pt x="1562695" y="0"/>
                </a:lnTo>
                <a:lnTo>
                  <a:pt x="1625203" y="0"/>
                </a:lnTo>
                <a:lnTo>
                  <a:pt x="1669852" y="0"/>
                </a:lnTo>
                <a:lnTo>
                  <a:pt x="1705570" y="0"/>
                </a:lnTo>
                <a:lnTo>
                  <a:pt x="17055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973336" y="4116586"/>
            <a:ext cx="1044774" cy="35719"/>
          </a:xfrm>
          <a:custGeom>
            <a:avLst/>
            <a:gdLst/>
            <a:ahLst/>
            <a:cxnLst/>
            <a:rect l="0" t="0" r="0" b="0"/>
            <a:pathLst>
              <a:path w="1044774" h="35719">
                <a:moveTo>
                  <a:pt x="0" y="35718"/>
                </a:moveTo>
                <a:lnTo>
                  <a:pt x="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35719" y="35718"/>
                </a:lnTo>
                <a:lnTo>
                  <a:pt x="62508" y="35718"/>
                </a:lnTo>
                <a:lnTo>
                  <a:pt x="89297" y="26789"/>
                </a:lnTo>
                <a:lnTo>
                  <a:pt x="133945" y="26789"/>
                </a:lnTo>
                <a:lnTo>
                  <a:pt x="178594" y="17859"/>
                </a:lnTo>
                <a:lnTo>
                  <a:pt x="232172" y="8929"/>
                </a:lnTo>
                <a:lnTo>
                  <a:pt x="294680" y="8929"/>
                </a:lnTo>
                <a:lnTo>
                  <a:pt x="366117" y="0"/>
                </a:lnTo>
                <a:lnTo>
                  <a:pt x="446484" y="0"/>
                </a:lnTo>
                <a:lnTo>
                  <a:pt x="526852" y="8929"/>
                </a:lnTo>
                <a:lnTo>
                  <a:pt x="616148" y="8929"/>
                </a:lnTo>
                <a:lnTo>
                  <a:pt x="705445" y="17859"/>
                </a:lnTo>
                <a:lnTo>
                  <a:pt x="794742" y="26789"/>
                </a:lnTo>
                <a:lnTo>
                  <a:pt x="884039" y="26789"/>
                </a:lnTo>
                <a:lnTo>
                  <a:pt x="964406" y="26789"/>
                </a:lnTo>
                <a:lnTo>
                  <a:pt x="1044773" y="26789"/>
                </a:lnTo>
                <a:lnTo>
                  <a:pt x="1044773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285875" y="4018359"/>
            <a:ext cx="1777009" cy="562571"/>
          </a:xfrm>
          <a:custGeom>
            <a:avLst/>
            <a:gdLst/>
            <a:ahLst/>
            <a:cxnLst/>
            <a:rect l="0" t="0" r="0" b="0"/>
            <a:pathLst>
              <a:path w="1777009" h="562571">
                <a:moveTo>
                  <a:pt x="1777008" y="169664"/>
                </a:moveTo>
                <a:lnTo>
                  <a:pt x="1777008" y="169664"/>
                </a:lnTo>
                <a:lnTo>
                  <a:pt x="1777008" y="160734"/>
                </a:lnTo>
                <a:lnTo>
                  <a:pt x="1768078" y="160734"/>
                </a:lnTo>
                <a:lnTo>
                  <a:pt x="1759148" y="151805"/>
                </a:lnTo>
                <a:lnTo>
                  <a:pt x="1750219" y="133945"/>
                </a:lnTo>
                <a:lnTo>
                  <a:pt x="1741289" y="125016"/>
                </a:lnTo>
                <a:lnTo>
                  <a:pt x="1732359" y="116086"/>
                </a:lnTo>
                <a:lnTo>
                  <a:pt x="1723430" y="107156"/>
                </a:lnTo>
                <a:lnTo>
                  <a:pt x="1705570" y="98227"/>
                </a:lnTo>
                <a:lnTo>
                  <a:pt x="1687711" y="98227"/>
                </a:lnTo>
                <a:lnTo>
                  <a:pt x="1669852" y="89297"/>
                </a:lnTo>
                <a:lnTo>
                  <a:pt x="1651992" y="80367"/>
                </a:lnTo>
                <a:lnTo>
                  <a:pt x="1625203" y="71437"/>
                </a:lnTo>
                <a:lnTo>
                  <a:pt x="1598414" y="62508"/>
                </a:lnTo>
                <a:lnTo>
                  <a:pt x="1562695" y="53578"/>
                </a:lnTo>
                <a:lnTo>
                  <a:pt x="1526977" y="53578"/>
                </a:lnTo>
                <a:lnTo>
                  <a:pt x="1491258" y="44648"/>
                </a:lnTo>
                <a:lnTo>
                  <a:pt x="1446609" y="35719"/>
                </a:lnTo>
                <a:lnTo>
                  <a:pt x="1401961" y="26789"/>
                </a:lnTo>
                <a:lnTo>
                  <a:pt x="1366242" y="26789"/>
                </a:lnTo>
                <a:lnTo>
                  <a:pt x="1312664" y="17859"/>
                </a:lnTo>
                <a:lnTo>
                  <a:pt x="1268016" y="17859"/>
                </a:lnTo>
                <a:lnTo>
                  <a:pt x="1223367" y="8930"/>
                </a:lnTo>
                <a:lnTo>
                  <a:pt x="1169789" y="8930"/>
                </a:lnTo>
                <a:lnTo>
                  <a:pt x="1125141" y="8930"/>
                </a:lnTo>
                <a:lnTo>
                  <a:pt x="1071563" y="0"/>
                </a:lnTo>
                <a:lnTo>
                  <a:pt x="1017984" y="0"/>
                </a:lnTo>
                <a:lnTo>
                  <a:pt x="973336" y="0"/>
                </a:lnTo>
                <a:lnTo>
                  <a:pt x="919758" y="0"/>
                </a:lnTo>
                <a:lnTo>
                  <a:pt x="866180" y="0"/>
                </a:lnTo>
                <a:lnTo>
                  <a:pt x="812602" y="0"/>
                </a:lnTo>
                <a:lnTo>
                  <a:pt x="759023" y="0"/>
                </a:lnTo>
                <a:lnTo>
                  <a:pt x="705445" y="0"/>
                </a:lnTo>
                <a:lnTo>
                  <a:pt x="651867" y="0"/>
                </a:lnTo>
                <a:lnTo>
                  <a:pt x="589359" y="0"/>
                </a:lnTo>
                <a:lnTo>
                  <a:pt x="535781" y="8930"/>
                </a:lnTo>
                <a:lnTo>
                  <a:pt x="482203" y="17859"/>
                </a:lnTo>
                <a:lnTo>
                  <a:pt x="428625" y="17859"/>
                </a:lnTo>
                <a:lnTo>
                  <a:pt x="383977" y="26789"/>
                </a:lnTo>
                <a:lnTo>
                  <a:pt x="330398" y="35719"/>
                </a:lnTo>
                <a:lnTo>
                  <a:pt x="285750" y="44648"/>
                </a:lnTo>
                <a:lnTo>
                  <a:pt x="250031" y="53578"/>
                </a:lnTo>
                <a:lnTo>
                  <a:pt x="205383" y="71437"/>
                </a:lnTo>
                <a:lnTo>
                  <a:pt x="169664" y="80367"/>
                </a:lnTo>
                <a:lnTo>
                  <a:pt x="133945" y="98227"/>
                </a:lnTo>
                <a:lnTo>
                  <a:pt x="107156" y="125016"/>
                </a:lnTo>
                <a:lnTo>
                  <a:pt x="80367" y="142875"/>
                </a:lnTo>
                <a:lnTo>
                  <a:pt x="53578" y="160734"/>
                </a:lnTo>
                <a:lnTo>
                  <a:pt x="35719" y="187523"/>
                </a:lnTo>
                <a:lnTo>
                  <a:pt x="17859" y="205383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39328"/>
                </a:lnTo>
                <a:lnTo>
                  <a:pt x="17859" y="357187"/>
                </a:lnTo>
                <a:lnTo>
                  <a:pt x="35719" y="383977"/>
                </a:lnTo>
                <a:lnTo>
                  <a:pt x="53578" y="401836"/>
                </a:lnTo>
                <a:lnTo>
                  <a:pt x="71438" y="419695"/>
                </a:lnTo>
                <a:lnTo>
                  <a:pt x="89297" y="437555"/>
                </a:lnTo>
                <a:lnTo>
                  <a:pt x="116086" y="455414"/>
                </a:lnTo>
                <a:lnTo>
                  <a:pt x="142875" y="473273"/>
                </a:lnTo>
                <a:lnTo>
                  <a:pt x="169664" y="491133"/>
                </a:lnTo>
                <a:lnTo>
                  <a:pt x="196453" y="500062"/>
                </a:lnTo>
                <a:lnTo>
                  <a:pt x="232172" y="508992"/>
                </a:lnTo>
                <a:lnTo>
                  <a:pt x="267891" y="526852"/>
                </a:lnTo>
                <a:lnTo>
                  <a:pt x="303609" y="535781"/>
                </a:lnTo>
                <a:lnTo>
                  <a:pt x="339328" y="535781"/>
                </a:lnTo>
                <a:lnTo>
                  <a:pt x="375047" y="544711"/>
                </a:lnTo>
                <a:lnTo>
                  <a:pt x="419695" y="544711"/>
                </a:lnTo>
                <a:lnTo>
                  <a:pt x="464344" y="553641"/>
                </a:lnTo>
                <a:lnTo>
                  <a:pt x="508992" y="553641"/>
                </a:lnTo>
                <a:lnTo>
                  <a:pt x="553641" y="562570"/>
                </a:lnTo>
                <a:lnTo>
                  <a:pt x="598289" y="562570"/>
                </a:lnTo>
                <a:lnTo>
                  <a:pt x="651867" y="562570"/>
                </a:lnTo>
                <a:lnTo>
                  <a:pt x="696516" y="562570"/>
                </a:lnTo>
                <a:lnTo>
                  <a:pt x="750094" y="553641"/>
                </a:lnTo>
                <a:lnTo>
                  <a:pt x="794742" y="553641"/>
                </a:lnTo>
                <a:lnTo>
                  <a:pt x="848320" y="553641"/>
                </a:lnTo>
                <a:lnTo>
                  <a:pt x="901898" y="553641"/>
                </a:lnTo>
                <a:lnTo>
                  <a:pt x="946547" y="544711"/>
                </a:lnTo>
                <a:lnTo>
                  <a:pt x="1000125" y="544711"/>
                </a:lnTo>
                <a:lnTo>
                  <a:pt x="1044773" y="535781"/>
                </a:lnTo>
                <a:lnTo>
                  <a:pt x="1098352" y="535781"/>
                </a:lnTo>
                <a:lnTo>
                  <a:pt x="1143000" y="526852"/>
                </a:lnTo>
                <a:lnTo>
                  <a:pt x="1187648" y="517922"/>
                </a:lnTo>
                <a:lnTo>
                  <a:pt x="1232297" y="508992"/>
                </a:lnTo>
                <a:lnTo>
                  <a:pt x="1276945" y="508992"/>
                </a:lnTo>
                <a:lnTo>
                  <a:pt x="1321594" y="500062"/>
                </a:lnTo>
                <a:lnTo>
                  <a:pt x="1366242" y="491133"/>
                </a:lnTo>
                <a:lnTo>
                  <a:pt x="1410891" y="482203"/>
                </a:lnTo>
                <a:lnTo>
                  <a:pt x="1446609" y="473273"/>
                </a:lnTo>
                <a:lnTo>
                  <a:pt x="1482328" y="455414"/>
                </a:lnTo>
                <a:lnTo>
                  <a:pt x="1518047" y="446484"/>
                </a:lnTo>
                <a:lnTo>
                  <a:pt x="1544836" y="437555"/>
                </a:lnTo>
                <a:lnTo>
                  <a:pt x="1580555" y="428625"/>
                </a:lnTo>
                <a:lnTo>
                  <a:pt x="1607344" y="410766"/>
                </a:lnTo>
                <a:lnTo>
                  <a:pt x="1625203" y="401836"/>
                </a:lnTo>
                <a:lnTo>
                  <a:pt x="1651992" y="392906"/>
                </a:lnTo>
                <a:lnTo>
                  <a:pt x="1669852" y="383977"/>
                </a:lnTo>
                <a:lnTo>
                  <a:pt x="1687711" y="375047"/>
                </a:lnTo>
                <a:lnTo>
                  <a:pt x="1696641" y="357187"/>
                </a:lnTo>
                <a:lnTo>
                  <a:pt x="1714500" y="339328"/>
                </a:lnTo>
                <a:lnTo>
                  <a:pt x="1723430" y="321469"/>
                </a:lnTo>
                <a:lnTo>
                  <a:pt x="1732359" y="303609"/>
                </a:lnTo>
                <a:lnTo>
                  <a:pt x="1732359" y="285750"/>
                </a:lnTo>
                <a:lnTo>
                  <a:pt x="1732359" y="276820"/>
                </a:lnTo>
                <a:lnTo>
                  <a:pt x="1723430" y="258961"/>
                </a:lnTo>
                <a:lnTo>
                  <a:pt x="1714500" y="241102"/>
                </a:lnTo>
                <a:lnTo>
                  <a:pt x="1705570" y="223242"/>
                </a:lnTo>
                <a:lnTo>
                  <a:pt x="1696641" y="205383"/>
                </a:lnTo>
                <a:lnTo>
                  <a:pt x="1678781" y="187523"/>
                </a:lnTo>
                <a:lnTo>
                  <a:pt x="1660922" y="169664"/>
                </a:lnTo>
                <a:lnTo>
                  <a:pt x="1643063" y="160734"/>
                </a:lnTo>
                <a:lnTo>
                  <a:pt x="1616273" y="142875"/>
                </a:lnTo>
                <a:lnTo>
                  <a:pt x="1589484" y="125016"/>
                </a:lnTo>
                <a:lnTo>
                  <a:pt x="1562695" y="107156"/>
                </a:lnTo>
                <a:lnTo>
                  <a:pt x="1535906" y="89297"/>
                </a:lnTo>
                <a:lnTo>
                  <a:pt x="1509117" y="80367"/>
                </a:lnTo>
                <a:lnTo>
                  <a:pt x="1482328" y="71437"/>
                </a:lnTo>
                <a:lnTo>
                  <a:pt x="1455539" y="71437"/>
                </a:lnTo>
                <a:lnTo>
                  <a:pt x="1419820" y="71437"/>
                </a:lnTo>
                <a:lnTo>
                  <a:pt x="1393031" y="80367"/>
                </a:lnTo>
                <a:lnTo>
                  <a:pt x="1366242" y="80367"/>
                </a:lnTo>
                <a:lnTo>
                  <a:pt x="1339453" y="89297"/>
                </a:lnTo>
                <a:lnTo>
                  <a:pt x="1321594" y="89297"/>
                </a:lnTo>
                <a:lnTo>
                  <a:pt x="1321594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920133" y="4152304"/>
            <a:ext cx="26790" cy="321470"/>
          </a:xfrm>
          <a:custGeom>
            <a:avLst/>
            <a:gdLst/>
            <a:ahLst/>
            <a:cxnLst/>
            <a:rect l="0" t="0" r="0" b="0"/>
            <a:pathLst>
              <a:path w="26790" h="321470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60735"/>
                </a:lnTo>
                <a:lnTo>
                  <a:pt x="17859" y="205383"/>
                </a:lnTo>
                <a:lnTo>
                  <a:pt x="17859" y="232172"/>
                </a:lnTo>
                <a:lnTo>
                  <a:pt x="17859" y="267891"/>
                </a:lnTo>
                <a:lnTo>
                  <a:pt x="17859" y="285750"/>
                </a:lnTo>
                <a:lnTo>
                  <a:pt x="17859" y="303610"/>
                </a:lnTo>
                <a:lnTo>
                  <a:pt x="17859" y="321469"/>
                </a:lnTo>
                <a:lnTo>
                  <a:pt x="17859" y="321469"/>
                </a:lnTo>
                <a:lnTo>
                  <a:pt x="26789" y="321469"/>
                </a:lnTo>
                <a:lnTo>
                  <a:pt x="26789" y="312539"/>
                </a:lnTo>
                <a:lnTo>
                  <a:pt x="26789" y="303610"/>
                </a:lnTo>
                <a:lnTo>
                  <a:pt x="17859" y="294680"/>
                </a:lnTo>
                <a:lnTo>
                  <a:pt x="17859" y="276821"/>
                </a:lnTo>
                <a:lnTo>
                  <a:pt x="8930" y="258961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732609" y="4089796"/>
            <a:ext cx="535783" cy="196455"/>
          </a:xfrm>
          <a:custGeom>
            <a:avLst/>
            <a:gdLst/>
            <a:ahLst/>
            <a:cxnLst/>
            <a:rect l="0" t="0" r="0" b="0"/>
            <a:pathLst>
              <a:path w="535783" h="196455">
                <a:moveTo>
                  <a:pt x="8930" y="71438"/>
                </a:moveTo>
                <a:lnTo>
                  <a:pt x="893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4464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26790"/>
                </a:lnTo>
                <a:lnTo>
                  <a:pt x="44649" y="26790"/>
                </a:lnTo>
                <a:lnTo>
                  <a:pt x="71438" y="26790"/>
                </a:lnTo>
                <a:lnTo>
                  <a:pt x="98227" y="17860"/>
                </a:lnTo>
                <a:lnTo>
                  <a:pt x="133946" y="17860"/>
                </a:lnTo>
                <a:lnTo>
                  <a:pt x="178594" y="8930"/>
                </a:lnTo>
                <a:lnTo>
                  <a:pt x="223243" y="8930"/>
                </a:lnTo>
                <a:lnTo>
                  <a:pt x="276821" y="0"/>
                </a:lnTo>
                <a:lnTo>
                  <a:pt x="330399" y="0"/>
                </a:lnTo>
                <a:lnTo>
                  <a:pt x="383977" y="0"/>
                </a:lnTo>
                <a:lnTo>
                  <a:pt x="428625" y="0"/>
                </a:lnTo>
                <a:lnTo>
                  <a:pt x="473274" y="0"/>
                </a:lnTo>
                <a:lnTo>
                  <a:pt x="508993" y="17860"/>
                </a:lnTo>
                <a:lnTo>
                  <a:pt x="526852" y="26790"/>
                </a:lnTo>
                <a:lnTo>
                  <a:pt x="535782" y="44649"/>
                </a:lnTo>
                <a:lnTo>
                  <a:pt x="535782" y="71438"/>
                </a:lnTo>
                <a:lnTo>
                  <a:pt x="517922" y="89297"/>
                </a:lnTo>
                <a:lnTo>
                  <a:pt x="491133" y="116086"/>
                </a:lnTo>
                <a:lnTo>
                  <a:pt x="455414" y="133946"/>
                </a:lnTo>
                <a:lnTo>
                  <a:pt x="419696" y="151805"/>
                </a:lnTo>
                <a:lnTo>
                  <a:pt x="392907" y="169665"/>
                </a:lnTo>
                <a:lnTo>
                  <a:pt x="366118" y="178594"/>
                </a:lnTo>
                <a:lnTo>
                  <a:pt x="348258" y="187524"/>
                </a:lnTo>
                <a:lnTo>
                  <a:pt x="330399" y="196454"/>
                </a:lnTo>
                <a:lnTo>
                  <a:pt x="330399" y="196454"/>
                </a:lnTo>
                <a:lnTo>
                  <a:pt x="330399" y="196454"/>
                </a:lnTo>
                <a:lnTo>
                  <a:pt x="339329" y="196454"/>
                </a:lnTo>
                <a:lnTo>
                  <a:pt x="357188" y="187524"/>
                </a:lnTo>
                <a:lnTo>
                  <a:pt x="366118" y="178594"/>
                </a:lnTo>
                <a:lnTo>
                  <a:pt x="366118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223742" y="4179093"/>
            <a:ext cx="267892" cy="348259"/>
          </a:xfrm>
          <a:custGeom>
            <a:avLst/>
            <a:gdLst/>
            <a:ahLst/>
            <a:cxnLst/>
            <a:rect l="0" t="0" r="0" b="0"/>
            <a:pathLst>
              <a:path w="267892" h="348259">
                <a:moveTo>
                  <a:pt x="125016" y="26789"/>
                </a:moveTo>
                <a:lnTo>
                  <a:pt x="125016" y="26789"/>
                </a:lnTo>
                <a:lnTo>
                  <a:pt x="116086" y="35719"/>
                </a:lnTo>
                <a:lnTo>
                  <a:pt x="107156" y="53578"/>
                </a:lnTo>
                <a:lnTo>
                  <a:pt x="89297" y="62508"/>
                </a:lnTo>
                <a:lnTo>
                  <a:pt x="80367" y="80368"/>
                </a:lnTo>
                <a:lnTo>
                  <a:pt x="62508" y="107157"/>
                </a:lnTo>
                <a:lnTo>
                  <a:pt x="35719" y="133946"/>
                </a:lnTo>
                <a:lnTo>
                  <a:pt x="26789" y="160735"/>
                </a:lnTo>
                <a:lnTo>
                  <a:pt x="17860" y="196453"/>
                </a:lnTo>
                <a:lnTo>
                  <a:pt x="8930" y="232172"/>
                </a:lnTo>
                <a:lnTo>
                  <a:pt x="0" y="276821"/>
                </a:lnTo>
                <a:lnTo>
                  <a:pt x="8930" y="312539"/>
                </a:lnTo>
                <a:lnTo>
                  <a:pt x="17860" y="330399"/>
                </a:lnTo>
                <a:lnTo>
                  <a:pt x="44649" y="348258"/>
                </a:lnTo>
                <a:lnTo>
                  <a:pt x="80367" y="348258"/>
                </a:lnTo>
                <a:lnTo>
                  <a:pt x="116086" y="330399"/>
                </a:lnTo>
                <a:lnTo>
                  <a:pt x="151805" y="312539"/>
                </a:lnTo>
                <a:lnTo>
                  <a:pt x="187524" y="285750"/>
                </a:lnTo>
                <a:lnTo>
                  <a:pt x="223242" y="258961"/>
                </a:lnTo>
                <a:lnTo>
                  <a:pt x="250031" y="223243"/>
                </a:lnTo>
                <a:lnTo>
                  <a:pt x="267891" y="187524"/>
                </a:lnTo>
                <a:lnTo>
                  <a:pt x="267891" y="151805"/>
                </a:lnTo>
                <a:lnTo>
                  <a:pt x="267891" y="116086"/>
                </a:lnTo>
                <a:lnTo>
                  <a:pt x="258961" y="80368"/>
                </a:lnTo>
                <a:lnTo>
                  <a:pt x="250031" y="53578"/>
                </a:lnTo>
                <a:lnTo>
                  <a:pt x="232172" y="26789"/>
                </a:lnTo>
                <a:lnTo>
                  <a:pt x="205383" y="8930"/>
                </a:lnTo>
                <a:lnTo>
                  <a:pt x="178594" y="0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17860"/>
                </a:lnTo>
                <a:lnTo>
                  <a:pt x="7143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80367" y="44649"/>
                </a:lnTo>
                <a:lnTo>
                  <a:pt x="80367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500563" y="4161234"/>
            <a:ext cx="330399" cy="294681"/>
          </a:xfrm>
          <a:custGeom>
            <a:avLst/>
            <a:gdLst/>
            <a:ahLst/>
            <a:cxnLst/>
            <a:rect l="0" t="0" r="0" b="0"/>
            <a:pathLst>
              <a:path w="330399" h="294681">
                <a:moveTo>
                  <a:pt x="330398" y="53578"/>
                </a:moveTo>
                <a:lnTo>
                  <a:pt x="330398" y="44648"/>
                </a:lnTo>
                <a:lnTo>
                  <a:pt x="321468" y="44648"/>
                </a:lnTo>
                <a:lnTo>
                  <a:pt x="321468" y="26789"/>
                </a:lnTo>
                <a:lnTo>
                  <a:pt x="312539" y="17859"/>
                </a:lnTo>
                <a:lnTo>
                  <a:pt x="303609" y="8930"/>
                </a:lnTo>
                <a:lnTo>
                  <a:pt x="294679" y="0"/>
                </a:lnTo>
                <a:lnTo>
                  <a:pt x="285750" y="0"/>
                </a:lnTo>
                <a:lnTo>
                  <a:pt x="267890" y="0"/>
                </a:lnTo>
                <a:lnTo>
                  <a:pt x="241101" y="0"/>
                </a:lnTo>
                <a:lnTo>
                  <a:pt x="214312" y="8930"/>
                </a:lnTo>
                <a:lnTo>
                  <a:pt x="178593" y="17859"/>
                </a:lnTo>
                <a:lnTo>
                  <a:pt x="151804" y="26789"/>
                </a:lnTo>
                <a:lnTo>
                  <a:pt x="125015" y="35719"/>
                </a:lnTo>
                <a:lnTo>
                  <a:pt x="98226" y="44648"/>
                </a:lnTo>
                <a:lnTo>
                  <a:pt x="80367" y="53578"/>
                </a:lnTo>
                <a:lnTo>
                  <a:pt x="71437" y="71437"/>
                </a:lnTo>
                <a:lnTo>
                  <a:pt x="62507" y="80367"/>
                </a:lnTo>
                <a:lnTo>
                  <a:pt x="71437" y="89297"/>
                </a:lnTo>
                <a:lnTo>
                  <a:pt x="71437" y="98227"/>
                </a:lnTo>
                <a:lnTo>
                  <a:pt x="89296" y="98227"/>
                </a:lnTo>
                <a:lnTo>
                  <a:pt x="107156" y="116086"/>
                </a:lnTo>
                <a:lnTo>
                  <a:pt x="133945" y="125016"/>
                </a:lnTo>
                <a:lnTo>
                  <a:pt x="160734" y="133945"/>
                </a:lnTo>
                <a:lnTo>
                  <a:pt x="178593" y="142875"/>
                </a:lnTo>
                <a:lnTo>
                  <a:pt x="205382" y="160734"/>
                </a:lnTo>
                <a:lnTo>
                  <a:pt x="232171" y="169664"/>
                </a:lnTo>
                <a:lnTo>
                  <a:pt x="258960" y="187523"/>
                </a:lnTo>
                <a:lnTo>
                  <a:pt x="285750" y="205383"/>
                </a:lnTo>
                <a:lnTo>
                  <a:pt x="294679" y="214312"/>
                </a:lnTo>
                <a:lnTo>
                  <a:pt x="312539" y="232172"/>
                </a:lnTo>
                <a:lnTo>
                  <a:pt x="312539" y="241102"/>
                </a:lnTo>
                <a:lnTo>
                  <a:pt x="312539" y="258961"/>
                </a:lnTo>
                <a:lnTo>
                  <a:pt x="294679" y="267891"/>
                </a:lnTo>
                <a:lnTo>
                  <a:pt x="276820" y="276820"/>
                </a:lnTo>
                <a:lnTo>
                  <a:pt x="241101" y="285750"/>
                </a:lnTo>
                <a:lnTo>
                  <a:pt x="205382" y="285750"/>
                </a:lnTo>
                <a:lnTo>
                  <a:pt x="151804" y="294680"/>
                </a:lnTo>
                <a:lnTo>
                  <a:pt x="116085" y="294680"/>
                </a:lnTo>
                <a:lnTo>
                  <a:pt x="71437" y="285750"/>
                </a:lnTo>
                <a:lnTo>
                  <a:pt x="44648" y="285750"/>
                </a:lnTo>
                <a:lnTo>
                  <a:pt x="17859" y="276820"/>
                </a:lnTo>
                <a:lnTo>
                  <a:pt x="8929" y="276820"/>
                </a:lnTo>
                <a:lnTo>
                  <a:pt x="0" y="267891"/>
                </a:lnTo>
                <a:lnTo>
                  <a:pt x="8929" y="258961"/>
                </a:lnTo>
                <a:lnTo>
                  <a:pt x="17859" y="250031"/>
                </a:lnTo>
                <a:lnTo>
                  <a:pt x="44648" y="232172"/>
                </a:lnTo>
                <a:lnTo>
                  <a:pt x="71437" y="205383"/>
                </a:lnTo>
                <a:lnTo>
                  <a:pt x="71437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991695" y="4196953"/>
            <a:ext cx="312540" cy="232173"/>
          </a:xfrm>
          <a:custGeom>
            <a:avLst/>
            <a:gdLst/>
            <a:ahLst/>
            <a:cxnLst/>
            <a:rect l="0" t="0" r="0" b="0"/>
            <a:pathLst>
              <a:path w="312540" h="232173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17860" y="178593"/>
                </a:lnTo>
                <a:lnTo>
                  <a:pt x="17860" y="19645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26789" y="232172"/>
                </a:lnTo>
                <a:lnTo>
                  <a:pt x="44649" y="232172"/>
                </a:lnTo>
                <a:lnTo>
                  <a:pt x="62508" y="223242"/>
                </a:lnTo>
                <a:lnTo>
                  <a:pt x="89297" y="223242"/>
                </a:lnTo>
                <a:lnTo>
                  <a:pt x="116086" y="223242"/>
                </a:lnTo>
                <a:lnTo>
                  <a:pt x="151805" y="214312"/>
                </a:lnTo>
                <a:lnTo>
                  <a:pt x="187524" y="205383"/>
                </a:lnTo>
                <a:lnTo>
                  <a:pt x="223243" y="205383"/>
                </a:lnTo>
                <a:lnTo>
                  <a:pt x="250032" y="196453"/>
                </a:lnTo>
                <a:lnTo>
                  <a:pt x="276821" y="196453"/>
                </a:lnTo>
                <a:lnTo>
                  <a:pt x="294680" y="196453"/>
                </a:lnTo>
                <a:lnTo>
                  <a:pt x="303610" y="187523"/>
                </a:lnTo>
                <a:lnTo>
                  <a:pt x="312539" y="178593"/>
                </a:lnTo>
                <a:lnTo>
                  <a:pt x="303610" y="178593"/>
                </a:lnTo>
                <a:lnTo>
                  <a:pt x="303610" y="169664"/>
                </a:lnTo>
                <a:lnTo>
                  <a:pt x="294680" y="160734"/>
                </a:lnTo>
                <a:lnTo>
                  <a:pt x="285750" y="142875"/>
                </a:lnTo>
                <a:lnTo>
                  <a:pt x="267891" y="133945"/>
                </a:lnTo>
                <a:lnTo>
                  <a:pt x="267891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938117" y="4188023"/>
            <a:ext cx="330400" cy="98228"/>
          </a:xfrm>
          <a:custGeom>
            <a:avLst/>
            <a:gdLst/>
            <a:ahLst/>
            <a:cxnLst/>
            <a:rect l="0" t="0" r="0" b="0"/>
            <a:pathLst>
              <a:path w="330400" h="98228">
                <a:moveTo>
                  <a:pt x="8930" y="98227"/>
                </a:move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0367"/>
                </a:lnTo>
                <a:lnTo>
                  <a:pt x="44649" y="80367"/>
                </a:lnTo>
                <a:lnTo>
                  <a:pt x="71438" y="71438"/>
                </a:lnTo>
                <a:lnTo>
                  <a:pt x="107156" y="71438"/>
                </a:lnTo>
                <a:lnTo>
                  <a:pt x="142875" y="71438"/>
                </a:lnTo>
                <a:lnTo>
                  <a:pt x="169664" y="62508"/>
                </a:lnTo>
                <a:lnTo>
                  <a:pt x="205383" y="62508"/>
                </a:lnTo>
                <a:lnTo>
                  <a:pt x="241102" y="53578"/>
                </a:lnTo>
                <a:lnTo>
                  <a:pt x="267891" y="44648"/>
                </a:lnTo>
                <a:lnTo>
                  <a:pt x="294680" y="35719"/>
                </a:lnTo>
                <a:lnTo>
                  <a:pt x="312539" y="17859"/>
                </a:lnTo>
                <a:lnTo>
                  <a:pt x="330399" y="17859"/>
                </a:lnTo>
                <a:lnTo>
                  <a:pt x="330399" y="8930"/>
                </a:lnTo>
                <a:lnTo>
                  <a:pt x="330399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964906" y="4089796"/>
            <a:ext cx="464345" cy="62509"/>
          </a:xfrm>
          <a:custGeom>
            <a:avLst/>
            <a:gdLst/>
            <a:ahLst/>
            <a:cxnLst/>
            <a:rect l="0" t="0" r="0" b="0"/>
            <a:pathLst>
              <a:path w="464345" h="62509">
                <a:moveTo>
                  <a:pt x="0" y="62508"/>
                </a:moveTo>
                <a:lnTo>
                  <a:pt x="0" y="53579"/>
                </a:lnTo>
                <a:lnTo>
                  <a:pt x="8930" y="44649"/>
                </a:lnTo>
                <a:lnTo>
                  <a:pt x="17860" y="35719"/>
                </a:lnTo>
                <a:lnTo>
                  <a:pt x="35719" y="17860"/>
                </a:lnTo>
                <a:lnTo>
                  <a:pt x="53578" y="17860"/>
                </a:lnTo>
                <a:lnTo>
                  <a:pt x="89297" y="17860"/>
                </a:lnTo>
                <a:lnTo>
                  <a:pt x="116086" y="17860"/>
                </a:lnTo>
                <a:lnTo>
                  <a:pt x="151805" y="17860"/>
                </a:lnTo>
                <a:lnTo>
                  <a:pt x="187524" y="17860"/>
                </a:lnTo>
                <a:lnTo>
                  <a:pt x="232172" y="17860"/>
                </a:lnTo>
                <a:lnTo>
                  <a:pt x="267891" y="17860"/>
                </a:lnTo>
                <a:lnTo>
                  <a:pt x="303610" y="8930"/>
                </a:lnTo>
                <a:lnTo>
                  <a:pt x="339328" y="8930"/>
                </a:lnTo>
                <a:lnTo>
                  <a:pt x="375047" y="0"/>
                </a:lnTo>
                <a:lnTo>
                  <a:pt x="401836" y="0"/>
                </a:lnTo>
                <a:lnTo>
                  <a:pt x="428625" y="0"/>
                </a:lnTo>
                <a:lnTo>
                  <a:pt x="446485" y="0"/>
                </a:lnTo>
                <a:lnTo>
                  <a:pt x="455414" y="0"/>
                </a:lnTo>
                <a:lnTo>
                  <a:pt x="464344" y="8930"/>
                </a:lnTo>
                <a:lnTo>
                  <a:pt x="464344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518547" y="4098726"/>
            <a:ext cx="62509" cy="375048"/>
          </a:xfrm>
          <a:custGeom>
            <a:avLst/>
            <a:gdLst/>
            <a:ahLst/>
            <a:cxnLst/>
            <a:rect l="0" t="0" r="0" b="0"/>
            <a:pathLst>
              <a:path w="62509" h="375048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26789" y="71438"/>
                </a:lnTo>
                <a:lnTo>
                  <a:pt x="26789" y="107156"/>
                </a:lnTo>
                <a:lnTo>
                  <a:pt x="26789" y="151805"/>
                </a:lnTo>
                <a:lnTo>
                  <a:pt x="17859" y="196453"/>
                </a:lnTo>
                <a:lnTo>
                  <a:pt x="17859" y="241102"/>
                </a:lnTo>
                <a:lnTo>
                  <a:pt x="26789" y="285750"/>
                </a:lnTo>
                <a:lnTo>
                  <a:pt x="26789" y="312539"/>
                </a:lnTo>
                <a:lnTo>
                  <a:pt x="35719" y="330399"/>
                </a:lnTo>
                <a:lnTo>
                  <a:pt x="35719" y="348258"/>
                </a:lnTo>
                <a:lnTo>
                  <a:pt x="44648" y="357188"/>
                </a:lnTo>
                <a:lnTo>
                  <a:pt x="53578" y="366117"/>
                </a:lnTo>
                <a:lnTo>
                  <a:pt x="62508" y="375047"/>
                </a:lnTo>
                <a:lnTo>
                  <a:pt x="62508" y="375047"/>
                </a:lnTo>
                <a:lnTo>
                  <a:pt x="62508" y="366117"/>
                </a:lnTo>
                <a:lnTo>
                  <a:pt x="53578" y="357188"/>
                </a:lnTo>
                <a:lnTo>
                  <a:pt x="44648" y="339328"/>
                </a:lnTo>
                <a:lnTo>
                  <a:pt x="17859" y="312539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357813" y="4036218"/>
            <a:ext cx="410766" cy="89298"/>
          </a:xfrm>
          <a:custGeom>
            <a:avLst/>
            <a:gdLst/>
            <a:ahLst/>
            <a:cxnLst/>
            <a:rect l="0" t="0" r="0" b="0"/>
            <a:pathLst>
              <a:path w="410766" h="89298">
                <a:moveTo>
                  <a:pt x="0" y="89297"/>
                </a:moveTo>
                <a:lnTo>
                  <a:pt x="0" y="89297"/>
                </a:lnTo>
                <a:lnTo>
                  <a:pt x="17859" y="80368"/>
                </a:lnTo>
                <a:lnTo>
                  <a:pt x="26789" y="71438"/>
                </a:lnTo>
                <a:lnTo>
                  <a:pt x="62507" y="62508"/>
                </a:lnTo>
                <a:lnTo>
                  <a:pt x="98226" y="53578"/>
                </a:lnTo>
                <a:lnTo>
                  <a:pt x="142875" y="44649"/>
                </a:lnTo>
                <a:lnTo>
                  <a:pt x="187523" y="26789"/>
                </a:lnTo>
                <a:lnTo>
                  <a:pt x="232171" y="17860"/>
                </a:lnTo>
                <a:lnTo>
                  <a:pt x="285750" y="8930"/>
                </a:lnTo>
                <a:lnTo>
                  <a:pt x="321468" y="8930"/>
                </a:lnTo>
                <a:lnTo>
                  <a:pt x="357187" y="0"/>
                </a:lnTo>
                <a:lnTo>
                  <a:pt x="383976" y="0"/>
                </a:lnTo>
                <a:lnTo>
                  <a:pt x="410765" y="8930"/>
                </a:lnTo>
                <a:lnTo>
                  <a:pt x="410765" y="8930"/>
                </a:lnTo>
                <a:lnTo>
                  <a:pt x="410765" y="8930"/>
                </a:lnTo>
                <a:lnTo>
                  <a:pt x="392906" y="17860"/>
                </a:lnTo>
                <a:lnTo>
                  <a:pt x="375046" y="8930"/>
                </a:lnTo>
                <a:lnTo>
                  <a:pt x="37504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599039" y="4134445"/>
            <a:ext cx="250032" cy="125017"/>
          </a:xfrm>
          <a:custGeom>
            <a:avLst/>
            <a:gdLst/>
            <a:ahLst/>
            <a:cxnLst/>
            <a:rect l="0" t="0" r="0" b="0"/>
            <a:pathLst>
              <a:path w="250032" h="125017">
                <a:moveTo>
                  <a:pt x="196453" y="35719"/>
                </a:moveTo>
                <a:lnTo>
                  <a:pt x="196453" y="35719"/>
                </a:lnTo>
                <a:lnTo>
                  <a:pt x="196453" y="3571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4" y="8930"/>
                </a:lnTo>
                <a:lnTo>
                  <a:pt x="142875" y="8930"/>
                </a:lnTo>
                <a:lnTo>
                  <a:pt x="133945" y="17859"/>
                </a:lnTo>
                <a:lnTo>
                  <a:pt x="116086" y="26789"/>
                </a:lnTo>
                <a:lnTo>
                  <a:pt x="98227" y="26789"/>
                </a:lnTo>
                <a:lnTo>
                  <a:pt x="80367" y="35719"/>
                </a:lnTo>
                <a:lnTo>
                  <a:pt x="62508" y="35719"/>
                </a:lnTo>
                <a:lnTo>
                  <a:pt x="44649" y="44648"/>
                </a:lnTo>
                <a:lnTo>
                  <a:pt x="35719" y="44648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80367" y="125016"/>
                </a:lnTo>
                <a:lnTo>
                  <a:pt x="98227" y="125016"/>
                </a:lnTo>
                <a:lnTo>
                  <a:pt x="116086" y="125016"/>
                </a:lnTo>
                <a:lnTo>
                  <a:pt x="142875" y="125016"/>
                </a:lnTo>
                <a:lnTo>
                  <a:pt x="160734" y="116086"/>
                </a:lnTo>
                <a:lnTo>
                  <a:pt x="178594" y="116086"/>
                </a:lnTo>
                <a:lnTo>
                  <a:pt x="196453" y="107156"/>
                </a:lnTo>
                <a:lnTo>
                  <a:pt x="214313" y="116086"/>
                </a:lnTo>
                <a:lnTo>
                  <a:pt x="232172" y="116086"/>
                </a:lnTo>
                <a:lnTo>
                  <a:pt x="250031" y="125016"/>
                </a:lnTo>
                <a:lnTo>
                  <a:pt x="250031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6661547" y="4357687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25016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4" y="17859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1" name="Ink 90"/>
              <p14:cNvContentPartPr/>
              <p14:nvPr/>
            </p14:nvContentPartPr>
            <p14:xfrm>
              <a:off x="4179240" y="4866840"/>
              <a:ext cx="3670200" cy="10728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9880" y="4857480"/>
                <a:ext cx="368892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3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</a:t>
            </a:r>
          </a:p>
          <a:p>
            <a:r>
              <a:rPr lang="en-US" dirty="0"/>
              <a:t>A relation R ⊆ A × A is an equivalence relation if R is reflexive, symmetric, and transitive.</a:t>
            </a:r>
          </a:p>
          <a:p>
            <a:endParaRPr lang="en-US" dirty="0"/>
          </a:p>
          <a:p>
            <a:r>
              <a:rPr lang="en-US" dirty="0" smtClean="0"/>
              <a:t>Equivalence class</a:t>
            </a:r>
          </a:p>
          <a:p>
            <a:pPr lvl="1"/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Induces a partition</a:t>
            </a:r>
          </a:p>
          <a:p>
            <a:pPr lvl="1"/>
            <a:r>
              <a:rPr lang="en-US" dirty="0"/>
              <a:t>.</a:t>
            </a:r>
          </a:p>
        </p:txBody>
      </p:sp>
      <p:sp>
        <p:nvSpPr>
          <p:cNvPr id="4" name="Freeform 3"/>
          <p:cNvSpPr/>
          <p:nvPr/>
        </p:nvSpPr>
        <p:spPr>
          <a:xfrm>
            <a:off x="2652117" y="2598539"/>
            <a:ext cx="1607345" cy="53579"/>
          </a:xfrm>
          <a:custGeom>
            <a:avLst/>
            <a:gdLst/>
            <a:ahLst/>
            <a:cxnLst/>
            <a:rect l="0" t="0" r="0" b="0"/>
            <a:pathLst>
              <a:path w="1607345" h="53579">
                <a:moveTo>
                  <a:pt x="0" y="17859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69664" y="1785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50031" y="17859"/>
                </a:lnTo>
                <a:lnTo>
                  <a:pt x="276821" y="17859"/>
                </a:lnTo>
                <a:lnTo>
                  <a:pt x="303610" y="17859"/>
                </a:lnTo>
                <a:lnTo>
                  <a:pt x="330399" y="26789"/>
                </a:lnTo>
                <a:lnTo>
                  <a:pt x="357188" y="26789"/>
                </a:lnTo>
                <a:lnTo>
                  <a:pt x="392906" y="26789"/>
                </a:lnTo>
                <a:lnTo>
                  <a:pt x="428625" y="26789"/>
                </a:lnTo>
                <a:lnTo>
                  <a:pt x="455414" y="35719"/>
                </a:lnTo>
                <a:lnTo>
                  <a:pt x="491133" y="35719"/>
                </a:lnTo>
                <a:lnTo>
                  <a:pt x="517922" y="44649"/>
                </a:lnTo>
                <a:lnTo>
                  <a:pt x="553641" y="44649"/>
                </a:lnTo>
                <a:lnTo>
                  <a:pt x="589360" y="44649"/>
                </a:lnTo>
                <a:lnTo>
                  <a:pt x="625078" y="44649"/>
                </a:lnTo>
                <a:lnTo>
                  <a:pt x="660797" y="44649"/>
                </a:lnTo>
                <a:lnTo>
                  <a:pt x="705446" y="44649"/>
                </a:lnTo>
                <a:lnTo>
                  <a:pt x="741164" y="44649"/>
                </a:lnTo>
                <a:lnTo>
                  <a:pt x="785813" y="53578"/>
                </a:lnTo>
                <a:lnTo>
                  <a:pt x="830461" y="53578"/>
                </a:lnTo>
                <a:lnTo>
                  <a:pt x="884039" y="53578"/>
                </a:lnTo>
                <a:lnTo>
                  <a:pt x="928688" y="53578"/>
                </a:lnTo>
                <a:lnTo>
                  <a:pt x="973336" y="53578"/>
                </a:lnTo>
                <a:lnTo>
                  <a:pt x="1026914" y="53578"/>
                </a:lnTo>
                <a:lnTo>
                  <a:pt x="1080492" y="53578"/>
                </a:lnTo>
                <a:lnTo>
                  <a:pt x="1125141" y="53578"/>
                </a:lnTo>
                <a:lnTo>
                  <a:pt x="1178719" y="44649"/>
                </a:lnTo>
                <a:lnTo>
                  <a:pt x="1232297" y="44649"/>
                </a:lnTo>
                <a:lnTo>
                  <a:pt x="1285875" y="35719"/>
                </a:lnTo>
                <a:lnTo>
                  <a:pt x="1339453" y="35719"/>
                </a:lnTo>
                <a:lnTo>
                  <a:pt x="1393031" y="26789"/>
                </a:lnTo>
                <a:lnTo>
                  <a:pt x="1446610" y="26789"/>
                </a:lnTo>
                <a:lnTo>
                  <a:pt x="1482328" y="17859"/>
                </a:lnTo>
                <a:lnTo>
                  <a:pt x="1526977" y="17859"/>
                </a:lnTo>
                <a:lnTo>
                  <a:pt x="1553766" y="17859"/>
                </a:lnTo>
                <a:lnTo>
                  <a:pt x="1580555" y="17859"/>
                </a:lnTo>
                <a:lnTo>
                  <a:pt x="1589485" y="17859"/>
                </a:lnTo>
                <a:lnTo>
                  <a:pt x="1607344" y="26789"/>
                </a:lnTo>
                <a:lnTo>
                  <a:pt x="1607344" y="35719"/>
                </a:lnTo>
                <a:lnTo>
                  <a:pt x="1607344" y="44649"/>
                </a:lnTo>
                <a:lnTo>
                  <a:pt x="1598414" y="53578"/>
                </a:lnTo>
                <a:lnTo>
                  <a:pt x="1589485" y="53578"/>
                </a:lnTo>
                <a:lnTo>
                  <a:pt x="1589485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57563" y="3018234"/>
            <a:ext cx="1071563" cy="35720"/>
          </a:xfrm>
          <a:custGeom>
            <a:avLst/>
            <a:gdLst/>
            <a:ahLst/>
            <a:cxnLst/>
            <a:rect l="0" t="0" r="0" b="0"/>
            <a:pathLst>
              <a:path w="1071563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7" y="26789"/>
                </a:lnTo>
                <a:lnTo>
                  <a:pt x="89296" y="26789"/>
                </a:lnTo>
                <a:lnTo>
                  <a:pt x="116085" y="26789"/>
                </a:lnTo>
                <a:lnTo>
                  <a:pt x="160734" y="26789"/>
                </a:lnTo>
                <a:lnTo>
                  <a:pt x="205382" y="26789"/>
                </a:lnTo>
                <a:lnTo>
                  <a:pt x="258960" y="35719"/>
                </a:lnTo>
                <a:lnTo>
                  <a:pt x="321468" y="35719"/>
                </a:lnTo>
                <a:lnTo>
                  <a:pt x="383976" y="35719"/>
                </a:lnTo>
                <a:lnTo>
                  <a:pt x="455414" y="35719"/>
                </a:lnTo>
                <a:lnTo>
                  <a:pt x="526851" y="26789"/>
                </a:lnTo>
                <a:lnTo>
                  <a:pt x="598289" y="26789"/>
                </a:lnTo>
                <a:lnTo>
                  <a:pt x="669726" y="26789"/>
                </a:lnTo>
                <a:lnTo>
                  <a:pt x="741164" y="26789"/>
                </a:lnTo>
                <a:lnTo>
                  <a:pt x="803671" y="17859"/>
                </a:lnTo>
                <a:lnTo>
                  <a:pt x="866179" y="17859"/>
                </a:lnTo>
                <a:lnTo>
                  <a:pt x="928687" y="8930"/>
                </a:lnTo>
                <a:lnTo>
                  <a:pt x="982265" y="8930"/>
                </a:lnTo>
                <a:lnTo>
                  <a:pt x="1026914" y="0"/>
                </a:lnTo>
                <a:lnTo>
                  <a:pt x="1053703" y="0"/>
                </a:lnTo>
                <a:lnTo>
                  <a:pt x="1071562" y="0"/>
                </a:lnTo>
                <a:lnTo>
                  <a:pt x="1071562" y="0"/>
                </a:lnTo>
                <a:lnTo>
                  <a:pt x="1062632" y="8930"/>
                </a:lnTo>
                <a:lnTo>
                  <a:pt x="1035843" y="17859"/>
                </a:lnTo>
                <a:lnTo>
                  <a:pt x="1035843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36344" y="3009304"/>
            <a:ext cx="1410891" cy="26790"/>
          </a:xfrm>
          <a:custGeom>
            <a:avLst/>
            <a:gdLst/>
            <a:ahLst/>
            <a:cxnLst/>
            <a:rect l="0" t="0" r="0" b="0"/>
            <a:pathLst>
              <a:path w="1410891" h="2679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98226" y="8930"/>
                </a:lnTo>
                <a:lnTo>
                  <a:pt x="142875" y="8930"/>
                </a:lnTo>
                <a:lnTo>
                  <a:pt x="196453" y="8930"/>
                </a:lnTo>
                <a:lnTo>
                  <a:pt x="258961" y="8930"/>
                </a:lnTo>
                <a:lnTo>
                  <a:pt x="330398" y="8930"/>
                </a:lnTo>
                <a:lnTo>
                  <a:pt x="410765" y="8930"/>
                </a:lnTo>
                <a:lnTo>
                  <a:pt x="500062" y="8930"/>
                </a:lnTo>
                <a:lnTo>
                  <a:pt x="598289" y="8930"/>
                </a:lnTo>
                <a:lnTo>
                  <a:pt x="687586" y="8930"/>
                </a:lnTo>
                <a:lnTo>
                  <a:pt x="785812" y="8930"/>
                </a:lnTo>
                <a:lnTo>
                  <a:pt x="892969" y="8930"/>
                </a:lnTo>
                <a:lnTo>
                  <a:pt x="991195" y="8930"/>
                </a:lnTo>
                <a:lnTo>
                  <a:pt x="1080492" y="8930"/>
                </a:lnTo>
                <a:lnTo>
                  <a:pt x="1169789" y="0"/>
                </a:lnTo>
                <a:lnTo>
                  <a:pt x="1250156" y="0"/>
                </a:lnTo>
                <a:lnTo>
                  <a:pt x="1312664" y="0"/>
                </a:lnTo>
                <a:lnTo>
                  <a:pt x="1366242" y="0"/>
                </a:lnTo>
                <a:lnTo>
                  <a:pt x="1401961" y="8930"/>
                </a:lnTo>
                <a:lnTo>
                  <a:pt x="1410890" y="17860"/>
                </a:lnTo>
                <a:lnTo>
                  <a:pt x="1410890" y="17860"/>
                </a:lnTo>
                <a:lnTo>
                  <a:pt x="1393031" y="26789"/>
                </a:lnTo>
                <a:lnTo>
                  <a:pt x="1366242" y="26789"/>
                </a:lnTo>
                <a:lnTo>
                  <a:pt x="1366242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82266" y="3500437"/>
            <a:ext cx="1482329" cy="44650"/>
          </a:xfrm>
          <a:custGeom>
            <a:avLst/>
            <a:gdLst/>
            <a:ahLst/>
            <a:cxnLst/>
            <a:rect l="0" t="0" r="0" b="0"/>
            <a:pathLst>
              <a:path w="1482329" h="44650">
                <a:moveTo>
                  <a:pt x="0" y="35719"/>
                </a:moveTo>
                <a:lnTo>
                  <a:pt x="0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89297" y="35719"/>
                </a:lnTo>
                <a:lnTo>
                  <a:pt x="133945" y="35719"/>
                </a:lnTo>
                <a:lnTo>
                  <a:pt x="187523" y="35719"/>
                </a:lnTo>
                <a:lnTo>
                  <a:pt x="250031" y="44649"/>
                </a:lnTo>
                <a:lnTo>
                  <a:pt x="321468" y="44649"/>
                </a:lnTo>
                <a:lnTo>
                  <a:pt x="392906" y="35719"/>
                </a:lnTo>
                <a:lnTo>
                  <a:pt x="482203" y="35719"/>
                </a:lnTo>
                <a:lnTo>
                  <a:pt x="571500" y="35719"/>
                </a:lnTo>
                <a:lnTo>
                  <a:pt x="660797" y="35719"/>
                </a:lnTo>
                <a:lnTo>
                  <a:pt x="767953" y="26789"/>
                </a:lnTo>
                <a:lnTo>
                  <a:pt x="866179" y="17859"/>
                </a:lnTo>
                <a:lnTo>
                  <a:pt x="973336" y="17859"/>
                </a:lnTo>
                <a:lnTo>
                  <a:pt x="1080492" y="8930"/>
                </a:lnTo>
                <a:lnTo>
                  <a:pt x="1178718" y="8930"/>
                </a:lnTo>
                <a:lnTo>
                  <a:pt x="1268015" y="0"/>
                </a:lnTo>
                <a:lnTo>
                  <a:pt x="1357312" y="0"/>
                </a:lnTo>
                <a:lnTo>
                  <a:pt x="1419820" y="0"/>
                </a:lnTo>
                <a:lnTo>
                  <a:pt x="1464468" y="8930"/>
                </a:lnTo>
                <a:lnTo>
                  <a:pt x="1482328" y="17859"/>
                </a:lnTo>
                <a:lnTo>
                  <a:pt x="1482328" y="26789"/>
                </a:lnTo>
                <a:lnTo>
                  <a:pt x="1482328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97016" y="3500437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8929" y="160734"/>
                </a:moveTo>
                <a:lnTo>
                  <a:pt x="8929" y="160734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8929" y="98227"/>
                </a:lnTo>
                <a:lnTo>
                  <a:pt x="8929" y="80367"/>
                </a:lnTo>
                <a:lnTo>
                  <a:pt x="17859" y="62508"/>
                </a:lnTo>
                <a:lnTo>
                  <a:pt x="26789" y="44649"/>
                </a:lnTo>
                <a:lnTo>
                  <a:pt x="35718" y="26789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98226" y="8930"/>
                </a:lnTo>
                <a:lnTo>
                  <a:pt x="98226" y="35719"/>
                </a:lnTo>
                <a:lnTo>
                  <a:pt x="107156" y="62508"/>
                </a:lnTo>
                <a:lnTo>
                  <a:pt x="116086" y="98227"/>
                </a:lnTo>
                <a:lnTo>
                  <a:pt x="125015" y="133945"/>
                </a:lnTo>
                <a:lnTo>
                  <a:pt x="125015" y="160734"/>
                </a:lnTo>
                <a:lnTo>
                  <a:pt x="133945" y="187524"/>
                </a:lnTo>
                <a:lnTo>
                  <a:pt x="151804" y="205383"/>
                </a:lnTo>
                <a:lnTo>
                  <a:pt x="160734" y="223242"/>
                </a:lnTo>
                <a:lnTo>
                  <a:pt x="178593" y="223242"/>
                </a:lnTo>
                <a:lnTo>
                  <a:pt x="196453" y="232172"/>
                </a:lnTo>
                <a:lnTo>
                  <a:pt x="214312" y="223242"/>
                </a:lnTo>
                <a:lnTo>
                  <a:pt x="232172" y="214313"/>
                </a:lnTo>
                <a:lnTo>
                  <a:pt x="250031" y="196453"/>
                </a:lnTo>
                <a:lnTo>
                  <a:pt x="250031" y="169664"/>
                </a:lnTo>
                <a:lnTo>
                  <a:pt x="258961" y="142875"/>
                </a:lnTo>
                <a:lnTo>
                  <a:pt x="258961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723805" y="3455789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169664" y="0"/>
                </a:move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8929"/>
                </a:lnTo>
                <a:lnTo>
                  <a:pt x="142875" y="26789"/>
                </a:lnTo>
                <a:lnTo>
                  <a:pt x="133945" y="53578"/>
                </a:lnTo>
                <a:lnTo>
                  <a:pt x="116086" y="89297"/>
                </a:lnTo>
                <a:lnTo>
                  <a:pt x="98226" y="133945"/>
                </a:lnTo>
                <a:lnTo>
                  <a:pt x="80367" y="187523"/>
                </a:lnTo>
                <a:lnTo>
                  <a:pt x="53578" y="232172"/>
                </a:lnTo>
                <a:lnTo>
                  <a:pt x="35718" y="276820"/>
                </a:lnTo>
                <a:lnTo>
                  <a:pt x="17859" y="312539"/>
                </a:lnTo>
                <a:lnTo>
                  <a:pt x="8929" y="330398"/>
                </a:lnTo>
                <a:lnTo>
                  <a:pt x="0" y="339328"/>
                </a:lnTo>
                <a:lnTo>
                  <a:pt x="8929" y="339328"/>
                </a:lnTo>
                <a:lnTo>
                  <a:pt x="17859" y="321468"/>
                </a:lnTo>
                <a:lnTo>
                  <a:pt x="26789" y="294679"/>
                </a:lnTo>
                <a:lnTo>
                  <a:pt x="26789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27414" y="3562945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63133" y="3661171"/>
            <a:ext cx="44649" cy="1"/>
          </a:xfrm>
          <a:custGeom>
            <a:avLst/>
            <a:gdLst/>
            <a:ahLst/>
            <a:cxnLst/>
            <a:rect l="0" t="0" r="0" b="0"/>
            <a:pathLst>
              <a:path w="44649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70227" y="3455789"/>
            <a:ext cx="535782" cy="366118"/>
          </a:xfrm>
          <a:custGeom>
            <a:avLst/>
            <a:gdLst/>
            <a:ahLst/>
            <a:cxnLst/>
            <a:rect l="0" t="0" r="0" b="0"/>
            <a:pathLst>
              <a:path w="535782" h="366118">
                <a:moveTo>
                  <a:pt x="151804" y="0"/>
                </a:moveTo>
                <a:lnTo>
                  <a:pt x="151804" y="0"/>
                </a:lnTo>
                <a:lnTo>
                  <a:pt x="133945" y="8929"/>
                </a:lnTo>
                <a:lnTo>
                  <a:pt x="116086" y="17859"/>
                </a:lnTo>
                <a:lnTo>
                  <a:pt x="98226" y="26789"/>
                </a:lnTo>
                <a:lnTo>
                  <a:pt x="80367" y="44648"/>
                </a:lnTo>
                <a:lnTo>
                  <a:pt x="53578" y="71437"/>
                </a:lnTo>
                <a:lnTo>
                  <a:pt x="35718" y="98226"/>
                </a:lnTo>
                <a:lnTo>
                  <a:pt x="17859" y="133945"/>
                </a:lnTo>
                <a:lnTo>
                  <a:pt x="8929" y="178593"/>
                </a:lnTo>
                <a:lnTo>
                  <a:pt x="0" y="214312"/>
                </a:lnTo>
                <a:lnTo>
                  <a:pt x="8929" y="241101"/>
                </a:lnTo>
                <a:lnTo>
                  <a:pt x="26789" y="267890"/>
                </a:lnTo>
                <a:lnTo>
                  <a:pt x="53578" y="276820"/>
                </a:lnTo>
                <a:lnTo>
                  <a:pt x="80367" y="276820"/>
                </a:lnTo>
                <a:lnTo>
                  <a:pt x="116086" y="267890"/>
                </a:lnTo>
                <a:lnTo>
                  <a:pt x="160734" y="241101"/>
                </a:lnTo>
                <a:lnTo>
                  <a:pt x="205382" y="214312"/>
                </a:lnTo>
                <a:lnTo>
                  <a:pt x="241101" y="178593"/>
                </a:lnTo>
                <a:lnTo>
                  <a:pt x="276820" y="142875"/>
                </a:lnTo>
                <a:lnTo>
                  <a:pt x="294679" y="107156"/>
                </a:lnTo>
                <a:lnTo>
                  <a:pt x="312539" y="80367"/>
                </a:lnTo>
                <a:lnTo>
                  <a:pt x="303609" y="53578"/>
                </a:lnTo>
                <a:lnTo>
                  <a:pt x="285750" y="35718"/>
                </a:lnTo>
                <a:lnTo>
                  <a:pt x="250031" y="26789"/>
                </a:lnTo>
                <a:lnTo>
                  <a:pt x="214312" y="35718"/>
                </a:lnTo>
                <a:lnTo>
                  <a:pt x="169664" y="53578"/>
                </a:lnTo>
                <a:lnTo>
                  <a:pt x="133945" y="89297"/>
                </a:lnTo>
                <a:lnTo>
                  <a:pt x="89296" y="133945"/>
                </a:lnTo>
                <a:lnTo>
                  <a:pt x="53578" y="187523"/>
                </a:lnTo>
                <a:lnTo>
                  <a:pt x="35718" y="241101"/>
                </a:lnTo>
                <a:lnTo>
                  <a:pt x="26789" y="285750"/>
                </a:lnTo>
                <a:lnTo>
                  <a:pt x="35718" y="321468"/>
                </a:lnTo>
                <a:lnTo>
                  <a:pt x="53578" y="348257"/>
                </a:lnTo>
                <a:lnTo>
                  <a:pt x="89296" y="357187"/>
                </a:lnTo>
                <a:lnTo>
                  <a:pt x="133945" y="348257"/>
                </a:lnTo>
                <a:lnTo>
                  <a:pt x="187523" y="321468"/>
                </a:lnTo>
                <a:lnTo>
                  <a:pt x="241101" y="285750"/>
                </a:lnTo>
                <a:lnTo>
                  <a:pt x="294679" y="241101"/>
                </a:lnTo>
                <a:lnTo>
                  <a:pt x="348257" y="196453"/>
                </a:lnTo>
                <a:lnTo>
                  <a:pt x="383976" y="151804"/>
                </a:lnTo>
                <a:lnTo>
                  <a:pt x="410765" y="107156"/>
                </a:lnTo>
                <a:lnTo>
                  <a:pt x="419695" y="62507"/>
                </a:lnTo>
                <a:lnTo>
                  <a:pt x="419695" y="26789"/>
                </a:lnTo>
                <a:lnTo>
                  <a:pt x="401836" y="0"/>
                </a:lnTo>
                <a:lnTo>
                  <a:pt x="375046" y="0"/>
                </a:lnTo>
                <a:lnTo>
                  <a:pt x="339328" y="17859"/>
                </a:lnTo>
                <a:lnTo>
                  <a:pt x="294679" y="53578"/>
                </a:lnTo>
                <a:lnTo>
                  <a:pt x="258961" y="107156"/>
                </a:lnTo>
                <a:lnTo>
                  <a:pt x="232171" y="160734"/>
                </a:lnTo>
                <a:lnTo>
                  <a:pt x="205382" y="223242"/>
                </a:lnTo>
                <a:lnTo>
                  <a:pt x="187523" y="276820"/>
                </a:lnTo>
                <a:lnTo>
                  <a:pt x="187523" y="321468"/>
                </a:lnTo>
                <a:lnTo>
                  <a:pt x="196453" y="348257"/>
                </a:lnTo>
                <a:lnTo>
                  <a:pt x="214312" y="357187"/>
                </a:lnTo>
                <a:lnTo>
                  <a:pt x="250031" y="348257"/>
                </a:lnTo>
                <a:lnTo>
                  <a:pt x="285750" y="330398"/>
                </a:lnTo>
                <a:lnTo>
                  <a:pt x="330398" y="294679"/>
                </a:lnTo>
                <a:lnTo>
                  <a:pt x="366117" y="241101"/>
                </a:lnTo>
                <a:lnTo>
                  <a:pt x="401836" y="196453"/>
                </a:lnTo>
                <a:lnTo>
                  <a:pt x="428625" y="133945"/>
                </a:lnTo>
                <a:lnTo>
                  <a:pt x="437554" y="89297"/>
                </a:lnTo>
                <a:lnTo>
                  <a:pt x="437554" y="53578"/>
                </a:lnTo>
                <a:lnTo>
                  <a:pt x="419695" y="35718"/>
                </a:lnTo>
                <a:lnTo>
                  <a:pt x="401836" y="44648"/>
                </a:lnTo>
                <a:lnTo>
                  <a:pt x="375046" y="80367"/>
                </a:lnTo>
                <a:lnTo>
                  <a:pt x="339328" y="125015"/>
                </a:lnTo>
                <a:lnTo>
                  <a:pt x="312539" y="187523"/>
                </a:lnTo>
                <a:lnTo>
                  <a:pt x="285750" y="250031"/>
                </a:lnTo>
                <a:lnTo>
                  <a:pt x="276820" y="303609"/>
                </a:lnTo>
                <a:lnTo>
                  <a:pt x="267890" y="339328"/>
                </a:lnTo>
                <a:lnTo>
                  <a:pt x="276820" y="357187"/>
                </a:lnTo>
                <a:lnTo>
                  <a:pt x="294679" y="366117"/>
                </a:lnTo>
                <a:lnTo>
                  <a:pt x="330398" y="348257"/>
                </a:lnTo>
                <a:lnTo>
                  <a:pt x="375046" y="312539"/>
                </a:lnTo>
                <a:lnTo>
                  <a:pt x="428625" y="258961"/>
                </a:lnTo>
                <a:lnTo>
                  <a:pt x="482203" y="196453"/>
                </a:lnTo>
                <a:lnTo>
                  <a:pt x="535781" y="133945"/>
                </a:lnTo>
                <a:lnTo>
                  <a:pt x="535781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75672" y="3286125"/>
            <a:ext cx="339329" cy="464344"/>
          </a:xfrm>
          <a:custGeom>
            <a:avLst/>
            <a:gdLst/>
            <a:ahLst/>
            <a:cxnLst/>
            <a:rect l="0" t="0" r="0" b="0"/>
            <a:pathLst>
              <a:path w="339329" h="464344">
                <a:moveTo>
                  <a:pt x="71437" y="178593"/>
                </a:moveTo>
                <a:lnTo>
                  <a:pt x="80367" y="187523"/>
                </a:lnTo>
                <a:lnTo>
                  <a:pt x="80367" y="196453"/>
                </a:lnTo>
                <a:lnTo>
                  <a:pt x="80367" y="214312"/>
                </a:lnTo>
                <a:lnTo>
                  <a:pt x="89297" y="241101"/>
                </a:lnTo>
                <a:lnTo>
                  <a:pt x="89297" y="267890"/>
                </a:lnTo>
                <a:lnTo>
                  <a:pt x="89297" y="303609"/>
                </a:lnTo>
                <a:lnTo>
                  <a:pt x="89297" y="339328"/>
                </a:lnTo>
                <a:lnTo>
                  <a:pt x="80367" y="375046"/>
                </a:lnTo>
                <a:lnTo>
                  <a:pt x="71437" y="410765"/>
                </a:lnTo>
                <a:lnTo>
                  <a:pt x="62508" y="437554"/>
                </a:lnTo>
                <a:lnTo>
                  <a:pt x="53578" y="464343"/>
                </a:lnTo>
                <a:lnTo>
                  <a:pt x="35719" y="464343"/>
                </a:lnTo>
                <a:lnTo>
                  <a:pt x="17859" y="464343"/>
                </a:lnTo>
                <a:lnTo>
                  <a:pt x="8930" y="446484"/>
                </a:lnTo>
                <a:lnTo>
                  <a:pt x="0" y="419695"/>
                </a:lnTo>
                <a:lnTo>
                  <a:pt x="0" y="375046"/>
                </a:lnTo>
                <a:lnTo>
                  <a:pt x="0" y="321468"/>
                </a:lnTo>
                <a:lnTo>
                  <a:pt x="17859" y="250031"/>
                </a:lnTo>
                <a:lnTo>
                  <a:pt x="35719" y="187523"/>
                </a:lnTo>
                <a:lnTo>
                  <a:pt x="62508" y="125015"/>
                </a:lnTo>
                <a:lnTo>
                  <a:pt x="107156" y="80367"/>
                </a:lnTo>
                <a:lnTo>
                  <a:pt x="151805" y="35718"/>
                </a:lnTo>
                <a:lnTo>
                  <a:pt x="196453" y="8929"/>
                </a:lnTo>
                <a:lnTo>
                  <a:pt x="241101" y="0"/>
                </a:lnTo>
                <a:lnTo>
                  <a:pt x="267891" y="0"/>
                </a:lnTo>
                <a:lnTo>
                  <a:pt x="285750" y="8929"/>
                </a:lnTo>
                <a:lnTo>
                  <a:pt x="285750" y="35718"/>
                </a:lnTo>
                <a:lnTo>
                  <a:pt x="276820" y="71437"/>
                </a:lnTo>
                <a:lnTo>
                  <a:pt x="258961" y="116086"/>
                </a:lnTo>
                <a:lnTo>
                  <a:pt x="232172" y="169664"/>
                </a:lnTo>
                <a:lnTo>
                  <a:pt x="196453" y="214312"/>
                </a:lnTo>
                <a:lnTo>
                  <a:pt x="169664" y="267890"/>
                </a:lnTo>
                <a:lnTo>
                  <a:pt x="151805" y="312539"/>
                </a:lnTo>
                <a:lnTo>
                  <a:pt x="133945" y="357187"/>
                </a:lnTo>
                <a:lnTo>
                  <a:pt x="133945" y="383976"/>
                </a:lnTo>
                <a:lnTo>
                  <a:pt x="142875" y="410765"/>
                </a:lnTo>
                <a:lnTo>
                  <a:pt x="160734" y="437554"/>
                </a:lnTo>
                <a:lnTo>
                  <a:pt x="187523" y="446484"/>
                </a:lnTo>
                <a:lnTo>
                  <a:pt x="214312" y="455414"/>
                </a:lnTo>
                <a:lnTo>
                  <a:pt x="250031" y="455414"/>
                </a:lnTo>
                <a:lnTo>
                  <a:pt x="276820" y="446484"/>
                </a:lnTo>
                <a:lnTo>
                  <a:pt x="303609" y="437554"/>
                </a:lnTo>
                <a:lnTo>
                  <a:pt x="321469" y="437554"/>
                </a:lnTo>
                <a:lnTo>
                  <a:pt x="330398" y="428625"/>
                </a:lnTo>
                <a:lnTo>
                  <a:pt x="339328" y="419695"/>
                </a:lnTo>
                <a:lnTo>
                  <a:pt x="339328" y="41969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61422" y="3518296"/>
            <a:ext cx="223243" cy="223244"/>
          </a:xfrm>
          <a:custGeom>
            <a:avLst/>
            <a:gdLst/>
            <a:ahLst/>
            <a:cxnLst/>
            <a:rect l="0" t="0" r="0" b="0"/>
            <a:pathLst>
              <a:path w="223243" h="223244">
                <a:moveTo>
                  <a:pt x="0" y="125016"/>
                </a:moveTo>
                <a:lnTo>
                  <a:pt x="0" y="133946"/>
                </a:lnTo>
                <a:lnTo>
                  <a:pt x="0" y="142875"/>
                </a:lnTo>
                <a:lnTo>
                  <a:pt x="8930" y="160735"/>
                </a:lnTo>
                <a:lnTo>
                  <a:pt x="17859" y="169665"/>
                </a:lnTo>
                <a:lnTo>
                  <a:pt x="26789" y="178594"/>
                </a:lnTo>
                <a:lnTo>
                  <a:pt x="44648" y="187524"/>
                </a:lnTo>
                <a:lnTo>
                  <a:pt x="53578" y="187524"/>
                </a:lnTo>
                <a:lnTo>
                  <a:pt x="71437" y="178594"/>
                </a:lnTo>
                <a:lnTo>
                  <a:pt x="89297" y="169665"/>
                </a:lnTo>
                <a:lnTo>
                  <a:pt x="107156" y="160735"/>
                </a:lnTo>
                <a:lnTo>
                  <a:pt x="116086" y="133946"/>
                </a:lnTo>
                <a:lnTo>
                  <a:pt x="125016" y="107157"/>
                </a:lnTo>
                <a:lnTo>
                  <a:pt x="125016" y="71438"/>
                </a:lnTo>
                <a:lnTo>
                  <a:pt x="116086" y="44649"/>
                </a:lnTo>
                <a:lnTo>
                  <a:pt x="107156" y="17860"/>
                </a:lnTo>
                <a:lnTo>
                  <a:pt x="98226" y="0"/>
                </a:lnTo>
                <a:lnTo>
                  <a:pt x="80367" y="0"/>
                </a:lnTo>
                <a:lnTo>
                  <a:pt x="71437" y="17860"/>
                </a:lnTo>
                <a:lnTo>
                  <a:pt x="53578" y="44649"/>
                </a:lnTo>
                <a:lnTo>
                  <a:pt x="44648" y="89297"/>
                </a:lnTo>
                <a:lnTo>
                  <a:pt x="35719" y="125016"/>
                </a:lnTo>
                <a:lnTo>
                  <a:pt x="35719" y="169665"/>
                </a:lnTo>
                <a:lnTo>
                  <a:pt x="44648" y="196454"/>
                </a:lnTo>
                <a:lnTo>
                  <a:pt x="62508" y="214313"/>
                </a:lnTo>
                <a:lnTo>
                  <a:pt x="80367" y="223243"/>
                </a:lnTo>
                <a:lnTo>
                  <a:pt x="107156" y="223243"/>
                </a:lnTo>
                <a:lnTo>
                  <a:pt x="142875" y="205383"/>
                </a:lnTo>
                <a:lnTo>
                  <a:pt x="178594" y="187524"/>
                </a:lnTo>
                <a:lnTo>
                  <a:pt x="223242" y="160735"/>
                </a:lnTo>
                <a:lnTo>
                  <a:pt x="223242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02523" y="3312914"/>
            <a:ext cx="437556" cy="446485"/>
          </a:xfrm>
          <a:custGeom>
            <a:avLst/>
            <a:gdLst/>
            <a:ahLst/>
            <a:cxnLst/>
            <a:rect l="0" t="0" r="0" b="0"/>
            <a:pathLst>
              <a:path w="437556" h="446485">
                <a:moveTo>
                  <a:pt x="62508" y="241101"/>
                </a:moveTo>
                <a:lnTo>
                  <a:pt x="53579" y="241101"/>
                </a:lnTo>
                <a:lnTo>
                  <a:pt x="44649" y="250031"/>
                </a:lnTo>
                <a:lnTo>
                  <a:pt x="44649" y="258961"/>
                </a:lnTo>
                <a:lnTo>
                  <a:pt x="35719" y="276820"/>
                </a:lnTo>
                <a:lnTo>
                  <a:pt x="17860" y="294679"/>
                </a:lnTo>
                <a:lnTo>
                  <a:pt x="17860" y="321468"/>
                </a:lnTo>
                <a:lnTo>
                  <a:pt x="8930" y="357187"/>
                </a:lnTo>
                <a:lnTo>
                  <a:pt x="0" y="383976"/>
                </a:lnTo>
                <a:lnTo>
                  <a:pt x="0" y="410765"/>
                </a:lnTo>
                <a:lnTo>
                  <a:pt x="8930" y="437554"/>
                </a:lnTo>
                <a:lnTo>
                  <a:pt x="17860" y="446484"/>
                </a:lnTo>
                <a:lnTo>
                  <a:pt x="26790" y="446484"/>
                </a:lnTo>
                <a:lnTo>
                  <a:pt x="44649" y="437554"/>
                </a:lnTo>
                <a:lnTo>
                  <a:pt x="53579" y="410765"/>
                </a:lnTo>
                <a:lnTo>
                  <a:pt x="71438" y="383976"/>
                </a:lnTo>
                <a:lnTo>
                  <a:pt x="89297" y="339328"/>
                </a:lnTo>
                <a:lnTo>
                  <a:pt x="98227" y="294679"/>
                </a:lnTo>
                <a:lnTo>
                  <a:pt x="107157" y="250031"/>
                </a:lnTo>
                <a:lnTo>
                  <a:pt x="116086" y="223242"/>
                </a:lnTo>
                <a:lnTo>
                  <a:pt x="116086" y="214312"/>
                </a:lnTo>
                <a:lnTo>
                  <a:pt x="116086" y="223242"/>
                </a:lnTo>
                <a:lnTo>
                  <a:pt x="116086" y="241101"/>
                </a:lnTo>
                <a:lnTo>
                  <a:pt x="107157" y="276820"/>
                </a:lnTo>
                <a:lnTo>
                  <a:pt x="107157" y="312539"/>
                </a:lnTo>
                <a:lnTo>
                  <a:pt x="107157" y="348257"/>
                </a:lnTo>
                <a:lnTo>
                  <a:pt x="107157" y="383976"/>
                </a:lnTo>
                <a:lnTo>
                  <a:pt x="116086" y="401836"/>
                </a:lnTo>
                <a:lnTo>
                  <a:pt x="133946" y="419695"/>
                </a:lnTo>
                <a:lnTo>
                  <a:pt x="142875" y="419695"/>
                </a:lnTo>
                <a:lnTo>
                  <a:pt x="169665" y="410765"/>
                </a:lnTo>
                <a:lnTo>
                  <a:pt x="187524" y="383976"/>
                </a:lnTo>
                <a:lnTo>
                  <a:pt x="214313" y="348257"/>
                </a:lnTo>
                <a:lnTo>
                  <a:pt x="241102" y="303609"/>
                </a:lnTo>
                <a:lnTo>
                  <a:pt x="258961" y="250031"/>
                </a:lnTo>
                <a:lnTo>
                  <a:pt x="276821" y="187523"/>
                </a:lnTo>
                <a:lnTo>
                  <a:pt x="285750" y="125015"/>
                </a:lnTo>
                <a:lnTo>
                  <a:pt x="294680" y="71437"/>
                </a:lnTo>
                <a:lnTo>
                  <a:pt x="303610" y="35718"/>
                </a:lnTo>
                <a:lnTo>
                  <a:pt x="294680" y="8929"/>
                </a:lnTo>
                <a:lnTo>
                  <a:pt x="285750" y="0"/>
                </a:lnTo>
                <a:lnTo>
                  <a:pt x="276821" y="8929"/>
                </a:lnTo>
                <a:lnTo>
                  <a:pt x="258961" y="35718"/>
                </a:lnTo>
                <a:lnTo>
                  <a:pt x="232172" y="80367"/>
                </a:lnTo>
                <a:lnTo>
                  <a:pt x="214313" y="133945"/>
                </a:lnTo>
                <a:lnTo>
                  <a:pt x="205383" y="196453"/>
                </a:lnTo>
                <a:lnTo>
                  <a:pt x="196454" y="258961"/>
                </a:lnTo>
                <a:lnTo>
                  <a:pt x="196454" y="312539"/>
                </a:lnTo>
                <a:lnTo>
                  <a:pt x="205383" y="357187"/>
                </a:lnTo>
                <a:lnTo>
                  <a:pt x="214313" y="383976"/>
                </a:lnTo>
                <a:lnTo>
                  <a:pt x="232172" y="401836"/>
                </a:lnTo>
                <a:lnTo>
                  <a:pt x="250032" y="401836"/>
                </a:lnTo>
                <a:lnTo>
                  <a:pt x="276821" y="392906"/>
                </a:lnTo>
                <a:lnTo>
                  <a:pt x="303610" y="375047"/>
                </a:lnTo>
                <a:lnTo>
                  <a:pt x="321469" y="339328"/>
                </a:lnTo>
                <a:lnTo>
                  <a:pt x="348258" y="303609"/>
                </a:lnTo>
                <a:lnTo>
                  <a:pt x="366118" y="267890"/>
                </a:lnTo>
                <a:lnTo>
                  <a:pt x="383977" y="250031"/>
                </a:lnTo>
                <a:lnTo>
                  <a:pt x="410766" y="232172"/>
                </a:lnTo>
                <a:lnTo>
                  <a:pt x="419696" y="241101"/>
                </a:lnTo>
                <a:lnTo>
                  <a:pt x="428625" y="258961"/>
                </a:lnTo>
                <a:lnTo>
                  <a:pt x="437555" y="285750"/>
                </a:lnTo>
                <a:lnTo>
                  <a:pt x="437555" y="321468"/>
                </a:lnTo>
                <a:lnTo>
                  <a:pt x="428625" y="348257"/>
                </a:lnTo>
                <a:lnTo>
                  <a:pt x="419696" y="375047"/>
                </a:lnTo>
                <a:lnTo>
                  <a:pt x="401836" y="392906"/>
                </a:lnTo>
                <a:lnTo>
                  <a:pt x="383977" y="401836"/>
                </a:lnTo>
                <a:lnTo>
                  <a:pt x="366118" y="401836"/>
                </a:lnTo>
                <a:lnTo>
                  <a:pt x="348258" y="392906"/>
                </a:lnTo>
                <a:lnTo>
                  <a:pt x="339329" y="366117"/>
                </a:lnTo>
                <a:lnTo>
                  <a:pt x="330399" y="339328"/>
                </a:lnTo>
                <a:lnTo>
                  <a:pt x="339329" y="312539"/>
                </a:lnTo>
                <a:lnTo>
                  <a:pt x="348258" y="294679"/>
                </a:lnTo>
                <a:lnTo>
                  <a:pt x="375047" y="276820"/>
                </a:lnTo>
                <a:lnTo>
                  <a:pt x="375047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813352" y="3321843"/>
            <a:ext cx="178594" cy="267892"/>
          </a:xfrm>
          <a:custGeom>
            <a:avLst/>
            <a:gdLst/>
            <a:ahLst/>
            <a:cxnLst/>
            <a:rect l="0" t="0" r="0" b="0"/>
            <a:pathLst>
              <a:path w="178594" h="267892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80368"/>
                </a:lnTo>
                <a:lnTo>
                  <a:pt x="17859" y="116086"/>
                </a:lnTo>
                <a:lnTo>
                  <a:pt x="26789" y="160735"/>
                </a:lnTo>
                <a:lnTo>
                  <a:pt x="26789" y="196453"/>
                </a:lnTo>
                <a:lnTo>
                  <a:pt x="26789" y="232172"/>
                </a:lnTo>
                <a:lnTo>
                  <a:pt x="26789" y="258961"/>
                </a:lnTo>
                <a:lnTo>
                  <a:pt x="35718" y="267891"/>
                </a:lnTo>
                <a:lnTo>
                  <a:pt x="44648" y="267891"/>
                </a:lnTo>
                <a:lnTo>
                  <a:pt x="44648" y="250032"/>
                </a:lnTo>
                <a:lnTo>
                  <a:pt x="53578" y="214313"/>
                </a:lnTo>
                <a:lnTo>
                  <a:pt x="62507" y="169664"/>
                </a:lnTo>
                <a:lnTo>
                  <a:pt x="80367" y="125016"/>
                </a:lnTo>
                <a:lnTo>
                  <a:pt x="89296" y="71438"/>
                </a:lnTo>
                <a:lnTo>
                  <a:pt x="107156" y="35719"/>
                </a:lnTo>
                <a:lnTo>
                  <a:pt x="116086" y="8930"/>
                </a:lnTo>
                <a:lnTo>
                  <a:pt x="133945" y="0"/>
                </a:lnTo>
                <a:lnTo>
                  <a:pt x="142875" y="8930"/>
                </a:lnTo>
                <a:lnTo>
                  <a:pt x="151804" y="17860"/>
                </a:lnTo>
                <a:lnTo>
                  <a:pt x="169664" y="35719"/>
                </a:lnTo>
                <a:lnTo>
                  <a:pt x="169664" y="53578"/>
                </a:lnTo>
                <a:lnTo>
                  <a:pt x="178593" y="71438"/>
                </a:lnTo>
                <a:lnTo>
                  <a:pt x="178593" y="80368"/>
                </a:lnTo>
                <a:lnTo>
                  <a:pt x="178593" y="98227"/>
                </a:lnTo>
                <a:lnTo>
                  <a:pt x="178593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956227" y="3196828"/>
            <a:ext cx="348258" cy="428626"/>
          </a:xfrm>
          <a:custGeom>
            <a:avLst/>
            <a:gdLst/>
            <a:ahLst/>
            <a:cxnLst/>
            <a:rect l="0" t="0" r="0" b="0"/>
            <a:pathLst>
              <a:path w="348258" h="428626">
                <a:moveTo>
                  <a:pt x="0" y="348258"/>
                </a:moveTo>
                <a:lnTo>
                  <a:pt x="0" y="348258"/>
                </a:lnTo>
                <a:lnTo>
                  <a:pt x="8929" y="348258"/>
                </a:lnTo>
                <a:lnTo>
                  <a:pt x="17859" y="348258"/>
                </a:lnTo>
                <a:lnTo>
                  <a:pt x="35718" y="339328"/>
                </a:lnTo>
                <a:lnTo>
                  <a:pt x="53578" y="321468"/>
                </a:lnTo>
                <a:lnTo>
                  <a:pt x="71437" y="303609"/>
                </a:lnTo>
                <a:lnTo>
                  <a:pt x="89296" y="285750"/>
                </a:lnTo>
                <a:lnTo>
                  <a:pt x="98226" y="267890"/>
                </a:lnTo>
                <a:lnTo>
                  <a:pt x="107156" y="250031"/>
                </a:lnTo>
                <a:lnTo>
                  <a:pt x="107156" y="232172"/>
                </a:lnTo>
                <a:lnTo>
                  <a:pt x="98226" y="214312"/>
                </a:lnTo>
                <a:lnTo>
                  <a:pt x="89296" y="214312"/>
                </a:lnTo>
                <a:lnTo>
                  <a:pt x="71437" y="223242"/>
                </a:lnTo>
                <a:lnTo>
                  <a:pt x="53578" y="241101"/>
                </a:lnTo>
                <a:lnTo>
                  <a:pt x="35718" y="267890"/>
                </a:lnTo>
                <a:lnTo>
                  <a:pt x="26789" y="312539"/>
                </a:lnTo>
                <a:lnTo>
                  <a:pt x="17859" y="348258"/>
                </a:lnTo>
                <a:lnTo>
                  <a:pt x="17859" y="383976"/>
                </a:lnTo>
                <a:lnTo>
                  <a:pt x="26789" y="410765"/>
                </a:lnTo>
                <a:lnTo>
                  <a:pt x="35718" y="419695"/>
                </a:lnTo>
                <a:lnTo>
                  <a:pt x="62507" y="428625"/>
                </a:lnTo>
                <a:lnTo>
                  <a:pt x="98226" y="419695"/>
                </a:lnTo>
                <a:lnTo>
                  <a:pt x="133945" y="401836"/>
                </a:lnTo>
                <a:lnTo>
                  <a:pt x="178593" y="375047"/>
                </a:lnTo>
                <a:lnTo>
                  <a:pt x="214312" y="330398"/>
                </a:lnTo>
                <a:lnTo>
                  <a:pt x="250031" y="285750"/>
                </a:lnTo>
                <a:lnTo>
                  <a:pt x="276820" y="232172"/>
                </a:lnTo>
                <a:lnTo>
                  <a:pt x="303609" y="178593"/>
                </a:lnTo>
                <a:lnTo>
                  <a:pt x="312539" y="125015"/>
                </a:lnTo>
                <a:lnTo>
                  <a:pt x="321468" y="71437"/>
                </a:lnTo>
                <a:lnTo>
                  <a:pt x="321468" y="26789"/>
                </a:lnTo>
                <a:lnTo>
                  <a:pt x="312539" y="0"/>
                </a:lnTo>
                <a:lnTo>
                  <a:pt x="294679" y="0"/>
                </a:lnTo>
                <a:lnTo>
                  <a:pt x="276820" y="8929"/>
                </a:lnTo>
                <a:lnTo>
                  <a:pt x="258961" y="35718"/>
                </a:lnTo>
                <a:lnTo>
                  <a:pt x="241101" y="80367"/>
                </a:lnTo>
                <a:lnTo>
                  <a:pt x="214312" y="133945"/>
                </a:lnTo>
                <a:lnTo>
                  <a:pt x="196453" y="187523"/>
                </a:lnTo>
                <a:lnTo>
                  <a:pt x="178593" y="250031"/>
                </a:lnTo>
                <a:lnTo>
                  <a:pt x="169664" y="294679"/>
                </a:lnTo>
                <a:lnTo>
                  <a:pt x="169664" y="339328"/>
                </a:lnTo>
                <a:lnTo>
                  <a:pt x="178593" y="366117"/>
                </a:lnTo>
                <a:lnTo>
                  <a:pt x="196453" y="392906"/>
                </a:lnTo>
                <a:lnTo>
                  <a:pt x="214312" y="401836"/>
                </a:lnTo>
                <a:lnTo>
                  <a:pt x="241101" y="410765"/>
                </a:lnTo>
                <a:lnTo>
                  <a:pt x="276820" y="410765"/>
                </a:lnTo>
                <a:lnTo>
                  <a:pt x="303609" y="401836"/>
                </a:lnTo>
                <a:lnTo>
                  <a:pt x="330398" y="383976"/>
                </a:lnTo>
                <a:lnTo>
                  <a:pt x="348257" y="357187"/>
                </a:lnTo>
                <a:lnTo>
                  <a:pt x="348257" y="3571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95555" y="3161109"/>
            <a:ext cx="276821" cy="437556"/>
          </a:xfrm>
          <a:custGeom>
            <a:avLst/>
            <a:gdLst/>
            <a:ahLst/>
            <a:cxnLst/>
            <a:rect l="0" t="0" r="0" b="0"/>
            <a:pathLst>
              <a:path w="276821" h="437556">
                <a:moveTo>
                  <a:pt x="26789" y="357187"/>
                </a:moveTo>
                <a:lnTo>
                  <a:pt x="26789" y="348258"/>
                </a:lnTo>
                <a:lnTo>
                  <a:pt x="17859" y="348258"/>
                </a:lnTo>
                <a:lnTo>
                  <a:pt x="17859" y="330398"/>
                </a:lnTo>
                <a:lnTo>
                  <a:pt x="8929" y="321469"/>
                </a:lnTo>
                <a:lnTo>
                  <a:pt x="8929" y="303609"/>
                </a:lnTo>
                <a:lnTo>
                  <a:pt x="0" y="294680"/>
                </a:lnTo>
                <a:lnTo>
                  <a:pt x="0" y="294680"/>
                </a:lnTo>
                <a:lnTo>
                  <a:pt x="0" y="303609"/>
                </a:lnTo>
                <a:lnTo>
                  <a:pt x="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0" y="401836"/>
                </a:lnTo>
                <a:lnTo>
                  <a:pt x="0" y="419695"/>
                </a:lnTo>
                <a:lnTo>
                  <a:pt x="8929" y="428625"/>
                </a:lnTo>
                <a:lnTo>
                  <a:pt x="17859" y="437555"/>
                </a:lnTo>
                <a:lnTo>
                  <a:pt x="26789" y="437555"/>
                </a:lnTo>
                <a:lnTo>
                  <a:pt x="35718" y="419695"/>
                </a:lnTo>
                <a:lnTo>
                  <a:pt x="53578" y="392906"/>
                </a:lnTo>
                <a:lnTo>
                  <a:pt x="62508" y="357187"/>
                </a:lnTo>
                <a:lnTo>
                  <a:pt x="80367" y="321469"/>
                </a:lnTo>
                <a:lnTo>
                  <a:pt x="89297" y="276820"/>
                </a:lnTo>
                <a:lnTo>
                  <a:pt x="98226" y="250031"/>
                </a:lnTo>
                <a:lnTo>
                  <a:pt x="116086" y="241102"/>
                </a:lnTo>
                <a:lnTo>
                  <a:pt x="116086" y="258961"/>
                </a:lnTo>
                <a:lnTo>
                  <a:pt x="125015" y="285750"/>
                </a:lnTo>
                <a:lnTo>
                  <a:pt x="125015" y="321469"/>
                </a:lnTo>
                <a:lnTo>
                  <a:pt x="133945" y="366117"/>
                </a:lnTo>
                <a:lnTo>
                  <a:pt x="133945" y="392906"/>
                </a:lnTo>
                <a:lnTo>
                  <a:pt x="133945" y="419695"/>
                </a:lnTo>
                <a:lnTo>
                  <a:pt x="142875" y="437555"/>
                </a:lnTo>
                <a:lnTo>
                  <a:pt x="142875" y="437555"/>
                </a:lnTo>
                <a:lnTo>
                  <a:pt x="151804" y="428625"/>
                </a:lnTo>
                <a:lnTo>
                  <a:pt x="160734" y="401836"/>
                </a:lnTo>
                <a:lnTo>
                  <a:pt x="169664" y="357187"/>
                </a:lnTo>
                <a:lnTo>
                  <a:pt x="187523" y="303609"/>
                </a:lnTo>
                <a:lnTo>
                  <a:pt x="205383" y="241102"/>
                </a:lnTo>
                <a:lnTo>
                  <a:pt x="223242" y="178594"/>
                </a:lnTo>
                <a:lnTo>
                  <a:pt x="241101" y="116086"/>
                </a:lnTo>
                <a:lnTo>
                  <a:pt x="250031" y="62508"/>
                </a:lnTo>
                <a:lnTo>
                  <a:pt x="267890" y="26789"/>
                </a:lnTo>
                <a:lnTo>
                  <a:pt x="276820" y="8930"/>
                </a:lnTo>
                <a:lnTo>
                  <a:pt x="276820" y="0"/>
                </a:lnTo>
                <a:lnTo>
                  <a:pt x="267890" y="8930"/>
                </a:lnTo>
                <a:lnTo>
                  <a:pt x="250031" y="17859"/>
                </a:lnTo>
                <a:lnTo>
                  <a:pt x="232172" y="26789"/>
                </a:lnTo>
                <a:lnTo>
                  <a:pt x="205383" y="53578"/>
                </a:lnTo>
                <a:lnTo>
                  <a:pt x="187523" y="80367"/>
                </a:lnTo>
                <a:lnTo>
                  <a:pt x="169664" y="107156"/>
                </a:lnTo>
                <a:lnTo>
                  <a:pt x="151804" y="151805"/>
                </a:lnTo>
                <a:lnTo>
                  <a:pt x="151804" y="196453"/>
                </a:lnTo>
                <a:lnTo>
                  <a:pt x="151804" y="250031"/>
                </a:lnTo>
                <a:lnTo>
                  <a:pt x="160734" y="294680"/>
                </a:lnTo>
                <a:lnTo>
                  <a:pt x="178593" y="339328"/>
                </a:lnTo>
                <a:lnTo>
                  <a:pt x="205383" y="375047"/>
                </a:lnTo>
                <a:lnTo>
                  <a:pt x="223242" y="392906"/>
                </a:lnTo>
                <a:lnTo>
                  <a:pt x="232172" y="401836"/>
                </a:lnTo>
                <a:lnTo>
                  <a:pt x="250031" y="401836"/>
                </a:lnTo>
                <a:lnTo>
                  <a:pt x="250031" y="392906"/>
                </a:lnTo>
                <a:lnTo>
                  <a:pt x="241101" y="366117"/>
                </a:lnTo>
                <a:lnTo>
                  <a:pt x="223242" y="321469"/>
                </a:lnTo>
                <a:lnTo>
                  <a:pt x="205383" y="276820"/>
                </a:lnTo>
                <a:lnTo>
                  <a:pt x="169664" y="223242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22344" y="3286125"/>
            <a:ext cx="312540" cy="89297"/>
          </a:xfrm>
          <a:custGeom>
            <a:avLst/>
            <a:gdLst/>
            <a:ahLst/>
            <a:cxnLst/>
            <a:rect l="0" t="0" r="0" b="0"/>
            <a:pathLst>
              <a:path w="312540" h="89297">
                <a:moveTo>
                  <a:pt x="8929" y="0"/>
                </a:move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26789" y="44648"/>
                </a:lnTo>
                <a:lnTo>
                  <a:pt x="53578" y="53578"/>
                </a:lnTo>
                <a:lnTo>
                  <a:pt x="89297" y="62507"/>
                </a:lnTo>
                <a:lnTo>
                  <a:pt x="125015" y="62507"/>
                </a:lnTo>
                <a:lnTo>
                  <a:pt x="169664" y="53578"/>
                </a:lnTo>
                <a:lnTo>
                  <a:pt x="205383" y="53578"/>
                </a:lnTo>
                <a:lnTo>
                  <a:pt x="241101" y="53578"/>
                </a:lnTo>
                <a:lnTo>
                  <a:pt x="276820" y="62507"/>
                </a:lnTo>
                <a:lnTo>
                  <a:pt x="294679" y="71437"/>
                </a:lnTo>
                <a:lnTo>
                  <a:pt x="312539" y="89296"/>
                </a:lnTo>
                <a:lnTo>
                  <a:pt x="312539" y="8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17023" y="3455789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8930" y="6250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71437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625953" y="3250406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79531" y="3411140"/>
            <a:ext cx="357189" cy="169665"/>
          </a:xfrm>
          <a:custGeom>
            <a:avLst/>
            <a:gdLst/>
            <a:ahLst/>
            <a:cxnLst/>
            <a:rect l="0" t="0" r="0" b="0"/>
            <a:pathLst>
              <a:path w="357189" h="169665">
                <a:moveTo>
                  <a:pt x="17860" y="44649"/>
                </a:move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107156"/>
                </a:lnTo>
                <a:lnTo>
                  <a:pt x="71438" y="80367"/>
                </a:lnTo>
                <a:lnTo>
                  <a:pt x="80367" y="53578"/>
                </a:lnTo>
                <a:lnTo>
                  <a:pt x="89297" y="26789"/>
                </a:lnTo>
                <a:lnTo>
                  <a:pt x="98227" y="8930"/>
                </a:lnTo>
                <a:lnTo>
                  <a:pt x="107157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53578"/>
                </a:lnTo>
                <a:lnTo>
                  <a:pt x="107157" y="89297"/>
                </a:lnTo>
                <a:lnTo>
                  <a:pt x="98227" y="116086"/>
                </a:lnTo>
                <a:lnTo>
                  <a:pt x="98227" y="142875"/>
                </a:lnTo>
                <a:lnTo>
                  <a:pt x="89297" y="160735"/>
                </a:lnTo>
                <a:lnTo>
                  <a:pt x="89297" y="169664"/>
                </a:lnTo>
                <a:lnTo>
                  <a:pt x="98227" y="160735"/>
                </a:lnTo>
                <a:lnTo>
                  <a:pt x="107157" y="151805"/>
                </a:lnTo>
                <a:lnTo>
                  <a:pt x="116086" y="125016"/>
                </a:lnTo>
                <a:lnTo>
                  <a:pt x="133946" y="98227"/>
                </a:lnTo>
                <a:lnTo>
                  <a:pt x="151805" y="71438"/>
                </a:lnTo>
                <a:lnTo>
                  <a:pt x="169664" y="53578"/>
                </a:lnTo>
                <a:lnTo>
                  <a:pt x="187524" y="44649"/>
                </a:lnTo>
                <a:lnTo>
                  <a:pt x="205383" y="44649"/>
                </a:lnTo>
                <a:lnTo>
                  <a:pt x="214313" y="53578"/>
                </a:lnTo>
                <a:lnTo>
                  <a:pt x="232172" y="71438"/>
                </a:lnTo>
                <a:lnTo>
                  <a:pt x="241102" y="89297"/>
                </a:lnTo>
                <a:lnTo>
                  <a:pt x="250032" y="98227"/>
                </a:lnTo>
                <a:lnTo>
                  <a:pt x="267891" y="116086"/>
                </a:lnTo>
                <a:lnTo>
                  <a:pt x="285750" y="125016"/>
                </a:lnTo>
                <a:lnTo>
                  <a:pt x="303610" y="125016"/>
                </a:lnTo>
                <a:lnTo>
                  <a:pt x="330399" y="125016"/>
                </a:lnTo>
                <a:lnTo>
                  <a:pt x="357188" y="107156"/>
                </a:lnTo>
                <a:lnTo>
                  <a:pt x="357188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251030" y="3303984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62508" y="17859"/>
                </a:lnTo>
                <a:lnTo>
                  <a:pt x="80368" y="17859"/>
                </a:lnTo>
                <a:lnTo>
                  <a:pt x="107157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251030" y="3402211"/>
            <a:ext cx="107158" cy="35719"/>
          </a:xfrm>
          <a:custGeom>
            <a:avLst/>
            <a:gdLst/>
            <a:ahLst/>
            <a:cxnLst/>
            <a:rect l="0" t="0" r="0" b="0"/>
            <a:pathLst>
              <a:path w="107158" h="35719">
                <a:moveTo>
                  <a:pt x="0" y="35718"/>
                </a:moveTo>
                <a:lnTo>
                  <a:pt x="8930" y="35718"/>
                </a:lnTo>
                <a:lnTo>
                  <a:pt x="26790" y="35718"/>
                </a:lnTo>
                <a:lnTo>
                  <a:pt x="53579" y="26789"/>
                </a:lnTo>
                <a:lnTo>
                  <a:pt x="71438" y="26789"/>
                </a:lnTo>
                <a:lnTo>
                  <a:pt x="89297" y="17859"/>
                </a:lnTo>
                <a:lnTo>
                  <a:pt x="107157" y="8929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29"/>
                </a:lnTo>
                <a:lnTo>
                  <a:pt x="10715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06258" y="3982640"/>
            <a:ext cx="107157" cy="44650"/>
          </a:xfrm>
          <a:custGeom>
            <a:avLst/>
            <a:gdLst/>
            <a:ahLst/>
            <a:cxnLst/>
            <a:rect l="0" t="0" r="0" b="0"/>
            <a:pathLst>
              <a:path w="107157" h="44650">
                <a:moveTo>
                  <a:pt x="0" y="44649"/>
                </a:moveTo>
                <a:lnTo>
                  <a:pt x="8930" y="44649"/>
                </a:lnTo>
                <a:lnTo>
                  <a:pt x="17859" y="35719"/>
                </a:lnTo>
                <a:lnTo>
                  <a:pt x="35719" y="35719"/>
                </a:lnTo>
                <a:lnTo>
                  <a:pt x="53578" y="26789"/>
                </a:lnTo>
                <a:lnTo>
                  <a:pt x="71437" y="17860"/>
                </a:lnTo>
                <a:lnTo>
                  <a:pt x="8929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99102" y="4027289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53578" y="0"/>
                </a:moveTo>
                <a:lnTo>
                  <a:pt x="4464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26789" y="44648"/>
                </a:lnTo>
                <a:lnTo>
                  <a:pt x="26789" y="62507"/>
                </a:lnTo>
                <a:lnTo>
                  <a:pt x="17859" y="80367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26789" y="151804"/>
                </a:lnTo>
                <a:lnTo>
                  <a:pt x="35718" y="142875"/>
                </a:lnTo>
                <a:lnTo>
                  <a:pt x="62507" y="125015"/>
                </a:lnTo>
                <a:lnTo>
                  <a:pt x="89296" y="107156"/>
                </a:lnTo>
                <a:lnTo>
                  <a:pt x="107156" y="89297"/>
                </a:lnTo>
                <a:lnTo>
                  <a:pt x="133945" y="89297"/>
                </a:lnTo>
                <a:lnTo>
                  <a:pt x="160734" y="89297"/>
                </a:lnTo>
                <a:lnTo>
                  <a:pt x="178593" y="98226"/>
                </a:lnTo>
                <a:lnTo>
                  <a:pt x="187523" y="125015"/>
                </a:lnTo>
                <a:lnTo>
                  <a:pt x="187523" y="151804"/>
                </a:lnTo>
                <a:lnTo>
                  <a:pt x="187523" y="187523"/>
                </a:lnTo>
                <a:lnTo>
                  <a:pt x="169664" y="223242"/>
                </a:lnTo>
                <a:lnTo>
                  <a:pt x="151804" y="258961"/>
                </a:lnTo>
                <a:lnTo>
                  <a:pt x="125015" y="276820"/>
                </a:lnTo>
                <a:lnTo>
                  <a:pt x="107156" y="285750"/>
                </a:lnTo>
                <a:lnTo>
                  <a:pt x="80367" y="285750"/>
                </a:lnTo>
                <a:lnTo>
                  <a:pt x="71437" y="276820"/>
                </a:lnTo>
                <a:lnTo>
                  <a:pt x="62507" y="258961"/>
                </a:lnTo>
                <a:lnTo>
                  <a:pt x="62507" y="241101"/>
                </a:lnTo>
                <a:lnTo>
                  <a:pt x="71437" y="223242"/>
                </a:lnTo>
                <a:lnTo>
                  <a:pt x="80367" y="205382"/>
                </a:lnTo>
                <a:lnTo>
                  <a:pt x="89296" y="196453"/>
                </a:lnTo>
                <a:lnTo>
                  <a:pt x="89296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893719" y="4313039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26789" y="44648"/>
                </a:moveTo>
                <a:lnTo>
                  <a:pt x="26789" y="44648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393781" y="4009429"/>
            <a:ext cx="214314" cy="89298"/>
          </a:xfrm>
          <a:custGeom>
            <a:avLst/>
            <a:gdLst/>
            <a:ahLst/>
            <a:cxnLst/>
            <a:rect l="0" t="0" r="0" b="0"/>
            <a:pathLst>
              <a:path w="214314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35719" y="71438"/>
                </a:lnTo>
                <a:lnTo>
                  <a:pt x="62508" y="62508"/>
                </a:lnTo>
                <a:lnTo>
                  <a:pt x="89297" y="53578"/>
                </a:lnTo>
                <a:lnTo>
                  <a:pt x="125016" y="35719"/>
                </a:lnTo>
                <a:lnTo>
                  <a:pt x="151805" y="26789"/>
                </a:lnTo>
                <a:lnTo>
                  <a:pt x="178594" y="17860"/>
                </a:lnTo>
                <a:lnTo>
                  <a:pt x="19645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38430" y="4080867"/>
            <a:ext cx="160735" cy="98227"/>
          </a:xfrm>
          <a:custGeom>
            <a:avLst/>
            <a:gdLst/>
            <a:ahLst/>
            <a:cxnLst/>
            <a:rect l="0" t="0" r="0" b="0"/>
            <a:pathLst>
              <a:path w="160735" h="98227">
                <a:moveTo>
                  <a:pt x="0" y="98226"/>
                </a:moveTo>
                <a:lnTo>
                  <a:pt x="8929" y="98226"/>
                </a:lnTo>
                <a:lnTo>
                  <a:pt x="17859" y="98226"/>
                </a:lnTo>
                <a:lnTo>
                  <a:pt x="35718" y="98226"/>
                </a:lnTo>
                <a:lnTo>
                  <a:pt x="53578" y="89297"/>
                </a:lnTo>
                <a:lnTo>
                  <a:pt x="80367" y="71437"/>
                </a:lnTo>
                <a:lnTo>
                  <a:pt x="107156" y="53578"/>
                </a:lnTo>
                <a:lnTo>
                  <a:pt x="125015" y="35719"/>
                </a:lnTo>
                <a:lnTo>
                  <a:pt x="151804" y="1785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22406" y="3732609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9" y="15180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875984" y="3821906"/>
            <a:ext cx="80369" cy="223243"/>
          </a:xfrm>
          <a:custGeom>
            <a:avLst/>
            <a:gdLst/>
            <a:ahLst/>
            <a:cxnLst/>
            <a:rect l="0" t="0" r="0" b="0"/>
            <a:pathLst>
              <a:path w="80369" h="223243">
                <a:moveTo>
                  <a:pt x="8036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53579" y="53578"/>
                </a:lnTo>
                <a:lnTo>
                  <a:pt x="44649" y="89297"/>
                </a:lnTo>
                <a:lnTo>
                  <a:pt x="26789" y="116086"/>
                </a:lnTo>
                <a:lnTo>
                  <a:pt x="17860" y="15180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8930" y="223242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956352" y="4000500"/>
            <a:ext cx="205383" cy="107157"/>
          </a:xfrm>
          <a:custGeom>
            <a:avLst/>
            <a:gdLst/>
            <a:ahLst/>
            <a:cxnLst/>
            <a:rect l="0" t="0" r="0" b="0"/>
            <a:pathLst>
              <a:path w="205383" h="107157">
                <a:moveTo>
                  <a:pt x="8929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29" y="26789"/>
                </a:lnTo>
                <a:lnTo>
                  <a:pt x="17859" y="1785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17859"/>
                </a:lnTo>
                <a:lnTo>
                  <a:pt x="71437" y="35718"/>
                </a:lnTo>
                <a:lnTo>
                  <a:pt x="62507" y="53578"/>
                </a:lnTo>
                <a:lnTo>
                  <a:pt x="53578" y="71437"/>
                </a:lnTo>
                <a:lnTo>
                  <a:pt x="44648" y="89296"/>
                </a:lnTo>
                <a:lnTo>
                  <a:pt x="44648" y="98226"/>
                </a:lnTo>
                <a:lnTo>
                  <a:pt x="44648" y="107156"/>
                </a:lnTo>
                <a:lnTo>
                  <a:pt x="53578" y="98226"/>
                </a:lnTo>
                <a:lnTo>
                  <a:pt x="71437" y="98226"/>
                </a:lnTo>
                <a:lnTo>
                  <a:pt x="89296" y="89296"/>
                </a:lnTo>
                <a:lnTo>
                  <a:pt x="116086" y="71437"/>
                </a:lnTo>
                <a:lnTo>
                  <a:pt x="142875" y="62507"/>
                </a:lnTo>
                <a:lnTo>
                  <a:pt x="160734" y="44648"/>
                </a:lnTo>
                <a:lnTo>
                  <a:pt x="187523" y="35718"/>
                </a:lnTo>
                <a:lnTo>
                  <a:pt x="205382" y="17859"/>
                </a:lnTo>
                <a:lnTo>
                  <a:pt x="205382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143875" y="3759398"/>
            <a:ext cx="107156" cy="62509"/>
          </a:xfrm>
          <a:custGeom>
            <a:avLst/>
            <a:gdLst/>
            <a:ahLst/>
            <a:cxnLst/>
            <a:rect l="0" t="0" r="0" b="0"/>
            <a:pathLst>
              <a:path w="107156" h="62509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35719" y="44648"/>
                </a:lnTo>
                <a:lnTo>
                  <a:pt x="44648" y="35719"/>
                </a:lnTo>
                <a:lnTo>
                  <a:pt x="62507" y="26789"/>
                </a:lnTo>
                <a:lnTo>
                  <a:pt x="80366" y="17859"/>
                </a:lnTo>
                <a:lnTo>
                  <a:pt x="89296" y="8930"/>
                </a:lnTo>
                <a:lnTo>
                  <a:pt x="98226" y="0"/>
                </a:lnTo>
                <a:lnTo>
                  <a:pt x="107155" y="0"/>
                </a:lnTo>
                <a:lnTo>
                  <a:pt x="10715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206382" y="3750468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0" y="133946"/>
                </a:moveTo>
                <a:lnTo>
                  <a:pt x="0" y="133946"/>
                </a:lnTo>
                <a:lnTo>
                  <a:pt x="0" y="125016"/>
                </a:lnTo>
                <a:lnTo>
                  <a:pt x="8930" y="116086"/>
                </a:lnTo>
                <a:lnTo>
                  <a:pt x="26789" y="107157"/>
                </a:lnTo>
                <a:lnTo>
                  <a:pt x="44648" y="89297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7" y="44649"/>
                </a:lnTo>
                <a:lnTo>
                  <a:pt x="107156" y="26789"/>
                </a:lnTo>
                <a:lnTo>
                  <a:pt x="116086" y="1786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411765" y="3464718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26789"/>
                </a:lnTo>
                <a:lnTo>
                  <a:pt x="80367" y="35719"/>
                </a:lnTo>
                <a:lnTo>
                  <a:pt x="62508" y="53578"/>
                </a:lnTo>
                <a:lnTo>
                  <a:pt x="35719" y="71438"/>
                </a:lnTo>
                <a:lnTo>
                  <a:pt x="26789" y="80368"/>
                </a:lnTo>
                <a:lnTo>
                  <a:pt x="17859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0368"/>
                </a:lnTo>
                <a:lnTo>
                  <a:pt x="62508" y="71438"/>
                </a:lnTo>
                <a:lnTo>
                  <a:pt x="98226" y="71438"/>
                </a:lnTo>
                <a:lnTo>
                  <a:pt x="125015" y="71438"/>
                </a:lnTo>
                <a:lnTo>
                  <a:pt x="151805" y="71438"/>
                </a:lnTo>
                <a:lnTo>
                  <a:pt x="169664" y="80368"/>
                </a:lnTo>
                <a:lnTo>
                  <a:pt x="187523" y="98227"/>
                </a:lnTo>
                <a:lnTo>
                  <a:pt x="178594" y="107157"/>
                </a:lnTo>
                <a:lnTo>
                  <a:pt x="169664" y="125016"/>
                </a:lnTo>
                <a:lnTo>
                  <a:pt x="151805" y="142875"/>
                </a:lnTo>
                <a:lnTo>
                  <a:pt x="125015" y="160735"/>
                </a:lnTo>
                <a:lnTo>
                  <a:pt x="107156" y="169664"/>
                </a:lnTo>
                <a:lnTo>
                  <a:pt x="89297" y="169664"/>
                </a:lnTo>
                <a:lnTo>
                  <a:pt x="80367" y="169664"/>
                </a:lnTo>
                <a:lnTo>
                  <a:pt x="71437" y="160735"/>
                </a:lnTo>
                <a:lnTo>
                  <a:pt x="80367" y="142875"/>
                </a:lnTo>
                <a:lnTo>
                  <a:pt x="89297" y="133946"/>
                </a:lnTo>
                <a:lnTo>
                  <a:pt x="107156" y="116086"/>
                </a:lnTo>
                <a:lnTo>
                  <a:pt x="133945" y="98227"/>
                </a:lnTo>
                <a:lnTo>
                  <a:pt x="133945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8527851" y="3500437"/>
            <a:ext cx="169665" cy="294681"/>
          </a:xfrm>
          <a:custGeom>
            <a:avLst/>
            <a:gdLst/>
            <a:ahLst/>
            <a:cxnLst/>
            <a:rect l="0" t="0" r="0" b="0"/>
            <a:pathLst>
              <a:path w="169665" h="294681">
                <a:moveTo>
                  <a:pt x="169664" y="0"/>
                </a:moveTo>
                <a:lnTo>
                  <a:pt x="160734" y="0"/>
                </a:lnTo>
                <a:lnTo>
                  <a:pt x="160734" y="8930"/>
                </a:lnTo>
                <a:lnTo>
                  <a:pt x="142875" y="26789"/>
                </a:lnTo>
                <a:lnTo>
                  <a:pt x="125015" y="44649"/>
                </a:lnTo>
                <a:lnTo>
                  <a:pt x="107156" y="80367"/>
                </a:lnTo>
                <a:lnTo>
                  <a:pt x="80367" y="116086"/>
                </a:lnTo>
                <a:lnTo>
                  <a:pt x="53578" y="160734"/>
                </a:lnTo>
                <a:lnTo>
                  <a:pt x="35719" y="196453"/>
                </a:lnTo>
                <a:lnTo>
                  <a:pt x="17859" y="232172"/>
                </a:lnTo>
                <a:lnTo>
                  <a:pt x="8929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8929" y="285750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608218" y="3714750"/>
            <a:ext cx="133946" cy="133946"/>
          </a:xfrm>
          <a:custGeom>
            <a:avLst/>
            <a:gdLst/>
            <a:ahLst/>
            <a:cxnLst/>
            <a:rect l="0" t="0" r="0" b="0"/>
            <a:pathLst>
              <a:path w="133946" h="133946">
                <a:moveTo>
                  <a:pt x="17859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89296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98227" y="98226"/>
                </a:lnTo>
                <a:lnTo>
                  <a:pt x="116086" y="80367"/>
                </a:lnTo>
                <a:lnTo>
                  <a:pt x="125016" y="53578"/>
                </a:lnTo>
                <a:lnTo>
                  <a:pt x="133945" y="35718"/>
                </a:lnTo>
                <a:lnTo>
                  <a:pt x="125016" y="26789"/>
                </a:lnTo>
                <a:lnTo>
                  <a:pt x="116086" y="26789"/>
                </a:lnTo>
                <a:lnTo>
                  <a:pt x="98227" y="44648"/>
                </a:lnTo>
                <a:lnTo>
                  <a:pt x="80367" y="62507"/>
                </a:lnTo>
                <a:lnTo>
                  <a:pt x="62508" y="89296"/>
                </a:lnTo>
                <a:lnTo>
                  <a:pt x="53578" y="116086"/>
                </a:lnTo>
                <a:lnTo>
                  <a:pt x="53578" y="125015"/>
                </a:lnTo>
                <a:lnTo>
                  <a:pt x="53578" y="133945"/>
                </a:lnTo>
                <a:lnTo>
                  <a:pt x="71437" y="125015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955727" y="4714875"/>
            <a:ext cx="151805" cy="258962"/>
          </a:xfrm>
          <a:custGeom>
            <a:avLst/>
            <a:gdLst/>
            <a:ahLst/>
            <a:cxnLst/>
            <a:rect l="0" t="0" r="0" b="0"/>
            <a:pathLst>
              <a:path w="151805" h="258962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58961"/>
                </a:lnTo>
                <a:lnTo>
                  <a:pt x="26789" y="258961"/>
                </a:lnTo>
                <a:lnTo>
                  <a:pt x="44648" y="250031"/>
                </a:lnTo>
                <a:lnTo>
                  <a:pt x="62507" y="232172"/>
                </a:lnTo>
                <a:lnTo>
                  <a:pt x="89296" y="214313"/>
                </a:lnTo>
                <a:lnTo>
                  <a:pt x="107156" y="196453"/>
                </a:lnTo>
                <a:lnTo>
                  <a:pt x="125015" y="17859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51804" y="169664"/>
                </a:lnTo>
                <a:lnTo>
                  <a:pt x="15180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911078" y="4777382"/>
            <a:ext cx="178595" cy="98228"/>
          </a:xfrm>
          <a:custGeom>
            <a:avLst/>
            <a:gdLst/>
            <a:ahLst/>
            <a:cxnLst/>
            <a:rect l="0" t="0" r="0" b="0"/>
            <a:pathLst>
              <a:path w="178595" h="98228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26789" y="89297"/>
                </a:lnTo>
                <a:lnTo>
                  <a:pt x="44649" y="80368"/>
                </a:lnTo>
                <a:lnTo>
                  <a:pt x="71438" y="62508"/>
                </a:lnTo>
                <a:lnTo>
                  <a:pt x="98227" y="44649"/>
                </a:lnTo>
                <a:lnTo>
                  <a:pt x="125016" y="35719"/>
                </a:lnTo>
                <a:lnTo>
                  <a:pt x="151805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973586" y="4705945"/>
            <a:ext cx="116087" cy="44649"/>
          </a:xfrm>
          <a:custGeom>
            <a:avLst/>
            <a:gdLst/>
            <a:ahLst/>
            <a:cxnLst/>
            <a:rect l="0" t="0" r="0" b="0"/>
            <a:pathLst>
              <a:path w="116087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134320" y="4830961"/>
            <a:ext cx="178595" cy="303610"/>
          </a:xfrm>
          <a:custGeom>
            <a:avLst/>
            <a:gdLst/>
            <a:ahLst/>
            <a:cxnLst/>
            <a:rect l="0" t="0" r="0" b="0"/>
            <a:pathLst>
              <a:path w="178595" h="303610">
                <a:moveTo>
                  <a:pt x="71438" y="98227"/>
                </a:moveTo>
                <a:lnTo>
                  <a:pt x="71438" y="89297"/>
                </a:lnTo>
                <a:lnTo>
                  <a:pt x="71438" y="80367"/>
                </a:lnTo>
                <a:lnTo>
                  <a:pt x="71438" y="71437"/>
                </a:lnTo>
                <a:lnTo>
                  <a:pt x="71438" y="53578"/>
                </a:lnTo>
                <a:lnTo>
                  <a:pt x="62508" y="44648"/>
                </a:lnTo>
                <a:lnTo>
                  <a:pt x="62508" y="17859"/>
                </a:lnTo>
                <a:lnTo>
                  <a:pt x="53578" y="8929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16086"/>
                </a:lnTo>
                <a:lnTo>
                  <a:pt x="44649" y="107156"/>
                </a:lnTo>
                <a:lnTo>
                  <a:pt x="62508" y="80367"/>
                </a:lnTo>
                <a:lnTo>
                  <a:pt x="71438" y="53578"/>
                </a:lnTo>
                <a:lnTo>
                  <a:pt x="89297" y="35718"/>
                </a:lnTo>
                <a:lnTo>
                  <a:pt x="98227" y="17859"/>
                </a:lnTo>
                <a:lnTo>
                  <a:pt x="107157" y="17859"/>
                </a:lnTo>
                <a:lnTo>
                  <a:pt x="107157" y="35718"/>
                </a:lnTo>
                <a:lnTo>
                  <a:pt x="107157" y="71437"/>
                </a:lnTo>
                <a:lnTo>
                  <a:pt x="107157" y="107156"/>
                </a:lnTo>
                <a:lnTo>
                  <a:pt x="107157" y="160734"/>
                </a:lnTo>
                <a:lnTo>
                  <a:pt x="107157" y="214312"/>
                </a:lnTo>
                <a:lnTo>
                  <a:pt x="107157" y="258961"/>
                </a:lnTo>
                <a:lnTo>
                  <a:pt x="116086" y="285750"/>
                </a:lnTo>
                <a:lnTo>
                  <a:pt x="125016" y="303609"/>
                </a:lnTo>
                <a:lnTo>
                  <a:pt x="133946" y="303609"/>
                </a:lnTo>
                <a:lnTo>
                  <a:pt x="151805" y="294680"/>
                </a:lnTo>
                <a:lnTo>
                  <a:pt x="160735" y="267891"/>
                </a:lnTo>
                <a:lnTo>
                  <a:pt x="178594" y="223242"/>
                </a:lnTo>
                <a:lnTo>
                  <a:pt x="178594" y="178594"/>
                </a:lnTo>
                <a:lnTo>
                  <a:pt x="178594" y="133945"/>
                </a:lnTo>
                <a:lnTo>
                  <a:pt x="169664" y="98227"/>
                </a:lnTo>
                <a:lnTo>
                  <a:pt x="160735" y="71437"/>
                </a:lnTo>
                <a:lnTo>
                  <a:pt x="133946" y="71437"/>
                </a:lnTo>
                <a:lnTo>
                  <a:pt x="116086" y="80367"/>
                </a:lnTo>
                <a:lnTo>
                  <a:pt x="89297" y="107156"/>
                </a:lnTo>
                <a:lnTo>
                  <a:pt x="71438" y="142875"/>
                </a:lnTo>
                <a:lnTo>
                  <a:pt x="62508" y="160734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402211" y="4572000"/>
            <a:ext cx="160735" cy="410767"/>
          </a:xfrm>
          <a:custGeom>
            <a:avLst/>
            <a:gdLst/>
            <a:ahLst/>
            <a:cxnLst/>
            <a:rect l="0" t="0" r="0" b="0"/>
            <a:pathLst>
              <a:path w="160735" h="410767">
                <a:moveTo>
                  <a:pt x="44648" y="8929"/>
                </a:moveTo>
                <a:lnTo>
                  <a:pt x="4464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59" y="71437"/>
                </a:lnTo>
                <a:lnTo>
                  <a:pt x="8930" y="107156"/>
                </a:lnTo>
                <a:lnTo>
                  <a:pt x="0" y="160734"/>
                </a:lnTo>
                <a:lnTo>
                  <a:pt x="0" y="223242"/>
                </a:lnTo>
                <a:lnTo>
                  <a:pt x="8930" y="276820"/>
                </a:lnTo>
                <a:lnTo>
                  <a:pt x="26789" y="330398"/>
                </a:lnTo>
                <a:lnTo>
                  <a:pt x="44648" y="375047"/>
                </a:lnTo>
                <a:lnTo>
                  <a:pt x="80367" y="401836"/>
                </a:lnTo>
                <a:lnTo>
                  <a:pt x="107156" y="410766"/>
                </a:lnTo>
                <a:lnTo>
                  <a:pt x="133945" y="410766"/>
                </a:lnTo>
                <a:lnTo>
                  <a:pt x="160734" y="392906"/>
                </a:lnTo>
                <a:lnTo>
                  <a:pt x="160734" y="3929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71875" y="4697015"/>
            <a:ext cx="276821" cy="205384"/>
          </a:xfrm>
          <a:custGeom>
            <a:avLst/>
            <a:gdLst/>
            <a:ahLst/>
            <a:cxnLst/>
            <a:rect l="0" t="0" r="0" b="0"/>
            <a:pathLst>
              <a:path w="276821" h="205384">
                <a:moveTo>
                  <a:pt x="17859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26789"/>
                </a:lnTo>
                <a:lnTo>
                  <a:pt x="53578" y="53578"/>
                </a:lnTo>
                <a:lnTo>
                  <a:pt x="62508" y="80367"/>
                </a:lnTo>
                <a:lnTo>
                  <a:pt x="71438" y="116086"/>
                </a:lnTo>
                <a:lnTo>
                  <a:pt x="80367" y="142875"/>
                </a:lnTo>
                <a:lnTo>
                  <a:pt x="98227" y="169664"/>
                </a:lnTo>
                <a:lnTo>
                  <a:pt x="116086" y="187524"/>
                </a:lnTo>
                <a:lnTo>
                  <a:pt x="142875" y="205383"/>
                </a:lnTo>
                <a:lnTo>
                  <a:pt x="178594" y="205383"/>
                </a:lnTo>
                <a:lnTo>
                  <a:pt x="205383" y="196454"/>
                </a:lnTo>
                <a:lnTo>
                  <a:pt x="232172" y="178594"/>
                </a:lnTo>
                <a:lnTo>
                  <a:pt x="258961" y="160735"/>
                </a:lnTo>
                <a:lnTo>
                  <a:pt x="267891" y="125016"/>
                </a:lnTo>
                <a:lnTo>
                  <a:pt x="276820" y="98227"/>
                </a:lnTo>
                <a:lnTo>
                  <a:pt x="276820" y="62508"/>
                </a:lnTo>
                <a:lnTo>
                  <a:pt x="276820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34383" y="4697015"/>
            <a:ext cx="151806" cy="250033"/>
          </a:xfrm>
          <a:custGeom>
            <a:avLst/>
            <a:gdLst/>
            <a:ahLst/>
            <a:cxnLst/>
            <a:rect l="0" t="0" r="0" b="0"/>
            <a:pathLst>
              <a:path w="151806" h="250033">
                <a:moveTo>
                  <a:pt x="151805" y="0"/>
                </a:moveTo>
                <a:lnTo>
                  <a:pt x="142875" y="8930"/>
                </a:lnTo>
                <a:lnTo>
                  <a:pt x="125015" y="35719"/>
                </a:lnTo>
                <a:lnTo>
                  <a:pt x="98226" y="71438"/>
                </a:lnTo>
                <a:lnTo>
                  <a:pt x="80367" y="116086"/>
                </a:lnTo>
                <a:lnTo>
                  <a:pt x="53578" y="160735"/>
                </a:lnTo>
                <a:lnTo>
                  <a:pt x="26789" y="205383"/>
                </a:lnTo>
                <a:lnTo>
                  <a:pt x="17859" y="232173"/>
                </a:lnTo>
                <a:lnTo>
                  <a:pt x="0" y="250032"/>
                </a:lnTo>
                <a:lnTo>
                  <a:pt x="0" y="250032"/>
                </a:lnTo>
                <a:lnTo>
                  <a:pt x="8930" y="232173"/>
                </a:lnTo>
                <a:lnTo>
                  <a:pt x="17859" y="196454"/>
                </a:lnTo>
                <a:lnTo>
                  <a:pt x="17859" y="1964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39766" y="4616648"/>
            <a:ext cx="169665" cy="428626"/>
          </a:xfrm>
          <a:custGeom>
            <a:avLst/>
            <a:gdLst/>
            <a:ahLst/>
            <a:cxnLst/>
            <a:rect l="0" t="0" r="0" b="0"/>
            <a:pathLst>
              <a:path w="169665" h="428626">
                <a:moveTo>
                  <a:pt x="0" y="0"/>
                </a:moveTo>
                <a:lnTo>
                  <a:pt x="0" y="8930"/>
                </a:lnTo>
                <a:lnTo>
                  <a:pt x="17859" y="8930"/>
                </a:lnTo>
                <a:lnTo>
                  <a:pt x="35718" y="17859"/>
                </a:lnTo>
                <a:lnTo>
                  <a:pt x="62507" y="35719"/>
                </a:lnTo>
                <a:lnTo>
                  <a:pt x="98226" y="62508"/>
                </a:lnTo>
                <a:lnTo>
                  <a:pt x="125015" y="98227"/>
                </a:lnTo>
                <a:lnTo>
                  <a:pt x="151804" y="151805"/>
                </a:lnTo>
                <a:lnTo>
                  <a:pt x="160734" y="214313"/>
                </a:lnTo>
                <a:lnTo>
                  <a:pt x="169664" y="276821"/>
                </a:lnTo>
                <a:lnTo>
                  <a:pt x="160734" y="330399"/>
                </a:lnTo>
                <a:lnTo>
                  <a:pt x="142875" y="383977"/>
                </a:lnTo>
                <a:lnTo>
                  <a:pt x="133945" y="419696"/>
                </a:lnTo>
                <a:lnTo>
                  <a:pt x="116086" y="428625"/>
                </a:lnTo>
                <a:lnTo>
                  <a:pt x="98226" y="428625"/>
                </a:lnTo>
                <a:lnTo>
                  <a:pt x="98226" y="401836"/>
                </a:lnTo>
                <a:lnTo>
                  <a:pt x="98226" y="366118"/>
                </a:lnTo>
                <a:lnTo>
                  <a:pt x="116086" y="312540"/>
                </a:lnTo>
                <a:lnTo>
                  <a:pt x="116086" y="3125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125516" y="4759523"/>
            <a:ext cx="151805" cy="71439"/>
          </a:xfrm>
          <a:custGeom>
            <a:avLst/>
            <a:gdLst/>
            <a:ahLst/>
            <a:cxnLst/>
            <a:rect l="0" t="0" r="0" b="0"/>
            <a:pathLst>
              <a:path w="151805" h="71439">
                <a:moveTo>
                  <a:pt x="0" y="71438"/>
                </a:moveTo>
                <a:lnTo>
                  <a:pt x="0" y="7143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62507" y="35719"/>
                </a:lnTo>
                <a:lnTo>
                  <a:pt x="89297" y="17859"/>
                </a:lnTo>
                <a:lnTo>
                  <a:pt x="116086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196953" y="4830961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0" y="44648"/>
                </a:moveTo>
                <a:lnTo>
                  <a:pt x="0" y="35718"/>
                </a:lnTo>
                <a:lnTo>
                  <a:pt x="8930" y="35718"/>
                </a:lnTo>
                <a:lnTo>
                  <a:pt x="26789" y="35718"/>
                </a:lnTo>
                <a:lnTo>
                  <a:pt x="44649" y="35718"/>
                </a:lnTo>
                <a:lnTo>
                  <a:pt x="80367" y="26789"/>
                </a:lnTo>
                <a:lnTo>
                  <a:pt x="98227" y="26789"/>
                </a:lnTo>
                <a:lnTo>
                  <a:pt x="125016" y="17859"/>
                </a:lnTo>
                <a:lnTo>
                  <a:pt x="133945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455914" y="4438054"/>
            <a:ext cx="258962" cy="571502"/>
          </a:xfrm>
          <a:custGeom>
            <a:avLst/>
            <a:gdLst/>
            <a:ahLst/>
            <a:cxnLst/>
            <a:rect l="0" t="0" r="0" b="0"/>
            <a:pathLst>
              <a:path w="258962" h="571502">
                <a:moveTo>
                  <a:pt x="142875" y="0"/>
                </a:moveTo>
                <a:lnTo>
                  <a:pt x="133945" y="8930"/>
                </a:lnTo>
                <a:lnTo>
                  <a:pt x="125016" y="17860"/>
                </a:lnTo>
                <a:lnTo>
                  <a:pt x="107156" y="35719"/>
                </a:lnTo>
                <a:lnTo>
                  <a:pt x="89297" y="53578"/>
                </a:lnTo>
                <a:lnTo>
                  <a:pt x="71438" y="71438"/>
                </a:lnTo>
                <a:lnTo>
                  <a:pt x="53578" y="98227"/>
                </a:lnTo>
                <a:lnTo>
                  <a:pt x="35719" y="116086"/>
                </a:lnTo>
                <a:lnTo>
                  <a:pt x="17859" y="13394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42875"/>
                </a:lnTo>
                <a:lnTo>
                  <a:pt x="26789" y="133946"/>
                </a:lnTo>
                <a:lnTo>
                  <a:pt x="35719" y="125016"/>
                </a:lnTo>
                <a:lnTo>
                  <a:pt x="62508" y="125016"/>
                </a:lnTo>
                <a:lnTo>
                  <a:pt x="71438" y="133946"/>
                </a:lnTo>
                <a:lnTo>
                  <a:pt x="80367" y="151805"/>
                </a:lnTo>
                <a:lnTo>
                  <a:pt x="89297" y="178594"/>
                </a:lnTo>
                <a:lnTo>
                  <a:pt x="80367" y="214313"/>
                </a:lnTo>
                <a:lnTo>
                  <a:pt x="80367" y="250032"/>
                </a:lnTo>
                <a:lnTo>
                  <a:pt x="62508" y="285750"/>
                </a:lnTo>
                <a:lnTo>
                  <a:pt x="53578" y="321469"/>
                </a:lnTo>
                <a:lnTo>
                  <a:pt x="44649" y="348258"/>
                </a:lnTo>
                <a:lnTo>
                  <a:pt x="35719" y="366117"/>
                </a:lnTo>
                <a:lnTo>
                  <a:pt x="35719" y="375047"/>
                </a:lnTo>
                <a:lnTo>
                  <a:pt x="35719" y="375047"/>
                </a:lnTo>
                <a:lnTo>
                  <a:pt x="44649" y="375047"/>
                </a:lnTo>
                <a:lnTo>
                  <a:pt x="53578" y="366117"/>
                </a:lnTo>
                <a:lnTo>
                  <a:pt x="71438" y="375047"/>
                </a:lnTo>
                <a:lnTo>
                  <a:pt x="80367" y="392907"/>
                </a:lnTo>
                <a:lnTo>
                  <a:pt x="98227" y="410766"/>
                </a:lnTo>
                <a:lnTo>
                  <a:pt x="107156" y="446485"/>
                </a:lnTo>
                <a:lnTo>
                  <a:pt x="107156" y="482204"/>
                </a:lnTo>
                <a:lnTo>
                  <a:pt x="98227" y="508993"/>
                </a:lnTo>
                <a:lnTo>
                  <a:pt x="98227" y="544712"/>
                </a:lnTo>
                <a:lnTo>
                  <a:pt x="98227" y="562571"/>
                </a:lnTo>
                <a:lnTo>
                  <a:pt x="107156" y="571501"/>
                </a:lnTo>
                <a:lnTo>
                  <a:pt x="116086" y="571501"/>
                </a:lnTo>
                <a:lnTo>
                  <a:pt x="133945" y="571501"/>
                </a:lnTo>
                <a:lnTo>
                  <a:pt x="160734" y="553641"/>
                </a:lnTo>
                <a:lnTo>
                  <a:pt x="196453" y="544712"/>
                </a:lnTo>
                <a:lnTo>
                  <a:pt x="232172" y="535782"/>
                </a:lnTo>
                <a:lnTo>
                  <a:pt x="258961" y="526852"/>
                </a:lnTo>
                <a:lnTo>
                  <a:pt x="258961" y="52685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768453" y="4661296"/>
            <a:ext cx="125017" cy="357189"/>
          </a:xfrm>
          <a:custGeom>
            <a:avLst/>
            <a:gdLst/>
            <a:ahLst/>
            <a:cxnLst/>
            <a:rect l="0" t="0" r="0" b="0"/>
            <a:pathLst>
              <a:path w="125017" h="357189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80368"/>
                </a:lnTo>
                <a:lnTo>
                  <a:pt x="8930" y="107157"/>
                </a:lnTo>
                <a:lnTo>
                  <a:pt x="17860" y="125016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33946"/>
                </a:lnTo>
                <a:lnTo>
                  <a:pt x="62508" y="116086"/>
                </a:lnTo>
                <a:lnTo>
                  <a:pt x="71438" y="98227"/>
                </a:lnTo>
                <a:lnTo>
                  <a:pt x="71438" y="71438"/>
                </a:lnTo>
                <a:lnTo>
                  <a:pt x="80367" y="4464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26790"/>
                </a:lnTo>
                <a:lnTo>
                  <a:pt x="98227" y="53579"/>
                </a:lnTo>
                <a:lnTo>
                  <a:pt x="98227" y="89297"/>
                </a:lnTo>
                <a:lnTo>
                  <a:pt x="98227" y="133946"/>
                </a:lnTo>
                <a:lnTo>
                  <a:pt x="107156" y="169665"/>
                </a:lnTo>
                <a:lnTo>
                  <a:pt x="107156" y="214313"/>
                </a:lnTo>
                <a:lnTo>
                  <a:pt x="116086" y="250032"/>
                </a:lnTo>
                <a:lnTo>
                  <a:pt x="125016" y="276821"/>
                </a:lnTo>
                <a:lnTo>
                  <a:pt x="125016" y="303610"/>
                </a:lnTo>
                <a:lnTo>
                  <a:pt x="125016" y="321470"/>
                </a:lnTo>
                <a:lnTo>
                  <a:pt x="125016" y="339329"/>
                </a:lnTo>
                <a:lnTo>
                  <a:pt x="116086" y="357188"/>
                </a:lnTo>
                <a:lnTo>
                  <a:pt x="98227" y="357188"/>
                </a:lnTo>
                <a:lnTo>
                  <a:pt x="80367" y="339329"/>
                </a:lnTo>
                <a:lnTo>
                  <a:pt x="62508" y="312540"/>
                </a:lnTo>
                <a:lnTo>
                  <a:pt x="53578" y="267892"/>
                </a:lnTo>
                <a:lnTo>
                  <a:pt x="44649" y="223243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116711" y="4438054"/>
            <a:ext cx="53579" cy="491135"/>
          </a:xfrm>
          <a:custGeom>
            <a:avLst/>
            <a:gdLst/>
            <a:ahLst/>
            <a:cxnLst/>
            <a:rect l="0" t="0" r="0" b="0"/>
            <a:pathLst>
              <a:path w="53579" h="491135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53578"/>
                </a:lnTo>
                <a:lnTo>
                  <a:pt x="0" y="98227"/>
                </a:lnTo>
                <a:lnTo>
                  <a:pt x="0" y="151805"/>
                </a:lnTo>
                <a:lnTo>
                  <a:pt x="0" y="223242"/>
                </a:lnTo>
                <a:lnTo>
                  <a:pt x="8930" y="285750"/>
                </a:lnTo>
                <a:lnTo>
                  <a:pt x="8930" y="348258"/>
                </a:lnTo>
                <a:lnTo>
                  <a:pt x="8930" y="401836"/>
                </a:lnTo>
                <a:lnTo>
                  <a:pt x="8930" y="446485"/>
                </a:lnTo>
                <a:lnTo>
                  <a:pt x="17859" y="482204"/>
                </a:lnTo>
                <a:lnTo>
                  <a:pt x="26789" y="491134"/>
                </a:lnTo>
                <a:lnTo>
                  <a:pt x="35719" y="491134"/>
                </a:lnTo>
                <a:lnTo>
                  <a:pt x="44648" y="473274"/>
                </a:lnTo>
                <a:lnTo>
                  <a:pt x="53578" y="446485"/>
                </a:lnTo>
                <a:lnTo>
                  <a:pt x="53578" y="44648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447109" y="4607718"/>
            <a:ext cx="160736" cy="508994"/>
          </a:xfrm>
          <a:custGeom>
            <a:avLst/>
            <a:gdLst/>
            <a:ahLst/>
            <a:cxnLst/>
            <a:rect l="0" t="0" r="0" b="0"/>
            <a:pathLst>
              <a:path w="160736" h="50899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8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53579" y="142875"/>
                </a:lnTo>
                <a:lnTo>
                  <a:pt x="71438" y="116086"/>
                </a:lnTo>
                <a:lnTo>
                  <a:pt x="89297" y="80368"/>
                </a:lnTo>
                <a:lnTo>
                  <a:pt x="107157" y="53578"/>
                </a:lnTo>
                <a:lnTo>
                  <a:pt x="125016" y="26789"/>
                </a:lnTo>
                <a:lnTo>
                  <a:pt x="133946" y="8930"/>
                </a:lnTo>
                <a:lnTo>
                  <a:pt x="133946" y="8930"/>
                </a:lnTo>
                <a:lnTo>
                  <a:pt x="142875" y="26789"/>
                </a:lnTo>
                <a:lnTo>
                  <a:pt x="142875" y="53578"/>
                </a:lnTo>
                <a:lnTo>
                  <a:pt x="142875" y="98227"/>
                </a:lnTo>
                <a:lnTo>
                  <a:pt x="142875" y="151805"/>
                </a:lnTo>
                <a:lnTo>
                  <a:pt x="142875" y="214313"/>
                </a:lnTo>
                <a:lnTo>
                  <a:pt x="142875" y="267891"/>
                </a:lnTo>
                <a:lnTo>
                  <a:pt x="151805" y="321470"/>
                </a:lnTo>
                <a:lnTo>
                  <a:pt x="151805" y="375048"/>
                </a:lnTo>
                <a:lnTo>
                  <a:pt x="160735" y="419696"/>
                </a:lnTo>
                <a:lnTo>
                  <a:pt x="160735" y="455415"/>
                </a:lnTo>
                <a:lnTo>
                  <a:pt x="160735" y="482204"/>
                </a:lnTo>
                <a:lnTo>
                  <a:pt x="151805" y="500063"/>
                </a:lnTo>
                <a:lnTo>
                  <a:pt x="142875" y="508993"/>
                </a:lnTo>
                <a:lnTo>
                  <a:pt x="116086" y="500063"/>
                </a:lnTo>
                <a:lnTo>
                  <a:pt x="98227" y="473274"/>
                </a:lnTo>
                <a:lnTo>
                  <a:pt x="80368" y="428626"/>
                </a:lnTo>
                <a:lnTo>
                  <a:pt x="71438" y="392907"/>
                </a:lnTo>
                <a:lnTo>
                  <a:pt x="71438" y="357188"/>
                </a:lnTo>
                <a:lnTo>
                  <a:pt x="80368" y="321470"/>
                </a:lnTo>
                <a:lnTo>
                  <a:pt x="80368" y="3214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741789" y="4446984"/>
            <a:ext cx="196454" cy="383978"/>
          </a:xfrm>
          <a:custGeom>
            <a:avLst/>
            <a:gdLst/>
            <a:ahLst/>
            <a:cxnLst/>
            <a:rect l="0" t="0" r="0" b="0"/>
            <a:pathLst>
              <a:path w="196454" h="383978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32172"/>
                </a:lnTo>
                <a:lnTo>
                  <a:pt x="26789" y="267891"/>
                </a:lnTo>
                <a:lnTo>
                  <a:pt x="17859" y="294680"/>
                </a:lnTo>
                <a:lnTo>
                  <a:pt x="17859" y="321469"/>
                </a:lnTo>
                <a:lnTo>
                  <a:pt x="8930" y="339328"/>
                </a:lnTo>
                <a:lnTo>
                  <a:pt x="8930" y="348258"/>
                </a:lnTo>
                <a:lnTo>
                  <a:pt x="0" y="339328"/>
                </a:lnTo>
                <a:lnTo>
                  <a:pt x="0" y="321469"/>
                </a:lnTo>
                <a:lnTo>
                  <a:pt x="0" y="294680"/>
                </a:lnTo>
                <a:lnTo>
                  <a:pt x="0" y="250031"/>
                </a:lnTo>
                <a:lnTo>
                  <a:pt x="0" y="205383"/>
                </a:lnTo>
                <a:lnTo>
                  <a:pt x="8930" y="160734"/>
                </a:lnTo>
                <a:lnTo>
                  <a:pt x="17859" y="107156"/>
                </a:lnTo>
                <a:lnTo>
                  <a:pt x="35719" y="71437"/>
                </a:lnTo>
                <a:lnTo>
                  <a:pt x="53578" y="35719"/>
                </a:lnTo>
                <a:lnTo>
                  <a:pt x="7143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25016" y="1785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16086" y="80367"/>
                </a:lnTo>
                <a:lnTo>
                  <a:pt x="98227" y="107156"/>
                </a:lnTo>
                <a:lnTo>
                  <a:pt x="89297" y="142875"/>
                </a:lnTo>
                <a:lnTo>
                  <a:pt x="71438" y="169664"/>
                </a:lnTo>
                <a:lnTo>
                  <a:pt x="62508" y="196453"/>
                </a:lnTo>
                <a:lnTo>
                  <a:pt x="53578" y="214312"/>
                </a:lnTo>
                <a:lnTo>
                  <a:pt x="53578" y="232172"/>
                </a:lnTo>
                <a:lnTo>
                  <a:pt x="62508" y="250031"/>
                </a:lnTo>
                <a:lnTo>
                  <a:pt x="80367" y="267891"/>
                </a:lnTo>
                <a:lnTo>
                  <a:pt x="98227" y="294680"/>
                </a:lnTo>
                <a:lnTo>
                  <a:pt x="116086" y="312539"/>
                </a:lnTo>
                <a:lnTo>
                  <a:pt x="142875" y="339328"/>
                </a:lnTo>
                <a:lnTo>
                  <a:pt x="160734" y="357187"/>
                </a:lnTo>
                <a:lnTo>
                  <a:pt x="178594" y="375047"/>
                </a:lnTo>
                <a:lnTo>
                  <a:pt x="187524" y="383977"/>
                </a:lnTo>
                <a:lnTo>
                  <a:pt x="196453" y="375047"/>
                </a:lnTo>
                <a:lnTo>
                  <a:pt x="196453" y="366117"/>
                </a:lnTo>
                <a:lnTo>
                  <a:pt x="187524" y="339328"/>
                </a:lnTo>
                <a:lnTo>
                  <a:pt x="187524" y="303609"/>
                </a:lnTo>
                <a:lnTo>
                  <a:pt x="187524" y="276820"/>
                </a:lnTo>
                <a:lnTo>
                  <a:pt x="187524" y="241102"/>
                </a:lnTo>
                <a:lnTo>
                  <a:pt x="187524" y="223242"/>
                </a:lnTo>
                <a:lnTo>
                  <a:pt x="187524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036469" y="4589859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35719" y="35719"/>
                </a:lnTo>
                <a:lnTo>
                  <a:pt x="44648" y="53578"/>
                </a:lnTo>
                <a:lnTo>
                  <a:pt x="62508" y="71437"/>
                </a:lnTo>
                <a:lnTo>
                  <a:pt x="80367" y="89297"/>
                </a:lnTo>
                <a:lnTo>
                  <a:pt x="98226" y="107156"/>
                </a:lnTo>
                <a:lnTo>
                  <a:pt x="107156" y="12501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51804" y="133945"/>
                </a:lnTo>
                <a:lnTo>
                  <a:pt x="151804" y="12501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036469" y="4580929"/>
            <a:ext cx="125016" cy="241103"/>
          </a:xfrm>
          <a:custGeom>
            <a:avLst/>
            <a:gdLst/>
            <a:ahLst/>
            <a:cxnLst/>
            <a:rect l="0" t="0" r="0" b="0"/>
            <a:pathLst>
              <a:path w="125016" h="241103">
                <a:moveTo>
                  <a:pt x="125015" y="0"/>
                </a:moveTo>
                <a:lnTo>
                  <a:pt x="116086" y="8930"/>
                </a:lnTo>
                <a:lnTo>
                  <a:pt x="107156" y="26789"/>
                </a:lnTo>
                <a:lnTo>
                  <a:pt x="89297" y="53578"/>
                </a:lnTo>
                <a:lnTo>
                  <a:pt x="71437" y="89297"/>
                </a:lnTo>
                <a:lnTo>
                  <a:pt x="53578" y="125016"/>
                </a:lnTo>
                <a:lnTo>
                  <a:pt x="26789" y="169664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17859" y="223242"/>
                </a:lnTo>
                <a:lnTo>
                  <a:pt x="35719" y="187524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70414" y="4348757"/>
            <a:ext cx="178595" cy="482205"/>
          </a:xfrm>
          <a:custGeom>
            <a:avLst/>
            <a:gdLst/>
            <a:ahLst/>
            <a:cxnLst/>
            <a:rect l="0" t="0" r="0" b="0"/>
            <a:pathLst>
              <a:path w="178595" h="482205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30"/>
                </a:lnTo>
                <a:lnTo>
                  <a:pt x="89297" y="1786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25016" y="71438"/>
                </a:lnTo>
                <a:lnTo>
                  <a:pt x="125016" y="107157"/>
                </a:lnTo>
                <a:lnTo>
                  <a:pt x="125016" y="142875"/>
                </a:lnTo>
                <a:lnTo>
                  <a:pt x="116086" y="178594"/>
                </a:lnTo>
                <a:lnTo>
                  <a:pt x="107156" y="205383"/>
                </a:lnTo>
                <a:lnTo>
                  <a:pt x="107156" y="223243"/>
                </a:lnTo>
                <a:lnTo>
                  <a:pt x="107156" y="241102"/>
                </a:lnTo>
                <a:lnTo>
                  <a:pt x="116086" y="250032"/>
                </a:lnTo>
                <a:lnTo>
                  <a:pt x="125016" y="258961"/>
                </a:lnTo>
                <a:lnTo>
                  <a:pt x="133945" y="267891"/>
                </a:lnTo>
                <a:lnTo>
                  <a:pt x="151805" y="276821"/>
                </a:lnTo>
                <a:lnTo>
                  <a:pt x="169664" y="294680"/>
                </a:lnTo>
                <a:lnTo>
                  <a:pt x="178594" y="321469"/>
                </a:lnTo>
                <a:lnTo>
                  <a:pt x="178594" y="348258"/>
                </a:lnTo>
                <a:lnTo>
                  <a:pt x="178594" y="375047"/>
                </a:lnTo>
                <a:lnTo>
                  <a:pt x="169664" y="401836"/>
                </a:lnTo>
                <a:lnTo>
                  <a:pt x="151805" y="437555"/>
                </a:lnTo>
                <a:lnTo>
                  <a:pt x="142875" y="455414"/>
                </a:lnTo>
                <a:lnTo>
                  <a:pt x="133945" y="473274"/>
                </a:lnTo>
                <a:lnTo>
                  <a:pt x="125016" y="482204"/>
                </a:lnTo>
                <a:lnTo>
                  <a:pt x="125016" y="473274"/>
                </a:lnTo>
                <a:lnTo>
                  <a:pt x="116086" y="464344"/>
                </a:lnTo>
                <a:lnTo>
                  <a:pt x="116086" y="455414"/>
                </a:lnTo>
                <a:lnTo>
                  <a:pt x="116086" y="446485"/>
                </a:lnTo>
                <a:lnTo>
                  <a:pt x="107156" y="446485"/>
                </a:lnTo>
                <a:lnTo>
                  <a:pt x="98227" y="455414"/>
                </a:lnTo>
                <a:lnTo>
                  <a:pt x="98227" y="4554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420320" y="5438180"/>
            <a:ext cx="44650" cy="910828"/>
          </a:xfrm>
          <a:custGeom>
            <a:avLst/>
            <a:gdLst/>
            <a:ahLst/>
            <a:cxnLst/>
            <a:rect l="0" t="0" r="0" b="0"/>
            <a:pathLst>
              <a:path w="44650" h="910828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35718"/>
                </a:lnTo>
                <a:lnTo>
                  <a:pt x="17860" y="71437"/>
                </a:lnTo>
                <a:lnTo>
                  <a:pt x="8930" y="125015"/>
                </a:lnTo>
                <a:lnTo>
                  <a:pt x="8930" y="187522"/>
                </a:lnTo>
                <a:lnTo>
                  <a:pt x="0" y="267890"/>
                </a:lnTo>
                <a:lnTo>
                  <a:pt x="0" y="348257"/>
                </a:lnTo>
                <a:lnTo>
                  <a:pt x="8930" y="437554"/>
                </a:lnTo>
                <a:lnTo>
                  <a:pt x="17860" y="517921"/>
                </a:lnTo>
                <a:lnTo>
                  <a:pt x="17860" y="589358"/>
                </a:lnTo>
                <a:lnTo>
                  <a:pt x="26789" y="660796"/>
                </a:lnTo>
                <a:lnTo>
                  <a:pt x="26789" y="714374"/>
                </a:lnTo>
                <a:lnTo>
                  <a:pt x="35719" y="767952"/>
                </a:lnTo>
                <a:lnTo>
                  <a:pt x="35719" y="803671"/>
                </a:lnTo>
                <a:lnTo>
                  <a:pt x="35719" y="839390"/>
                </a:lnTo>
                <a:lnTo>
                  <a:pt x="35719" y="866179"/>
                </a:lnTo>
                <a:lnTo>
                  <a:pt x="35719" y="892968"/>
                </a:lnTo>
                <a:lnTo>
                  <a:pt x="26789" y="910827"/>
                </a:lnTo>
                <a:lnTo>
                  <a:pt x="26789" y="910827"/>
                </a:lnTo>
                <a:lnTo>
                  <a:pt x="17860" y="892968"/>
                </a:lnTo>
                <a:lnTo>
                  <a:pt x="8930" y="857249"/>
                </a:lnTo>
                <a:lnTo>
                  <a:pt x="8930" y="8572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313164" y="5188148"/>
            <a:ext cx="2625329" cy="1312665"/>
          </a:xfrm>
          <a:custGeom>
            <a:avLst/>
            <a:gdLst/>
            <a:ahLst/>
            <a:cxnLst/>
            <a:rect l="0" t="0" r="0" b="0"/>
            <a:pathLst>
              <a:path w="2625329" h="1312665">
                <a:moveTo>
                  <a:pt x="0" y="178594"/>
                </a:moveTo>
                <a:lnTo>
                  <a:pt x="8930" y="169665"/>
                </a:lnTo>
                <a:lnTo>
                  <a:pt x="17859" y="160735"/>
                </a:lnTo>
                <a:lnTo>
                  <a:pt x="35719" y="151805"/>
                </a:lnTo>
                <a:lnTo>
                  <a:pt x="62508" y="133946"/>
                </a:lnTo>
                <a:lnTo>
                  <a:pt x="98227" y="116086"/>
                </a:lnTo>
                <a:lnTo>
                  <a:pt x="142875" y="116086"/>
                </a:lnTo>
                <a:lnTo>
                  <a:pt x="196453" y="98227"/>
                </a:lnTo>
                <a:lnTo>
                  <a:pt x="258961" y="98227"/>
                </a:lnTo>
                <a:lnTo>
                  <a:pt x="330399" y="89297"/>
                </a:lnTo>
                <a:lnTo>
                  <a:pt x="401836" y="89297"/>
                </a:lnTo>
                <a:lnTo>
                  <a:pt x="491133" y="80368"/>
                </a:lnTo>
                <a:lnTo>
                  <a:pt x="580430" y="80368"/>
                </a:lnTo>
                <a:lnTo>
                  <a:pt x="678656" y="71438"/>
                </a:lnTo>
                <a:lnTo>
                  <a:pt x="776883" y="71438"/>
                </a:lnTo>
                <a:lnTo>
                  <a:pt x="884039" y="71438"/>
                </a:lnTo>
                <a:lnTo>
                  <a:pt x="1000125" y="62508"/>
                </a:lnTo>
                <a:lnTo>
                  <a:pt x="1116211" y="62508"/>
                </a:lnTo>
                <a:lnTo>
                  <a:pt x="1232297" y="53579"/>
                </a:lnTo>
                <a:lnTo>
                  <a:pt x="1348383" y="44649"/>
                </a:lnTo>
                <a:lnTo>
                  <a:pt x="1464469" y="35719"/>
                </a:lnTo>
                <a:lnTo>
                  <a:pt x="1580555" y="26790"/>
                </a:lnTo>
                <a:lnTo>
                  <a:pt x="1696641" y="17860"/>
                </a:lnTo>
                <a:lnTo>
                  <a:pt x="1803797" y="8930"/>
                </a:lnTo>
                <a:lnTo>
                  <a:pt x="1902024" y="8930"/>
                </a:lnTo>
                <a:lnTo>
                  <a:pt x="2000250" y="0"/>
                </a:lnTo>
                <a:lnTo>
                  <a:pt x="2089547" y="0"/>
                </a:lnTo>
                <a:lnTo>
                  <a:pt x="2160984" y="0"/>
                </a:lnTo>
                <a:lnTo>
                  <a:pt x="2232422" y="0"/>
                </a:lnTo>
                <a:lnTo>
                  <a:pt x="2286000" y="0"/>
                </a:lnTo>
                <a:lnTo>
                  <a:pt x="2330649" y="0"/>
                </a:lnTo>
                <a:lnTo>
                  <a:pt x="2366367" y="0"/>
                </a:lnTo>
                <a:lnTo>
                  <a:pt x="2393156" y="8930"/>
                </a:lnTo>
                <a:lnTo>
                  <a:pt x="2402086" y="17860"/>
                </a:lnTo>
                <a:lnTo>
                  <a:pt x="2402086" y="35719"/>
                </a:lnTo>
                <a:lnTo>
                  <a:pt x="2402086" y="53579"/>
                </a:lnTo>
                <a:lnTo>
                  <a:pt x="2393156" y="80368"/>
                </a:lnTo>
                <a:lnTo>
                  <a:pt x="2384227" y="125016"/>
                </a:lnTo>
                <a:lnTo>
                  <a:pt x="2366367" y="169665"/>
                </a:lnTo>
                <a:lnTo>
                  <a:pt x="2348508" y="223243"/>
                </a:lnTo>
                <a:lnTo>
                  <a:pt x="2339578" y="294680"/>
                </a:lnTo>
                <a:lnTo>
                  <a:pt x="2330649" y="366118"/>
                </a:lnTo>
                <a:lnTo>
                  <a:pt x="2330649" y="446484"/>
                </a:lnTo>
                <a:lnTo>
                  <a:pt x="2339578" y="535781"/>
                </a:lnTo>
                <a:lnTo>
                  <a:pt x="2357438" y="625078"/>
                </a:lnTo>
                <a:lnTo>
                  <a:pt x="2375297" y="705445"/>
                </a:lnTo>
                <a:lnTo>
                  <a:pt x="2402086" y="785812"/>
                </a:lnTo>
                <a:lnTo>
                  <a:pt x="2428875" y="866179"/>
                </a:lnTo>
                <a:lnTo>
                  <a:pt x="2455664" y="937617"/>
                </a:lnTo>
                <a:lnTo>
                  <a:pt x="2491383" y="1000125"/>
                </a:lnTo>
                <a:lnTo>
                  <a:pt x="2527102" y="1062632"/>
                </a:lnTo>
                <a:lnTo>
                  <a:pt x="2562820" y="1125140"/>
                </a:lnTo>
                <a:lnTo>
                  <a:pt x="2580680" y="1169789"/>
                </a:lnTo>
                <a:lnTo>
                  <a:pt x="2607469" y="1214437"/>
                </a:lnTo>
                <a:lnTo>
                  <a:pt x="2616399" y="1241226"/>
                </a:lnTo>
                <a:lnTo>
                  <a:pt x="2625328" y="1268015"/>
                </a:lnTo>
                <a:lnTo>
                  <a:pt x="2625328" y="1285875"/>
                </a:lnTo>
                <a:lnTo>
                  <a:pt x="2616399" y="1303734"/>
                </a:lnTo>
                <a:lnTo>
                  <a:pt x="2598539" y="1312664"/>
                </a:lnTo>
                <a:lnTo>
                  <a:pt x="2571750" y="1312664"/>
                </a:lnTo>
                <a:lnTo>
                  <a:pt x="2536031" y="1303734"/>
                </a:lnTo>
                <a:lnTo>
                  <a:pt x="2491383" y="1285875"/>
                </a:lnTo>
                <a:lnTo>
                  <a:pt x="2437805" y="1268015"/>
                </a:lnTo>
                <a:lnTo>
                  <a:pt x="2375297" y="1250156"/>
                </a:lnTo>
                <a:lnTo>
                  <a:pt x="2303859" y="1232297"/>
                </a:lnTo>
                <a:lnTo>
                  <a:pt x="2223492" y="1214437"/>
                </a:lnTo>
                <a:lnTo>
                  <a:pt x="2134195" y="1205507"/>
                </a:lnTo>
                <a:lnTo>
                  <a:pt x="2044899" y="1187648"/>
                </a:lnTo>
                <a:lnTo>
                  <a:pt x="1955602" y="1178718"/>
                </a:lnTo>
                <a:lnTo>
                  <a:pt x="1848445" y="1169789"/>
                </a:lnTo>
                <a:lnTo>
                  <a:pt x="1741289" y="1160859"/>
                </a:lnTo>
                <a:lnTo>
                  <a:pt x="1634133" y="1160859"/>
                </a:lnTo>
                <a:lnTo>
                  <a:pt x="1518047" y="1151929"/>
                </a:lnTo>
                <a:lnTo>
                  <a:pt x="1401961" y="1151929"/>
                </a:lnTo>
                <a:lnTo>
                  <a:pt x="1285875" y="1143000"/>
                </a:lnTo>
                <a:lnTo>
                  <a:pt x="1169789" y="1143000"/>
                </a:lnTo>
                <a:lnTo>
                  <a:pt x="1053703" y="1134070"/>
                </a:lnTo>
                <a:lnTo>
                  <a:pt x="946547" y="1125140"/>
                </a:lnTo>
                <a:lnTo>
                  <a:pt x="830461" y="1116211"/>
                </a:lnTo>
                <a:lnTo>
                  <a:pt x="723305" y="1116211"/>
                </a:lnTo>
                <a:lnTo>
                  <a:pt x="625078" y="1107281"/>
                </a:lnTo>
                <a:lnTo>
                  <a:pt x="526852" y="1107281"/>
                </a:lnTo>
                <a:lnTo>
                  <a:pt x="437555" y="1116211"/>
                </a:lnTo>
                <a:lnTo>
                  <a:pt x="357188" y="1125140"/>
                </a:lnTo>
                <a:lnTo>
                  <a:pt x="285750" y="1134070"/>
                </a:lnTo>
                <a:lnTo>
                  <a:pt x="223242" y="1143000"/>
                </a:lnTo>
                <a:lnTo>
                  <a:pt x="187524" y="1151929"/>
                </a:lnTo>
                <a:lnTo>
                  <a:pt x="160734" y="1160859"/>
                </a:lnTo>
                <a:lnTo>
                  <a:pt x="142875" y="1169789"/>
                </a:lnTo>
                <a:lnTo>
                  <a:pt x="133945" y="1169789"/>
                </a:lnTo>
                <a:lnTo>
                  <a:pt x="125016" y="1169789"/>
                </a:lnTo>
                <a:lnTo>
                  <a:pt x="133945" y="1160859"/>
                </a:lnTo>
                <a:lnTo>
                  <a:pt x="133945" y="1160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357813" y="5295305"/>
            <a:ext cx="696516" cy="464344"/>
          </a:xfrm>
          <a:custGeom>
            <a:avLst/>
            <a:gdLst/>
            <a:ahLst/>
            <a:cxnLst/>
            <a:rect l="0" t="0" r="0" b="0"/>
            <a:pathLst>
              <a:path w="696516" h="464344">
                <a:moveTo>
                  <a:pt x="678656" y="26789"/>
                </a:moveTo>
                <a:lnTo>
                  <a:pt x="678656" y="17859"/>
                </a:lnTo>
                <a:lnTo>
                  <a:pt x="678656" y="1785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0"/>
                </a:lnTo>
                <a:lnTo>
                  <a:pt x="678656" y="0"/>
                </a:lnTo>
                <a:lnTo>
                  <a:pt x="678656" y="0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78656" y="8929"/>
                </a:lnTo>
                <a:lnTo>
                  <a:pt x="687585" y="17859"/>
                </a:lnTo>
                <a:lnTo>
                  <a:pt x="687585" y="26789"/>
                </a:lnTo>
                <a:lnTo>
                  <a:pt x="687585" y="35718"/>
                </a:lnTo>
                <a:lnTo>
                  <a:pt x="687585" y="53578"/>
                </a:lnTo>
                <a:lnTo>
                  <a:pt x="687585" y="71437"/>
                </a:lnTo>
                <a:lnTo>
                  <a:pt x="687585" y="98226"/>
                </a:lnTo>
                <a:lnTo>
                  <a:pt x="696515" y="133945"/>
                </a:lnTo>
                <a:lnTo>
                  <a:pt x="696515" y="160734"/>
                </a:lnTo>
                <a:lnTo>
                  <a:pt x="687585" y="196453"/>
                </a:lnTo>
                <a:lnTo>
                  <a:pt x="687585" y="223242"/>
                </a:lnTo>
                <a:lnTo>
                  <a:pt x="669726" y="258961"/>
                </a:lnTo>
                <a:lnTo>
                  <a:pt x="660796" y="294679"/>
                </a:lnTo>
                <a:lnTo>
                  <a:pt x="651867" y="321468"/>
                </a:lnTo>
                <a:lnTo>
                  <a:pt x="642937" y="348257"/>
                </a:lnTo>
                <a:lnTo>
                  <a:pt x="634007" y="375046"/>
                </a:lnTo>
                <a:lnTo>
                  <a:pt x="625078" y="392905"/>
                </a:lnTo>
                <a:lnTo>
                  <a:pt x="616148" y="401835"/>
                </a:lnTo>
                <a:lnTo>
                  <a:pt x="607218" y="410765"/>
                </a:lnTo>
                <a:lnTo>
                  <a:pt x="598289" y="410765"/>
                </a:lnTo>
                <a:lnTo>
                  <a:pt x="589359" y="410765"/>
                </a:lnTo>
                <a:lnTo>
                  <a:pt x="571500" y="410765"/>
                </a:lnTo>
                <a:lnTo>
                  <a:pt x="562570" y="401835"/>
                </a:lnTo>
                <a:lnTo>
                  <a:pt x="544710" y="401835"/>
                </a:lnTo>
                <a:lnTo>
                  <a:pt x="517921" y="392905"/>
                </a:lnTo>
                <a:lnTo>
                  <a:pt x="491132" y="383975"/>
                </a:lnTo>
                <a:lnTo>
                  <a:pt x="455414" y="383975"/>
                </a:lnTo>
                <a:lnTo>
                  <a:pt x="419695" y="383975"/>
                </a:lnTo>
                <a:lnTo>
                  <a:pt x="375046" y="392905"/>
                </a:lnTo>
                <a:lnTo>
                  <a:pt x="321468" y="401835"/>
                </a:lnTo>
                <a:lnTo>
                  <a:pt x="267890" y="410765"/>
                </a:lnTo>
                <a:lnTo>
                  <a:pt x="223242" y="419694"/>
                </a:lnTo>
                <a:lnTo>
                  <a:pt x="169664" y="419694"/>
                </a:lnTo>
                <a:lnTo>
                  <a:pt x="125015" y="428624"/>
                </a:lnTo>
                <a:lnTo>
                  <a:pt x="89296" y="419694"/>
                </a:lnTo>
                <a:lnTo>
                  <a:pt x="62507" y="419694"/>
                </a:lnTo>
                <a:lnTo>
                  <a:pt x="35718" y="410765"/>
                </a:lnTo>
                <a:lnTo>
                  <a:pt x="26789" y="410765"/>
                </a:lnTo>
                <a:lnTo>
                  <a:pt x="17859" y="410765"/>
                </a:lnTo>
                <a:lnTo>
                  <a:pt x="17859" y="419694"/>
                </a:lnTo>
                <a:lnTo>
                  <a:pt x="17859" y="437554"/>
                </a:lnTo>
                <a:lnTo>
                  <a:pt x="8929" y="446483"/>
                </a:lnTo>
                <a:lnTo>
                  <a:pt x="0" y="464343"/>
                </a:lnTo>
                <a:lnTo>
                  <a:pt x="0" y="4643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063258" y="565249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027539" y="5214938"/>
            <a:ext cx="759025" cy="375047"/>
          </a:xfrm>
          <a:custGeom>
            <a:avLst/>
            <a:gdLst/>
            <a:ahLst/>
            <a:cxnLst/>
            <a:rect l="0" t="0" r="0" b="0"/>
            <a:pathLst>
              <a:path w="759025" h="375047">
                <a:moveTo>
                  <a:pt x="44649" y="375046"/>
                </a:moveTo>
                <a:lnTo>
                  <a:pt x="44649" y="366116"/>
                </a:lnTo>
                <a:lnTo>
                  <a:pt x="35719" y="366116"/>
                </a:lnTo>
                <a:lnTo>
                  <a:pt x="35719" y="375046"/>
                </a:lnTo>
                <a:lnTo>
                  <a:pt x="35719" y="375046"/>
                </a:lnTo>
                <a:lnTo>
                  <a:pt x="26789" y="375046"/>
                </a:lnTo>
                <a:lnTo>
                  <a:pt x="17859" y="375046"/>
                </a:lnTo>
                <a:lnTo>
                  <a:pt x="17859" y="375046"/>
                </a:lnTo>
                <a:lnTo>
                  <a:pt x="8930" y="375046"/>
                </a:lnTo>
                <a:lnTo>
                  <a:pt x="8930" y="375046"/>
                </a:lnTo>
                <a:lnTo>
                  <a:pt x="893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8930" y="375046"/>
                </a:lnTo>
                <a:lnTo>
                  <a:pt x="17859" y="366116"/>
                </a:lnTo>
                <a:lnTo>
                  <a:pt x="26789" y="366116"/>
                </a:lnTo>
                <a:lnTo>
                  <a:pt x="44649" y="366116"/>
                </a:lnTo>
                <a:lnTo>
                  <a:pt x="53578" y="357187"/>
                </a:lnTo>
                <a:lnTo>
                  <a:pt x="80367" y="348257"/>
                </a:lnTo>
                <a:lnTo>
                  <a:pt x="98227" y="339328"/>
                </a:lnTo>
                <a:lnTo>
                  <a:pt x="125016" y="321468"/>
                </a:lnTo>
                <a:lnTo>
                  <a:pt x="151805" y="303609"/>
                </a:lnTo>
                <a:lnTo>
                  <a:pt x="178594" y="285750"/>
                </a:lnTo>
                <a:lnTo>
                  <a:pt x="214313" y="267890"/>
                </a:lnTo>
                <a:lnTo>
                  <a:pt x="250031" y="250031"/>
                </a:lnTo>
                <a:lnTo>
                  <a:pt x="294680" y="223242"/>
                </a:lnTo>
                <a:lnTo>
                  <a:pt x="339328" y="205382"/>
                </a:lnTo>
                <a:lnTo>
                  <a:pt x="383977" y="187523"/>
                </a:lnTo>
                <a:lnTo>
                  <a:pt x="428625" y="160734"/>
                </a:lnTo>
                <a:lnTo>
                  <a:pt x="473274" y="142875"/>
                </a:lnTo>
                <a:lnTo>
                  <a:pt x="517922" y="116085"/>
                </a:lnTo>
                <a:lnTo>
                  <a:pt x="562570" y="98226"/>
                </a:lnTo>
                <a:lnTo>
                  <a:pt x="607219" y="71437"/>
                </a:lnTo>
                <a:lnTo>
                  <a:pt x="651867" y="53578"/>
                </a:lnTo>
                <a:lnTo>
                  <a:pt x="678656" y="35718"/>
                </a:lnTo>
                <a:lnTo>
                  <a:pt x="705445" y="26789"/>
                </a:lnTo>
                <a:lnTo>
                  <a:pt x="732234" y="17859"/>
                </a:lnTo>
                <a:lnTo>
                  <a:pt x="750094" y="8929"/>
                </a:lnTo>
                <a:lnTo>
                  <a:pt x="759024" y="0"/>
                </a:lnTo>
                <a:lnTo>
                  <a:pt x="759024" y="0"/>
                </a:lnTo>
                <a:lnTo>
                  <a:pt x="759024" y="0"/>
                </a:lnTo>
                <a:lnTo>
                  <a:pt x="759024" y="0"/>
                </a:lnTo>
                <a:lnTo>
                  <a:pt x="759024" y="8929"/>
                </a:lnTo>
                <a:lnTo>
                  <a:pt x="750094" y="8929"/>
                </a:lnTo>
                <a:lnTo>
                  <a:pt x="750094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509742" y="5411391"/>
            <a:ext cx="1303736" cy="803672"/>
          </a:xfrm>
          <a:custGeom>
            <a:avLst/>
            <a:gdLst/>
            <a:ahLst/>
            <a:cxnLst/>
            <a:rect l="0" t="0" r="0" b="0"/>
            <a:pathLst>
              <a:path w="1303736" h="803672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35718"/>
                </a:lnTo>
                <a:lnTo>
                  <a:pt x="26789" y="53578"/>
                </a:lnTo>
                <a:lnTo>
                  <a:pt x="44649" y="80367"/>
                </a:lnTo>
                <a:lnTo>
                  <a:pt x="62508" y="107156"/>
                </a:lnTo>
                <a:lnTo>
                  <a:pt x="80367" y="125015"/>
                </a:lnTo>
                <a:lnTo>
                  <a:pt x="107156" y="142875"/>
                </a:lnTo>
                <a:lnTo>
                  <a:pt x="133946" y="160734"/>
                </a:lnTo>
                <a:lnTo>
                  <a:pt x="169664" y="169663"/>
                </a:lnTo>
                <a:lnTo>
                  <a:pt x="205383" y="187522"/>
                </a:lnTo>
                <a:lnTo>
                  <a:pt x="250031" y="196452"/>
                </a:lnTo>
                <a:lnTo>
                  <a:pt x="294680" y="205382"/>
                </a:lnTo>
                <a:lnTo>
                  <a:pt x="339328" y="223241"/>
                </a:lnTo>
                <a:lnTo>
                  <a:pt x="392906" y="241100"/>
                </a:lnTo>
                <a:lnTo>
                  <a:pt x="446485" y="267889"/>
                </a:lnTo>
                <a:lnTo>
                  <a:pt x="508992" y="303608"/>
                </a:lnTo>
                <a:lnTo>
                  <a:pt x="571500" y="330397"/>
                </a:lnTo>
                <a:lnTo>
                  <a:pt x="625078" y="366116"/>
                </a:lnTo>
                <a:lnTo>
                  <a:pt x="687586" y="401835"/>
                </a:lnTo>
                <a:lnTo>
                  <a:pt x="750094" y="428624"/>
                </a:lnTo>
                <a:lnTo>
                  <a:pt x="803672" y="464343"/>
                </a:lnTo>
                <a:lnTo>
                  <a:pt x="857250" y="500061"/>
                </a:lnTo>
                <a:lnTo>
                  <a:pt x="901899" y="526850"/>
                </a:lnTo>
                <a:lnTo>
                  <a:pt x="946547" y="562569"/>
                </a:lnTo>
                <a:lnTo>
                  <a:pt x="991196" y="598288"/>
                </a:lnTo>
                <a:lnTo>
                  <a:pt x="1035844" y="634007"/>
                </a:lnTo>
                <a:lnTo>
                  <a:pt x="1071563" y="669725"/>
                </a:lnTo>
                <a:lnTo>
                  <a:pt x="1107281" y="696514"/>
                </a:lnTo>
                <a:lnTo>
                  <a:pt x="1134071" y="723304"/>
                </a:lnTo>
                <a:lnTo>
                  <a:pt x="1160860" y="741163"/>
                </a:lnTo>
                <a:lnTo>
                  <a:pt x="1187649" y="759022"/>
                </a:lnTo>
                <a:lnTo>
                  <a:pt x="1214438" y="776882"/>
                </a:lnTo>
                <a:lnTo>
                  <a:pt x="1232297" y="785811"/>
                </a:lnTo>
                <a:lnTo>
                  <a:pt x="1250156" y="794741"/>
                </a:lnTo>
                <a:lnTo>
                  <a:pt x="1259086" y="803671"/>
                </a:lnTo>
                <a:lnTo>
                  <a:pt x="1276946" y="803671"/>
                </a:lnTo>
                <a:lnTo>
                  <a:pt x="1285875" y="803671"/>
                </a:lnTo>
                <a:lnTo>
                  <a:pt x="1294805" y="803671"/>
                </a:lnTo>
                <a:lnTo>
                  <a:pt x="1303735" y="803671"/>
                </a:lnTo>
                <a:lnTo>
                  <a:pt x="1303735" y="803671"/>
                </a:lnTo>
                <a:lnTo>
                  <a:pt x="1294805" y="794741"/>
                </a:lnTo>
                <a:lnTo>
                  <a:pt x="1285875" y="785811"/>
                </a:lnTo>
                <a:lnTo>
                  <a:pt x="1268016" y="767952"/>
                </a:lnTo>
                <a:lnTo>
                  <a:pt x="1232297" y="750093"/>
                </a:lnTo>
                <a:lnTo>
                  <a:pt x="1232297" y="7500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786563" y="5723929"/>
            <a:ext cx="89297" cy="678657"/>
          </a:xfrm>
          <a:custGeom>
            <a:avLst/>
            <a:gdLst/>
            <a:ahLst/>
            <a:cxnLst/>
            <a:rect l="0" t="0" r="0" b="0"/>
            <a:pathLst>
              <a:path w="89297" h="678657">
                <a:moveTo>
                  <a:pt x="44648" y="0"/>
                </a:move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17859"/>
                </a:lnTo>
                <a:lnTo>
                  <a:pt x="89296" y="26789"/>
                </a:lnTo>
                <a:lnTo>
                  <a:pt x="89296" y="44648"/>
                </a:lnTo>
                <a:lnTo>
                  <a:pt x="89296" y="62508"/>
                </a:lnTo>
                <a:lnTo>
                  <a:pt x="80367" y="89297"/>
                </a:lnTo>
                <a:lnTo>
                  <a:pt x="71437" y="116086"/>
                </a:lnTo>
                <a:lnTo>
                  <a:pt x="71437" y="142875"/>
                </a:lnTo>
                <a:lnTo>
                  <a:pt x="62507" y="178594"/>
                </a:lnTo>
                <a:lnTo>
                  <a:pt x="53578" y="214312"/>
                </a:lnTo>
                <a:lnTo>
                  <a:pt x="44648" y="258961"/>
                </a:lnTo>
                <a:lnTo>
                  <a:pt x="44648" y="294680"/>
                </a:lnTo>
                <a:lnTo>
                  <a:pt x="35718" y="330398"/>
                </a:lnTo>
                <a:lnTo>
                  <a:pt x="26789" y="366117"/>
                </a:lnTo>
                <a:lnTo>
                  <a:pt x="17859" y="401836"/>
                </a:lnTo>
                <a:lnTo>
                  <a:pt x="17859" y="428625"/>
                </a:lnTo>
                <a:lnTo>
                  <a:pt x="8929" y="455414"/>
                </a:lnTo>
                <a:lnTo>
                  <a:pt x="8929" y="473273"/>
                </a:lnTo>
                <a:lnTo>
                  <a:pt x="0" y="500062"/>
                </a:lnTo>
                <a:lnTo>
                  <a:pt x="0" y="517922"/>
                </a:lnTo>
                <a:lnTo>
                  <a:pt x="8929" y="535781"/>
                </a:lnTo>
                <a:lnTo>
                  <a:pt x="8929" y="553641"/>
                </a:lnTo>
                <a:lnTo>
                  <a:pt x="17859" y="580430"/>
                </a:lnTo>
                <a:lnTo>
                  <a:pt x="17859" y="607219"/>
                </a:lnTo>
                <a:lnTo>
                  <a:pt x="26789" y="634008"/>
                </a:lnTo>
                <a:lnTo>
                  <a:pt x="35718" y="660797"/>
                </a:lnTo>
                <a:lnTo>
                  <a:pt x="35718" y="678656"/>
                </a:lnTo>
                <a:lnTo>
                  <a:pt x="44648" y="678656"/>
                </a:lnTo>
                <a:lnTo>
                  <a:pt x="44648" y="669726"/>
                </a:lnTo>
                <a:lnTo>
                  <a:pt x="44648" y="634008"/>
                </a:lnTo>
                <a:lnTo>
                  <a:pt x="35718" y="580430"/>
                </a:lnTo>
                <a:lnTo>
                  <a:pt x="35718" y="580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009680" y="5750718"/>
            <a:ext cx="446485" cy="580431"/>
          </a:xfrm>
          <a:custGeom>
            <a:avLst/>
            <a:gdLst/>
            <a:ahLst/>
            <a:cxnLst/>
            <a:rect l="0" t="0" r="0" b="0"/>
            <a:pathLst>
              <a:path w="446485" h="5804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44648"/>
                </a:lnTo>
                <a:lnTo>
                  <a:pt x="44648" y="62508"/>
                </a:lnTo>
                <a:lnTo>
                  <a:pt x="71437" y="80367"/>
                </a:lnTo>
                <a:lnTo>
                  <a:pt x="89297" y="89297"/>
                </a:lnTo>
                <a:lnTo>
                  <a:pt x="107156" y="107156"/>
                </a:lnTo>
                <a:lnTo>
                  <a:pt x="125015" y="133945"/>
                </a:lnTo>
                <a:lnTo>
                  <a:pt x="151804" y="151805"/>
                </a:lnTo>
                <a:lnTo>
                  <a:pt x="160734" y="187523"/>
                </a:lnTo>
                <a:lnTo>
                  <a:pt x="178593" y="214312"/>
                </a:lnTo>
                <a:lnTo>
                  <a:pt x="196453" y="250031"/>
                </a:lnTo>
                <a:lnTo>
                  <a:pt x="214312" y="285750"/>
                </a:lnTo>
                <a:lnTo>
                  <a:pt x="232172" y="321469"/>
                </a:lnTo>
                <a:lnTo>
                  <a:pt x="250031" y="357187"/>
                </a:lnTo>
                <a:lnTo>
                  <a:pt x="267890" y="392906"/>
                </a:lnTo>
                <a:lnTo>
                  <a:pt x="285750" y="428625"/>
                </a:lnTo>
                <a:lnTo>
                  <a:pt x="303609" y="464344"/>
                </a:lnTo>
                <a:lnTo>
                  <a:pt x="312539" y="491133"/>
                </a:lnTo>
                <a:lnTo>
                  <a:pt x="330398" y="517922"/>
                </a:lnTo>
                <a:lnTo>
                  <a:pt x="348258" y="535781"/>
                </a:lnTo>
                <a:lnTo>
                  <a:pt x="366117" y="553641"/>
                </a:lnTo>
                <a:lnTo>
                  <a:pt x="375047" y="562570"/>
                </a:lnTo>
                <a:lnTo>
                  <a:pt x="392906" y="571500"/>
                </a:lnTo>
                <a:lnTo>
                  <a:pt x="401836" y="571500"/>
                </a:lnTo>
                <a:lnTo>
                  <a:pt x="410765" y="580430"/>
                </a:lnTo>
                <a:lnTo>
                  <a:pt x="428625" y="580430"/>
                </a:lnTo>
                <a:lnTo>
                  <a:pt x="437554" y="571500"/>
                </a:lnTo>
                <a:lnTo>
                  <a:pt x="446484" y="571500"/>
                </a:lnTo>
                <a:lnTo>
                  <a:pt x="446484" y="562570"/>
                </a:lnTo>
                <a:lnTo>
                  <a:pt x="437554" y="544711"/>
                </a:lnTo>
                <a:lnTo>
                  <a:pt x="437554" y="5447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625703" y="5420320"/>
            <a:ext cx="178595" cy="160735"/>
          </a:xfrm>
          <a:custGeom>
            <a:avLst/>
            <a:gdLst/>
            <a:ahLst/>
            <a:cxnLst/>
            <a:rect l="0" t="0" r="0" b="0"/>
            <a:pathLst>
              <a:path w="178595" h="160735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98227"/>
                </a:lnTo>
                <a:lnTo>
                  <a:pt x="35719" y="125016"/>
                </a:lnTo>
                <a:lnTo>
                  <a:pt x="44649" y="142875"/>
                </a:lnTo>
                <a:lnTo>
                  <a:pt x="53578" y="151805"/>
                </a:lnTo>
                <a:lnTo>
                  <a:pt x="71438" y="160734"/>
                </a:lnTo>
                <a:lnTo>
                  <a:pt x="80367" y="151805"/>
                </a:lnTo>
                <a:lnTo>
                  <a:pt x="98227" y="142875"/>
                </a:lnTo>
                <a:lnTo>
                  <a:pt x="107156" y="133946"/>
                </a:lnTo>
                <a:lnTo>
                  <a:pt x="125016" y="125016"/>
                </a:lnTo>
                <a:lnTo>
                  <a:pt x="133945" y="116086"/>
                </a:lnTo>
                <a:lnTo>
                  <a:pt x="151805" y="107157"/>
                </a:lnTo>
                <a:lnTo>
                  <a:pt x="160735" y="98227"/>
                </a:lnTo>
                <a:lnTo>
                  <a:pt x="169664" y="98227"/>
                </a:lnTo>
                <a:lnTo>
                  <a:pt x="178594" y="98227"/>
                </a:lnTo>
                <a:lnTo>
                  <a:pt x="169664" y="98227"/>
                </a:lnTo>
                <a:lnTo>
                  <a:pt x="169664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652492" y="5447109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0" y="80368"/>
                </a:moveTo>
                <a:lnTo>
                  <a:pt x="8930" y="80368"/>
                </a:lnTo>
                <a:lnTo>
                  <a:pt x="8930" y="89297"/>
                </a:lnTo>
                <a:lnTo>
                  <a:pt x="17860" y="80368"/>
                </a:lnTo>
                <a:lnTo>
                  <a:pt x="26789" y="80368"/>
                </a:lnTo>
                <a:lnTo>
                  <a:pt x="35719" y="71438"/>
                </a:lnTo>
                <a:lnTo>
                  <a:pt x="53578" y="53579"/>
                </a:lnTo>
                <a:lnTo>
                  <a:pt x="62508" y="35719"/>
                </a:lnTo>
                <a:lnTo>
                  <a:pt x="71438" y="1786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634633" y="5357813"/>
            <a:ext cx="133946" cy="71438"/>
          </a:xfrm>
          <a:custGeom>
            <a:avLst/>
            <a:gdLst/>
            <a:ahLst/>
            <a:cxnLst/>
            <a:rect l="0" t="0" r="0" b="0"/>
            <a:pathLst>
              <a:path w="133946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53578"/>
                </a:lnTo>
                <a:lnTo>
                  <a:pt x="44648" y="35718"/>
                </a:lnTo>
                <a:lnTo>
                  <a:pt x="62508" y="26789"/>
                </a:lnTo>
                <a:lnTo>
                  <a:pt x="80367" y="8929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857875" y="5438180"/>
            <a:ext cx="71439" cy="98227"/>
          </a:xfrm>
          <a:custGeom>
            <a:avLst/>
            <a:gdLst/>
            <a:ahLst/>
            <a:cxnLst/>
            <a:rect l="0" t="0" r="0" b="0"/>
            <a:pathLst>
              <a:path w="71439" h="9822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80367"/>
                </a:lnTo>
                <a:lnTo>
                  <a:pt x="53578" y="98226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8" y="89297"/>
                </a:lnTo>
                <a:lnTo>
                  <a:pt x="71438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232922" y="5295305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62508"/>
                </a:lnTo>
                <a:lnTo>
                  <a:pt x="17859" y="80367"/>
                </a:lnTo>
                <a:lnTo>
                  <a:pt x="26789" y="9822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89297" y="62508"/>
                </a:lnTo>
                <a:lnTo>
                  <a:pt x="98226" y="53578"/>
                </a:lnTo>
                <a:lnTo>
                  <a:pt x="98226" y="44648"/>
                </a:lnTo>
                <a:lnTo>
                  <a:pt x="98226" y="35718"/>
                </a:lnTo>
                <a:lnTo>
                  <a:pt x="98226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241852" y="5286375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0" y="53578"/>
                </a:moveTo>
                <a:lnTo>
                  <a:pt x="0" y="53578"/>
                </a:lnTo>
                <a:lnTo>
                  <a:pt x="8929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8" y="893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232922" y="5268516"/>
            <a:ext cx="53579" cy="35719"/>
          </a:xfrm>
          <a:custGeom>
            <a:avLst/>
            <a:gdLst/>
            <a:ahLst/>
            <a:cxnLst/>
            <a:rect l="0" t="0" r="0" b="0"/>
            <a:pathLst>
              <a:path w="53579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393656" y="5277445"/>
            <a:ext cx="125017" cy="80369"/>
          </a:xfrm>
          <a:custGeom>
            <a:avLst/>
            <a:gdLst/>
            <a:ahLst/>
            <a:cxnLst/>
            <a:rect l="0" t="0" r="0" b="0"/>
            <a:pathLst>
              <a:path w="125017" h="8036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8" y="44649"/>
                </a:lnTo>
                <a:lnTo>
                  <a:pt x="71438" y="26789"/>
                </a:lnTo>
                <a:lnTo>
                  <a:pt x="80367" y="17860"/>
                </a:lnTo>
                <a:lnTo>
                  <a:pt x="98227" y="8930"/>
                </a:lnTo>
                <a:lnTo>
                  <a:pt x="107157" y="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777633" y="5393531"/>
            <a:ext cx="178595" cy="107158"/>
          </a:xfrm>
          <a:custGeom>
            <a:avLst/>
            <a:gdLst/>
            <a:ahLst/>
            <a:cxnLst/>
            <a:rect l="0" t="0" r="0" b="0"/>
            <a:pathLst>
              <a:path w="178595" h="107158">
                <a:moveTo>
                  <a:pt x="0" y="17860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8"/>
                </a:lnTo>
                <a:lnTo>
                  <a:pt x="35719" y="89297"/>
                </a:lnTo>
                <a:lnTo>
                  <a:pt x="44648" y="98227"/>
                </a:lnTo>
                <a:lnTo>
                  <a:pt x="62508" y="107157"/>
                </a:lnTo>
                <a:lnTo>
                  <a:pt x="89297" y="107157"/>
                </a:lnTo>
                <a:lnTo>
                  <a:pt x="107156" y="107157"/>
                </a:lnTo>
                <a:lnTo>
                  <a:pt x="125015" y="89297"/>
                </a:lnTo>
                <a:lnTo>
                  <a:pt x="142875" y="71438"/>
                </a:lnTo>
                <a:lnTo>
                  <a:pt x="151805" y="53578"/>
                </a:lnTo>
                <a:lnTo>
                  <a:pt x="169664" y="35719"/>
                </a:lnTo>
                <a:lnTo>
                  <a:pt x="178594" y="1786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795492" y="5366742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0" y="89297"/>
                </a:moveTo>
                <a:lnTo>
                  <a:pt x="8930" y="89297"/>
                </a:lnTo>
                <a:lnTo>
                  <a:pt x="8930" y="80367"/>
                </a:lnTo>
                <a:lnTo>
                  <a:pt x="26789" y="71438"/>
                </a:lnTo>
                <a:lnTo>
                  <a:pt x="44649" y="62508"/>
                </a:lnTo>
                <a:lnTo>
                  <a:pt x="62508" y="44649"/>
                </a:lnTo>
                <a:lnTo>
                  <a:pt x="71438" y="3571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759773" y="5313164"/>
            <a:ext cx="125017" cy="80368"/>
          </a:xfrm>
          <a:custGeom>
            <a:avLst/>
            <a:gdLst/>
            <a:ahLst/>
            <a:cxnLst/>
            <a:rect l="0" t="0" r="0" b="0"/>
            <a:pathLst>
              <a:path w="125017" h="80368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17860" y="71438"/>
                </a:lnTo>
                <a:lnTo>
                  <a:pt x="35719" y="62508"/>
                </a:lnTo>
                <a:lnTo>
                  <a:pt x="53579" y="53578"/>
                </a:lnTo>
                <a:lnTo>
                  <a:pt x="71438" y="35719"/>
                </a:lnTo>
                <a:lnTo>
                  <a:pt x="89297" y="26789"/>
                </a:lnTo>
                <a:lnTo>
                  <a:pt x="107157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018734" y="5339953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0" y="53578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53579" y="17860"/>
                </a:lnTo>
                <a:lnTo>
                  <a:pt x="53579" y="35719"/>
                </a:lnTo>
                <a:lnTo>
                  <a:pt x="53579" y="44649"/>
                </a:lnTo>
                <a:lnTo>
                  <a:pt x="6250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80368" y="62508"/>
                </a:lnTo>
                <a:lnTo>
                  <a:pt x="80368" y="62508"/>
                </a:lnTo>
                <a:lnTo>
                  <a:pt x="89297" y="53578"/>
                </a:lnTo>
                <a:lnTo>
                  <a:pt x="89297" y="44649"/>
                </a:lnTo>
                <a:lnTo>
                  <a:pt x="80368" y="53578"/>
                </a:lnTo>
                <a:lnTo>
                  <a:pt x="71438" y="62508"/>
                </a:lnTo>
                <a:lnTo>
                  <a:pt x="62508" y="80367"/>
                </a:lnTo>
                <a:lnTo>
                  <a:pt x="44649" y="107156"/>
                </a:lnTo>
                <a:lnTo>
                  <a:pt x="35719" y="133945"/>
                </a:lnTo>
                <a:lnTo>
                  <a:pt x="26789" y="160735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9" y="187524"/>
                </a:lnTo>
                <a:lnTo>
                  <a:pt x="62508" y="178594"/>
                </a:lnTo>
                <a:lnTo>
                  <a:pt x="71438" y="151805"/>
                </a:lnTo>
                <a:lnTo>
                  <a:pt x="71438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322219" y="5795366"/>
            <a:ext cx="151805" cy="160736"/>
          </a:xfrm>
          <a:custGeom>
            <a:avLst/>
            <a:gdLst/>
            <a:ahLst/>
            <a:cxnLst/>
            <a:rect l="0" t="0" r="0" b="0"/>
            <a:pathLst>
              <a:path w="151805" h="16073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53579"/>
                </a:lnTo>
                <a:lnTo>
                  <a:pt x="35719" y="80368"/>
                </a:lnTo>
                <a:lnTo>
                  <a:pt x="53578" y="116086"/>
                </a:lnTo>
                <a:lnTo>
                  <a:pt x="62508" y="142875"/>
                </a:lnTo>
                <a:lnTo>
                  <a:pt x="80367" y="151805"/>
                </a:lnTo>
                <a:lnTo>
                  <a:pt x="89297" y="160735"/>
                </a:lnTo>
                <a:lnTo>
                  <a:pt x="107156" y="160735"/>
                </a:lnTo>
                <a:lnTo>
                  <a:pt x="125015" y="14287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51804" y="71438"/>
                </a:lnTo>
                <a:lnTo>
                  <a:pt x="151804" y="44649"/>
                </a:lnTo>
                <a:lnTo>
                  <a:pt x="151804" y="17860"/>
                </a:lnTo>
                <a:lnTo>
                  <a:pt x="151804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331148" y="5777507"/>
            <a:ext cx="80369" cy="98228"/>
          </a:xfrm>
          <a:custGeom>
            <a:avLst/>
            <a:gdLst/>
            <a:ahLst/>
            <a:cxnLst/>
            <a:rect l="0" t="0" r="0" b="0"/>
            <a:pathLst>
              <a:path w="80369" h="98228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17860" y="80367"/>
                </a:lnTo>
                <a:lnTo>
                  <a:pt x="26790" y="62508"/>
                </a:lnTo>
                <a:lnTo>
                  <a:pt x="35719" y="53578"/>
                </a:lnTo>
                <a:lnTo>
                  <a:pt x="53579" y="3571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331148" y="5688210"/>
            <a:ext cx="133947" cy="71439"/>
          </a:xfrm>
          <a:custGeom>
            <a:avLst/>
            <a:gdLst/>
            <a:ahLst/>
            <a:cxnLst/>
            <a:rect l="0" t="0" r="0" b="0"/>
            <a:pathLst>
              <a:path w="133947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62508"/>
                </a:lnTo>
                <a:lnTo>
                  <a:pt x="26790" y="53578"/>
                </a:lnTo>
                <a:lnTo>
                  <a:pt x="35719" y="44649"/>
                </a:lnTo>
                <a:lnTo>
                  <a:pt x="53579" y="35719"/>
                </a:lnTo>
                <a:lnTo>
                  <a:pt x="71438" y="26789"/>
                </a:lnTo>
                <a:lnTo>
                  <a:pt x="89297" y="17860"/>
                </a:lnTo>
                <a:lnTo>
                  <a:pt x="116086" y="893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500813" y="5759648"/>
            <a:ext cx="116086" cy="71438"/>
          </a:xfrm>
          <a:custGeom>
            <a:avLst/>
            <a:gdLst/>
            <a:ahLst/>
            <a:cxnLst/>
            <a:rect l="0" t="0" r="0" b="0"/>
            <a:pathLst>
              <a:path w="116086" h="71438">
                <a:moveTo>
                  <a:pt x="0" y="892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35718"/>
                </a:lnTo>
                <a:lnTo>
                  <a:pt x="26789" y="53578"/>
                </a:lnTo>
                <a:lnTo>
                  <a:pt x="35718" y="62507"/>
                </a:lnTo>
                <a:lnTo>
                  <a:pt x="44648" y="62507"/>
                </a:lnTo>
                <a:lnTo>
                  <a:pt x="53578" y="71437"/>
                </a:lnTo>
                <a:lnTo>
                  <a:pt x="62507" y="71437"/>
                </a:lnTo>
                <a:lnTo>
                  <a:pt x="71437" y="62507"/>
                </a:lnTo>
                <a:lnTo>
                  <a:pt x="89296" y="62507"/>
                </a:lnTo>
                <a:lnTo>
                  <a:pt x="98226" y="44648"/>
                </a:lnTo>
                <a:lnTo>
                  <a:pt x="107156" y="35718"/>
                </a:lnTo>
                <a:lnTo>
                  <a:pt x="107156" y="17859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545461" y="5759648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0" y="0"/>
                </a:moveTo>
                <a:lnTo>
                  <a:pt x="8930" y="17859"/>
                </a:lnTo>
                <a:lnTo>
                  <a:pt x="17859" y="35718"/>
                </a:lnTo>
                <a:lnTo>
                  <a:pt x="26789" y="62507"/>
                </a:lnTo>
                <a:lnTo>
                  <a:pt x="44648" y="98226"/>
                </a:lnTo>
                <a:lnTo>
                  <a:pt x="62508" y="125015"/>
                </a:lnTo>
                <a:lnTo>
                  <a:pt x="71437" y="142875"/>
                </a:lnTo>
                <a:lnTo>
                  <a:pt x="80367" y="160734"/>
                </a:lnTo>
                <a:lnTo>
                  <a:pt x="89297" y="160734"/>
                </a:lnTo>
                <a:lnTo>
                  <a:pt x="89297" y="151804"/>
                </a:lnTo>
                <a:lnTo>
                  <a:pt x="89297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661422" y="6000749"/>
            <a:ext cx="178595" cy="133947"/>
          </a:xfrm>
          <a:custGeom>
            <a:avLst/>
            <a:gdLst/>
            <a:ahLst/>
            <a:cxnLst/>
            <a:rect l="0" t="0" r="0" b="0"/>
            <a:pathLst>
              <a:path w="178595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44648" y="116086"/>
                </a:lnTo>
                <a:lnTo>
                  <a:pt x="62508" y="125016"/>
                </a:lnTo>
                <a:lnTo>
                  <a:pt x="80367" y="133946"/>
                </a:lnTo>
                <a:lnTo>
                  <a:pt x="107156" y="133946"/>
                </a:lnTo>
                <a:lnTo>
                  <a:pt x="125016" y="133946"/>
                </a:lnTo>
                <a:lnTo>
                  <a:pt x="142875" y="116086"/>
                </a:lnTo>
                <a:lnTo>
                  <a:pt x="151805" y="98227"/>
                </a:lnTo>
                <a:lnTo>
                  <a:pt x="169664" y="80367"/>
                </a:lnTo>
                <a:lnTo>
                  <a:pt x="169664" y="71438"/>
                </a:lnTo>
                <a:lnTo>
                  <a:pt x="178594" y="62508"/>
                </a:lnTo>
                <a:lnTo>
                  <a:pt x="178594" y="4464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679281" y="5965030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151805"/>
                </a:moveTo>
                <a:lnTo>
                  <a:pt x="8930" y="142875"/>
                </a:lnTo>
                <a:lnTo>
                  <a:pt x="17860" y="142875"/>
                </a:lnTo>
                <a:lnTo>
                  <a:pt x="26789" y="125016"/>
                </a:lnTo>
                <a:lnTo>
                  <a:pt x="44649" y="107157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7" y="44649"/>
                </a:lnTo>
                <a:lnTo>
                  <a:pt x="80367" y="26790"/>
                </a:lnTo>
                <a:lnTo>
                  <a:pt x="8036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652492" y="5893593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17860" y="71437"/>
                </a:lnTo>
                <a:lnTo>
                  <a:pt x="35719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80367" y="17859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840016" y="5947171"/>
            <a:ext cx="98227" cy="187525"/>
          </a:xfrm>
          <a:custGeom>
            <a:avLst/>
            <a:gdLst/>
            <a:ahLst/>
            <a:cxnLst/>
            <a:rect l="0" t="0" r="0" b="0"/>
            <a:pathLst>
              <a:path w="98227" h="187525">
                <a:moveTo>
                  <a:pt x="17859" y="53578"/>
                </a:moveTo>
                <a:lnTo>
                  <a:pt x="1785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8" y="35719"/>
                </a:lnTo>
                <a:lnTo>
                  <a:pt x="4464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26789" y="98227"/>
                </a:lnTo>
                <a:lnTo>
                  <a:pt x="35718" y="89297"/>
                </a:lnTo>
                <a:lnTo>
                  <a:pt x="53578" y="80367"/>
                </a:lnTo>
                <a:lnTo>
                  <a:pt x="62507" y="71438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6" y="80367"/>
                </a:lnTo>
                <a:lnTo>
                  <a:pt x="98226" y="98227"/>
                </a:lnTo>
                <a:lnTo>
                  <a:pt x="89297" y="125016"/>
                </a:lnTo>
                <a:lnTo>
                  <a:pt x="89297" y="151805"/>
                </a:lnTo>
                <a:lnTo>
                  <a:pt x="80367" y="169664"/>
                </a:lnTo>
                <a:lnTo>
                  <a:pt x="80367" y="187524"/>
                </a:lnTo>
                <a:lnTo>
                  <a:pt x="80367" y="187524"/>
                </a:lnTo>
                <a:lnTo>
                  <a:pt x="80367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6965156" y="6027538"/>
            <a:ext cx="187525" cy="160736"/>
          </a:xfrm>
          <a:custGeom>
            <a:avLst/>
            <a:gdLst/>
            <a:ahLst/>
            <a:cxnLst/>
            <a:rect l="0" t="0" r="0" b="0"/>
            <a:pathLst>
              <a:path w="187525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7"/>
                </a:lnTo>
                <a:lnTo>
                  <a:pt x="17860" y="133946"/>
                </a:lnTo>
                <a:lnTo>
                  <a:pt x="26789" y="15180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0367" y="160735"/>
                </a:lnTo>
                <a:lnTo>
                  <a:pt x="107157" y="142875"/>
                </a:lnTo>
                <a:lnTo>
                  <a:pt x="133946" y="125016"/>
                </a:lnTo>
                <a:lnTo>
                  <a:pt x="160735" y="107157"/>
                </a:lnTo>
                <a:lnTo>
                  <a:pt x="169664" y="89297"/>
                </a:lnTo>
                <a:lnTo>
                  <a:pt x="187524" y="62508"/>
                </a:lnTo>
                <a:lnTo>
                  <a:pt x="187524" y="53578"/>
                </a:lnTo>
                <a:lnTo>
                  <a:pt x="187524" y="44649"/>
                </a:lnTo>
                <a:lnTo>
                  <a:pt x="187524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974086" y="6027538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0" y="125016"/>
                </a:moveTo>
                <a:lnTo>
                  <a:pt x="0" y="125016"/>
                </a:lnTo>
                <a:lnTo>
                  <a:pt x="8930" y="116086"/>
                </a:lnTo>
                <a:lnTo>
                  <a:pt x="17859" y="107157"/>
                </a:lnTo>
                <a:lnTo>
                  <a:pt x="26789" y="89297"/>
                </a:lnTo>
                <a:lnTo>
                  <a:pt x="44648" y="80367"/>
                </a:lnTo>
                <a:lnTo>
                  <a:pt x="53578" y="62508"/>
                </a:lnTo>
                <a:lnTo>
                  <a:pt x="71437" y="44649"/>
                </a:lnTo>
                <a:lnTo>
                  <a:pt x="80367" y="35719"/>
                </a:lnTo>
                <a:lnTo>
                  <a:pt x="8036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929438" y="5956101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0" y="80367"/>
                </a:moveTo>
                <a:lnTo>
                  <a:pt x="0" y="71437"/>
                </a:lnTo>
                <a:lnTo>
                  <a:pt x="0" y="71437"/>
                </a:lnTo>
                <a:lnTo>
                  <a:pt x="8929" y="62508"/>
                </a:lnTo>
                <a:lnTo>
                  <a:pt x="26789" y="44648"/>
                </a:lnTo>
                <a:lnTo>
                  <a:pt x="44648" y="35719"/>
                </a:lnTo>
                <a:lnTo>
                  <a:pt x="62507" y="17859"/>
                </a:lnTo>
                <a:lnTo>
                  <a:pt x="89296" y="8929"/>
                </a:lnTo>
                <a:lnTo>
                  <a:pt x="10715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197328" y="6036468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893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25016"/>
                </a:lnTo>
                <a:lnTo>
                  <a:pt x="80367" y="125016"/>
                </a:lnTo>
                <a:lnTo>
                  <a:pt x="80367" y="116086"/>
                </a:lnTo>
                <a:lnTo>
                  <a:pt x="80367" y="98227"/>
                </a:lnTo>
                <a:lnTo>
                  <a:pt x="71438" y="80367"/>
                </a:lnTo>
                <a:lnTo>
                  <a:pt x="71438" y="71437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80367"/>
                </a:lnTo>
                <a:lnTo>
                  <a:pt x="6250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206258" y="555426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322344" y="5464969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Logical operators</a:t>
            </a:r>
          </a:p>
          <a:p>
            <a:pPr lvl="1"/>
            <a:r>
              <a:rPr lang="en-US" dirty="0"/>
              <a:t>three basic logical </a:t>
            </a:r>
            <a:r>
              <a:rPr lang="en-US" dirty="0" smtClean="0"/>
              <a:t>operators </a:t>
            </a:r>
            <a:r>
              <a:rPr lang="en-US" dirty="0"/>
              <a:t>are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(∧),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(∨), and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(¬);</a:t>
            </a:r>
          </a:p>
          <a:p>
            <a:r>
              <a:rPr lang="en-US" dirty="0" smtClean="0"/>
              <a:t>Propositional symbols</a:t>
            </a:r>
          </a:p>
          <a:p>
            <a:r>
              <a:rPr lang="en-US" dirty="0" smtClean="0"/>
              <a:t>Expressions, Truth Tables</a:t>
            </a:r>
          </a:p>
          <a:p>
            <a:r>
              <a:rPr lang="en-US" dirty="0" smtClean="0"/>
              <a:t>Well formed formulas (</a:t>
            </a:r>
            <a:r>
              <a:rPr lang="en-US" dirty="0" err="1" smtClean="0"/>
              <a:t>wwfs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 ∧ A ∧ ¬(B</a:t>
            </a:r>
            <a:r>
              <a:rPr lang="en-US" dirty="0"/>
              <a:t> </a:t>
            </a:r>
            <a:r>
              <a:rPr lang="en-US" dirty="0" smtClean="0"/>
              <a:t>∨ C)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045273" y="3920132"/>
            <a:ext cx="44650" cy="303611"/>
          </a:xfrm>
          <a:custGeom>
            <a:avLst/>
            <a:gdLst/>
            <a:ahLst/>
            <a:cxnLst/>
            <a:rect l="0" t="0" r="0" b="0"/>
            <a:pathLst>
              <a:path w="44650" h="303611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17860" y="44649"/>
                </a:lnTo>
                <a:lnTo>
                  <a:pt x="26790" y="80368"/>
                </a:lnTo>
                <a:lnTo>
                  <a:pt x="26790" y="125016"/>
                </a:lnTo>
                <a:lnTo>
                  <a:pt x="35719" y="178594"/>
                </a:lnTo>
                <a:lnTo>
                  <a:pt x="35719" y="223243"/>
                </a:lnTo>
                <a:lnTo>
                  <a:pt x="44649" y="267891"/>
                </a:lnTo>
                <a:lnTo>
                  <a:pt x="44649" y="294680"/>
                </a:lnTo>
                <a:lnTo>
                  <a:pt x="44649" y="303610"/>
                </a:lnTo>
                <a:lnTo>
                  <a:pt x="44649" y="294680"/>
                </a:lnTo>
                <a:lnTo>
                  <a:pt x="44649" y="276821"/>
                </a:lnTo>
                <a:lnTo>
                  <a:pt x="44649" y="241102"/>
                </a:lnTo>
                <a:lnTo>
                  <a:pt x="35719" y="196454"/>
                </a:lnTo>
                <a:lnTo>
                  <a:pt x="35719" y="1964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920258" y="3866554"/>
            <a:ext cx="294681" cy="187525"/>
          </a:xfrm>
          <a:custGeom>
            <a:avLst/>
            <a:gdLst/>
            <a:ahLst/>
            <a:cxnLst/>
            <a:rect l="0" t="0" r="0" b="0"/>
            <a:pathLst>
              <a:path w="294681" h="187525">
                <a:moveTo>
                  <a:pt x="17859" y="133946"/>
                </a:moveTo>
                <a:lnTo>
                  <a:pt x="17859" y="125016"/>
                </a:lnTo>
                <a:lnTo>
                  <a:pt x="8930" y="125016"/>
                </a:lnTo>
                <a:lnTo>
                  <a:pt x="0" y="116086"/>
                </a:lnTo>
                <a:lnTo>
                  <a:pt x="8930" y="107157"/>
                </a:lnTo>
                <a:lnTo>
                  <a:pt x="26789" y="89297"/>
                </a:lnTo>
                <a:lnTo>
                  <a:pt x="53578" y="71438"/>
                </a:lnTo>
                <a:lnTo>
                  <a:pt x="89297" y="44649"/>
                </a:lnTo>
                <a:lnTo>
                  <a:pt x="142875" y="17860"/>
                </a:lnTo>
                <a:lnTo>
                  <a:pt x="196453" y="8930"/>
                </a:lnTo>
                <a:lnTo>
                  <a:pt x="241101" y="0"/>
                </a:lnTo>
                <a:lnTo>
                  <a:pt x="276820" y="8930"/>
                </a:lnTo>
                <a:lnTo>
                  <a:pt x="294680" y="35719"/>
                </a:lnTo>
                <a:lnTo>
                  <a:pt x="294680" y="71438"/>
                </a:lnTo>
                <a:lnTo>
                  <a:pt x="285750" y="107157"/>
                </a:lnTo>
                <a:lnTo>
                  <a:pt x="258961" y="142875"/>
                </a:lnTo>
                <a:lnTo>
                  <a:pt x="223242" y="178594"/>
                </a:lnTo>
                <a:lnTo>
                  <a:pt x="196453" y="187524"/>
                </a:lnTo>
                <a:lnTo>
                  <a:pt x="178594" y="187524"/>
                </a:lnTo>
                <a:lnTo>
                  <a:pt x="169664" y="178594"/>
                </a:lnTo>
                <a:lnTo>
                  <a:pt x="178594" y="160735"/>
                </a:lnTo>
                <a:lnTo>
                  <a:pt x="205383" y="142875"/>
                </a:lnTo>
                <a:lnTo>
                  <a:pt x="205383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97078" y="4214812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80367" y="0"/>
                </a:moveTo>
                <a:lnTo>
                  <a:pt x="89297" y="0"/>
                </a:lnTo>
                <a:lnTo>
                  <a:pt x="107156" y="0"/>
                </a:lnTo>
                <a:lnTo>
                  <a:pt x="125016" y="1785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16086" y="89297"/>
                </a:lnTo>
                <a:lnTo>
                  <a:pt x="89297" y="116086"/>
                </a:lnTo>
                <a:lnTo>
                  <a:pt x="62508" y="142875"/>
                </a:lnTo>
                <a:lnTo>
                  <a:pt x="26789" y="169664"/>
                </a:lnTo>
                <a:lnTo>
                  <a:pt x="8930" y="16966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29250" y="3946921"/>
            <a:ext cx="250032" cy="250033"/>
          </a:xfrm>
          <a:custGeom>
            <a:avLst/>
            <a:gdLst/>
            <a:ahLst/>
            <a:cxnLst/>
            <a:rect l="0" t="0" r="0" b="0"/>
            <a:pathLst>
              <a:path w="250032" h="250033">
                <a:moveTo>
                  <a:pt x="98227" y="17860"/>
                </a:moveTo>
                <a:lnTo>
                  <a:pt x="98227" y="17860"/>
                </a:lnTo>
                <a:lnTo>
                  <a:pt x="89297" y="17860"/>
                </a:lnTo>
                <a:lnTo>
                  <a:pt x="71438" y="26790"/>
                </a:lnTo>
                <a:lnTo>
                  <a:pt x="53578" y="44649"/>
                </a:lnTo>
                <a:lnTo>
                  <a:pt x="35719" y="71438"/>
                </a:lnTo>
                <a:lnTo>
                  <a:pt x="17859" y="107157"/>
                </a:lnTo>
                <a:lnTo>
                  <a:pt x="8930" y="142875"/>
                </a:lnTo>
                <a:lnTo>
                  <a:pt x="0" y="187524"/>
                </a:lnTo>
                <a:lnTo>
                  <a:pt x="8930" y="223243"/>
                </a:lnTo>
                <a:lnTo>
                  <a:pt x="26789" y="241102"/>
                </a:lnTo>
                <a:lnTo>
                  <a:pt x="53578" y="250032"/>
                </a:lnTo>
                <a:lnTo>
                  <a:pt x="89297" y="250032"/>
                </a:lnTo>
                <a:lnTo>
                  <a:pt x="133945" y="232172"/>
                </a:lnTo>
                <a:lnTo>
                  <a:pt x="169664" y="205383"/>
                </a:lnTo>
                <a:lnTo>
                  <a:pt x="205383" y="169665"/>
                </a:lnTo>
                <a:lnTo>
                  <a:pt x="232172" y="125016"/>
                </a:lnTo>
                <a:lnTo>
                  <a:pt x="250031" y="89297"/>
                </a:lnTo>
                <a:lnTo>
                  <a:pt x="250031" y="44649"/>
                </a:lnTo>
                <a:lnTo>
                  <a:pt x="241102" y="17860"/>
                </a:lnTo>
                <a:lnTo>
                  <a:pt x="214313" y="0"/>
                </a:lnTo>
                <a:lnTo>
                  <a:pt x="178594" y="0"/>
                </a:lnTo>
                <a:lnTo>
                  <a:pt x="142875" y="17860"/>
                </a:lnTo>
                <a:lnTo>
                  <a:pt x="107156" y="44649"/>
                </a:lnTo>
                <a:lnTo>
                  <a:pt x="80367" y="80368"/>
                </a:lnTo>
                <a:lnTo>
                  <a:pt x="71438" y="116086"/>
                </a:lnTo>
                <a:lnTo>
                  <a:pt x="62508" y="151805"/>
                </a:lnTo>
                <a:lnTo>
                  <a:pt x="62508" y="169665"/>
                </a:lnTo>
                <a:lnTo>
                  <a:pt x="80367" y="169665"/>
                </a:lnTo>
                <a:lnTo>
                  <a:pt x="89297" y="169665"/>
                </a:lnTo>
                <a:lnTo>
                  <a:pt x="89297" y="1696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27477" y="4143375"/>
            <a:ext cx="80368" cy="178594"/>
          </a:xfrm>
          <a:custGeom>
            <a:avLst/>
            <a:gdLst/>
            <a:ahLst/>
            <a:cxnLst/>
            <a:rect l="0" t="0" r="0" b="0"/>
            <a:pathLst>
              <a:path w="80368" h="178594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8929"/>
                </a:lnTo>
                <a:lnTo>
                  <a:pt x="44648" y="35718"/>
                </a:lnTo>
                <a:lnTo>
                  <a:pt x="62507" y="62507"/>
                </a:lnTo>
                <a:lnTo>
                  <a:pt x="71437" y="89296"/>
                </a:lnTo>
                <a:lnTo>
                  <a:pt x="71437" y="116086"/>
                </a:lnTo>
                <a:lnTo>
                  <a:pt x="71437" y="142875"/>
                </a:lnTo>
                <a:lnTo>
                  <a:pt x="80367" y="169664"/>
                </a:lnTo>
                <a:lnTo>
                  <a:pt x="80367" y="178593"/>
                </a:lnTo>
                <a:lnTo>
                  <a:pt x="80367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795367" y="4223742"/>
            <a:ext cx="53579" cy="187524"/>
          </a:xfrm>
          <a:custGeom>
            <a:avLst/>
            <a:gdLst/>
            <a:ahLst/>
            <a:cxnLst/>
            <a:rect l="0" t="0" r="0" b="0"/>
            <a:pathLst>
              <a:path w="53579" h="187524">
                <a:moveTo>
                  <a:pt x="44649" y="17859"/>
                </a:moveTo>
                <a:lnTo>
                  <a:pt x="44649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17859"/>
                </a:lnTo>
                <a:lnTo>
                  <a:pt x="53578" y="44648"/>
                </a:lnTo>
                <a:lnTo>
                  <a:pt x="44649" y="89297"/>
                </a:lnTo>
                <a:lnTo>
                  <a:pt x="26789" y="133945"/>
                </a:lnTo>
                <a:lnTo>
                  <a:pt x="8930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991820" y="3830836"/>
            <a:ext cx="303611" cy="357188"/>
          </a:xfrm>
          <a:custGeom>
            <a:avLst/>
            <a:gdLst/>
            <a:ahLst/>
            <a:cxnLst/>
            <a:rect l="0" t="0" r="0" b="0"/>
            <a:pathLst>
              <a:path w="303611" h="357188">
                <a:moveTo>
                  <a:pt x="62508" y="142875"/>
                </a:moveTo>
                <a:lnTo>
                  <a:pt x="62508" y="142875"/>
                </a:lnTo>
                <a:lnTo>
                  <a:pt x="62508" y="142875"/>
                </a:lnTo>
                <a:lnTo>
                  <a:pt x="62508" y="151804"/>
                </a:lnTo>
                <a:lnTo>
                  <a:pt x="71438" y="160734"/>
                </a:lnTo>
                <a:lnTo>
                  <a:pt x="80368" y="178593"/>
                </a:lnTo>
                <a:lnTo>
                  <a:pt x="80368" y="205382"/>
                </a:lnTo>
                <a:lnTo>
                  <a:pt x="89297" y="241101"/>
                </a:lnTo>
                <a:lnTo>
                  <a:pt x="98227" y="276820"/>
                </a:lnTo>
                <a:lnTo>
                  <a:pt x="98227" y="312539"/>
                </a:lnTo>
                <a:lnTo>
                  <a:pt x="89297" y="339328"/>
                </a:lnTo>
                <a:lnTo>
                  <a:pt x="80368" y="348257"/>
                </a:lnTo>
                <a:lnTo>
                  <a:pt x="71438" y="357187"/>
                </a:lnTo>
                <a:lnTo>
                  <a:pt x="44649" y="348257"/>
                </a:lnTo>
                <a:lnTo>
                  <a:pt x="26789" y="339328"/>
                </a:lnTo>
                <a:lnTo>
                  <a:pt x="8930" y="303609"/>
                </a:lnTo>
                <a:lnTo>
                  <a:pt x="0" y="258960"/>
                </a:lnTo>
                <a:lnTo>
                  <a:pt x="8930" y="205382"/>
                </a:lnTo>
                <a:lnTo>
                  <a:pt x="17860" y="151804"/>
                </a:lnTo>
                <a:lnTo>
                  <a:pt x="44649" y="98226"/>
                </a:lnTo>
                <a:lnTo>
                  <a:pt x="71438" y="53578"/>
                </a:lnTo>
                <a:lnTo>
                  <a:pt x="107157" y="26789"/>
                </a:lnTo>
                <a:lnTo>
                  <a:pt x="142875" y="8929"/>
                </a:lnTo>
                <a:lnTo>
                  <a:pt x="178594" y="0"/>
                </a:lnTo>
                <a:lnTo>
                  <a:pt x="205383" y="0"/>
                </a:lnTo>
                <a:lnTo>
                  <a:pt x="223243" y="8929"/>
                </a:lnTo>
                <a:lnTo>
                  <a:pt x="223243" y="26789"/>
                </a:lnTo>
                <a:lnTo>
                  <a:pt x="214313" y="44648"/>
                </a:lnTo>
                <a:lnTo>
                  <a:pt x="205383" y="62507"/>
                </a:lnTo>
                <a:lnTo>
                  <a:pt x="178594" y="89296"/>
                </a:lnTo>
                <a:lnTo>
                  <a:pt x="160735" y="125015"/>
                </a:lnTo>
                <a:lnTo>
                  <a:pt x="133946" y="151804"/>
                </a:lnTo>
                <a:lnTo>
                  <a:pt x="125016" y="187523"/>
                </a:lnTo>
                <a:lnTo>
                  <a:pt x="125016" y="223242"/>
                </a:lnTo>
                <a:lnTo>
                  <a:pt x="133946" y="258960"/>
                </a:lnTo>
                <a:lnTo>
                  <a:pt x="142875" y="285750"/>
                </a:lnTo>
                <a:lnTo>
                  <a:pt x="169664" y="312539"/>
                </a:lnTo>
                <a:lnTo>
                  <a:pt x="205383" y="321468"/>
                </a:lnTo>
                <a:lnTo>
                  <a:pt x="232172" y="339328"/>
                </a:lnTo>
                <a:lnTo>
                  <a:pt x="258961" y="339328"/>
                </a:lnTo>
                <a:lnTo>
                  <a:pt x="276821" y="339328"/>
                </a:lnTo>
                <a:lnTo>
                  <a:pt x="294680" y="330398"/>
                </a:lnTo>
                <a:lnTo>
                  <a:pt x="294680" y="312539"/>
                </a:lnTo>
                <a:lnTo>
                  <a:pt x="303610" y="303609"/>
                </a:lnTo>
                <a:lnTo>
                  <a:pt x="303610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40078" y="4134445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53578" y="0"/>
                </a:moveTo>
                <a:lnTo>
                  <a:pt x="62508" y="8930"/>
                </a:lnTo>
                <a:lnTo>
                  <a:pt x="71438" y="17859"/>
                </a:lnTo>
                <a:lnTo>
                  <a:pt x="89297" y="44648"/>
                </a:lnTo>
                <a:lnTo>
                  <a:pt x="98227" y="7143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98227" y="160734"/>
                </a:lnTo>
                <a:lnTo>
                  <a:pt x="80367" y="187523"/>
                </a:lnTo>
                <a:lnTo>
                  <a:pt x="53578" y="205383"/>
                </a:lnTo>
                <a:lnTo>
                  <a:pt x="26789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429375" y="3821906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214313" y="17859"/>
                </a:moveTo>
                <a:lnTo>
                  <a:pt x="205383" y="17859"/>
                </a:lnTo>
                <a:lnTo>
                  <a:pt x="196453" y="8930"/>
                </a:lnTo>
                <a:lnTo>
                  <a:pt x="169664" y="8930"/>
                </a:lnTo>
                <a:lnTo>
                  <a:pt x="142875" y="0"/>
                </a:lnTo>
                <a:lnTo>
                  <a:pt x="107156" y="8930"/>
                </a:lnTo>
                <a:lnTo>
                  <a:pt x="62508" y="17859"/>
                </a:lnTo>
                <a:lnTo>
                  <a:pt x="35719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35719" y="116086"/>
                </a:lnTo>
                <a:lnTo>
                  <a:pt x="71438" y="125015"/>
                </a:lnTo>
                <a:lnTo>
                  <a:pt x="116086" y="133945"/>
                </a:lnTo>
                <a:lnTo>
                  <a:pt x="160734" y="151805"/>
                </a:lnTo>
                <a:lnTo>
                  <a:pt x="205383" y="169664"/>
                </a:lnTo>
                <a:lnTo>
                  <a:pt x="223242" y="187523"/>
                </a:lnTo>
                <a:lnTo>
                  <a:pt x="232172" y="214312"/>
                </a:lnTo>
                <a:lnTo>
                  <a:pt x="214313" y="241101"/>
                </a:lnTo>
                <a:lnTo>
                  <a:pt x="196453" y="258961"/>
                </a:lnTo>
                <a:lnTo>
                  <a:pt x="160734" y="276820"/>
                </a:lnTo>
                <a:lnTo>
                  <a:pt x="133945" y="285750"/>
                </a:lnTo>
                <a:lnTo>
                  <a:pt x="116086" y="285750"/>
                </a:lnTo>
                <a:lnTo>
                  <a:pt x="107156" y="276820"/>
                </a:lnTo>
                <a:lnTo>
                  <a:pt x="116086" y="250031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911453" y="4491632"/>
            <a:ext cx="35720" cy="250033"/>
          </a:xfrm>
          <a:custGeom>
            <a:avLst/>
            <a:gdLst/>
            <a:ahLst/>
            <a:cxnLst/>
            <a:rect l="0" t="0" r="0" b="0"/>
            <a:pathLst>
              <a:path w="35720" h="250033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17860" y="62508"/>
                </a:lnTo>
                <a:lnTo>
                  <a:pt x="17860" y="98227"/>
                </a:lnTo>
                <a:lnTo>
                  <a:pt x="26789" y="142875"/>
                </a:lnTo>
                <a:lnTo>
                  <a:pt x="26789" y="178594"/>
                </a:lnTo>
                <a:lnTo>
                  <a:pt x="35719" y="214313"/>
                </a:lnTo>
                <a:lnTo>
                  <a:pt x="35719" y="241102"/>
                </a:lnTo>
                <a:lnTo>
                  <a:pt x="35719" y="250032"/>
                </a:lnTo>
                <a:lnTo>
                  <a:pt x="35719" y="250032"/>
                </a:lnTo>
                <a:lnTo>
                  <a:pt x="26789" y="241102"/>
                </a:lnTo>
                <a:lnTo>
                  <a:pt x="26789" y="223243"/>
                </a:lnTo>
                <a:lnTo>
                  <a:pt x="17860" y="196454"/>
                </a:lnTo>
                <a:lnTo>
                  <a:pt x="17860" y="160735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68578" y="4446984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71438" y="44648"/>
                </a:moveTo>
                <a:lnTo>
                  <a:pt x="62508" y="44648"/>
                </a:lnTo>
                <a:lnTo>
                  <a:pt x="44649" y="44648"/>
                </a:lnTo>
                <a:lnTo>
                  <a:pt x="26789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35719" y="0"/>
                </a:lnTo>
                <a:lnTo>
                  <a:pt x="62508" y="0"/>
                </a:lnTo>
                <a:lnTo>
                  <a:pt x="98227" y="0"/>
                </a:lnTo>
                <a:lnTo>
                  <a:pt x="142875" y="8930"/>
                </a:lnTo>
                <a:lnTo>
                  <a:pt x="178594" y="17859"/>
                </a:lnTo>
                <a:lnTo>
                  <a:pt x="214313" y="35719"/>
                </a:lnTo>
                <a:lnTo>
                  <a:pt x="232172" y="53578"/>
                </a:lnTo>
                <a:lnTo>
                  <a:pt x="232172" y="80367"/>
                </a:lnTo>
                <a:lnTo>
                  <a:pt x="223242" y="107156"/>
                </a:lnTo>
                <a:lnTo>
                  <a:pt x="196453" y="125016"/>
                </a:lnTo>
                <a:lnTo>
                  <a:pt x="160735" y="133945"/>
                </a:lnTo>
                <a:lnTo>
                  <a:pt x="125016" y="142875"/>
                </a:lnTo>
                <a:lnTo>
                  <a:pt x="89297" y="133945"/>
                </a:lnTo>
                <a:lnTo>
                  <a:pt x="62508" y="125016"/>
                </a:lnTo>
                <a:lnTo>
                  <a:pt x="53578" y="116086"/>
                </a:lnTo>
                <a:lnTo>
                  <a:pt x="62508" y="98227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81117" y="4446984"/>
            <a:ext cx="267892" cy="241103"/>
          </a:xfrm>
          <a:custGeom>
            <a:avLst/>
            <a:gdLst/>
            <a:ahLst/>
            <a:cxnLst/>
            <a:rect l="0" t="0" r="0" b="0"/>
            <a:pathLst>
              <a:path w="267892" h="241103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33945"/>
                </a:lnTo>
                <a:lnTo>
                  <a:pt x="35719" y="151805"/>
                </a:lnTo>
                <a:lnTo>
                  <a:pt x="53578" y="169664"/>
                </a:lnTo>
                <a:lnTo>
                  <a:pt x="71438" y="187523"/>
                </a:lnTo>
                <a:lnTo>
                  <a:pt x="89297" y="205383"/>
                </a:lnTo>
                <a:lnTo>
                  <a:pt x="107156" y="223242"/>
                </a:lnTo>
                <a:lnTo>
                  <a:pt x="116086" y="232172"/>
                </a:lnTo>
                <a:lnTo>
                  <a:pt x="125016" y="241102"/>
                </a:lnTo>
                <a:lnTo>
                  <a:pt x="142875" y="241102"/>
                </a:lnTo>
                <a:lnTo>
                  <a:pt x="151805" y="232172"/>
                </a:lnTo>
                <a:lnTo>
                  <a:pt x="169664" y="205383"/>
                </a:lnTo>
                <a:lnTo>
                  <a:pt x="187524" y="169664"/>
                </a:lnTo>
                <a:lnTo>
                  <a:pt x="205383" y="133945"/>
                </a:lnTo>
                <a:lnTo>
                  <a:pt x="223242" y="80367"/>
                </a:lnTo>
                <a:lnTo>
                  <a:pt x="232172" y="44648"/>
                </a:lnTo>
                <a:lnTo>
                  <a:pt x="250031" y="17859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67891" y="26789"/>
                </a:lnTo>
                <a:lnTo>
                  <a:pt x="267891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411516" y="4446984"/>
            <a:ext cx="250032" cy="321470"/>
          </a:xfrm>
          <a:custGeom>
            <a:avLst/>
            <a:gdLst/>
            <a:ahLst/>
            <a:cxnLst/>
            <a:rect l="0" t="0" r="0" b="0"/>
            <a:pathLst>
              <a:path w="250032" h="321470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44648" y="26789"/>
                </a:lnTo>
                <a:lnTo>
                  <a:pt x="35718" y="35719"/>
                </a:lnTo>
                <a:lnTo>
                  <a:pt x="17859" y="62508"/>
                </a:lnTo>
                <a:lnTo>
                  <a:pt x="8929" y="98227"/>
                </a:lnTo>
                <a:lnTo>
                  <a:pt x="0" y="133945"/>
                </a:lnTo>
                <a:lnTo>
                  <a:pt x="0" y="187523"/>
                </a:lnTo>
                <a:lnTo>
                  <a:pt x="0" y="232172"/>
                </a:lnTo>
                <a:lnTo>
                  <a:pt x="8929" y="276820"/>
                </a:lnTo>
                <a:lnTo>
                  <a:pt x="26789" y="303609"/>
                </a:lnTo>
                <a:lnTo>
                  <a:pt x="53578" y="321469"/>
                </a:lnTo>
                <a:lnTo>
                  <a:pt x="89297" y="321469"/>
                </a:lnTo>
                <a:lnTo>
                  <a:pt x="133945" y="303609"/>
                </a:lnTo>
                <a:lnTo>
                  <a:pt x="169664" y="276820"/>
                </a:lnTo>
                <a:lnTo>
                  <a:pt x="205382" y="241102"/>
                </a:lnTo>
                <a:lnTo>
                  <a:pt x="232172" y="196453"/>
                </a:lnTo>
                <a:lnTo>
                  <a:pt x="241101" y="151805"/>
                </a:lnTo>
                <a:lnTo>
                  <a:pt x="250031" y="98227"/>
                </a:lnTo>
                <a:lnTo>
                  <a:pt x="232172" y="53578"/>
                </a:lnTo>
                <a:lnTo>
                  <a:pt x="214312" y="26789"/>
                </a:lnTo>
                <a:lnTo>
                  <a:pt x="187523" y="8930"/>
                </a:lnTo>
                <a:lnTo>
                  <a:pt x="160734" y="8930"/>
                </a:lnTo>
                <a:lnTo>
                  <a:pt x="133945" y="26789"/>
                </a:lnTo>
                <a:lnTo>
                  <a:pt x="107156" y="53578"/>
                </a:lnTo>
                <a:lnTo>
                  <a:pt x="89297" y="80367"/>
                </a:lnTo>
                <a:lnTo>
                  <a:pt x="80367" y="98227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491883" y="4616648"/>
            <a:ext cx="205384" cy="241103"/>
          </a:xfrm>
          <a:custGeom>
            <a:avLst/>
            <a:gdLst/>
            <a:ahLst/>
            <a:cxnLst/>
            <a:rect l="0" t="0" r="0" b="0"/>
            <a:pathLst>
              <a:path w="205384" h="241103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17859"/>
                </a:lnTo>
                <a:lnTo>
                  <a:pt x="44648" y="35719"/>
                </a:lnTo>
                <a:lnTo>
                  <a:pt x="62508" y="71438"/>
                </a:lnTo>
                <a:lnTo>
                  <a:pt x="89297" y="98227"/>
                </a:lnTo>
                <a:lnTo>
                  <a:pt x="116086" y="133945"/>
                </a:lnTo>
                <a:lnTo>
                  <a:pt x="133945" y="160734"/>
                </a:lnTo>
                <a:lnTo>
                  <a:pt x="151805" y="196453"/>
                </a:lnTo>
                <a:lnTo>
                  <a:pt x="178594" y="214313"/>
                </a:lnTo>
                <a:lnTo>
                  <a:pt x="187523" y="232172"/>
                </a:lnTo>
                <a:lnTo>
                  <a:pt x="196453" y="241102"/>
                </a:lnTo>
                <a:lnTo>
                  <a:pt x="205383" y="241102"/>
                </a:lnTo>
                <a:lnTo>
                  <a:pt x="205383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40141" y="4438054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107156" y="17860"/>
                </a:moveTo>
                <a:lnTo>
                  <a:pt x="107156" y="26789"/>
                </a:lnTo>
                <a:lnTo>
                  <a:pt x="98226" y="35719"/>
                </a:lnTo>
                <a:lnTo>
                  <a:pt x="89297" y="44649"/>
                </a:lnTo>
                <a:lnTo>
                  <a:pt x="80367" y="62508"/>
                </a:lnTo>
                <a:lnTo>
                  <a:pt x="62507" y="89297"/>
                </a:lnTo>
                <a:lnTo>
                  <a:pt x="53578" y="116086"/>
                </a:lnTo>
                <a:lnTo>
                  <a:pt x="35718" y="151805"/>
                </a:lnTo>
                <a:lnTo>
                  <a:pt x="17859" y="187524"/>
                </a:lnTo>
                <a:lnTo>
                  <a:pt x="8929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8929" y="258961"/>
                </a:lnTo>
                <a:lnTo>
                  <a:pt x="8929" y="250032"/>
                </a:lnTo>
                <a:lnTo>
                  <a:pt x="17859" y="241102"/>
                </a:lnTo>
                <a:lnTo>
                  <a:pt x="35718" y="214313"/>
                </a:lnTo>
                <a:lnTo>
                  <a:pt x="44648" y="187524"/>
                </a:lnTo>
                <a:lnTo>
                  <a:pt x="62507" y="151805"/>
                </a:lnTo>
                <a:lnTo>
                  <a:pt x="71437" y="116086"/>
                </a:lnTo>
                <a:lnTo>
                  <a:pt x="89297" y="80367"/>
                </a:lnTo>
                <a:lnTo>
                  <a:pt x="89297" y="44649"/>
                </a:lnTo>
                <a:lnTo>
                  <a:pt x="107156" y="2678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25015" y="26789"/>
                </a:lnTo>
                <a:lnTo>
                  <a:pt x="125015" y="44649"/>
                </a:lnTo>
                <a:lnTo>
                  <a:pt x="133945" y="71438"/>
                </a:lnTo>
                <a:lnTo>
                  <a:pt x="142875" y="107157"/>
                </a:lnTo>
                <a:lnTo>
                  <a:pt x="160734" y="142875"/>
                </a:lnTo>
                <a:lnTo>
                  <a:pt x="178593" y="178594"/>
                </a:lnTo>
                <a:lnTo>
                  <a:pt x="196453" y="205383"/>
                </a:lnTo>
                <a:lnTo>
                  <a:pt x="214312" y="232172"/>
                </a:lnTo>
                <a:lnTo>
                  <a:pt x="232172" y="250032"/>
                </a:lnTo>
                <a:lnTo>
                  <a:pt x="250031" y="258961"/>
                </a:lnTo>
                <a:lnTo>
                  <a:pt x="250031" y="258961"/>
                </a:lnTo>
                <a:lnTo>
                  <a:pt x="258961" y="250032"/>
                </a:lnTo>
                <a:lnTo>
                  <a:pt x="250031" y="241102"/>
                </a:lnTo>
                <a:lnTo>
                  <a:pt x="241101" y="223242"/>
                </a:lnTo>
                <a:lnTo>
                  <a:pt x="232172" y="214313"/>
                </a:lnTo>
                <a:lnTo>
                  <a:pt x="223242" y="205383"/>
                </a:lnTo>
                <a:lnTo>
                  <a:pt x="223242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224117" y="4473773"/>
            <a:ext cx="258962" cy="107157"/>
          </a:xfrm>
          <a:custGeom>
            <a:avLst/>
            <a:gdLst/>
            <a:ahLst/>
            <a:cxnLst/>
            <a:rect l="0" t="0" r="0" b="0"/>
            <a:pathLst>
              <a:path w="258962" h="107157">
                <a:moveTo>
                  <a:pt x="53578" y="89297"/>
                </a:moveTo>
                <a:lnTo>
                  <a:pt x="53578" y="89297"/>
                </a:lnTo>
                <a:lnTo>
                  <a:pt x="53578" y="80367"/>
                </a:lnTo>
                <a:lnTo>
                  <a:pt x="44649" y="80367"/>
                </a:lnTo>
                <a:lnTo>
                  <a:pt x="44649" y="7143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35719"/>
                </a:lnTo>
                <a:lnTo>
                  <a:pt x="35719" y="35719"/>
                </a:lnTo>
                <a:lnTo>
                  <a:pt x="62508" y="35719"/>
                </a:lnTo>
                <a:lnTo>
                  <a:pt x="89297" y="26789"/>
                </a:lnTo>
                <a:lnTo>
                  <a:pt x="116086" y="26789"/>
                </a:lnTo>
                <a:lnTo>
                  <a:pt x="151805" y="17859"/>
                </a:lnTo>
                <a:lnTo>
                  <a:pt x="187524" y="8930"/>
                </a:lnTo>
                <a:lnTo>
                  <a:pt x="214313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50031" y="8930"/>
                </a:lnTo>
                <a:lnTo>
                  <a:pt x="241102" y="17859"/>
                </a:lnTo>
                <a:lnTo>
                  <a:pt x="232172" y="17859"/>
                </a:lnTo>
                <a:lnTo>
                  <a:pt x="223242" y="26789"/>
                </a:lnTo>
                <a:lnTo>
                  <a:pt x="223242" y="44648"/>
                </a:lnTo>
                <a:lnTo>
                  <a:pt x="223242" y="62508"/>
                </a:lnTo>
                <a:lnTo>
                  <a:pt x="223242" y="80367"/>
                </a:lnTo>
                <a:lnTo>
                  <a:pt x="223242" y="98227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32172" y="98227"/>
                </a:lnTo>
                <a:lnTo>
                  <a:pt x="241102" y="80367"/>
                </a:lnTo>
                <a:lnTo>
                  <a:pt x="241102" y="71438"/>
                </a:lnTo>
                <a:lnTo>
                  <a:pt x="241102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88461" y="4357687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142875" y="80367"/>
                </a:moveTo>
                <a:lnTo>
                  <a:pt x="142875" y="71438"/>
                </a:lnTo>
                <a:lnTo>
                  <a:pt x="142875" y="71438"/>
                </a:lnTo>
                <a:lnTo>
                  <a:pt x="142875" y="6250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25016" y="35719"/>
                </a:lnTo>
                <a:lnTo>
                  <a:pt x="116086" y="26789"/>
                </a:lnTo>
                <a:lnTo>
                  <a:pt x="98227" y="17859"/>
                </a:lnTo>
                <a:lnTo>
                  <a:pt x="89297" y="893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17859" y="98227"/>
                </a:lnTo>
                <a:lnTo>
                  <a:pt x="44648" y="116086"/>
                </a:lnTo>
                <a:lnTo>
                  <a:pt x="71437" y="125016"/>
                </a:lnTo>
                <a:lnTo>
                  <a:pt x="98227" y="133945"/>
                </a:lnTo>
                <a:lnTo>
                  <a:pt x="125016" y="142875"/>
                </a:lnTo>
                <a:lnTo>
                  <a:pt x="151805" y="160734"/>
                </a:lnTo>
                <a:lnTo>
                  <a:pt x="169664" y="178594"/>
                </a:lnTo>
                <a:lnTo>
                  <a:pt x="169664" y="196453"/>
                </a:lnTo>
                <a:lnTo>
                  <a:pt x="160734" y="223242"/>
                </a:lnTo>
                <a:lnTo>
                  <a:pt x="133945" y="241102"/>
                </a:lnTo>
                <a:lnTo>
                  <a:pt x="107156" y="258961"/>
                </a:lnTo>
                <a:lnTo>
                  <a:pt x="71437" y="267891"/>
                </a:lnTo>
                <a:lnTo>
                  <a:pt x="35719" y="267891"/>
                </a:lnTo>
                <a:lnTo>
                  <a:pt x="8930" y="258961"/>
                </a:lnTo>
                <a:lnTo>
                  <a:pt x="0" y="241102"/>
                </a:lnTo>
                <a:lnTo>
                  <a:pt x="0" y="223242"/>
                </a:lnTo>
                <a:lnTo>
                  <a:pt x="17859" y="187524"/>
                </a:lnTo>
                <a:lnTo>
                  <a:pt x="17859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536531" y="1919883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35719" y="26789"/>
                </a:moveTo>
                <a:lnTo>
                  <a:pt x="3571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71438" y="17859"/>
                </a:lnTo>
                <a:lnTo>
                  <a:pt x="89297" y="8929"/>
                </a:lnTo>
                <a:lnTo>
                  <a:pt x="107157" y="8929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78594" y="17859"/>
                </a:lnTo>
                <a:lnTo>
                  <a:pt x="178594" y="35718"/>
                </a:lnTo>
                <a:lnTo>
                  <a:pt x="178594" y="53578"/>
                </a:lnTo>
                <a:lnTo>
                  <a:pt x="169664" y="80367"/>
                </a:lnTo>
                <a:lnTo>
                  <a:pt x="160735" y="107156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0734"/>
                </a:lnTo>
                <a:lnTo>
                  <a:pt x="151805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902648" y="1955601"/>
            <a:ext cx="258962" cy="214314"/>
          </a:xfrm>
          <a:custGeom>
            <a:avLst/>
            <a:gdLst/>
            <a:ahLst/>
            <a:cxnLst/>
            <a:rect l="0" t="0" r="0" b="0"/>
            <a:pathLst>
              <a:path w="258962" h="21431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26790" y="17860"/>
                </a:lnTo>
                <a:lnTo>
                  <a:pt x="44649" y="17860"/>
                </a:lnTo>
                <a:lnTo>
                  <a:pt x="71438" y="17860"/>
                </a:lnTo>
                <a:lnTo>
                  <a:pt x="107157" y="26789"/>
                </a:lnTo>
                <a:lnTo>
                  <a:pt x="142875" y="26789"/>
                </a:lnTo>
                <a:lnTo>
                  <a:pt x="178594" y="35719"/>
                </a:lnTo>
                <a:lnTo>
                  <a:pt x="214313" y="44649"/>
                </a:lnTo>
                <a:lnTo>
                  <a:pt x="241102" y="53578"/>
                </a:lnTo>
                <a:lnTo>
                  <a:pt x="258961" y="71438"/>
                </a:lnTo>
                <a:lnTo>
                  <a:pt x="258961" y="80368"/>
                </a:lnTo>
                <a:lnTo>
                  <a:pt x="241102" y="98227"/>
                </a:lnTo>
                <a:lnTo>
                  <a:pt x="214313" y="116086"/>
                </a:lnTo>
                <a:lnTo>
                  <a:pt x="178594" y="133946"/>
                </a:lnTo>
                <a:lnTo>
                  <a:pt x="151805" y="151805"/>
                </a:lnTo>
                <a:lnTo>
                  <a:pt x="116086" y="169664"/>
                </a:lnTo>
                <a:lnTo>
                  <a:pt x="98227" y="187524"/>
                </a:lnTo>
                <a:lnTo>
                  <a:pt x="89297" y="205383"/>
                </a:lnTo>
                <a:lnTo>
                  <a:pt x="89297" y="214313"/>
                </a:lnTo>
                <a:lnTo>
                  <a:pt x="107157" y="214313"/>
                </a:lnTo>
                <a:lnTo>
                  <a:pt x="133946" y="205383"/>
                </a:lnTo>
                <a:lnTo>
                  <a:pt x="133946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375922" y="1821656"/>
            <a:ext cx="187524" cy="294681"/>
          </a:xfrm>
          <a:custGeom>
            <a:avLst/>
            <a:gdLst/>
            <a:ahLst/>
            <a:cxnLst/>
            <a:rect l="0" t="0" r="0" b="0"/>
            <a:pathLst>
              <a:path w="187524" h="294681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35719"/>
                </a:lnTo>
                <a:lnTo>
                  <a:pt x="62508" y="62508"/>
                </a:lnTo>
                <a:lnTo>
                  <a:pt x="53578" y="98227"/>
                </a:lnTo>
                <a:lnTo>
                  <a:pt x="35719" y="133945"/>
                </a:lnTo>
                <a:lnTo>
                  <a:pt x="26789" y="169664"/>
                </a:lnTo>
                <a:lnTo>
                  <a:pt x="17859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41102"/>
                </a:lnTo>
                <a:lnTo>
                  <a:pt x="0" y="214313"/>
                </a:lnTo>
                <a:lnTo>
                  <a:pt x="8930" y="187523"/>
                </a:lnTo>
                <a:lnTo>
                  <a:pt x="17859" y="151805"/>
                </a:lnTo>
                <a:lnTo>
                  <a:pt x="26789" y="107156"/>
                </a:lnTo>
                <a:lnTo>
                  <a:pt x="44648" y="62508"/>
                </a:lnTo>
                <a:lnTo>
                  <a:pt x="53578" y="35719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35719"/>
                </a:lnTo>
                <a:lnTo>
                  <a:pt x="89297" y="71438"/>
                </a:lnTo>
                <a:lnTo>
                  <a:pt x="98226" y="116086"/>
                </a:lnTo>
                <a:lnTo>
                  <a:pt x="116086" y="160734"/>
                </a:lnTo>
                <a:lnTo>
                  <a:pt x="125016" y="205383"/>
                </a:lnTo>
                <a:lnTo>
                  <a:pt x="142875" y="241102"/>
                </a:lnTo>
                <a:lnTo>
                  <a:pt x="151805" y="267891"/>
                </a:lnTo>
                <a:lnTo>
                  <a:pt x="169664" y="294680"/>
                </a:lnTo>
                <a:lnTo>
                  <a:pt x="178594" y="294680"/>
                </a:lnTo>
                <a:lnTo>
                  <a:pt x="178594" y="294680"/>
                </a:lnTo>
                <a:lnTo>
                  <a:pt x="187523" y="267891"/>
                </a:lnTo>
                <a:lnTo>
                  <a:pt x="187523" y="223242"/>
                </a:lnTo>
                <a:lnTo>
                  <a:pt x="187523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715250" y="188416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06320" y="1884164"/>
            <a:ext cx="250033" cy="178595"/>
          </a:xfrm>
          <a:custGeom>
            <a:avLst/>
            <a:gdLst/>
            <a:ahLst/>
            <a:cxnLst/>
            <a:rect l="0" t="0" r="0" b="0"/>
            <a:pathLst>
              <a:path w="250033" h="17859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98227" y="0"/>
                </a:lnTo>
                <a:lnTo>
                  <a:pt x="133946" y="0"/>
                </a:lnTo>
                <a:lnTo>
                  <a:pt x="169664" y="8930"/>
                </a:lnTo>
                <a:lnTo>
                  <a:pt x="214313" y="17859"/>
                </a:lnTo>
                <a:lnTo>
                  <a:pt x="232172" y="26789"/>
                </a:lnTo>
                <a:lnTo>
                  <a:pt x="250032" y="44648"/>
                </a:lnTo>
                <a:lnTo>
                  <a:pt x="241102" y="71437"/>
                </a:lnTo>
                <a:lnTo>
                  <a:pt x="223243" y="107156"/>
                </a:lnTo>
                <a:lnTo>
                  <a:pt x="196453" y="133945"/>
                </a:lnTo>
                <a:lnTo>
                  <a:pt x="160735" y="160734"/>
                </a:lnTo>
                <a:lnTo>
                  <a:pt x="133946" y="178594"/>
                </a:lnTo>
                <a:lnTo>
                  <a:pt x="116086" y="178594"/>
                </a:lnTo>
                <a:lnTo>
                  <a:pt x="125016" y="169664"/>
                </a:lnTo>
                <a:lnTo>
                  <a:pt x="151805" y="142875"/>
                </a:lnTo>
                <a:lnTo>
                  <a:pt x="196453" y="116086"/>
                </a:lnTo>
                <a:lnTo>
                  <a:pt x="250032" y="71437"/>
                </a:lnTo>
                <a:lnTo>
                  <a:pt x="250032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179594" y="1803797"/>
            <a:ext cx="53578" cy="133946"/>
          </a:xfrm>
          <a:custGeom>
            <a:avLst/>
            <a:gdLst/>
            <a:ahLst/>
            <a:cxnLst/>
            <a:rect l="0" t="0" r="0" b="0"/>
            <a:pathLst>
              <a:path w="53578" h="133946">
                <a:moveTo>
                  <a:pt x="53577" y="44648"/>
                </a:moveTo>
                <a:lnTo>
                  <a:pt x="53577" y="44648"/>
                </a:lnTo>
                <a:lnTo>
                  <a:pt x="53577" y="44648"/>
                </a:lnTo>
                <a:lnTo>
                  <a:pt x="44647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26788" y="62507"/>
                </a:lnTo>
                <a:lnTo>
                  <a:pt x="26788" y="71437"/>
                </a:lnTo>
                <a:lnTo>
                  <a:pt x="26788" y="89297"/>
                </a:lnTo>
                <a:lnTo>
                  <a:pt x="17858" y="98226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29" y="125015"/>
                </a:lnTo>
                <a:lnTo>
                  <a:pt x="8929" y="107156"/>
                </a:lnTo>
                <a:lnTo>
                  <a:pt x="17858" y="89297"/>
                </a:lnTo>
                <a:lnTo>
                  <a:pt x="26788" y="71437"/>
                </a:lnTo>
                <a:lnTo>
                  <a:pt x="26788" y="53578"/>
                </a:lnTo>
                <a:lnTo>
                  <a:pt x="35718" y="35718"/>
                </a:lnTo>
                <a:lnTo>
                  <a:pt x="35718" y="26789"/>
                </a:lnTo>
                <a:lnTo>
                  <a:pt x="35718" y="17859"/>
                </a:lnTo>
                <a:lnTo>
                  <a:pt x="44647" y="8929"/>
                </a:lnTo>
                <a:lnTo>
                  <a:pt x="44647" y="892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8" y="35718"/>
                </a:lnTo>
                <a:lnTo>
                  <a:pt x="26788" y="35718"/>
                </a:lnTo>
                <a:lnTo>
                  <a:pt x="26788" y="44648"/>
                </a:lnTo>
                <a:lnTo>
                  <a:pt x="26788" y="44648"/>
                </a:lnTo>
                <a:lnTo>
                  <a:pt x="26788" y="44648"/>
                </a:lnTo>
                <a:lnTo>
                  <a:pt x="26788" y="44648"/>
                </a:lnTo>
                <a:lnTo>
                  <a:pt x="35718" y="35718"/>
                </a:lnTo>
                <a:lnTo>
                  <a:pt x="35718" y="35718"/>
                </a:lnTo>
                <a:lnTo>
                  <a:pt x="35718" y="26789"/>
                </a:lnTo>
                <a:lnTo>
                  <a:pt x="44647" y="26789"/>
                </a:lnTo>
                <a:lnTo>
                  <a:pt x="44647" y="2678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17859"/>
                </a:lnTo>
                <a:lnTo>
                  <a:pt x="44647" y="8929"/>
                </a:lnTo>
                <a:lnTo>
                  <a:pt x="44647" y="8929"/>
                </a:lnTo>
                <a:lnTo>
                  <a:pt x="44647" y="8929"/>
                </a:lnTo>
                <a:lnTo>
                  <a:pt x="44647" y="8929"/>
                </a:lnTo>
                <a:lnTo>
                  <a:pt x="44647" y="8929"/>
                </a:lnTo>
                <a:lnTo>
                  <a:pt x="44647" y="0"/>
                </a:lnTo>
                <a:lnTo>
                  <a:pt x="44647" y="0"/>
                </a:lnTo>
                <a:lnTo>
                  <a:pt x="44647" y="0"/>
                </a:lnTo>
                <a:lnTo>
                  <a:pt x="44647" y="0"/>
                </a:lnTo>
                <a:lnTo>
                  <a:pt x="44647" y="0"/>
                </a:lnTo>
                <a:lnTo>
                  <a:pt x="44647" y="0"/>
                </a:lnTo>
                <a:lnTo>
                  <a:pt x="44647" y="0"/>
                </a:lnTo>
                <a:lnTo>
                  <a:pt x="44647" y="8929"/>
                </a:lnTo>
                <a:lnTo>
                  <a:pt x="44647" y="8929"/>
                </a:lnTo>
                <a:lnTo>
                  <a:pt x="44647" y="8929"/>
                </a:lnTo>
                <a:lnTo>
                  <a:pt x="44647" y="8929"/>
                </a:lnTo>
                <a:lnTo>
                  <a:pt x="44647" y="8929"/>
                </a:lnTo>
                <a:lnTo>
                  <a:pt x="53577" y="0"/>
                </a:lnTo>
                <a:lnTo>
                  <a:pt x="5357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099227" y="1830586"/>
            <a:ext cx="89297" cy="160735"/>
          </a:xfrm>
          <a:custGeom>
            <a:avLst/>
            <a:gdLst/>
            <a:ahLst/>
            <a:cxnLst/>
            <a:rect l="0" t="0" r="0" b="0"/>
            <a:pathLst>
              <a:path w="89297" h="160735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8" y="151804"/>
                </a:lnTo>
                <a:lnTo>
                  <a:pt x="35718" y="160734"/>
                </a:lnTo>
                <a:lnTo>
                  <a:pt x="35718" y="160734"/>
                </a:lnTo>
                <a:lnTo>
                  <a:pt x="44648" y="160734"/>
                </a:lnTo>
                <a:lnTo>
                  <a:pt x="44648" y="151804"/>
                </a:lnTo>
                <a:lnTo>
                  <a:pt x="53578" y="133945"/>
                </a:lnTo>
                <a:lnTo>
                  <a:pt x="53578" y="116086"/>
                </a:lnTo>
                <a:lnTo>
                  <a:pt x="62507" y="89297"/>
                </a:lnTo>
                <a:lnTo>
                  <a:pt x="71437" y="71437"/>
                </a:lnTo>
                <a:lnTo>
                  <a:pt x="71437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9296" y="35718"/>
                </a:lnTo>
                <a:lnTo>
                  <a:pt x="89296" y="35718"/>
                </a:lnTo>
                <a:lnTo>
                  <a:pt x="89296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188523" y="1884164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8929" y="35719"/>
                </a:lnTo>
                <a:lnTo>
                  <a:pt x="8929" y="1785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625578" y="5268516"/>
            <a:ext cx="776884" cy="44649"/>
          </a:xfrm>
          <a:custGeom>
            <a:avLst/>
            <a:gdLst/>
            <a:ahLst/>
            <a:cxnLst/>
            <a:rect l="0" t="0" r="0" b="0"/>
            <a:pathLst>
              <a:path w="776884" h="4464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60735" y="17859"/>
                </a:lnTo>
                <a:lnTo>
                  <a:pt x="169664" y="17859"/>
                </a:lnTo>
                <a:lnTo>
                  <a:pt x="178594" y="8929"/>
                </a:lnTo>
                <a:lnTo>
                  <a:pt x="178594" y="8929"/>
                </a:lnTo>
                <a:lnTo>
                  <a:pt x="187524" y="8929"/>
                </a:lnTo>
                <a:lnTo>
                  <a:pt x="187524" y="8929"/>
                </a:lnTo>
                <a:lnTo>
                  <a:pt x="187524" y="8929"/>
                </a:lnTo>
                <a:lnTo>
                  <a:pt x="187524" y="8929"/>
                </a:lnTo>
                <a:lnTo>
                  <a:pt x="187524" y="8929"/>
                </a:lnTo>
                <a:lnTo>
                  <a:pt x="187524" y="892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14313" y="17859"/>
                </a:lnTo>
                <a:lnTo>
                  <a:pt x="232172" y="17859"/>
                </a:lnTo>
                <a:lnTo>
                  <a:pt x="250031" y="26789"/>
                </a:lnTo>
                <a:lnTo>
                  <a:pt x="267891" y="26789"/>
                </a:lnTo>
                <a:lnTo>
                  <a:pt x="285750" y="26789"/>
                </a:lnTo>
                <a:lnTo>
                  <a:pt x="312539" y="35718"/>
                </a:lnTo>
                <a:lnTo>
                  <a:pt x="339328" y="35718"/>
                </a:lnTo>
                <a:lnTo>
                  <a:pt x="366117" y="44648"/>
                </a:lnTo>
                <a:lnTo>
                  <a:pt x="401836" y="35718"/>
                </a:lnTo>
                <a:lnTo>
                  <a:pt x="446485" y="35718"/>
                </a:lnTo>
                <a:lnTo>
                  <a:pt x="482203" y="26789"/>
                </a:lnTo>
                <a:lnTo>
                  <a:pt x="517922" y="26789"/>
                </a:lnTo>
                <a:lnTo>
                  <a:pt x="553641" y="17859"/>
                </a:lnTo>
                <a:lnTo>
                  <a:pt x="589360" y="17859"/>
                </a:lnTo>
                <a:lnTo>
                  <a:pt x="616149" y="17859"/>
                </a:lnTo>
                <a:lnTo>
                  <a:pt x="642938" y="17859"/>
                </a:lnTo>
                <a:lnTo>
                  <a:pt x="669727" y="17859"/>
                </a:lnTo>
                <a:lnTo>
                  <a:pt x="687586" y="17859"/>
                </a:lnTo>
                <a:lnTo>
                  <a:pt x="705445" y="26789"/>
                </a:lnTo>
                <a:lnTo>
                  <a:pt x="714375" y="26789"/>
                </a:lnTo>
                <a:lnTo>
                  <a:pt x="732235" y="26789"/>
                </a:lnTo>
                <a:lnTo>
                  <a:pt x="741164" y="26789"/>
                </a:lnTo>
                <a:lnTo>
                  <a:pt x="759024" y="17859"/>
                </a:lnTo>
                <a:lnTo>
                  <a:pt x="767953" y="8929"/>
                </a:lnTo>
                <a:lnTo>
                  <a:pt x="776883" y="0"/>
                </a:lnTo>
                <a:lnTo>
                  <a:pt x="77688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884539" y="4705945"/>
            <a:ext cx="98228" cy="294681"/>
          </a:xfrm>
          <a:custGeom>
            <a:avLst/>
            <a:gdLst/>
            <a:ahLst/>
            <a:cxnLst/>
            <a:rect l="0" t="0" r="0" b="0"/>
            <a:pathLst>
              <a:path w="98228" h="294681">
                <a:moveTo>
                  <a:pt x="98227" y="107156"/>
                </a:move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89297" y="107156"/>
                </a:lnTo>
                <a:lnTo>
                  <a:pt x="89297" y="98226"/>
                </a:lnTo>
                <a:lnTo>
                  <a:pt x="89297" y="98226"/>
                </a:lnTo>
                <a:lnTo>
                  <a:pt x="89297" y="98226"/>
                </a:lnTo>
                <a:lnTo>
                  <a:pt x="89297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71438" y="62508"/>
                </a:lnTo>
                <a:lnTo>
                  <a:pt x="62508" y="44648"/>
                </a:lnTo>
                <a:lnTo>
                  <a:pt x="53578" y="35719"/>
                </a:lnTo>
                <a:lnTo>
                  <a:pt x="44649" y="26789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26789" y="98226"/>
                </a:lnTo>
                <a:lnTo>
                  <a:pt x="35719" y="133945"/>
                </a:lnTo>
                <a:lnTo>
                  <a:pt x="53578" y="187524"/>
                </a:lnTo>
                <a:lnTo>
                  <a:pt x="62508" y="223243"/>
                </a:lnTo>
                <a:lnTo>
                  <a:pt x="62508" y="258961"/>
                </a:lnTo>
                <a:lnTo>
                  <a:pt x="71438" y="285750"/>
                </a:lnTo>
                <a:lnTo>
                  <a:pt x="71438" y="294680"/>
                </a:lnTo>
                <a:lnTo>
                  <a:pt x="62508" y="294680"/>
                </a:lnTo>
                <a:lnTo>
                  <a:pt x="62508" y="285750"/>
                </a:lnTo>
                <a:lnTo>
                  <a:pt x="62508" y="267891"/>
                </a:lnTo>
                <a:lnTo>
                  <a:pt x="53578" y="250032"/>
                </a:lnTo>
                <a:lnTo>
                  <a:pt x="53578" y="232172"/>
                </a:lnTo>
                <a:lnTo>
                  <a:pt x="53578" y="223243"/>
                </a:lnTo>
                <a:lnTo>
                  <a:pt x="53578" y="2232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804172" y="4884539"/>
            <a:ext cx="223243" cy="71439"/>
          </a:xfrm>
          <a:custGeom>
            <a:avLst/>
            <a:gdLst/>
            <a:ahLst/>
            <a:cxnLst/>
            <a:rect l="0" t="0" r="0" b="0"/>
            <a:pathLst>
              <a:path w="223243" h="7143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17859" y="62508"/>
                </a:lnTo>
                <a:lnTo>
                  <a:pt x="35719" y="71438"/>
                </a:lnTo>
                <a:lnTo>
                  <a:pt x="62508" y="71438"/>
                </a:lnTo>
                <a:lnTo>
                  <a:pt x="89297" y="71438"/>
                </a:lnTo>
                <a:lnTo>
                  <a:pt x="116086" y="62508"/>
                </a:lnTo>
                <a:lnTo>
                  <a:pt x="151805" y="53578"/>
                </a:lnTo>
                <a:lnTo>
                  <a:pt x="169664" y="44649"/>
                </a:lnTo>
                <a:lnTo>
                  <a:pt x="196453" y="26789"/>
                </a:lnTo>
                <a:lnTo>
                  <a:pt x="214312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875609" y="5054203"/>
            <a:ext cx="223244" cy="232173"/>
          </a:xfrm>
          <a:custGeom>
            <a:avLst/>
            <a:gdLst/>
            <a:ahLst/>
            <a:cxnLst/>
            <a:rect l="0" t="0" r="0" b="0"/>
            <a:pathLst>
              <a:path w="223244" h="232173">
                <a:moveTo>
                  <a:pt x="17860" y="62508"/>
                </a:move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35719" y="71438"/>
                </a:lnTo>
                <a:lnTo>
                  <a:pt x="62508" y="53578"/>
                </a:lnTo>
                <a:lnTo>
                  <a:pt x="80368" y="35719"/>
                </a:lnTo>
                <a:lnTo>
                  <a:pt x="107157" y="1786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7" y="26789"/>
                </a:lnTo>
                <a:lnTo>
                  <a:pt x="89297" y="44649"/>
                </a:lnTo>
                <a:lnTo>
                  <a:pt x="62508" y="71438"/>
                </a:lnTo>
                <a:lnTo>
                  <a:pt x="44649" y="98227"/>
                </a:lnTo>
                <a:lnTo>
                  <a:pt x="35719" y="116086"/>
                </a:lnTo>
                <a:lnTo>
                  <a:pt x="26789" y="125016"/>
                </a:lnTo>
                <a:lnTo>
                  <a:pt x="17860" y="125016"/>
                </a:lnTo>
                <a:lnTo>
                  <a:pt x="26789" y="116086"/>
                </a:lnTo>
                <a:lnTo>
                  <a:pt x="44649" y="107156"/>
                </a:lnTo>
                <a:lnTo>
                  <a:pt x="62508" y="89297"/>
                </a:lnTo>
                <a:lnTo>
                  <a:pt x="80368" y="71438"/>
                </a:lnTo>
                <a:lnTo>
                  <a:pt x="107157" y="53578"/>
                </a:lnTo>
                <a:lnTo>
                  <a:pt x="133946" y="35719"/>
                </a:lnTo>
                <a:lnTo>
                  <a:pt x="142875" y="26789"/>
                </a:lnTo>
                <a:lnTo>
                  <a:pt x="151805" y="35719"/>
                </a:lnTo>
                <a:lnTo>
                  <a:pt x="142875" y="53578"/>
                </a:lnTo>
                <a:lnTo>
                  <a:pt x="125016" y="80367"/>
                </a:lnTo>
                <a:lnTo>
                  <a:pt x="107157" y="116086"/>
                </a:lnTo>
                <a:lnTo>
                  <a:pt x="80368" y="142875"/>
                </a:lnTo>
                <a:lnTo>
                  <a:pt x="62508" y="178594"/>
                </a:lnTo>
                <a:lnTo>
                  <a:pt x="44649" y="196453"/>
                </a:lnTo>
                <a:lnTo>
                  <a:pt x="44649" y="196453"/>
                </a:lnTo>
                <a:lnTo>
                  <a:pt x="53579" y="187524"/>
                </a:lnTo>
                <a:lnTo>
                  <a:pt x="71438" y="169664"/>
                </a:lnTo>
                <a:lnTo>
                  <a:pt x="98227" y="133945"/>
                </a:lnTo>
                <a:lnTo>
                  <a:pt x="133946" y="98227"/>
                </a:lnTo>
                <a:lnTo>
                  <a:pt x="169664" y="62508"/>
                </a:lnTo>
                <a:lnTo>
                  <a:pt x="205383" y="44649"/>
                </a:lnTo>
                <a:lnTo>
                  <a:pt x="223243" y="44649"/>
                </a:lnTo>
                <a:lnTo>
                  <a:pt x="223243" y="62508"/>
                </a:lnTo>
                <a:lnTo>
                  <a:pt x="214313" y="89297"/>
                </a:lnTo>
                <a:lnTo>
                  <a:pt x="187524" y="133945"/>
                </a:lnTo>
                <a:lnTo>
                  <a:pt x="160735" y="169664"/>
                </a:lnTo>
                <a:lnTo>
                  <a:pt x="142875" y="205383"/>
                </a:lnTo>
                <a:lnTo>
                  <a:pt x="125016" y="232172"/>
                </a:lnTo>
                <a:lnTo>
                  <a:pt x="116086" y="232172"/>
                </a:lnTo>
                <a:lnTo>
                  <a:pt x="116086" y="205383"/>
                </a:lnTo>
                <a:lnTo>
                  <a:pt x="125016" y="169664"/>
                </a:lnTo>
                <a:lnTo>
                  <a:pt x="142875" y="125016"/>
                </a:lnTo>
                <a:lnTo>
                  <a:pt x="178594" y="71438"/>
                </a:lnTo>
                <a:lnTo>
                  <a:pt x="178594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20039" cy="1143000"/>
          </a:xfrm>
        </p:spPr>
        <p:txBody>
          <a:bodyPr/>
          <a:lstStyle/>
          <a:p>
            <a:r>
              <a:rPr lang="en-US" sz="4400" dirty="0" smtClean="0"/>
              <a:t>Truth Table Equivalence “Proofs”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  <a:p>
            <a:r>
              <a:rPr lang="en-US" dirty="0"/>
              <a:t>Two propositions  p and q are logically equivalent (denoted p ⇔ q) </a:t>
            </a:r>
            <a:r>
              <a:rPr lang="en-US" dirty="0" err="1"/>
              <a:t>iff</a:t>
            </a:r>
            <a:r>
              <a:rPr lang="en-US" dirty="0"/>
              <a:t> their truth tables are </a:t>
            </a:r>
            <a:r>
              <a:rPr lang="en-US" dirty="0" smtClean="0"/>
              <a:t>identical.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1" y="3962400"/>
            <a:ext cx="792757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0796" y="6244211"/>
            <a:ext cx="4332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Jorgensen, Paul C. (2011-07-16). Software Testing </a:t>
            </a:r>
          </a:p>
          <a:p>
            <a:r>
              <a:rPr lang="en-US" sz="1600" dirty="0" err="1" smtClean="0"/>
              <a:t>Auerbach</a:t>
            </a:r>
            <a:r>
              <a:rPr lang="en-US" sz="1600" dirty="0" smtClean="0"/>
              <a:t> Publications. Kindle Edition.</a:t>
            </a:r>
            <a:endParaRPr lang="en-US" sz="1600" dirty="0"/>
          </a:p>
        </p:txBody>
      </p:sp>
      <p:sp>
        <p:nvSpPr>
          <p:cNvPr id="5" name="Freeform 4"/>
          <p:cNvSpPr/>
          <p:nvPr/>
        </p:nvSpPr>
        <p:spPr>
          <a:xfrm>
            <a:off x="4438055" y="3250406"/>
            <a:ext cx="955477" cy="62509"/>
          </a:xfrm>
          <a:custGeom>
            <a:avLst/>
            <a:gdLst/>
            <a:ahLst/>
            <a:cxnLst/>
            <a:rect l="0" t="0" r="0" b="0"/>
            <a:pathLst>
              <a:path w="955477" h="6250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25015" y="8930"/>
                </a:lnTo>
                <a:lnTo>
                  <a:pt x="160734" y="8930"/>
                </a:lnTo>
                <a:lnTo>
                  <a:pt x="196453" y="8930"/>
                </a:lnTo>
                <a:lnTo>
                  <a:pt x="250031" y="0"/>
                </a:lnTo>
                <a:lnTo>
                  <a:pt x="303609" y="0"/>
                </a:lnTo>
                <a:lnTo>
                  <a:pt x="357187" y="0"/>
                </a:lnTo>
                <a:lnTo>
                  <a:pt x="410765" y="0"/>
                </a:lnTo>
                <a:lnTo>
                  <a:pt x="473273" y="0"/>
                </a:lnTo>
                <a:lnTo>
                  <a:pt x="526851" y="8930"/>
                </a:lnTo>
                <a:lnTo>
                  <a:pt x="589359" y="17859"/>
                </a:lnTo>
                <a:lnTo>
                  <a:pt x="642937" y="17859"/>
                </a:lnTo>
                <a:lnTo>
                  <a:pt x="705445" y="35719"/>
                </a:lnTo>
                <a:lnTo>
                  <a:pt x="759023" y="35719"/>
                </a:lnTo>
                <a:lnTo>
                  <a:pt x="803672" y="44648"/>
                </a:lnTo>
                <a:lnTo>
                  <a:pt x="848320" y="53578"/>
                </a:lnTo>
                <a:lnTo>
                  <a:pt x="884039" y="53578"/>
                </a:lnTo>
                <a:lnTo>
                  <a:pt x="919758" y="62508"/>
                </a:lnTo>
                <a:lnTo>
                  <a:pt x="937617" y="62508"/>
                </a:lnTo>
                <a:lnTo>
                  <a:pt x="955476" y="62508"/>
                </a:lnTo>
                <a:lnTo>
                  <a:pt x="955476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6852" y="3661171"/>
            <a:ext cx="80368" cy="428626"/>
          </a:xfrm>
          <a:custGeom>
            <a:avLst/>
            <a:gdLst/>
            <a:ahLst/>
            <a:cxnLst/>
            <a:rect l="0" t="0" r="0" b="0"/>
            <a:pathLst>
              <a:path w="80368" h="428626">
                <a:moveTo>
                  <a:pt x="892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8929" y="62508"/>
                </a:lnTo>
                <a:lnTo>
                  <a:pt x="17859" y="116086"/>
                </a:lnTo>
                <a:lnTo>
                  <a:pt x="26789" y="178594"/>
                </a:lnTo>
                <a:lnTo>
                  <a:pt x="44648" y="250032"/>
                </a:lnTo>
                <a:lnTo>
                  <a:pt x="62507" y="321469"/>
                </a:lnTo>
                <a:lnTo>
                  <a:pt x="71437" y="375047"/>
                </a:lnTo>
                <a:lnTo>
                  <a:pt x="80367" y="410766"/>
                </a:lnTo>
                <a:lnTo>
                  <a:pt x="80367" y="428625"/>
                </a:lnTo>
                <a:lnTo>
                  <a:pt x="71437" y="410766"/>
                </a:lnTo>
                <a:lnTo>
                  <a:pt x="62507" y="366118"/>
                </a:lnTo>
                <a:lnTo>
                  <a:pt x="53578" y="303610"/>
                </a:lnTo>
                <a:lnTo>
                  <a:pt x="53578" y="303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53703" y="3732609"/>
            <a:ext cx="116087" cy="410767"/>
          </a:xfrm>
          <a:custGeom>
            <a:avLst/>
            <a:gdLst/>
            <a:ahLst/>
            <a:cxnLst/>
            <a:rect l="0" t="0" r="0" b="0"/>
            <a:pathLst>
              <a:path w="116087" h="41076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17860" y="107156"/>
                </a:lnTo>
                <a:lnTo>
                  <a:pt x="26789" y="160734"/>
                </a:lnTo>
                <a:lnTo>
                  <a:pt x="44649" y="214312"/>
                </a:lnTo>
                <a:lnTo>
                  <a:pt x="62508" y="267891"/>
                </a:lnTo>
                <a:lnTo>
                  <a:pt x="89297" y="312539"/>
                </a:lnTo>
                <a:lnTo>
                  <a:pt x="98227" y="348258"/>
                </a:lnTo>
                <a:lnTo>
                  <a:pt x="107156" y="383977"/>
                </a:lnTo>
                <a:lnTo>
                  <a:pt x="116086" y="401836"/>
                </a:lnTo>
                <a:lnTo>
                  <a:pt x="116086" y="410766"/>
                </a:lnTo>
                <a:lnTo>
                  <a:pt x="116086" y="401836"/>
                </a:lnTo>
                <a:lnTo>
                  <a:pt x="116086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3094" y="4179093"/>
            <a:ext cx="830462" cy="535783"/>
          </a:xfrm>
          <a:custGeom>
            <a:avLst/>
            <a:gdLst/>
            <a:ahLst/>
            <a:cxnLst/>
            <a:rect l="0" t="0" r="0" b="0"/>
            <a:pathLst>
              <a:path w="830462" h="535783">
                <a:moveTo>
                  <a:pt x="678656" y="53578"/>
                </a:moveTo>
                <a:lnTo>
                  <a:pt x="669726" y="53578"/>
                </a:lnTo>
                <a:lnTo>
                  <a:pt x="669726" y="53578"/>
                </a:lnTo>
                <a:lnTo>
                  <a:pt x="651867" y="44649"/>
                </a:lnTo>
                <a:lnTo>
                  <a:pt x="642937" y="44649"/>
                </a:lnTo>
                <a:lnTo>
                  <a:pt x="625078" y="35719"/>
                </a:lnTo>
                <a:lnTo>
                  <a:pt x="607219" y="26789"/>
                </a:lnTo>
                <a:lnTo>
                  <a:pt x="598289" y="26789"/>
                </a:lnTo>
                <a:lnTo>
                  <a:pt x="580429" y="17860"/>
                </a:lnTo>
                <a:lnTo>
                  <a:pt x="562570" y="17860"/>
                </a:lnTo>
                <a:lnTo>
                  <a:pt x="535781" y="8930"/>
                </a:lnTo>
                <a:lnTo>
                  <a:pt x="517922" y="8930"/>
                </a:lnTo>
                <a:lnTo>
                  <a:pt x="491133" y="8930"/>
                </a:lnTo>
                <a:lnTo>
                  <a:pt x="464344" y="8930"/>
                </a:lnTo>
                <a:lnTo>
                  <a:pt x="437554" y="0"/>
                </a:lnTo>
                <a:lnTo>
                  <a:pt x="410765" y="0"/>
                </a:lnTo>
                <a:lnTo>
                  <a:pt x="392906" y="0"/>
                </a:lnTo>
                <a:lnTo>
                  <a:pt x="366117" y="0"/>
                </a:lnTo>
                <a:lnTo>
                  <a:pt x="339328" y="0"/>
                </a:lnTo>
                <a:lnTo>
                  <a:pt x="312539" y="8930"/>
                </a:lnTo>
                <a:lnTo>
                  <a:pt x="285750" y="8930"/>
                </a:lnTo>
                <a:lnTo>
                  <a:pt x="258961" y="17860"/>
                </a:lnTo>
                <a:lnTo>
                  <a:pt x="232172" y="17860"/>
                </a:lnTo>
                <a:lnTo>
                  <a:pt x="205383" y="26789"/>
                </a:lnTo>
                <a:lnTo>
                  <a:pt x="178594" y="35719"/>
                </a:lnTo>
                <a:lnTo>
                  <a:pt x="151804" y="53578"/>
                </a:lnTo>
                <a:lnTo>
                  <a:pt x="125015" y="62508"/>
                </a:lnTo>
                <a:lnTo>
                  <a:pt x="98226" y="80368"/>
                </a:lnTo>
                <a:lnTo>
                  <a:pt x="80367" y="98227"/>
                </a:lnTo>
                <a:lnTo>
                  <a:pt x="53578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8929" y="196453"/>
                </a:lnTo>
                <a:lnTo>
                  <a:pt x="0" y="232172"/>
                </a:lnTo>
                <a:lnTo>
                  <a:pt x="0" y="267891"/>
                </a:lnTo>
                <a:lnTo>
                  <a:pt x="0" y="303610"/>
                </a:lnTo>
                <a:lnTo>
                  <a:pt x="0" y="330399"/>
                </a:lnTo>
                <a:lnTo>
                  <a:pt x="8929" y="366118"/>
                </a:lnTo>
                <a:lnTo>
                  <a:pt x="8929" y="401836"/>
                </a:lnTo>
                <a:lnTo>
                  <a:pt x="26789" y="428625"/>
                </a:lnTo>
                <a:lnTo>
                  <a:pt x="44648" y="446485"/>
                </a:lnTo>
                <a:lnTo>
                  <a:pt x="62508" y="464344"/>
                </a:lnTo>
                <a:lnTo>
                  <a:pt x="89297" y="482203"/>
                </a:lnTo>
                <a:lnTo>
                  <a:pt x="116086" y="500063"/>
                </a:lnTo>
                <a:lnTo>
                  <a:pt x="151804" y="517922"/>
                </a:lnTo>
                <a:lnTo>
                  <a:pt x="187523" y="526852"/>
                </a:lnTo>
                <a:lnTo>
                  <a:pt x="232172" y="526852"/>
                </a:lnTo>
                <a:lnTo>
                  <a:pt x="267890" y="535782"/>
                </a:lnTo>
                <a:lnTo>
                  <a:pt x="312539" y="535782"/>
                </a:lnTo>
                <a:lnTo>
                  <a:pt x="357187" y="535782"/>
                </a:lnTo>
                <a:lnTo>
                  <a:pt x="401836" y="526852"/>
                </a:lnTo>
                <a:lnTo>
                  <a:pt x="446484" y="526852"/>
                </a:lnTo>
                <a:lnTo>
                  <a:pt x="500062" y="517922"/>
                </a:lnTo>
                <a:lnTo>
                  <a:pt x="544711" y="500063"/>
                </a:lnTo>
                <a:lnTo>
                  <a:pt x="589359" y="491133"/>
                </a:lnTo>
                <a:lnTo>
                  <a:pt x="634008" y="473274"/>
                </a:lnTo>
                <a:lnTo>
                  <a:pt x="669726" y="464344"/>
                </a:lnTo>
                <a:lnTo>
                  <a:pt x="705445" y="446485"/>
                </a:lnTo>
                <a:lnTo>
                  <a:pt x="741164" y="428625"/>
                </a:lnTo>
                <a:lnTo>
                  <a:pt x="776883" y="401836"/>
                </a:lnTo>
                <a:lnTo>
                  <a:pt x="794742" y="375047"/>
                </a:lnTo>
                <a:lnTo>
                  <a:pt x="812601" y="348258"/>
                </a:lnTo>
                <a:lnTo>
                  <a:pt x="821531" y="321469"/>
                </a:lnTo>
                <a:lnTo>
                  <a:pt x="830461" y="285750"/>
                </a:lnTo>
                <a:lnTo>
                  <a:pt x="830461" y="258961"/>
                </a:lnTo>
                <a:lnTo>
                  <a:pt x="821531" y="232172"/>
                </a:lnTo>
                <a:lnTo>
                  <a:pt x="821531" y="196453"/>
                </a:lnTo>
                <a:lnTo>
                  <a:pt x="803672" y="169664"/>
                </a:lnTo>
                <a:lnTo>
                  <a:pt x="785812" y="142875"/>
                </a:lnTo>
                <a:lnTo>
                  <a:pt x="759023" y="125016"/>
                </a:lnTo>
                <a:lnTo>
                  <a:pt x="732234" y="107157"/>
                </a:lnTo>
                <a:lnTo>
                  <a:pt x="705445" y="89297"/>
                </a:lnTo>
                <a:lnTo>
                  <a:pt x="669726" y="80368"/>
                </a:lnTo>
                <a:lnTo>
                  <a:pt x="634008" y="71438"/>
                </a:lnTo>
                <a:lnTo>
                  <a:pt x="598289" y="62508"/>
                </a:lnTo>
                <a:lnTo>
                  <a:pt x="571500" y="62508"/>
                </a:lnTo>
                <a:lnTo>
                  <a:pt x="571500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45086" y="1473398"/>
            <a:ext cx="437556" cy="26790"/>
          </a:xfrm>
          <a:custGeom>
            <a:avLst/>
            <a:gdLst/>
            <a:ahLst/>
            <a:cxnLst/>
            <a:rect l="0" t="0" r="0" b="0"/>
            <a:pathLst>
              <a:path w="437556" h="2679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44648" y="26789"/>
                </a:lnTo>
                <a:lnTo>
                  <a:pt x="80367" y="17860"/>
                </a:lnTo>
                <a:lnTo>
                  <a:pt x="125016" y="17860"/>
                </a:lnTo>
                <a:lnTo>
                  <a:pt x="169664" y="8930"/>
                </a:lnTo>
                <a:lnTo>
                  <a:pt x="223242" y="8930"/>
                </a:lnTo>
                <a:lnTo>
                  <a:pt x="276820" y="8930"/>
                </a:lnTo>
                <a:lnTo>
                  <a:pt x="321469" y="8930"/>
                </a:lnTo>
                <a:lnTo>
                  <a:pt x="366117" y="8930"/>
                </a:lnTo>
                <a:lnTo>
                  <a:pt x="392906" y="8930"/>
                </a:lnTo>
                <a:lnTo>
                  <a:pt x="419695" y="8930"/>
                </a:lnTo>
                <a:lnTo>
                  <a:pt x="428625" y="17860"/>
                </a:lnTo>
                <a:lnTo>
                  <a:pt x="437555" y="17860"/>
                </a:lnTo>
                <a:lnTo>
                  <a:pt x="437555" y="8930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02273" y="1401961"/>
            <a:ext cx="169666" cy="214313"/>
          </a:xfrm>
          <a:custGeom>
            <a:avLst/>
            <a:gdLst/>
            <a:ahLst/>
            <a:cxnLst/>
            <a:rect l="0" t="0" r="0" b="0"/>
            <a:pathLst>
              <a:path w="169666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17859"/>
                </a:lnTo>
                <a:lnTo>
                  <a:pt x="44649" y="17859"/>
                </a:lnTo>
                <a:lnTo>
                  <a:pt x="71438" y="26789"/>
                </a:lnTo>
                <a:lnTo>
                  <a:pt x="98227" y="26789"/>
                </a:lnTo>
                <a:lnTo>
                  <a:pt x="116086" y="35718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9665" y="71437"/>
                </a:lnTo>
                <a:lnTo>
                  <a:pt x="169665" y="89297"/>
                </a:lnTo>
                <a:lnTo>
                  <a:pt x="160735" y="107156"/>
                </a:lnTo>
                <a:lnTo>
                  <a:pt x="142875" y="133945"/>
                </a:lnTo>
                <a:lnTo>
                  <a:pt x="116086" y="151804"/>
                </a:lnTo>
                <a:lnTo>
                  <a:pt x="89297" y="178593"/>
                </a:lnTo>
                <a:lnTo>
                  <a:pt x="53579" y="196453"/>
                </a:lnTo>
                <a:lnTo>
                  <a:pt x="35719" y="205383"/>
                </a:lnTo>
                <a:lnTo>
                  <a:pt x="26790" y="214312"/>
                </a:lnTo>
                <a:lnTo>
                  <a:pt x="26790" y="214312"/>
                </a:lnTo>
                <a:lnTo>
                  <a:pt x="44649" y="205383"/>
                </a:lnTo>
                <a:lnTo>
                  <a:pt x="71438" y="196453"/>
                </a:lnTo>
                <a:lnTo>
                  <a:pt x="116086" y="187523"/>
                </a:lnTo>
                <a:lnTo>
                  <a:pt x="116086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95180" y="1509117"/>
            <a:ext cx="160735" cy="98228"/>
          </a:xfrm>
          <a:custGeom>
            <a:avLst/>
            <a:gdLst/>
            <a:ahLst/>
            <a:cxnLst/>
            <a:rect l="0" t="0" r="0" b="0"/>
            <a:pathLst>
              <a:path w="160735" h="9822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71437"/>
                </a:lnTo>
                <a:lnTo>
                  <a:pt x="62508" y="53578"/>
                </a:lnTo>
                <a:lnTo>
                  <a:pt x="71437" y="44648"/>
                </a:lnTo>
                <a:lnTo>
                  <a:pt x="89297" y="26789"/>
                </a:lnTo>
                <a:lnTo>
                  <a:pt x="107156" y="26789"/>
                </a:lnTo>
                <a:lnTo>
                  <a:pt x="125015" y="26789"/>
                </a:lnTo>
                <a:lnTo>
                  <a:pt x="142875" y="44648"/>
                </a:lnTo>
                <a:lnTo>
                  <a:pt x="151804" y="53578"/>
                </a:lnTo>
                <a:lnTo>
                  <a:pt x="151804" y="71437"/>
                </a:lnTo>
                <a:lnTo>
                  <a:pt x="160734" y="89297"/>
                </a:lnTo>
                <a:lnTo>
                  <a:pt x="151804" y="98227"/>
                </a:lnTo>
                <a:lnTo>
                  <a:pt x="151804" y="98227"/>
                </a:lnTo>
                <a:lnTo>
                  <a:pt x="142875" y="98227"/>
                </a:lnTo>
                <a:lnTo>
                  <a:pt x="133945" y="80367"/>
                </a:lnTo>
                <a:lnTo>
                  <a:pt x="125015" y="53578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13039" y="1375172"/>
            <a:ext cx="89298" cy="44649"/>
          </a:xfrm>
          <a:custGeom>
            <a:avLst/>
            <a:gdLst/>
            <a:ahLst/>
            <a:cxnLst/>
            <a:rect l="0" t="0" r="0" b="0"/>
            <a:pathLst>
              <a:path w="89298" h="44649">
                <a:moveTo>
                  <a:pt x="17859" y="44648"/>
                </a:moveTo>
                <a:lnTo>
                  <a:pt x="17859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8"/>
                </a:lnTo>
                <a:lnTo>
                  <a:pt x="17859" y="26789"/>
                </a:lnTo>
                <a:lnTo>
                  <a:pt x="35719" y="17859"/>
                </a:lnTo>
                <a:lnTo>
                  <a:pt x="62508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89859" y="1455539"/>
            <a:ext cx="178595" cy="151806"/>
          </a:xfrm>
          <a:custGeom>
            <a:avLst/>
            <a:gdLst/>
            <a:ahLst/>
            <a:cxnLst/>
            <a:rect l="0" t="0" r="0" b="0"/>
            <a:pathLst>
              <a:path w="178595" h="151806">
                <a:moveTo>
                  <a:pt x="98227" y="8930"/>
                </a:moveTo>
                <a:lnTo>
                  <a:pt x="98227" y="893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8930"/>
                </a:lnTo>
                <a:lnTo>
                  <a:pt x="53579" y="17859"/>
                </a:lnTo>
                <a:lnTo>
                  <a:pt x="71438" y="17859"/>
                </a:lnTo>
                <a:lnTo>
                  <a:pt x="80368" y="26789"/>
                </a:lnTo>
                <a:lnTo>
                  <a:pt x="107157" y="35719"/>
                </a:lnTo>
                <a:lnTo>
                  <a:pt x="133946" y="44648"/>
                </a:lnTo>
                <a:lnTo>
                  <a:pt x="160735" y="53578"/>
                </a:lnTo>
                <a:lnTo>
                  <a:pt x="178594" y="62508"/>
                </a:lnTo>
                <a:lnTo>
                  <a:pt x="178594" y="80367"/>
                </a:lnTo>
                <a:lnTo>
                  <a:pt x="178594" y="98226"/>
                </a:lnTo>
                <a:lnTo>
                  <a:pt x="151805" y="116086"/>
                </a:lnTo>
                <a:lnTo>
                  <a:pt x="125016" y="133945"/>
                </a:lnTo>
                <a:lnTo>
                  <a:pt x="89297" y="142875"/>
                </a:lnTo>
                <a:lnTo>
                  <a:pt x="44649" y="151805"/>
                </a:lnTo>
                <a:lnTo>
                  <a:pt x="17860" y="151805"/>
                </a:lnTo>
                <a:lnTo>
                  <a:pt x="0" y="142875"/>
                </a:lnTo>
                <a:lnTo>
                  <a:pt x="0" y="125015"/>
                </a:lnTo>
                <a:lnTo>
                  <a:pt x="17860" y="107156"/>
                </a:lnTo>
                <a:lnTo>
                  <a:pt x="44649" y="80367"/>
                </a:lnTo>
                <a:lnTo>
                  <a:pt x="80368" y="53578"/>
                </a:lnTo>
                <a:lnTo>
                  <a:pt x="80368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822031" y="1357313"/>
            <a:ext cx="241103" cy="214313"/>
          </a:xfrm>
          <a:custGeom>
            <a:avLst/>
            <a:gdLst/>
            <a:ahLst/>
            <a:cxnLst/>
            <a:rect l="0" t="0" r="0" b="0"/>
            <a:pathLst>
              <a:path w="241103" h="214313">
                <a:moveTo>
                  <a:pt x="1786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44648"/>
                </a:lnTo>
                <a:lnTo>
                  <a:pt x="35719" y="62507"/>
                </a:lnTo>
                <a:lnTo>
                  <a:pt x="44649" y="89296"/>
                </a:lnTo>
                <a:lnTo>
                  <a:pt x="44649" y="125015"/>
                </a:lnTo>
                <a:lnTo>
                  <a:pt x="53578" y="151804"/>
                </a:lnTo>
                <a:lnTo>
                  <a:pt x="53578" y="178593"/>
                </a:lnTo>
                <a:lnTo>
                  <a:pt x="53578" y="196452"/>
                </a:lnTo>
                <a:lnTo>
                  <a:pt x="53578" y="205382"/>
                </a:lnTo>
                <a:lnTo>
                  <a:pt x="53578" y="205382"/>
                </a:lnTo>
                <a:lnTo>
                  <a:pt x="62508" y="196452"/>
                </a:lnTo>
                <a:lnTo>
                  <a:pt x="71438" y="178593"/>
                </a:lnTo>
                <a:lnTo>
                  <a:pt x="89297" y="160734"/>
                </a:lnTo>
                <a:lnTo>
                  <a:pt x="98227" y="142874"/>
                </a:lnTo>
                <a:lnTo>
                  <a:pt x="116086" y="125015"/>
                </a:lnTo>
                <a:lnTo>
                  <a:pt x="142875" y="107156"/>
                </a:lnTo>
                <a:lnTo>
                  <a:pt x="160735" y="107156"/>
                </a:lnTo>
                <a:lnTo>
                  <a:pt x="178594" y="116085"/>
                </a:lnTo>
                <a:lnTo>
                  <a:pt x="187524" y="133945"/>
                </a:lnTo>
                <a:lnTo>
                  <a:pt x="196453" y="151804"/>
                </a:lnTo>
                <a:lnTo>
                  <a:pt x="196453" y="169663"/>
                </a:lnTo>
                <a:lnTo>
                  <a:pt x="205383" y="187523"/>
                </a:lnTo>
                <a:lnTo>
                  <a:pt x="205383" y="205382"/>
                </a:lnTo>
                <a:lnTo>
                  <a:pt x="205383" y="214312"/>
                </a:lnTo>
                <a:lnTo>
                  <a:pt x="214313" y="214312"/>
                </a:lnTo>
                <a:lnTo>
                  <a:pt x="223242" y="205382"/>
                </a:lnTo>
                <a:lnTo>
                  <a:pt x="232172" y="196452"/>
                </a:lnTo>
                <a:lnTo>
                  <a:pt x="241102" y="178593"/>
                </a:lnTo>
                <a:lnTo>
                  <a:pt x="241102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34570" y="1446609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62508"/>
                </a:lnTo>
                <a:lnTo>
                  <a:pt x="62508" y="53578"/>
                </a:lnTo>
                <a:lnTo>
                  <a:pt x="53578" y="35719"/>
                </a:lnTo>
                <a:lnTo>
                  <a:pt x="35719" y="26789"/>
                </a:lnTo>
                <a:lnTo>
                  <a:pt x="2678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35719"/>
                </a:lnTo>
                <a:lnTo>
                  <a:pt x="44649" y="44649"/>
                </a:lnTo>
                <a:lnTo>
                  <a:pt x="71438" y="44649"/>
                </a:lnTo>
                <a:lnTo>
                  <a:pt x="98227" y="44649"/>
                </a:lnTo>
                <a:lnTo>
                  <a:pt x="116086" y="44649"/>
                </a:lnTo>
                <a:lnTo>
                  <a:pt x="116086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59586" y="1437679"/>
            <a:ext cx="125017" cy="107158"/>
          </a:xfrm>
          <a:custGeom>
            <a:avLst/>
            <a:gdLst/>
            <a:ahLst/>
            <a:cxnLst/>
            <a:rect l="0" t="0" r="0" b="0"/>
            <a:pathLst>
              <a:path w="125017" h="107158">
                <a:moveTo>
                  <a:pt x="26789" y="44649"/>
                </a:move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17859" y="71438"/>
                </a:lnTo>
                <a:lnTo>
                  <a:pt x="35719" y="62508"/>
                </a:lnTo>
                <a:lnTo>
                  <a:pt x="44648" y="44649"/>
                </a:lnTo>
                <a:lnTo>
                  <a:pt x="62508" y="35719"/>
                </a:lnTo>
                <a:lnTo>
                  <a:pt x="71437" y="26790"/>
                </a:lnTo>
                <a:lnTo>
                  <a:pt x="89297" y="17860"/>
                </a:lnTo>
                <a:lnTo>
                  <a:pt x="98227" y="1786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11391" y="1321594"/>
            <a:ext cx="62508" cy="241102"/>
          </a:xfrm>
          <a:custGeom>
            <a:avLst/>
            <a:gdLst/>
            <a:ahLst/>
            <a:cxnLst/>
            <a:rect l="0" t="0" r="0" b="0"/>
            <a:pathLst>
              <a:path w="62508" h="241102">
                <a:moveTo>
                  <a:pt x="0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16085"/>
                </a:lnTo>
                <a:lnTo>
                  <a:pt x="8929" y="151804"/>
                </a:lnTo>
                <a:lnTo>
                  <a:pt x="17859" y="178593"/>
                </a:lnTo>
                <a:lnTo>
                  <a:pt x="26789" y="205382"/>
                </a:lnTo>
                <a:lnTo>
                  <a:pt x="35718" y="232171"/>
                </a:lnTo>
                <a:lnTo>
                  <a:pt x="44648" y="241101"/>
                </a:lnTo>
                <a:lnTo>
                  <a:pt x="53578" y="241101"/>
                </a:lnTo>
                <a:lnTo>
                  <a:pt x="53578" y="232171"/>
                </a:lnTo>
                <a:lnTo>
                  <a:pt x="62507" y="223242"/>
                </a:lnTo>
                <a:lnTo>
                  <a:pt x="62507" y="205382"/>
                </a:lnTo>
                <a:lnTo>
                  <a:pt x="53578" y="187523"/>
                </a:lnTo>
                <a:lnTo>
                  <a:pt x="35718" y="160734"/>
                </a:lnTo>
                <a:lnTo>
                  <a:pt x="35718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31023" y="1419820"/>
            <a:ext cx="196455" cy="8931"/>
          </a:xfrm>
          <a:custGeom>
            <a:avLst/>
            <a:gdLst/>
            <a:ahLst/>
            <a:cxnLst/>
            <a:rect l="0" t="0" r="0" b="0"/>
            <a:pathLst>
              <a:path w="196455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33946" y="8930"/>
                </a:lnTo>
                <a:lnTo>
                  <a:pt x="160735" y="0"/>
                </a:lnTo>
                <a:lnTo>
                  <a:pt x="196454" y="0"/>
                </a:lnTo>
                <a:lnTo>
                  <a:pt x="19645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527477" y="1330523"/>
            <a:ext cx="267891" cy="232173"/>
          </a:xfrm>
          <a:custGeom>
            <a:avLst/>
            <a:gdLst/>
            <a:ahLst/>
            <a:cxnLst/>
            <a:rect l="0" t="0" r="0" b="0"/>
            <a:pathLst>
              <a:path w="267891" h="23217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17859" y="71438"/>
                </a:lnTo>
                <a:lnTo>
                  <a:pt x="17859" y="107156"/>
                </a:lnTo>
                <a:lnTo>
                  <a:pt x="17859" y="142875"/>
                </a:lnTo>
                <a:lnTo>
                  <a:pt x="26789" y="178594"/>
                </a:lnTo>
                <a:lnTo>
                  <a:pt x="26789" y="205383"/>
                </a:lnTo>
                <a:lnTo>
                  <a:pt x="26789" y="223242"/>
                </a:lnTo>
                <a:lnTo>
                  <a:pt x="35718" y="232172"/>
                </a:lnTo>
                <a:lnTo>
                  <a:pt x="44648" y="232172"/>
                </a:lnTo>
                <a:lnTo>
                  <a:pt x="53578" y="223242"/>
                </a:lnTo>
                <a:lnTo>
                  <a:pt x="62507" y="205383"/>
                </a:lnTo>
                <a:lnTo>
                  <a:pt x="71437" y="178594"/>
                </a:lnTo>
                <a:lnTo>
                  <a:pt x="89296" y="160735"/>
                </a:lnTo>
                <a:lnTo>
                  <a:pt x="107156" y="142875"/>
                </a:lnTo>
                <a:lnTo>
                  <a:pt x="125015" y="133946"/>
                </a:lnTo>
                <a:lnTo>
                  <a:pt x="151804" y="125016"/>
                </a:lnTo>
                <a:lnTo>
                  <a:pt x="169664" y="133946"/>
                </a:lnTo>
                <a:lnTo>
                  <a:pt x="187523" y="151805"/>
                </a:lnTo>
                <a:lnTo>
                  <a:pt x="196453" y="160735"/>
                </a:lnTo>
                <a:lnTo>
                  <a:pt x="214312" y="178594"/>
                </a:lnTo>
                <a:lnTo>
                  <a:pt x="223242" y="187524"/>
                </a:lnTo>
                <a:lnTo>
                  <a:pt x="232171" y="196453"/>
                </a:lnTo>
                <a:lnTo>
                  <a:pt x="241101" y="205383"/>
                </a:lnTo>
                <a:lnTo>
                  <a:pt x="250031" y="196453"/>
                </a:lnTo>
                <a:lnTo>
                  <a:pt x="258961" y="187524"/>
                </a:lnTo>
                <a:lnTo>
                  <a:pt x="267890" y="169664"/>
                </a:lnTo>
                <a:lnTo>
                  <a:pt x="267890" y="151805"/>
                </a:lnTo>
                <a:lnTo>
                  <a:pt x="26789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32859" y="1393031"/>
            <a:ext cx="464345" cy="151806"/>
          </a:xfrm>
          <a:custGeom>
            <a:avLst/>
            <a:gdLst/>
            <a:ahLst/>
            <a:cxnLst/>
            <a:rect l="0" t="0" r="0" b="0"/>
            <a:pathLst>
              <a:path w="464345" h="151806">
                <a:moveTo>
                  <a:pt x="6250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5357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33945"/>
                </a:lnTo>
                <a:lnTo>
                  <a:pt x="44649" y="142875"/>
                </a:lnTo>
                <a:lnTo>
                  <a:pt x="62508" y="133945"/>
                </a:lnTo>
                <a:lnTo>
                  <a:pt x="80368" y="125016"/>
                </a:lnTo>
                <a:lnTo>
                  <a:pt x="89297" y="116086"/>
                </a:lnTo>
                <a:lnTo>
                  <a:pt x="107157" y="98227"/>
                </a:lnTo>
                <a:lnTo>
                  <a:pt x="116086" y="7143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7" y="26789"/>
                </a:lnTo>
                <a:lnTo>
                  <a:pt x="107157" y="44648"/>
                </a:lnTo>
                <a:lnTo>
                  <a:pt x="98227" y="62508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25016"/>
                </a:lnTo>
                <a:lnTo>
                  <a:pt x="107157" y="14287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33946" y="151805"/>
                </a:lnTo>
                <a:lnTo>
                  <a:pt x="151805" y="142875"/>
                </a:lnTo>
                <a:lnTo>
                  <a:pt x="160735" y="125016"/>
                </a:lnTo>
                <a:lnTo>
                  <a:pt x="178594" y="107156"/>
                </a:lnTo>
                <a:lnTo>
                  <a:pt x="187524" y="80367"/>
                </a:lnTo>
                <a:lnTo>
                  <a:pt x="196454" y="62508"/>
                </a:lnTo>
                <a:lnTo>
                  <a:pt x="205383" y="44648"/>
                </a:lnTo>
                <a:lnTo>
                  <a:pt x="214313" y="35719"/>
                </a:lnTo>
                <a:lnTo>
                  <a:pt x="214313" y="35719"/>
                </a:lnTo>
                <a:lnTo>
                  <a:pt x="214313" y="44648"/>
                </a:lnTo>
                <a:lnTo>
                  <a:pt x="214313" y="62508"/>
                </a:lnTo>
                <a:lnTo>
                  <a:pt x="214313" y="80367"/>
                </a:lnTo>
                <a:lnTo>
                  <a:pt x="214313" y="98227"/>
                </a:lnTo>
                <a:lnTo>
                  <a:pt x="214313" y="107156"/>
                </a:lnTo>
                <a:lnTo>
                  <a:pt x="214313" y="125016"/>
                </a:lnTo>
                <a:lnTo>
                  <a:pt x="214313" y="133945"/>
                </a:lnTo>
                <a:lnTo>
                  <a:pt x="214313" y="133945"/>
                </a:lnTo>
                <a:lnTo>
                  <a:pt x="232172" y="133945"/>
                </a:lnTo>
                <a:lnTo>
                  <a:pt x="241102" y="125016"/>
                </a:lnTo>
                <a:lnTo>
                  <a:pt x="258961" y="107156"/>
                </a:lnTo>
                <a:lnTo>
                  <a:pt x="276821" y="89297"/>
                </a:lnTo>
                <a:lnTo>
                  <a:pt x="294680" y="71438"/>
                </a:lnTo>
                <a:lnTo>
                  <a:pt x="312539" y="53578"/>
                </a:lnTo>
                <a:lnTo>
                  <a:pt x="321469" y="44648"/>
                </a:lnTo>
                <a:lnTo>
                  <a:pt x="330399" y="44648"/>
                </a:lnTo>
                <a:lnTo>
                  <a:pt x="339329" y="53578"/>
                </a:lnTo>
                <a:lnTo>
                  <a:pt x="339329" y="62508"/>
                </a:lnTo>
                <a:lnTo>
                  <a:pt x="348258" y="80367"/>
                </a:lnTo>
                <a:lnTo>
                  <a:pt x="348258" y="98227"/>
                </a:lnTo>
                <a:lnTo>
                  <a:pt x="348258" y="116086"/>
                </a:lnTo>
                <a:lnTo>
                  <a:pt x="357188" y="133945"/>
                </a:lnTo>
                <a:lnTo>
                  <a:pt x="357188" y="133945"/>
                </a:lnTo>
                <a:lnTo>
                  <a:pt x="366118" y="133945"/>
                </a:lnTo>
                <a:lnTo>
                  <a:pt x="383977" y="133945"/>
                </a:lnTo>
                <a:lnTo>
                  <a:pt x="392907" y="125016"/>
                </a:lnTo>
                <a:lnTo>
                  <a:pt x="410766" y="107156"/>
                </a:lnTo>
                <a:lnTo>
                  <a:pt x="428625" y="80367"/>
                </a:lnTo>
                <a:lnTo>
                  <a:pt x="446485" y="44648"/>
                </a:lnTo>
                <a:lnTo>
                  <a:pt x="464344" y="26789"/>
                </a:lnTo>
                <a:lnTo>
                  <a:pt x="464344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125766" y="1223367"/>
            <a:ext cx="205383" cy="312540"/>
          </a:xfrm>
          <a:custGeom>
            <a:avLst/>
            <a:gdLst/>
            <a:ahLst/>
            <a:cxnLst/>
            <a:rect l="0" t="0" r="0" b="0"/>
            <a:pathLst>
              <a:path w="205383" h="312540">
                <a:moveTo>
                  <a:pt x="80367" y="196453"/>
                </a:moveTo>
                <a:lnTo>
                  <a:pt x="71437" y="196453"/>
                </a:lnTo>
                <a:lnTo>
                  <a:pt x="53578" y="205383"/>
                </a:lnTo>
                <a:lnTo>
                  <a:pt x="35718" y="223242"/>
                </a:lnTo>
                <a:lnTo>
                  <a:pt x="26789" y="241102"/>
                </a:lnTo>
                <a:lnTo>
                  <a:pt x="8929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8929" y="312539"/>
                </a:lnTo>
                <a:lnTo>
                  <a:pt x="26789" y="312539"/>
                </a:lnTo>
                <a:lnTo>
                  <a:pt x="53578" y="303609"/>
                </a:lnTo>
                <a:lnTo>
                  <a:pt x="71437" y="294680"/>
                </a:lnTo>
                <a:lnTo>
                  <a:pt x="89297" y="276820"/>
                </a:lnTo>
                <a:lnTo>
                  <a:pt x="107156" y="258961"/>
                </a:lnTo>
                <a:lnTo>
                  <a:pt x="125015" y="241102"/>
                </a:lnTo>
                <a:lnTo>
                  <a:pt x="133945" y="214312"/>
                </a:lnTo>
                <a:lnTo>
                  <a:pt x="142875" y="178594"/>
                </a:lnTo>
                <a:lnTo>
                  <a:pt x="151804" y="151805"/>
                </a:lnTo>
                <a:lnTo>
                  <a:pt x="151804" y="116086"/>
                </a:lnTo>
                <a:lnTo>
                  <a:pt x="160734" y="71438"/>
                </a:lnTo>
                <a:lnTo>
                  <a:pt x="160734" y="44649"/>
                </a:lnTo>
                <a:lnTo>
                  <a:pt x="160734" y="1786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33945" y="35719"/>
                </a:lnTo>
                <a:lnTo>
                  <a:pt x="125015" y="80367"/>
                </a:lnTo>
                <a:lnTo>
                  <a:pt x="116086" y="116086"/>
                </a:lnTo>
                <a:lnTo>
                  <a:pt x="125015" y="169664"/>
                </a:lnTo>
                <a:lnTo>
                  <a:pt x="133945" y="205383"/>
                </a:lnTo>
                <a:lnTo>
                  <a:pt x="151804" y="241102"/>
                </a:lnTo>
                <a:lnTo>
                  <a:pt x="169664" y="267891"/>
                </a:lnTo>
                <a:lnTo>
                  <a:pt x="187523" y="285750"/>
                </a:lnTo>
                <a:lnTo>
                  <a:pt x="205382" y="294680"/>
                </a:lnTo>
                <a:lnTo>
                  <a:pt x="205382" y="303609"/>
                </a:lnTo>
                <a:lnTo>
                  <a:pt x="196453" y="294680"/>
                </a:lnTo>
                <a:lnTo>
                  <a:pt x="178593" y="285750"/>
                </a:lnTo>
                <a:lnTo>
                  <a:pt x="178593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23617" y="1455539"/>
            <a:ext cx="178595" cy="446485"/>
          </a:xfrm>
          <a:custGeom>
            <a:avLst/>
            <a:gdLst/>
            <a:ahLst/>
            <a:cxnLst/>
            <a:rect l="0" t="0" r="0" b="0"/>
            <a:pathLst>
              <a:path w="178595" h="446485">
                <a:moveTo>
                  <a:pt x="26789" y="89297"/>
                </a:moveTo>
                <a:lnTo>
                  <a:pt x="17860" y="98226"/>
                </a:lnTo>
                <a:lnTo>
                  <a:pt x="17860" y="107156"/>
                </a:lnTo>
                <a:lnTo>
                  <a:pt x="17860" y="133945"/>
                </a:lnTo>
                <a:lnTo>
                  <a:pt x="8930" y="160734"/>
                </a:lnTo>
                <a:lnTo>
                  <a:pt x="17860" y="205383"/>
                </a:lnTo>
                <a:lnTo>
                  <a:pt x="17860" y="258961"/>
                </a:lnTo>
                <a:lnTo>
                  <a:pt x="26789" y="312539"/>
                </a:lnTo>
                <a:lnTo>
                  <a:pt x="35719" y="357187"/>
                </a:lnTo>
                <a:lnTo>
                  <a:pt x="44649" y="401836"/>
                </a:lnTo>
                <a:lnTo>
                  <a:pt x="53578" y="428625"/>
                </a:lnTo>
                <a:lnTo>
                  <a:pt x="62508" y="446484"/>
                </a:lnTo>
                <a:lnTo>
                  <a:pt x="62508" y="446484"/>
                </a:lnTo>
                <a:lnTo>
                  <a:pt x="62508" y="428625"/>
                </a:lnTo>
                <a:lnTo>
                  <a:pt x="53578" y="401836"/>
                </a:lnTo>
                <a:lnTo>
                  <a:pt x="44649" y="366117"/>
                </a:lnTo>
                <a:lnTo>
                  <a:pt x="35719" y="321469"/>
                </a:lnTo>
                <a:lnTo>
                  <a:pt x="17860" y="267890"/>
                </a:lnTo>
                <a:lnTo>
                  <a:pt x="8930" y="205383"/>
                </a:lnTo>
                <a:lnTo>
                  <a:pt x="0" y="151805"/>
                </a:lnTo>
                <a:lnTo>
                  <a:pt x="0" y="98226"/>
                </a:lnTo>
                <a:lnTo>
                  <a:pt x="8930" y="53578"/>
                </a:lnTo>
                <a:lnTo>
                  <a:pt x="26789" y="26789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33946" y="17859"/>
                </a:lnTo>
                <a:lnTo>
                  <a:pt x="142875" y="35719"/>
                </a:lnTo>
                <a:lnTo>
                  <a:pt x="133946" y="71437"/>
                </a:lnTo>
                <a:lnTo>
                  <a:pt x="125016" y="98226"/>
                </a:lnTo>
                <a:lnTo>
                  <a:pt x="98227" y="133945"/>
                </a:lnTo>
                <a:lnTo>
                  <a:pt x="89297" y="160734"/>
                </a:lnTo>
                <a:lnTo>
                  <a:pt x="80367" y="169664"/>
                </a:lnTo>
                <a:lnTo>
                  <a:pt x="89297" y="151805"/>
                </a:lnTo>
                <a:lnTo>
                  <a:pt x="125016" y="125015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125516" y="150018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07656" y="1437679"/>
            <a:ext cx="142876" cy="375048"/>
          </a:xfrm>
          <a:custGeom>
            <a:avLst/>
            <a:gdLst/>
            <a:ahLst/>
            <a:cxnLst/>
            <a:rect l="0" t="0" r="0" b="0"/>
            <a:pathLst>
              <a:path w="142876" h="375048">
                <a:moveTo>
                  <a:pt x="17860" y="62508"/>
                </a:moveTo>
                <a:lnTo>
                  <a:pt x="26789" y="53579"/>
                </a:lnTo>
                <a:lnTo>
                  <a:pt x="26789" y="44649"/>
                </a:lnTo>
                <a:lnTo>
                  <a:pt x="26789" y="26790"/>
                </a:lnTo>
                <a:lnTo>
                  <a:pt x="26789" y="1786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62508"/>
                </a:lnTo>
                <a:lnTo>
                  <a:pt x="44649" y="71438"/>
                </a:lnTo>
                <a:lnTo>
                  <a:pt x="53578" y="80368"/>
                </a:lnTo>
                <a:lnTo>
                  <a:pt x="62508" y="107157"/>
                </a:lnTo>
                <a:lnTo>
                  <a:pt x="71438" y="133946"/>
                </a:lnTo>
                <a:lnTo>
                  <a:pt x="71438" y="178594"/>
                </a:lnTo>
                <a:lnTo>
                  <a:pt x="71438" y="223243"/>
                </a:lnTo>
                <a:lnTo>
                  <a:pt x="71438" y="258961"/>
                </a:lnTo>
                <a:lnTo>
                  <a:pt x="71438" y="294680"/>
                </a:lnTo>
                <a:lnTo>
                  <a:pt x="71438" y="330399"/>
                </a:lnTo>
                <a:lnTo>
                  <a:pt x="71438" y="348258"/>
                </a:lnTo>
                <a:lnTo>
                  <a:pt x="80367" y="366118"/>
                </a:lnTo>
                <a:lnTo>
                  <a:pt x="89297" y="375047"/>
                </a:lnTo>
                <a:lnTo>
                  <a:pt x="107157" y="375047"/>
                </a:lnTo>
                <a:lnTo>
                  <a:pt x="125016" y="366118"/>
                </a:lnTo>
                <a:lnTo>
                  <a:pt x="133946" y="357188"/>
                </a:lnTo>
                <a:lnTo>
                  <a:pt x="142875" y="339329"/>
                </a:lnTo>
                <a:lnTo>
                  <a:pt x="142875" y="321469"/>
                </a:lnTo>
                <a:lnTo>
                  <a:pt x="125016" y="294680"/>
                </a:lnTo>
                <a:lnTo>
                  <a:pt x="107157" y="276821"/>
                </a:lnTo>
                <a:lnTo>
                  <a:pt x="80367" y="258961"/>
                </a:lnTo>
                <a:lnTo>
                  <a:pt x="53578" y="250032"/>
                </a:lnTo>
                <a:lnTo>
                  <a:pt x="26789" y="258961"/>
                </a:lnTo>
                <a:lnTo>
                  <a:pt x="17860" y="258961"/>
                </a:lnTo>
                <a:lnTo>
                  <a:pt x="26789" y="258961"/>
                </a:lnTo>
                <a:lnTo>
                  <a:pt x="44649" y="250032"/>
                </a:lnTo>
                <a:lnTo>
                  <a:pt x="89297" y="223243"/>
                </a:lnTo>
                <a:lnTo>
                  <a:pt x="142875" y="196454"/>
                </a:lnTo>
                <a:lnTo>
                  <a:pt x="142875" y="1964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554391" y="1214437"/>
            <a:ext cx="634008" cy="303611"/>
          </a:xfrm>
          <a:custGeom>
            <a:avLst/>
            <a:gdLst/>
            <a:ahLst/>
            <a:cxnLst/>
            <a:rect l="0" t="0" r="0" b="0"/>
            <a:pathLst>
              <a:path w="634008" h="303611">
                <a:moveTo>
                  <a:pt x="196453" y="0"/>
                </a:moveTo>
                <a:lnTo>
                  <a:pt x="187523" y="0"/>
                </a:lnTo>
                <a:lnTo>
                  <a:pt x="187523" y="0"/>
                </a:lnTo>
                <a:lnTo>
                  <a:pt x="178593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33945" y="17860"/>
                </a:lnTo>
                <a:lnTo>
                  <a:pt x="125015" y="35719"/>
                </a:lnTo>
                <a:lnTo>
                  <a:pt x="116086" y="53579"/>
                </a:lnTo>
                <a:lnTo>
                  <a:pt x="116086" y="80368"/>
                </a:lnTo>
                <a:lnTo>
                  <a:pt x="125015" y="116086"/>
                </a:lnTo>
                <a:lnTo>
                  <a:pt x="133945" y="142876"/>
                </a:lnTo>
                <a:lnTo>
                  <a:pt x="142875" y="178594"/>
                </a:lnTo>
                <a:lnTo>
                  <a:pt x="151804" y="205383"/>
                </a:lnTo>
                <a:lnTo>
                  <a:pt x="160734" y="232172"/>
                </a:lnTo>
                <a:lnTo>
                  <a:pt x="160734" y="258961"/>
                </a:lnTo>
                <a:lnTo>
                  <a:pt x="151804" y="276821"/>
                </a:lnTo>
                <a:lnTo>
                  <a:pt x="142875" y="294680"/>
                </a:lnTo>
                <a:lnTo>
                  <a:pt x="125015" y="303610"/>
                </a:lnTo>
                <a:lnTo>
                  <a:pt x="98226" y="303610"/>
                </a:lnTo>
                <a:lnTo>
                  <a:pt x="71437" y="294680"/>
                </a:lnTo>
                <a:lnTo>
                  <a:pt x="44648" y="285750"/>
                </a:lnTo>
                <a:lnTo>
                  <a:pt x="26789" y="267891"/>
                </a:lnTo>
                <a:lnTo>
                  <a:pt x="8929" y="258961"/>
                </a:lnTo>
                <a:lnTo>
                  <a:pt x="0" y="241102"/>
                </a:lnTo>
                <a:lnTo>
                  <a:pt x="8929" y="232172"/>
                </a:lnTo>
                <a:lnTo>
                  <a:pt x="26789" y="223242"/>
                </a:lnTo>
                <a:lnTo>
                  <a:pt x="44648" y="214313"/>
                </a:lnTo>
                <a:lnTo>
                  <a:pt x="80367" y="205383"/>
                </a:lnTo>
                <a:lnTo>
                  <a:pt x="125015" y="205383"/>
                </a:lnTo>
                <a:lnTo>
                  <a:pt x="160734" y="196453"/>
                </a:lnTo>
                <a:lnTo>
                  <a:pt x="196453" y="196453"/>
                </a:lnTo>
                <a:lnTo>
                  <a:pt x="223242" y="196453"/>
                </a:lnTo>
                <a:lnTo>
                  <a:pt x="241101" y="196453"/>
                </a:lnTo>
                <a:lnTo>
                  <a:pt x="250031" y="205383"/>
                </a:lnTo>
                <a:lnTo>
                  <a:pt x="258961" y="205383"/>
                </a:lnTo>
                <a:lnTo>
                  <a:pt x="258961" y="205383"/>
                </a:lnTo>
                <a:lnTo>
                  <a:pt x="250031" y="214313"/>
                </a:lnTo>
                <a:lnTo>
                  <a:pt x="241101" y="214313"/>
                </a:lnTo>
                <a:lnTo>
                  <a:pt x="241101" y="223242"/>
                </a:lnTo>
                <a:lnTo>
                  <a:pt x="241101" y="232172"/>
                </a:lnTo>
                <a:lnTo>
                  <a:pt x="258961" y="241102"/>
                </a:lnTo>
                <a:lnTo>
                  <a:pt x="276820" y="250032"/>
                </a:lnTo>
                <a:lnTo>
                  <a:pt x="294679" y="250032"/>
                </a:lnTo>
                <a:lnTo>
                  <a:pt x="321468" y="241102"/>
                </a:lnTo>
                <a:lnTo>
                  <a:pt x="339328" y="232172"/>
                </a:lnTo>
                <a:lnTo>
                  <a:pt x="357187" y="223242"/>
                </a:lnTo>
                <a:lnTo>
                  <a:pt x="366117" y="214313"/>
                </a:lnTo>
                <a:lnTo>
                  <a:pt x="366117" y="205383"/>
                </a:lnTo>
                <a:lnTo>
                  <a:pt x="357187" y="187524"/>
                </a:lnTo>
                <a:lnTo>
                  <a:pt x="339328" y="178594"/>
                </a:lnTo>
                <a:lnTo>
                  <a:pt x="321468" y="169665"/>
                </a:lnTo>
                <a:lnTo>
                  <a:pt x="294679" y="160735"/>
                </a:lnTo>
                <a:lnTo>
                  <a:pt x="267890" y="160735"/>
                </a:lnTo>
                <a:lnTo>
                  <a:pt x="250031" y="169665"/>
                </a:lnTo>
                <a:lnTo>
                  <a:pt x="241101" y="169665"/>
                </a:lnTo>
                <a:lnTo>
                  <a:pt x="241101" y="178594"/>
                </a:lnTo>
                <a:lnTo>
                  <a:pt x="250031" y="178594"/>
                </a:lnTo>
                <a:lnTo>
                  <a:pt x="267890" y="178594"/>
                </a:lnTo>
                <a:lnTo>
                  <a:pt x="285750" y="178594"/>
                </a:lnTo>
                <a:lnTo>
                  <a:pt x="312539" y="178594"/>
                </a:lnTo>
                <a:lnTo>
                  <a:pt x="339328" y="178594"/>
                </a:lnTo>
                <a:lnTo>
                  <a:pt x="357187" y="169665"/>
                </a:lnTo>
                <a:lnTo>
                  <a:pt x="383976" y="160735"/>
                </a:lnTo>
                <a:lnTo>
                  <a:pt x="410765" y="160735"/>
                </a:lnTo>
                <a:lnTo>
                  <a:pt x="428625" y="160735"/>
                </a:lnTo>
                <a:lnTo>
                  <a:pt x="446484" y="160735"/>
                </a:lnTo>
                <a:lnTo>
                  <a:pt x="464343" y="169665"/>
                </a:lnTo>
                <a:lnTo>
                  <a:pt x="482203" y="187524"/>
                </a:lnTo>
                <a:lnTo>
                  <a:pt x="491132" y="196453"/>
                </a:lnTo>
                <a:lnTo>
                  <a:pt x="500062" y="214313"/>
                </a:lnTo>
                <a:lnTo>
                  <a:pt x="500062" y="223242"/>
                </a:lnTo>
                <a:lnTo>
                  <a:pt x="500062" y="232172"/>
                </a:lnTo>
                <a:lnTo>
                  <a:pt x="500062" y="232172"/>
                </a:lnTo>
                <a:lnTo>
                  <a:pt x="500062" y="232172"/>
                </a:lnTo>
                <a:lnTo>
                  <a:pt x="500062" y="214313"/>
                </a:lnTo>
                <a:lnTo>
                  <a:pt x="508992" y="196453"/>
                </a:lnTo>
                <a:lnTo>
                  <a:pt x="517922" y="178594"/>
                </a:lnTo>
                <a:lnTo>
                  <a:pt x="544711" y="160735"/>
                </a:lnTo>
                <a:lnTo>
                  <a:pt x="562570" y="142876"/>
                </a:lnTo>
                <a:lnTo>
                  <a:pt x="589359" y="133946"/>
                </a:lnTo>
                <a:lnTo>
                  <a:pt x="607218" y="133946"/>
                </a:lnTo>
                <a:lnTo>
                  <a:pt x="625078" y="125016"/>
                </a:lnTo>
                <a:lnTo>
                  <a:pt x="634007" y="125016"/>
                </a:lnTo>
                <a:lnTo>
                  <a:pt x="634007" y="125016"/>
                </a:lnTo>
                <a:lnTo>
                  <a:pt x="634007" y="125016"/>
                </a:lnTo>
                <a:lnTo>
                  <a:pt x="634007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63195" y="1884164"/>
            <a:ext cx="267892" cy="151806"/>
          </a:xfrm>
          <a:custGeom>
            <a:avLst/>
            <a:gdLst/>
            <a:ahLst/>
            <a:cxnLst/>
            <a:rect l="0" t="0" r="0" b="0"/>
            <a:pathLst>
              <a:path w="267892" h="151806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53578" y="35719"/>
                </a:lnTo>
                <a:lnTo>
                  <a:pt x="80368" y="35719"/>
                </a:lnTo>
                <a:lnTo>
                  <a:pt x="107157" y="17859"/>
                </a:lnTo>
                <a:lnTo>
                  <a:pt x="133946" y="17859"/>
                </a:lnTo>
                <a:lnTo>
                  <a:pt x="169664" y="8930"/>
                </a:lnTo>
                <a:lnTo>
                  <a:pt x="196453" y="0"/>
                </a:lnTo>
                <a:lnTo>
                  <a:pt x="223243" y="0"/>
                </a:lnTo>
                <a:lnTo>
                  <a:pt x="241102" y="0"/>
                </a:lnTo>
                <a:lnTo>
                  <a:pt x="250032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58961" y="17859"/>
                </a:lnTo>
                <a:lnTo>
                  <a:pt x="250032" y="17859"/>
                </a:lnTo>
                <a:lnTo>
                  <a:pt x="250032" y="26789"/>
                </a:lnTo>
                <a:lnTo>
                  <a:pt x="250032" y="26789"/>
                </a:lnTo>
                <a:lnTo>
                  <a:pt x="241102" y="26789"/>
                </a:lnTo>
                <a:lnTo>
                  <a:pt x="250032" y="17859"/>
                </a:lnTo>
                <a:lnTo>
                  <a:pt x="250032" y="17859"/>
                </a:lnTo>
                <a:lnTo>
                  <a:pt x="250032" y="17859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41102" y="8930"/>
                </a:lnTo>
                <a:lnTo>
                  <a:pt x="241102" y="8930"/>
                </a:lnTo>
                <a:lnTo>
                  <a:pt x="24110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17859"/>
                </a:lnTo>
                <a:lnTo>
                  <a:pt x="250032" y="26789"/>
                </a:lnTo>
                <a:lnTo>
                  <a:pt x="250032" y="35719"/>
                </a:lnTo>
                <a:lnTo>
                  <a:pt x="250032" y="62508"/>
                </a:lnTo>
                <a:lnTo>
                  <a:pt x="250032" y="80367"/>
                </a:lnTo>
                <a:lnTo>
                  <a:pt x="258961" y="98226"/>
                </a:lnTo>
                <a:lnTo>
                  <a:pt x="258961" y="125015"/>
                </a:lnTo>
                <a:lnTo>
                  <a:pt x="258961" y="133945"/>
                </a:lnTo>
                <a:lnTo>
                  <a:pt x="267891" y="142875"/>
                </a:lnTo>
                <a:lnTo>
                  <a:pt x="267891" y="151805"/>
                </a:lnTo>
                <a:lnTo>
                  <a:pt x="258961" y="151805"/>
                </a:lnTo>
                <a:lnTo>
                  <a:pt x="258961" y="151805"/>
                </a:lnTo>
                <a:lnTo>
                  <a:pt x="258961" y="142875"/>
                </a:lnTo>
                <a:lnTo>
                  <a:pt x="250032" y="133945"/>
                </a:lnTo>
                <a:lnTo>
                  <a:pt x="241102" y="125015"/>
                </a:lnTo>
                <a:lnTo>
                  <a:pt x="232172" y="107156"/>
                </a:lnTo>
                <a:lnTo>
                  <a:pt x="223243" y="89297"/>
                </a:lnTo>
                <a:lnTo>
                  <a:pt x="223243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29313" y="1812726"/>
            <a:ext cx="35719" cy="169665"/>
          </a:xfrm>
          <a:custGeom>
            <a:avLst/>
            <a:gdLst/>
            <a:ahLst/>
            <a:cxnLst/>
            <a:rect l="0" t="0" r="0" b="0"/>
            <a:pathLst>
              <a:path w="35719" h="16966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80368"/>
                </a:lnTo>
                <a:lnTo>
                  <a:pt x="17859" y="98227"/>
                </a:lnTo>
                <a:lnTo>
                  <a:pt x="26789" y="116086"/>
                </a:lnTo>
                <a:lnTo>
                  <a:pt x="26789" y="133946"/>
                </a:lnTo>
                <a:lnTo>
                  <a:pt x="35718" y="142875"/>
                </a:lnTo>
                <a:lnTo>
                  <a:pt x="35718" y="160735"/>
                </a:lnTo>
                <a:lnTo>
                  <a:pt x="35718" y="169664"/>
                </a:lnTo>
                <a:lnTo>
                  <a:pt x="35718" y="169664"/>
                </a:lnTo>
                <a:lnTo>
                  <a:pt x="35718" y="169664"/>
                </a:lnTo>
                <a:lnTo>
                  <a:pt x="35718" y="151805"/>
                </a:lnTo>
                <a:lnTo>
                  <a:pt x="26789" y="133946"/>
                </a:lnTo>
                <a:lnTo>
                  <a:pt x="17859" y="10715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831086" y="1732359"/>
            <a:ext cx="250032" cy="160736"/>
          </a:xfrm>
          <a:custGeom>
            <a:avLst/>
            <a:gdLst/>
            <a:ahLst/>
            <a:cxnLst/>
            <a:rect l="0" t="0" r="0" b="0"/>
            <a:pathLst>
              <a:path w="250032" h="160736">
                <a:moveTo>
                  <a:pt x="0" y="62508"/>
                </a:moveTo>
                <a:lnTo>
                  <a:pt x="0" y="6250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9"/>
                </a:lnTo>
                <a:lnTo>
                  <a:pt x="53578" y="35719"/>
                </a:lnTo>
                <a:lnTo>
                  <a:pt x="80367" y="17860"/>
                </a:lnTo>
                <a:lnTo>
                  <a:pt x="125016" y="8930"/>
                </a:lnTo>
                <a:lnTo>
                  <a:pt x="160734" y="0"/>
                </a:lnTo>
                <a:lnTo>
                  <a:pt x="205383" y="0"/>
                </a:lnTo>
                <a:lnTo>
                  <a:pt x="232172" y="8930"/>
                </a:lnTo>
                <a:lnTo>
                  <a:pt x="250031" y="26789"/>
                </a:lnTo>
                <a:lnTo>
                  <a:pt x="250031" y="44649"/>
                </a:lnTo>
                <a:lnTo>
                  <a:pt x="232172" y="71438"/>
                </a:lnTo>
                <a:lnTo>
                  <a:pt x="205383" y="107156"/>
                </a:lnTo>
                <a:lnTo>
                  <a:pt x="178594" y="125016"/>
                </a:lnTo>
                <a:lnTo>
                  <a:pt x="142875" y="142875"/>
                </a:lnTo>
                <a:lnTo>
                  <a:pt x="116086" y="151805"/>
                </a:lnTo>
                <a:lnTo>
                  <a:pt x="107156" y="160735"/>
                </a:lnTo>
                <a:lnTo>
                  <a:pt x="107156" y="151805"/>
                </a:lnTo>
                <a:lnTo>
                  <a:pt x="116086" y="133945"/>
                </a:lnTo>
                <a:lnTo>
                  <a:pt x="142875" y="116086"/>
                </a:lnTo>
                <a:lnTo>
                  <a:pt x="169664" y="98227"/>
                </a:lnTo>
                <a:lnTo>
                  <a:pt x="214312" y="71438"/>
                </a:lnTo>
                <a:lnTo>
                  <a:pt x="214312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223992" y="1723429"/>
            <a:ext cx="258962" cy="241103"/>
          </a:xfrm>
          <a:custGeom>
            <a:avLst/>
            <a:gdLst/>
            <a:ahLst/>
            <a:cxnLst/>
            <a:rect l="0" t="0" r="0" b="0"/>
            <a:pathLst>
              <a:path w="258962" h="241103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26789" y="71438"/>
                </a:lnTo>
                <a:lnTo>
                  <a:pt x="35719" y="98227"/>
                </a:lnTo>
                <a:lnTo>
                  <a:pt x="53578" y="125016"/>
                </a:lnTo>
                <a:lnTo>
                  <a:pt x="71438" y="151805"/>
                </a:lnTo>
                <a:lnTo>
                  <a:pt x="98227" y="187524"/>
                </a:lnTo>
                <a:lnTo>
                  <a:pt x="116086" y="205383"/>
                </a:lnTo>
                <a:lnTo>
                  <a:pt x="133946" y="232172"/>
                </a:lnTo>
                <a:lnTo>
                  <a:pt x="142875" y="241102"/>
                </a:lnTo>
                <a:lnTo>
                  <a:pt x="160735" y="241102"/>
                </a:lnTo>
                <a:lnTo>
                  <a:pt x="160735" y="232172"/>
                </a:lnTo>
                <a:lnTo>
                  <a:pt x="169664" y="205383"/>
                </a:lnTo>
                <a:lnTo>
                  <a:pt x="178594" y="178594"/>
                </a:lnTo>
                <a:lnTo>
                  <a:pt x="187524" y="142875"/>
                </a:lnTo>
                <a:lnTo>
                  <a:pt x="196453" y="107157"/>
                </a:lnTo>
                <a:lnTo>
                  <a:pt x="205383" y="71438"/>
                </a:lnTo>
                <a:lnTo>
                  <a:pt x="223242" y="35719"/>
                </a:lnTo>
                <a:lnTo>
                  <a:pt x="223242" y="1786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23242" y="17860"/>
                </a:lnTo>
                <a:lnTo>
                  <a:pt x="232172" y="26790"/>
                </a:lnTo>
                <a:lnTo>
                  <a:pt x="241102" y="35719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652617" y="1660922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44649" y="26789"/>
                </a:moveTo>
                <a:lnTo>
                  <a:pt x="44649" y="26789"/>
                </a:lnTo>
                <a:lnTo>
                  <a:pt x="44649" y="1785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60" y="62507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4"/>
                </a:lnTo>
                <a:lnTo>
                  <a:pt x="0" y="178593"/>
                </a:lnTo>
                <a:lnTo>
                  <a:pt x="17860" y="205382"/>
                </a:lnTo>
                <a:lnTo>
                  <a:pt x="35719" y="223242"/>
                </a:lnTo>
                <a:lnTo>
                  <a:pt x="62508" y="232172"/>
                </a:lnTo>
                <a:lnTo>
                  <a:pt x="89297" y="232172"/>
                </a:lnTo>
                <a:lnTo>
                  <a:pt x="116086" y="232172"/>
                </a:lnTo>
                <a:lnTo>
                  <a:pt x="151805" y="214312"/>
                </a:lnTo>
                <a:lnTo>
                  <a:pt x="187524" y="196453"/>
                </a:lnTo>
                <a:lnTo>
                  <a:pt x="214313" y="169664"/>
                </a:lnTo>
                <a:lnTo>
                  <a:pt x="223242" y="142875"/>
                </a:lnTo>
                <a:lnTo>
                  <a:pt x="232172" y="116086"/>
                </a:lnTo>
                <a:lnTo>
                  <a:pt x="214313" y="80367"/>
                </a:lnTo>
                <a:lnTo>
                  <a:pt x="196453" y="53578"/>
                </a:lnTo>
                <a:lnTo>
                  <a:pt x="169664" y="26789"/>
                </a:lnTo>
                <a:lnTo>
                  <a:pt x="133946" y="8929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7" y="892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715125" y="1821656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26789"/>
                </a:lnTo>
                <a:lnTo>
                  <a:pt x="62508" y="35719"/>
                </a:lnTo>
                <a:lnTo>
                  <a:pt x="89297" y="53578"/>
                </a:lnTo>
                <a:lnTo>
                  <a:pt x="107156" y="71438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60734" y="12501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78594" y="133945"/>
                </a:lnTo>
                <a:lnTo>
                  <a:pt x="178594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" name="Freeform 5119"/>
          <p:cNvSpPr/>
          <p:nvPr/>
        </p:nvSpPr>
        <p:spPr>
          <a:xfrm>
            <a:off x="1964531" y="3848695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26789" y="26789"/>
                </a:move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17860" y="169664"/>
                </a:lnTo>
                <a:lnTo>
                  <a:pt x="8930" y="16073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Freeform 5120"/>
          <p:cNvSpPr/>
          <p:nvPr/>
        </p:nvSpPr>
        <p:spPr>
          <a:xfrm>
            <a:off x="1875234" y="3982640"/>
            <a:ext cx="250033" cy="62509"/>
          </a:xfrm>
          <a:custGeom>
            <a:avLst/>
            <a:gdLst/>
            <a:ahLst/>
            <a:cxnLst/>
            <a:rect l="0" t="0" r="0" b="0"/>
            <a:pathLst>
              <a:path w="250033" h="62509">
                <a:moveTo>
                  <a:pt x="0" y="62508"/>
                </a:moveTo>
                <a:lnTo>
                  <a:pt x="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9" y="35719"/>
                </a:lnTo>
                <a:lnTo>
                  <a:pt x="89297" y="26789"/>
                </a:lnTo>
                <a:lnTo>
                  <a:pt x="125016" y="17860"/>
                </a:lnTo>
                <a:lnTo>
                  <a:pt x="169664" y="8930"/>
                </a:lnTo>
                <a:lnTo>
                  <a:pt x="196454" y="8930"/>
                </a:lnTo>
                <a:lnTo>
                  <a:pt x="223243" y="0"/>
                </a:lnTo>
                <a:lnTo>
                  <a:pt x="241102" y="8930"/>
                </a:lnTo>
                <a:lnTo>
                  <a:pt x="250032" y="8930"/>
                </a:lnTo>
                <a:lnTo>
                  <a:pt x="241102" y="8930"/>
                </a:lnTo>
                <a:lnTo>
                  <a:pt x="223243" y="8930"/>
                </a:lnTo>
                <a:lnTo>
                  <a:pt x="223243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Freeform 5122"/>
          <p:cNvSpPr/>
          <p:nvPr/>
        </p:nvSpPr>
        <p:spPr>
          <a:xfrm>
            <a:off x="1875234" y="3804046"/>
            <a:ext cx="241103" cy="98228"/>
          </a:xfrm>
          <a:custGeom>
            <a:avLst/>
            <a:gdLst/>
            <a:ahLst/>
            <a:cxnLst/>
            <a:rect l="0" t="0" r="0" b="0"/>
            <a:pathLst>
              <a:path w="241103" h="98228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26789" y="80368"/>
                </a:lnTo>
                <a:lnTo>
                  <a:pt x="44649" y="62508"/>
                </a:lnTo>
                <a:lnTo>
                  <a:pt x="71438" y="44649"/>
                </a:lnTo>
                <a:lnTo>
                  <a:pt x="107157" y="26790"/>
                </a:lnTo>
                <a:lnTo>
                  <a:pt x="151805" y="17860"/>
                </a:lnTo>
                <a:lnTo>
                  <a:pt x="187524" y="8930"/>
                </a:lnTo>
                <a:lnTo>
                  <a:pt x="214313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Freeform 5123"/>
          <p:cNvSpPr/>
          <p:nvPr/>
        </p:nvSpPr>
        <p:spPr>
          <a:xfrm>
            <a:off x="2098477" y="3741539"/>
            <a:ext cx="223243" cy="276821"/>
          </a:xfrm>
          <a:custGeom>
            <a:avLst/>
            <a:gdLst/>
            <a:ahLst/>
            <a:cxnLst/>
            <a:rect l="0" t="0" r="0" b="0"/>
            <a:pathLst>
              <a:path w="223243" h="276821">
                <a:moveTo>
                  <a:pt x="62507" y="71437"/>
                </a:moveTo>
                <a:lnTo>
                  <a:pt x="53578" y="71437"/>
                </a:lnTo>
                <a:lnTo>
                  <a:pt x="53578" y="71437"/>
                </a:lnTo>
                <a:lnTo>
                  <a:pt x="53578" y="89297"/>
                </a:lnTo>
                <a:lnTo>
                  <a:pt x="44648" y="98226"/>
                </a:lnTo>
                <a:lnTo>
                  <a:pt x="44648" y="125015"/>
                </a:lnTo>
                <a:lnTo>
                  <a:pt x="44648" y="151804"/>
                </a:lnTo>
                <a:lnTo>
                  <a:pt x="44648" y="178593"/>
                </a:lnTo>
                <a:lnTo>
                  <a:pt x="53578" y="214312"/>
                </a:lnTo>
                <a:lnTo>
                  <a:pt x="62507" y="241101"/>
                </a:lnTo>
                <a:lnTo>
                  <a:pt x="71437" y="258961"/>
                </a:lnTo>
                <a:lnTo>
                  <a:pt x="71437" y="276820"/>
                </a:lnTo>
                <a:lnTo>
                  <a:pt x="80367" y="276820"/>
                </a:lnTo>
                <a:lnTo>
                  <a:pt x="80367" y="267890"/>
                </a:lnTo>
                <a:lnTo>
                  <a:pt x="80367" y="250031"/>
                </a:lnTo>
                <a:lnTo>
                  <a:pt x="71437" y="223242"/>
                </a:lnTo>
                <a:lnTo>
                  <a:pt x="53578" y="196453"/>
                </a:lnTo>
                <a:lnTo>
                  <a:pt x="44648" y="169664"/>
                </a:lnTo>
                <a:lnTo>
                  <a:pt x="26789" y="133945"/>
                </a:lnTo>
                <a:lnTo>
                  <a:pt x="8929" y="107156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17859" y="71437"/>
                </a:lnTo>
                <a:lnTo>
                  <a:pt x="35718" y="62507"/>
                </a:lnTo>
                <a:lnTo>
                  <a:pt x="62507" y="62507"/>
                </a:lnTo>
                <a:lnTo>
                  <a:pt x="98226" y="44648"/>
                </a:lnTo>
                <a:lnTo>
                  <a:pt x="133945" y="35718"/>
                </a:lnTo>
                <a:lnTo>
                  <a:pt x="169664" y="17859"/>
                </a:lnTo>
                <a:lnTo>
                  <a:pt x="196453" y="8929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Freeform 5124"/>
          <p:cNvSpPr/>
          <p:nvPr/>
        </p:nvSpPr>
        <p:spPr>
          <a:xfrm>
            <a:off x="2116336" y="3848695"/>
            <a:ext cx="232173" cy="80368"/>
          </a:xfrm>
          <a:custGeom>
            <a:avLst/>
            <a:gdLst/>
            <a:ahLst/>
            <a:cxnLst/>
            <a:rect l="0" t="0" r="0" b="0"/>
            <a:pathLst>
              <a:path w="232173" h="80368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53578" y="80367"/>
                </a:lnTo>
                <a:lnTo>
                  <a:pt x="80367" y="71437"/>
                </a:lnTo>
                <a:lnTo>
                  <a:pt x="116086" y="62508"/>
                </a:lnTo>
                <a:lnTo>
                  <a:pt x="151805" y="53578"/>
                </a:lnTo>
                <a:lnTo>
                  <a:pt x="187523" y="35719"/>
                </a:lnTo>
                <a:lnTo>
                  <a:pt x="205383" y="26789"/>
                </a:lnTo>
                <a:lnTo>
                  <a:pt x="223242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Freeform 5125"/>
          <p:cNvSpPr/>
          <p:nvPr/>
        </p:nvSpPr>
        <p:spPr>
          <a:xfrm>
            <a:off x="2500313" y="3777257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44648" y="8930"/>
                </a:moveTo>
                <a:lnTo>
                  <a:pt x="4464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26789"/>
                </a:lnTo>
                <a:lnTo>
                  <a:pt x="44648" y="53579"/>
                </a:lnTo>
                <a:lnTo>
                  <a:pt x="53578" y="80368"/>
                </a:lnTo>
                <a:lnTo>
                  <a:pt x="62507" y="107157"/>
                </a:lnTo>
                <a:lnTo>
                  <a:pt x="71437" y="142875"/>
                </a:lnTo>
                <a:lnTo>
                  <a:pt x="71437" y="169664"/>
                </a:lnTo>
                <a:lnTo>
                  <a:pt x="80367" y="187524"/>
                </a:lnTo>
                <a:lnTo>
                  <a:pt x="80367" y="196454"/>
                </a:lnTo>
                <a:lnTo>
                  <a:pt x="71437" y="205383"/>
                </a:lnTo>
                <a:lnTo>
                  <a:pt x="62507" y="187524"/>
                </a:lnTo>
                <a:lnTo>
                  <a:pt x="53578" y="169664"/>
                </a:lnTo>
                <a:lnTo>
                  <a:pt x="35718" y="142875"/>
                </a:lnTo>
                <a:lnTo>
                  <a:pt x="26789" y="107157"/>
                </a:lnTo>
                <a:lnTo>
                  <a:pt x="8929" y="6250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7" name="Freeform 5126"/>
          <p:cNvSpPr/>
          <p:nvPr/>
        </p:nvSpPr>
        <p:spPr>
          <a:xfrm>
            <a:off x="2518172" y="3741539"/>
            <a:ext cx="133946" cy="133946"/>
          </a:xfrm>
          <a:custGeom>
            <a:avLst/>
            <a:gdLst/>
            <a:ahLst/>
            <a:cxnLst/>
            <a:rect l="0" t="0" r="0" b="0"/>
            <a:pathLst>
              <a:path w="133946" h="133946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35718"/>
                </a:lnTo>
                <a:lnTo>
                  <a:pt x="107156" y="62507"/>
                </a:lnTo>
                <a:lnTo>
                  <a:pt x="98226" y="89297"/>
                </a:lnTo>
                <a:lnTo>
                  <a:pt x="80367" y="116086"/>
                </a:lnTo>
                <a:lnTo>
                  <a:pt x="62508" y="125015"/>
                </a:lnTo>
                <a:lnTo>
                  <a:pt x="53578" y="133945"/>
                </a:lnTo>
                <a:lnTo>
                  <a:pt x="53578" y="125015"/>
                </a:lnTo>
                <a:lnTo>
                  <a:pt x="62508" y="98226"/>
                </a:lnTo>
                <a:lnTo>
                  <a:pt x="98226" y="62507"/>
                </a:lnTo>
                <a:lnTo>
                  <a:pt x="133945" y="26789"/>
                </a:lnTo>
                <a:lnTo>
                  <a:pt x="13394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Freeform 5127"/>
          <p:cNvSpPr/>
          <p:nvPr/>
        </p:nvSpPr>
        <p:spPr>
          <a:xfrm>
            <a:off x="2803922" y="3687961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98226" y="0"/>
                </a:moveTo>
                <a:lnTo>
                  <a:pt x="98226" y="8929"/>
                </a:lnTo>
                <a:lnTo>
                  <a:pt x="98226" y="17859"/>
                </a:lnTo>
                <a:lnTo>
                  <a:pt x="98226" y="35718"/>
                </a:lnTo>
                <a:lnTo>
                  <a:pt x="98226" y="62507"/>
                </a:lnTo>
                <a:lnTo>
                  <a:pt x="98226" y="98226"/>
                </a:lnTo>
                <a:lnTo>
                  <a:pt x="98226" y="142875"/>
                </a:lnTo>
                <a:lnTo>
                  <a:pt x="98226" y="178593"/>
                </a:lnTo>
                <a:lnTo>
                  <a:pt x="107156" y="214312"/>
                </a:lnTo>
                <a:lnTo>
                  <a:pt x="107156" y="241101"/>
                </a:lnTo>
                <a:lnTo>
                  <a:pt x="107156" y="258960"/>
                </a:lnTo>
                <a:lnTo>
                  <a:pt x="107156" y="267890"/>
                </a:lnTo>
                <a:lnTo>
                  <a:pt x="107156" y="267890"/>
                </a:lnTo>
                <a:lnTo>
                  <a:pt x="98226" y="258960"/>
                </a:lnTo>
                <a:lnTo>
                  <a:pt x="89297" y="241101"/>
                </a:lnTo>
                <a:lnTo>
                  <a:pt x="71437" y="223242"/>
                </a:lnTo>
                <a:lnTo>
                  <a:pt x="53578" y="196453"/>
                </a:lnTo>
                <a:lnTo>
                  <a:pt x="35719" y="169664"/>
                </a:lnTo>
                <a:lnTo>
                  <a:pt x="26789" y="142875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26789" y="169664"/>
                </a:lnTo>
                <a:lnTo>
                  <a:pt x="44648" y="169664"/>
                </a:lnTo>
                <a:lnTo>
                  <a:pt x="71437" y="178593"/>
                </a:lnTo>
                <a:lnTo>
                  <a:pt x="98226" y="169664"/>
                </a:lnTo>
                <a:lnTo>
                  <a:pt x="125016" y="169664"/>
                </a:lnTo>
                <a:lnTo>
                  <a:pt x="142875" y="160734"/>
                </a:lnTo>
                <a:lnTo>
                  <a:pt x="160734" y="142875"/>
                </a:lnTo>
                <a:lnTo>
                  <a:pt x="169664" y="125015"/>
                </a:lnTo>
                <a:lnTo>
                  <a:pt x="178594" y="98226"/>
                </a:lnTo>
                <a:lnTo>
                  <a:pt x="178594" y="71437"/>
                </a:lnTo>
                <a:lnTo>
                  <a:pt x="178594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 5128"/>
          <p:cNvSpPr/>
          <p:nvPr/>
        </p:nvSpPr>
        <p:spPr>
          <a:xfrm>
            <a:off x="2973586" y="3687961"/>
            <a:ext cx="410767" cy="250032"/>
          </a:xfrm>
          <a:custGeom>
            <a:avLst/>
            <a:gdLst/>
            <a:ahLst/>
            <a:cxnLst/>
            <a:rect l="0" t="0" r="0" b="0"/>
            <a:pathLst>
              <a:path w="410767" h="250032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89296"/>
                </a:lnTo>
                <a:lnTo>
                  <a:pt x="0" y="125015"/>
                </a:lnTo>
                <a:lnTo>
                  <a:pt x="0" y="160734"/>
                </a:lnTo>
                <a:lnTo>
                  <a:pt x="8930" y="196453"/>
                </a:lnTo>
                <a:lnTo>
                  <a:pt x="8930" y="214312"/>
                </a:lnTo>
                <a:lnTo>
                  <a:pt x="26789" y="232171"/>
                </a:lnTo>
                <a:lnTo>
                  <a:pt x="35719" y="241101"/>
                </a:lnTo>
                <a:lnTo>
                  <a:pt x="53578" y="241101"/>
                </a:lnTo>
                <a:lnTo>
                  <a:pt x="62508" y="232171"/>
                </a:lnTo>
                <a:lnTo>
                  <a:pt x="80367" y="214312"/>
                </a:lnTo>
                <a:lnTo>
                  <a:pt x="80367" y="187523"/>
                </a:lnTo>
                <a:lnTo>
                  <a:pt x="89297" y="169664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7" y="160734"/>
                </a:lnTo>
                <a:lnTo>
                  <a:pt x="98227" y="187523"/>
                </a:lnTo>
                <a:lnTo>
                  <a:pt x="107156" y="205382"/>
                </a:lnTo>
                <a:lnTo>
                  <a:pt x="116086" y="214312"/>
                </a:lnTo>
                <a:lnTo>
                  <a:pt x="125016" y="223242"/>
                </a:lnTo>
                <a:lnTo>
                  <a:pt x="133945" y="223242"/>
                </a:lnTo>
                <a:lnTo>
                  <a:pt x="151805" y="223242"/>
                </a:lnTo>
                <a:lnTo>
                  <a:pt x="160734" y="214312"/>
                </a:lnTo>
                <a:lnTo>
                  <a:pt x="178594" y="196453"/>
                </a:lnTo>
                <a:lnTo>
                  <a:pt x="178594" y="169664"/>
                </a:lnTo>
                <a:lnTo>
                  <a:pt x="187523" y="151804"/>
                </a:lnTo>
                <a:lnTo>
                  <a:pt x="187523" y="125015"/>
                </a:lnTo>
                <a:lnTo>
                  <a:pt x="187523" y="107156"/>
                </a:lnTo>
                <a:lnTo>
                  <a:pt x="187523" y="98226"/>
                </a:lnTo>
                <a:lnTo>
                  <a:pt x="178594" y="98226"/>
                </a:lnTo>
                <a:lnTo>
                  <a:pt x="178594" y="116085"/>
                </a:lnTo>
                <a:lnTo>
                  <a:pt x="169664" y="133945"/>
                </a:lnTo>
                <a:lnTo>
                  <a:pt x="169664" y="160734"/>
                </a:lnTo>
                <a:lnTo>
                  <a:pt x="169664" y="187523"/>
                </a:lnTo>
                <a:lnTo>
                  <a:pt x="169664" y="205382"/>
                </a:lnTo>
                <a:lnTo>
                  <a:pt x="178594" y="223242"/>
                </a:lnTo>
                <a:lnTo>
                  <a:pt x="178594" y="241101"/>
                </a:lnTo>
                <a:lnTo>
                  <a:pt x="187523" y="250031"/>
                </a:lnTo>
                <a:lnTo>
                  <a:pt x="196453" y="241101"/>
                </a:lnTo>
                <a:lnTo>
                  <a:pt x="205383" y="232171"/>
                </a:lnTo>
                <a:lnTo>
                  <a:pt x="205383" y="214312"/>
                </a:lnTo>
                <a:lnTo>
                  <a:pt x="214312" y="196453"/>
                </a:lnTo>
                <a:lnTo>
                  <a:pt x="223242" y="169664"/>
                </a:lnTo>
                <a:lnTo>
                  <a:pt x="232172" y="142875"/>
                </a:lnTo>
                <a:lnTo>
                  <a:pt x="232172" y="125015"/>
                </a:lnTo>
                <a:lnTo>
                  <a:pt x="241102" y="116085"/>
                </a:lnTo>
                <a:lnTo>
                  <a:pt x="241102" y="125015"/>
                </a:lnTo>
                <a:lnTo>
                  <a:pt x="250031" y="142875"/>
                </a:lnTo>
                <a:lnTo>
                  <a:pt x="250031" y="160734"/>
                </a:lnTo>
                <a:lnTo>
                  <a:pt x="250031" y="187523"/>
                </a:lnTo>
                <a:lnTo>
                  <a:pt x="258961" y="214312"/>
                </a:lnTo>
                <a:lnTo>
                  <a:pt x="258961" y="232171"/>
                </a:lnTo>
                <a:lnTo>
                  <a:pt x="258961" y="241101"/>
                </a:lnTo>
                <a:lnTo>
                  <a:pt x="267891" y="250031"/>
                </a:lnTo>
                <a:lnTo>
                  <a:pt x="267891" y="241101"/>
                </a:lnTo>
                <a:lnTo>
                  <a:pt x="276820" y="232171"/>
                </a:lnTo>
                <a:lnTo>
                  <a:pt x="285750" y="214312"/>
                </a:lnTo>
                <a:lnTo>
                  <a:pt x="294680" y="187523"/>
                </a:lnTo>
                <a:lnTo>
                  <a:pt x="312539" y="169664"/>
                </a:lnTo>
                <a:lnTo>
                  <a:pt x="321469" y="151804"/>
                </a:lnTo>
                <a:lnTo>
                  <a:pt x="330398" y="151804"/>
                </a:lnTo>
                <a:lnTo>
                  <a:pt x="339328" y="160734"/>
                </a:lnTo>
                <a:lnTo>
                  <a:pt x="339328" y="178593"/>
                </a:lnTo>
                <a:lnTo>
                  <a:pt x="348258" y="205382"/>
                </a:lnTo>
                <a:lnTo>
                  <a:pt x="357187" y="223242"/>
                </a:lnTo>
                <a:lnTo>
                  <a:pt x="357187" y="241101"/>
                </a:lnTo>
                <a:lnTo>
                  <a:pt x="366117" y="241101"/>
                </a:lnTo>
                <a:lnTo>
                  <a:pt x="375047" y="241101"/>
                </a:lnTo>
                <a:lnTo>
                  <a:pt x="383977" y="232171"/>
                </a:lnTo>
                <a:lnTo>
                  <a:pt x="383977" y="214312"/>
                </a:lnTo>
                <a:lnTo>
                  <a:pt x="392906" y="178593"/>
                </a:lnTo>
                <a:lnTo>
                  <a:pt x="392906" y="142875"/>
                </a:lnTo>
                <a:lnTo>
                  <a:pt x="401836" y="107156"/>
                </a:lnTo>
                <a:lnTo>
                  <a:pt x="410766" y="62507"/>
                </a:lnTo>
                <a:lnTo>
                  <a:pt x="410766" y="44648"/>
                </a:lnTo>
                <a:lnTo>
                  <a:pt x="410766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Freeform 5129"/>
          <p:cNvSpPr/>
          <p:nvPr/>
        </p:nvSpPr>
        <p:spPr>
          <a:xfrm>
            <a:off x="3420070" y="3661171"/>
            <a:ext cx="196454" cy="250033"/>
          </a:xfrm>
          <a:custGeom>
            <a:avLst/>
            <a:gdLst/>
            <a:ahLst/>
            <a:cxnLst/>
            <a:rect l="0" t="0" r="0" b="0"/>
            <a:pathLst>
              <a:path w="196454" h="250033">
                <a:moveTo>
                  <a:pt x="80368" y="0"/>
                </a:move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26790"/>
                </a:lnTo>
                <a:lnTo>
                  <a:pt x="26789" y="53579"/>
                </a:lnTo>
                <a:lnTo>
                  <a:pt x="17860" y="89297"/>
                </a:lnTo>
                <a:lnTo>
                  <a:pt x="0" y="125016"/>
                </a:lnTo>
                <a:lnTo>
                  <a:pt x="0" y="169665"/>
                </a:lnTo>
                <a:lnTo>
                  <a:pt x="8930" y="205383"/>
                </a:lnTo>
                <a:lnTo>
                  <a:pt x="26789" y="232172"/>
                </a:lnTo>
                <a:lnTo>
                  <a:pt x="44649" y="250032"/>
                </a:lnTo>
                <a:lnTo>
                  <a:pt x="71438" y="250032"/>
                </a:lnTo>
                <a:lnTo>
                  <a:pt x="98227" y="250032"/>
                </a:lnTo>
                <a:lnTo>
                  <a:pt x="125016" y="232172"/>
                </a:lnTo>
                <a:lnTo>
                  <a:pt x="151805" y="214313"/>
                </a:lnTo>
                <a:lnTo>
                  <a:pt x="178594" y="187524"/>
                </a:lnTo>
                <a:lnTo>
                  <a:pt x="187524" y="151805"/>
                </a:lnTo>
                <a:lnTo>
                  <a:pt x="196453" y="116086"/>
                </a:lnTo>
                <a:lnTo>
                  <a:pt x="187524" y="80368"/>
                </a:lnTo>
                <a:lnTo>
                  <a:pt x="160735" y="44649"/>
                </a:lnTo>
                <a:lnTo>
                  <a:pt x="125016" y="17860"/>
                </a:lnTo>
                <a:lnTo>
                  <a:pt x="89297" y="8930"/>
                </a:lnTo>
                <a:lnTo>
                  <a:pt x="53578" y="8930"/>
                </a:lnTo>
                <a:lnTo>
                  <a:pt x="26789" y="17860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26789" y="116086"/>
                </a:lnTo>
                <a:lnTo>
                  <a:pt x="35719" y="133946"/>
                </a:lnTo>
                <a:lnTo>
                  <a:pt x="62508" y="151805"/>
                </a:lnTo>
                <a:lnTo>
                  <a:pt x="80368" y="151805"/>
                </a:lnTo>
                <a:lnTo>
                  <a:pt x="98227" y="160735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Freeform 5130"/>
          <p:cNvSpPr/>
          <p:nvPr/>
        </p:nvSpPr>
        <p:spPr>
          <a:xfrm>
            <a:off x="3482578" y="382190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2" name="Freeform 5131"/>
          <p:cNvSpPr/>
          <p:nvPr/>
        </p:nvSpPr>
        <p:spPr>
          <a:xfrm>
            <a:off x="3491508" y="3821906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0" y="0"/>
                </a:moveTo>
                <a:lnTo>
                  <a:pt x="17859" y="0"/>
                </a:lnTo>
                <a:lnTo>
                  <a:pt x="35719" y="8930"/>
                </a:lnTo>
                <a:lnTo>
                  <a:pt x="44648" y="26789"/>
                </a:lnTo>
                <a:lnTo>
                  <a:pt x="71437" y="44648"/>
                </a:lnTo>
                <a:lnTo>
                  <a:pt x="80367" y="62508"/>
                </a:lnTo>
                <a:lnTo>
                  <a:pt x="89297" y="89297"/>
                </a:lnTo>
                <a:lnTo>
                  <a:pt x="98226" y="116086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 5132"/>
          <p:cNvSpPr/>
          <p:nvPr/>
        </p:nvSpPr>
        <p:spPr>
          <a:xfrm>
            <a:off x="2402086" y="4920258"/>
            <a:ext cx="205384" cy="89298"/>
          </a:xfrm>
          <a:custGeom>
            <a:avLst/>
            <a:gdLst/>
            <a:ahLst/>
            <a:cxnLst/>
            <a:rect l="0" t="0" r="0" b="0"/>
            <a:pathLst>
              <a:path w="205384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9" y="62508"/>
                </a:lnTo>
                <a:lnTo>
                  <a:pt x="53578" y="44648"/>
                </a:lnTo>
                <a:lnTo>
                  <a:pt x="71437" y="26789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87523" y="17859"/>
                </a:lnTo>
                <a:lnTo>
                  <a:pt x="205383" y="35719"/>
                </a:lnTo>
                <a:lnTo>
                  <a:pt x="205383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Freeform 5133"/>
          <p:cNvSpPr/>
          <p:nvPr/>
        </p:nvSpPr>
        <p:spPr>
          <a:xfrm>
            <a:off x="2402086" y="5339953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0" y="178594"/>
                </a:move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60735"/>
                </a:lnTo>
                <a:lnTo>
                  <a:pt x="44648" y="142875"/>
                </a:lnTo>
                <a:lnTo>
                  <a:pt x="62508" y="107156"/>
                </a:lnTo>
                <a:lnTo>
                  <a:pt x="71437" y="71438"/>
                </a:lnTo>
                <a:lnTo>
                  <a:pt x="89297" y="3571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Freeform 5134"/>
          <p:cNvSpPr/>
          <p:nvPr/>
        </p:nvSpPr>
        <p:spPr>
          <a:xfrm>
            <a:off x="3920133" y="4098726"/>
            <a:ext cx="312540" cy="107157"/>
          </a:xfrm>
          <a:custGeom>
            <a:avLst/>
            <a:gdLst/>
            <a:ahLst/>
            <a:cxnLst/>
            <a:rect l="0" t="0" r="0" b="0"/>
            <a:pathLst>
              <a:path w="312540" h="107157">
                <a:moveTo>
                  <a:pt x="312539" y="107156"/>
                </a:moveTo>
                <a:lnTo>
                  <a:pt x="312539" y="107156"/>
                </a:lnTo>
                <a:lnTo>
                  <a:pt x="303609" y="107156"/>
                </a:lnTo>
                <a:lnTo>
                  <a:pt x="303609" y="98227"/>
                </a:lnTo>
                <a:lnTo>
                  <a:pt x="294680" y="98227"/>
                </a:lnTo>
                <a:lnTo>
                  <a:pt x="285750" y="89297"/>
                </a:lnTo>
                <a:lnTo>
                  <a:pt x="276820" y="89297"/>
                </a:lnTo>
                <a:lnTo>
                  <a:pt x="267890" y="80367"/>
                </a:lnTo>
                <a:lnTo>
                  <a:pt x="267890" y="71438"/>
                </a:lnTo>
                <a:lnTo>
                  <a:pt x="267890" y="53578"/>
                </a:lnTo>
                <a:lnTo>
                  <a:pt x="258961" y="44649"/>
                </a:lnTo>
                <a:lnTo>
                  <a:pt x="250031" y="35719"/>
                </a:lnTo>
                <a:lnTo>
                  <a:pt x="250031" y="26789"/>
                </a:lnTo>
                <a:lnTo>
                  <a:pt x="241101" y="17860"/>
                </a:lnTo>
                <a:lnTo>
                  <a:pt x="232172" y="17860"/>
                </a:lnTo>
                <a:lnTo>
                  <a:pt x="214312" y="8930"/>
                </a:lnTo>
                <a:lnTo>
                  <a:pt x="196453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8930"/>
                </a:lnTo>
                <a:lnTo>
                  <a:pt x="26789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Freeform 5135"/>
          <p:cNvSpPr/>
          <p:nvPr/>
        </p:nvSpPr>
        <p:spPr>
          <a:xfrm>
            <a:off x="3598664" y="4143375"/>
            <a:ext cx="142876" cy="71438"/>
          </a:xfrm>
          <a:custGeom>
            <a:avLst/>
            <a:gdLst/>
            <a:ahLst/>
            <a:cxnLst/>
            <a:rect l="0" t="0" r="0" b="0"/>
            <a:pathLst>
              <a:path w="142876" h="71438">
                <a:moveTo>
                  <a:pt x="142875" y="0"/>
                </a:moveTo>
                <a:lnTo>
                  <a:pt x="116086" y="8929"/>
                </a:lnTo>
                <a:lnTo>
                  <a:pt x="80367" y="26789"/>
                </a:lnTo>
                <a:lnTo>
                  <a:pt x="53578" y="35718"/>
                </a:lnTo>
                <a:lnTo>
                  <a:pt x="26789" y="5357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Freeform 5136"/>
          <p:cNvSpPr/>
          <p:nvPr/>
        </p:nvSpPr>
        <p:spPr>
          <a:xfrm>
            <a:off x="3250406" y="4089796"/>
            <a:ext cx="1223368" cy="1830587"/>
          </a:xfrm>
          <a:custGeom>
            <a:avLst/>
            <a:gdLst/>
            <a:ahLst/>
            <a:cxnLst/>
            <a:rect l="0" t="0" r="0" b="0"/>
            <a:pathLst>
              <a:path w="1223368" h="1830587">
                <a:moveTo>
                  <a:pt x="285750" y="160735"/>
                </a:moveTo>
                <a:lnTo>
                  <a:pt x="258961" y="178594"/>
                </a:lnTo>
                <a:lnTo>
                  <a:pt x="232172" y="205383"/>
                </a:lnTo>
                <a:lnTo>
                  <a:pt x="205383" y="232172"/>
                </a:lnTo>
                <a:lnTo>
                  <a:pt x="178594" y="250032"/>
                </a:lnTo>
                <a:lnTo>
                  <a:pt x="151805" y="285750"/>
                </a:lnTo>
                <a:lnTo>
                  <a:pt x="125016" y="312540"/>
                </a:lnTo>
                <a:lnTo>
                  <a:pt x="107157" y="348258"/>
                </a:lnTo>
                <a:lnTo>
                  <a:pt x="80367" y="383977"/>
                </a:lnTo>
                <a:lnTo>
                  <a:pt x="62508" y="428625"/>
                </a:lnTo>
                <a:lnTo>
                  <a:pt x="44649" y="464344"/>
                </a:lnTo>
                <a:lnTo>
                  <a:pt x="35719" y="508993"/>
                </a:lnTo>
                <a:lnTo>
                  <a:pt x="26789" y="562571"/>
                </a:lnTo>
                <a:lnTo>
                  <a:pt x="17860" y="616149"/>
                </a:lnTo>
                <a:lnTo>
                  <a:pt x="8930" y="669727"/>
                </a:lnTo>
                <a:lnTo>
                  <a:pt x="0" y="723305"/>
                </a:lnTo>
                <a:lnTo>
                  <a:pt x="0" y="776883"/>
                </a:lnTo>
                <a:lnTo>
                  <a:pt x="0" y="839392"/>
                </a:lnTo>
                <a:lnTo>
                  <a:pt x="0" y="892970"/>
                </a:lnTo>
                <a:lnTo>
                  <a:pt x="0" y="955477"/>
                </a:lnTo>
                <a:lnTo>
                  <a:pt x="8930" y="1017985"/>
                </a:lnTo>
                <a:lnTo>
                  <a:pt x="17860" y="1080493"/>
                </a:lnTo>
                <a:lnTo>
                  <a:pt x="26789" y="1134071"/>
                </a:lnTo>
                <a:lnTo>
                  <a:pt x="35719" y="1196579"/>
                </a:lnTo>
                <a:lnTo>
                  <a:pt x="44649" y="1250157"/>
                </a:lnTo>
                <a:lnTo>
                  <a:pt x="62508" y="1294806"/>
                </a:lnTo>
                <a:lnTo>
                  <a:pt x="71438" y="1348384"/>
                </a:lnTo>
                <a:lnTo>
                  <a:pt x="89297" y="1393032"/>
                </a:lnTo>
                <a:lnTo>
                  <a:pt x="116086" y="1437681"/>
                </a:lnTo>
                <a:lnTo>
                  <a:pt x="133946" y="1482329"/>
                </a:lnTo>
                <a:lnTo>
                  <a:pt x="160735" y="1518047"/>
                </a:lnTo>
                <a:lnTo>
                  <a:pt x="187524" y="1571625"/>
                </a:lnTo>
                <a:lnTo>
                  <a:pt x="214313" y="1616274"/>
                </a:lnTo>
                <a:lnTo>
                  <a:pt x="250032" y="1660922"/>
                </a:lnTo>
                <a:lnTo>
                  <a:pt x="276821" y="1696641"/>
                </a:lnTo>
                <a:lnTo>
                  <a:pt x="312539" y="1732359"/>
                </a:lnTo>
                <a:lnTo>
                  <a:pt x="348258" y="1768078"/>
                </a:lnTo>
                <a:lnTo>
                  <a:pt x="383977" y="1785938"/>
                </a:lnTo>
                <a:lnTo>
                  <a:pt x="419696" y="1803797"/>
                </a:lnTo>
                <a:lnTo>
                  <a:pt x="464344" y="1812727"/>
                </a:lnTo>
                <a:lnTo>
                  <a:pt x="500063" y="1821656"/>
                </a:lnTo>
                <a:lnTo>
                  <a:pt x="535782" y="1830586"/>
                </a:lnTo>
                <a:lnTo>
                  <a:pt x="580430" y="1830586"/>
                </a:lnTo>
                <a:lnTo>
                  <a:pt x="616149" y="1830586"/>
                </a:lnTo>
                <a:lnTo>
                  <a:pt x="660797" y="1830586"/>
                </a:lnTo>
                <a:lnTo>
                  <a:pt x="705446" y="1812727"/>
                </a:lnTo>
                <a:lnTo>
                  <a:pt x="741164" y="1794867"/>
                </a:lnTo>
                <a:lnTo>
                  <a:pt x="794742" y="1768078"/>
                </a:lnTo>
                <a:lnTo>
                  <a:pt x="830461" y="1741289"/>
                </a:lnTo>
                <a:lnTo>
                  <a:pt x="875110" y="1705570"/>
                </a:lnTo>
                <a:lnTo>
                  <a:pt x="919758" y="1669852"/>
                </a:lnTo>
                <a:lnTo>
                  <a:pt x="955477" y="1625203"/>
                </a:lnTo>
                <a:lnTo>
                  <a:pt x="991196" y="1589484"/>
                </a:lnTo>
                <a:lnTo>
                  <a:pt x="1035844" y="1544836"/>
                </a:lnTo>
                <a:lnTo>
                  <a:pt x="1062633" y="1500188"/>
                </a:lnTo>
                <a:lnTo>
                  <a:pt x="1098352" y="1455540"/>
                </a:lnTo>
                <a:lnTo>
                  <a:pt x="1125141" y="1393032"/>
                </a:lnTo>
                <a:lnTo>
                  <a:pt x="1151930" y="1339454"/>
                </a:lnTo>
                <a:lnTo>
                  <a:pt x="1178719" y="1276946"/>
                </a:lnTo>
                <a:lnTo>
                  <a:pt x="1187649" y="1223368"/>
                </a:lnTo>
                <a:lnTo>
                  <a:pt x="1205508" y="1160860"/>
                </a:lnTo>
                <a:lnTo>
                  <a:pt x="1214438" y="1098352"/>
                </a:lnTo>
                <a:lnTo>
                  <a:pt x="1223367" y="1026915"/>
                </a:lnTo>
                <a:lnTo>
                  <a:pt x="1223367" y="964407"/>
                </a:lnTo>
                <a:lnTo>
                  <a:pt x="1223367" y="892970"/>
                </a:lnTo>
                <a:lnTo>
                  <a:pt x="1223367" y="821532"/>
                </a:lnTo>
                <a:lnTo>
                  <a:pt x="1223367" y="741165"/>
                </a:lnTo>
                <a:lnTo>
                  <a:pt x="1214438" y="660797"/>
                </a:lnTo>
                <a:lnTo>
                  <a:pt x="1196578" y="580430"/>
                </a:lnTo>
                <a:lnTo>
                  <a:pt x="1178719" y="500063"/>
                </a:lnTo>
                <a:lnTo>
                  <a:pt x="1160860" y="410766"/>
                </a:lnTo>
                <a:lnTo>
                  <a:pt x="1134071" y="330399"/>
                </a:lnTo>
                <a:lnTo>
                  <a:pt x="1098352" y="258961"/>
                </a:lnTo>
                <a:lnTo>
                  <a:pt x="1053703" y="187524"/>
                </a:lnTo>
                <a:lnTo>
                  <a:pt x="1009055" y="125016"/>
                </a:lnTo>
                <a:lnTo>
                  <a:pt x="964407" y="80368"/>
                </a:lnTo>
                <a:lnTo>
                  <a:pt x="901899" y="35719"/>
                </a:lnTo>
                <a:lnTo>
                  <a:pt x="848321" y="8930"/>
                </a:lnTo>
                <a:lnTo>
                  <a:pt x="785813" y="0"/>
                </a:lnTo>
                <a:lnTo>
                  <a:pt x="723305" y="0"/>
                </a:lnTo>
                <a:lnTo>
                  <a:pt x="660797" y="0"/>
                </a:lnTo>
                <a:lnTo>
                  <a:pt x="598289" y="8930"/>
                </a:lnTo>
                <a:lnTo>
                  <a:pt x="544711" y="26790"/>
                </a:lnTo>
                <a:lnTo>
                  <a:pt x="500063" y="35719"/>
                </a:lnTo>
                <a:lnTo>
                  <a:pt x="455414" y="44649"/>
                </a:lnTo>
                <a:lnTo>
                  <a:pt x="410766" y="44649"/>
                </a:lnTo>
                <a:lnTo>
                  <a:pt x="410766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Freeform 5137"/>
          <p:cNvSpPr/>
          <p:nvPr/>
        </p:nvSpPr>
        <p:spPr>
          <a:xfrm>
            <a:off x="2580680" y="4777382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Freeform 5138"/>
          <p:cNvSpPr/>
          <p:nvPr/>
        </p:nvSpPr>
        <p:spPr>
          <a:xfrm>
            <a:off x="2571750" y="4643437"/>
            <a:ext cx="1053704" cy="178595"/>
          </a:xfrm>
          <a:custGeom>
            <a:avLst/>
            <a:gdLst/>
            <a:ahLst/>
            <a:cxnLst/>
            <a:rect l="0" t="0" r="0" b="0"/>
            <a:pathLst>
              <a:path w="1053704" h="178595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2501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9297" y="107156"/>
                </a:lnTo>
                <a:lnTo>
                  <a:pt x="107156" y="98227"/>
                </a:lnTo>
                <a:lnTo>
                  <a:pt x="125016" y="98227"/>
                </a:lnTo>
                <a:lnTo>
                  <a:pt x="142875" y="89297"/>
                </a:lnTo>
                <a:lnTo>
                  <a:pt x="160734" y="80367"/>
                </a:lnTo>
                <a:lnTo>
                  <a:pt x="178594" y="71438"/>
                </a:lnTo>
                <a:lnTo>
                  <a:pt x="205383" y="62508"/>
                </a:lnTo>
                <a:lnTo>
                  <a:pt x="223242" y="53578"/>
                </a:lnTo>
                <a:lnTo>
                  <a:pt x="250031" y="44649"/>
                </a:lnTo>
                <a:lnTo>
                  <a:pt x="267891" y="35719"/>
                </a:lnTo>
                <a:lnTo>
                  <a:pt x="294680" y="26789"/>
                </a:lnTo>
                <a:lnTo>
                  <a:pt x="321469" y="17859"/>
                </a:lnTo>
                <a:lnTo>
                  <a:pt x="348258" y="17859"/>
                </a:lnTo>
                <a:lnTo>
                  <a:pt x="375047" y="8930"/>
                </a:lnTo>
                <a:lnTo>
                  <a:pt x="401836" y="8930"/>
                </a:lnTo>
                <a:lnTo>
                  <a:pt x="428625" y="8930"/>
                </a:lnTo>
                <a:lnTo>
                  <a:pt x="455414" y="8930"/>
                </a:lnTo>
                <a:lnTo>
                  <a:pt x="491133" y="8930"/>
                </a:lnTo>
                <a:lnTo>
                  <a:pt x="517922" y="8930"/>
                </a:lnTo>
                <a:lnTo>
                  <a:pt x="544711" y="8930"/>
                </a:lnTo>
                <a:lnTo>
                  <a:pt x="571500" y="0"/>
                </a:lnTo>
                <a:lnTo>
                  <a:pt x="598289" y="8930"/>
                </a:lnTo>
                <a:lnTo>
                  <a:pt x="625078" y="0"/>
                </a:lnTo>
                <a:lnTo>
                  <a:pt x="651867" y="8930"/>
                </a:lnTo>
                <a:lnTo>
                  <a:pt x="678656" y="8930"/>
                </a:lnTo>
                <a:lnTo>
                  <a:pt x="705445" y="8930"/>
                </a:lnTo>
                <a:lnTo>
                  <a:pt x="732234" y="17859"/>
                </a:lnTo>
                <a:lnTo>
                  <a:pt x="759023" y="26789"/>
                </a:lnTo>
                <a:lnTo>
                  <a:pt x="785813" y="35719"/>
                </a:lnTo>
                <a:lnTo>
                  <a:pt x="812602" y="44649"/>
                </a:lnTo>
                <a:lnTo>
                  <a:pt x="839391" y="53578"/>
                </a:lnTo>
                <a:lnTo>
                  <a:pt x="866180" y="71438"/>
                </a:lnTo>
                <a:lnTo>
                  <a:pt x="892969" y="80367"/>
                </a:lnTo>
                <a:lnTo>
                  <a:pt x="910828" y="98227"/>
                </a:lnTo>
                <a:lnTo>
                  <a:pt x="937617" y="107156"/>
                </a:lnTo>
                <a:lnTo>
                  <a:pt x="955477" y="116086"/>
                </a:lnTo>
                <a:lnTo>
                  <a:pt x="973336" y="125016"/>
                </a:lnTo>
                <a:lnTo>
                  <a:pt x="991195" y="125016"/>
                </a:lnTo>
                <a:lnTo>
                  <a:pt x="1009055" y="133945"/>
                </a:lnTo>
                <a:lnTo>
                  <a:pt x="1017984" y="133945"/>
                </a:lnTo>
                <a:lnTo>
                  <a:pt x="1035844" y="142875"/>
                </a:lnTo>
                <a:lnTo>
                  <a:pt x="1044773" y="142875"/>
                </a:lnTo>
                <a:lnTo>
                  <a:pt x="1053703" y="151805"/>
                </a:lnTo>
                <a:lnTo>
                  <a:pt x="1053703" y="160734"/>
                </a:lnTo>
                <a:lnTo>
                  <a:pt x="1053703" y="169664"/>
                </a:lnTo>
                <a:lnTo>
                  <a:pt x="1053703" y="178594"/>
                </a:lnTo>
                <a:lnTo>
                  <a:pt x="1053703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Freeform 5139"/>
          <p:cNvSpPr/>
          <p:nvPr/>
        </p:nvSpPr>
        <p:spPr>
          <a:xfrm>
            <a:off x="4973836" y="4768453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Freeform 5140"/>
          <p:cNvSpPr/>
          <p:nvPr/>
        </p:nvSpPr>
        <p:spPr>
          <a:xfrm>
            <a:off x="5232797" y="4723804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26789"/>
                </a:moveTo>
                <a:lnTo>
                  <a:pt x="3571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2" name="Freeform 5141"/>
          <p:cNvSpPr/>
          <p:nvPr/>
        </p:nvSpPr>
        <p:spPr>
          <a:xfrm>
            <a:off x="5295305" y="3732609"/>
            <a:ext cx="437555" cy="366118"/>
          </a:xfrm>
          <a:custGeom>
            <a:avLst/>
            <a:gdLst/>
            <a:ahLst/>
            <a:cxnLst/>
            <a:rect l="0" t="0" r="0" b="0"/>
            <a:pathLst>
              <a:path w="437555" h="366118">
                <a:moveTo>
                  <a:pt x="8929" y="312539"/>
                </a:moveTo>
                <a:lnTo>
                  <a:pt x="8929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8929" y="330398"/>
                </a:lnTo>
                <a:lnTo>
                  <a:pt x="8929" y="339328"/>
                </a:lnTo>
                <a:lnTo>
                  <a:pt x="17859" y="348258"/>
                </a:lnTo>
                <a:lnTo>
                  <a:pt x="26789" y="357187"/>
                </a:lnTo>
                <a:lnTo>
                  <a:pt x="35718" y="366117"/>
                </a:lnTo>
                <a:lnTo>
                  <a:pt x="44648" y="366117"/>
                </a:lnTo>
                <a:lnTo>
                  <a:pt x="62508" y="366117"/>
                </a:lnTo>
                <a:lnTo>
                  <a:pt x="89297" y="348258"/>
                </a:lnTo>
                <a:lnTo>
                  <a:pt x="133945" y="321469"/>
                </a:lnTo>
                <a:lnTo>
                  <a:pt x="187523" y="276820"/>
                </a:lnTo>
                <a:lnTo>
                  <a:pt x="258961" y="223242"/>
                </a:lnTo>
                <a:lnTo>
                  <a:pt x="330398" y="160734"/>
                </a:lnTo>
                <a:lnTo>
                  <a:pt x="392906" y="89297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4" name="Freeform 5143"/>
          <p:cNvSpPr/>
          <p:nvPr/>
        </p:nvSpPr>
        <p:spPr>
          <a:xfrm>
            <a:off x="1062633" y="6706195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6" name="Freeform 5145"/>
          <p:cNvSpPr/>
          <p:nvPr/>
        </p:nvSpPr>
        <p:spPr>
          <a:xfrm>
            <a:off x="6759773" y="3518296"/>
            <a:ext cx="80369" cy="250033"/>
          </a:xfrm>
          <a:custGeom>
            <a:avLst/>
            <a:gdLst/>
            <a:ahLst/>
            <a:cxnLst/>
            <a:rect l="0" t="0" r="0" b="0"/>
            <a:pathLst>
              <a:path w="80369" h="250033">
                <a:moveTo>
                  <a:pt x="0" y="26790"/>
                </a:moveTo>
                <a:lnTo>
                  <a:pt x="0" y="2679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44649"/>
                </a:lnTo>
                <a:lnTo>
                  <a:pt x="26790" y="71438"/>
                </a:lnTo>
                <a:lnTo>
                  <a:pt x="44649" y="107157"/>
                </a:lnTo>
                <a:lnTo>
                  <a:pt x="53579" y="142875"/>
                </a:lnTo>
                <a:lnTo>
                  <a:pt x="62508" y="187524"/>
                </a:lnTo>
                <a:lnTo>
                  <a:pt x="71438" y="214313"/>
                </a:lnTo>
                <a:lnTo>
                  <a:pt x="80368" y="232172"/>
                </a:lnTo>
                <a:lnTo>
                  <a:pt x="80368" y="250032"/>
                </a:lnTo>
                <a:lnTo>
                  <a:pt x="71438" y="250032"/>
                </a:lnTo>
                <a:lnTo>
                  <a:pt x="71438" y="241102"/>
                </a:lnTo>
                <a:lnTo>
                  <a:pt x="62508" y="232172"/>
                </a:lnTo>
                <a:lnTo>
                  <a:pt x="53579" y="205383"/>
                </a:lnTo>
                <a:lnTo>
                  <a:pt x="35719" y="178594"/>
                </a:lnTo>
                <a:lnTo>
                  <a:pt x="26790" y="151805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7" name="Freeform 5146"/>
          <p:cNvSpPr/>
          <p:nvPr/>
        </p:nvSpPr>
        <p:spPr>
          <a:xfrm>
            <a:off x="6706195" y="3446859"/>
            <a:ext cx="214314" cy="142876"/>
          </a:xfrm>
          <a:custGeom>
            <a:avLst/>
            <a:gdLst/>
            <a:ahLst/>
            <a:cxnLst/>
            <a:rect l="0" t="0" r="0" b="0"/>
            <a:pathLst>
              <a:path w="214314" h="142876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71437"/>
                </a:lnTo>
                <a:lnTo>
                  <a:pt x="17860" y="62508"/>
                </a:lnTo>
                <a:lnTo>
                  <a:pt x="35719" y="44648"/>
                </a:lnTo>
                <a:lnTo>
                  <a:pt x="62508" y="35719"/>
                </a:lnTo>
                <a:lnTo>
                  <a:pt x="98227" y="17859"/>
                </a:lnTo>
                <a:lnTo>
                  <a:pt x="133946" y="8930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14313" y="26789"/>
                </a:lnTo>
                <a:lnTo>
                  <a:pt x="205383" y="44648"/>
                </a:lnTo>
                <a:lnTo>
                  <a:pt x="196453" y="71437"/>
                </a:lnTo>
                <a:lnTo>
                  <a:pt x="178594" y="98227"/>
                </a:lnTo>
                <a:lnTo>
                  <a:pt x="151805" y="125016"/>
                </a:lnTo>
                <a:lnTo>
                  <a:pt x="133946" y="133945"/>
                </a:lnTo>
                <a:lnTo>
                  <a:pt x="125016" y="142875"/>
                </a:lnTo>
                <a:lnTo>
                  <a:pt x="116086" y="142875"/>
                </a:lnTo>
                <a:lnTo>
                  <a:pt x="116086" y="125016"/>
                </a:lnTo>
                <a:lnTo>
                  <a:pt x="133946" y="107156"/>
                </a:lnTo>
                <a:lnTo>
                  <a:pt x="133946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8" name="Freeform 5147"/>
          <p:cNvSpPr/>
          <p:nvPr/>
        </p:nvSpPr>
        <p:spPr>
          <a:xfrm>
            <a:off x="7027664" y="3366492"/>
            <a:ext cx="178595" cy="98227"/>
          </a:xfrm>
          <a:custGeom>
            <a:avLst/>
            <a:gdLst/>
            <a:ahLst/>
            <a:cxnLst/>
            <a:rect l="0" t="0" r="0" b="0"/>
            <a:pathLst>
              <a:path w="178595" h="98227">
                <a:moveTo>
                  <a:pt x="8930" y="98226"/>
                </a:moveTo>
                <a:lnTo>
                  <a:pt x="8930" y="98226"/>
                </a:lnTo>
                <a:lnTo>
                  <a:pt x="0" y="98226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9" y="80367"/>
                </a:lnTo>
                <a:lnTo>
                  <a:pt x="62508" y="62508"/>
                </a:lnTo>
                <a:lnTo>
                  <a:pt x="89297" y="53578"/>
                </a:lnTo>
                <a:lnTo>
                  <a:pt x="116086" y="44648"/>
                </a:lnTo>
                <a:lnTo>
                  <a:pt x="142875" y="3571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7859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9" name="Freeform 5148"/>
          <p:cNvSpPr/>
          <p:nvPr/>
        </p:nvSpPr>
        <p:spPr>
          <a:xfrm>
            <a:off x="7063383" y="3348632"/>
            <a:ext cx="62509" cy="178595"/>
          </a:xfrm>
          <a:custGeom>
            <a:avLst/>
            <a:gdLst/>
            <a:ahLst/>
            <a:cxnLst/>
            <a:rect l="0" t="0" r="0" b="0"/>
            <a:pathLst>
              <a:path w="62509" h="178595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98227"/>
                </a:lnTo>
                <a:lnTo>
                  <a:pt x="35719" y="125016"/>
                </a:lnTo>
                <a:lnTo>
                  <a:pt x="35719" y="142875"/>
                </a:lnTo>
                <a:lnTo>
                  <a:pt x="44648" y="160735"/>
                </a:lnTo>
                <a:lnTo>
                  <a:pt x="4464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62508" y="169664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0" name="Freeform 5149"/>
          <p:cNvSpPr/>
          <p:nvPr/>
        </p:nvSpPr>
        <p:spPr>
          <a:xfrm>
            <a:off x="6938367" y="3286125"/>
            <a:ext cx="312540" cy="303610"/>
          </a:xfrm>
          <a:custGeom>
            <a:avLst/>
            <a:gdLst/>
            <a:ahLst/>
            <a:cxnLst/>
            <a:rect l="0" t="0" r="0" b="0"/>
            <a:pathLst>
              <a:path w="312540" h="303610">
                <a:moveTo>
                  <a:pt x="232172" y="26789"/>
                </a:moveTo>
                <a:lnTo>
                  <a:pt x="223242" y="26789"/>
                </a:lnTo>
                <a:lnTo>
                  <a:pt x="223242" y="17859"/>
                </a:lnTo>
                <a:lnTo>
                  <a:pt x="214313" y="8929"/>
                </a:lnTo>
                <a:lnTo>
                  <a:pt x="205383" y="8929"/>
                </a:lnTo>
                <a:lnTo>
                  <a:pt x="187524" y="0"/>
                </a:lnTo>
                <a:lnTo>
                  <a:pt x="169664" y="0"/>
                </a:lnTo>
                <a:lnTo>
                  <a:pt x="160735" y="0"/>
                </a:lnTo>
                <a:lnTo>
                  <a:pt x="133946" y="0"/>
                </a:lnTo>
                <a:lnTo>
                  <a:pt x="116086" y="8929"/>
                </a:lnTo>
                <a:lnTo>
                  <a:pt x="98227" y="17859"/>
                </a:lnTo>
                <a:lnTo>
                  <a:pt x="71438" y="35718"/>
                </a:lnTo>
                <a:lnTo>
                  <a:pt x="53578" y="62507"/>
                </a:lnTo>
                <a:lnTo>
                  <a:pt x="35719" y="89296"/>
                </a:lnTo>
                <a:lnTo>
                  <a:pt x="17860" y="116086"/>
                </a:lnTo>
                <a:lnTo>
                  <a:pt x="8930" y="151804"/>
                </a:lnTo>
                <a:lnTo>
                  <a:pt x="0" y="187523"/>
                </a:lnTo>
                <a:lnTo>
                  <a:pt x="0" y="223242"/>
                </a:lnTo>
                <a:lnTo>
                  <a:pt x="0" y="258961"/>
                </a:lnTo>
                <a:lnTo>
                  <a:pt x="8930" y="276820"/>
                </a:lnTo>
                <a:lnTo>
                  <a:pt x="35719" y="303609"/>
                </a:lnTo>
                <a:lnTo>
                  <a:pt x="62508" y="303609"/>
                </a:lnTo>
                <a:lnTo>
                  <a:pt x="98227" y="303609"/>
                </a:lnTo>
                <a:lnTo>
                  <a:pt x="133946" y="294679"/>
                </a:lnTo>
                <a:lnTo>
                  <a:pt x="178594" y="267890"/>
                </a:lnTo>
                <a:lnTo>
                  <a:pt x="214313" y="241101"/>
                </a:lnTo>
                <a:lnTo>
                  <a:pt x="258961" y="205382"/>
                </a:lnTo>
                <a:lnTo>
                  <a:pt x="285750" y="169664"/>
                </a:lnTo>
                <a:lnTo>
                  <a:pt x="303610" y="142875"/>
                </a:lnTo>
                <a:lnTo>
                  <a:pt x="312539" y="107156"/>
                </a:lnTo>
                <a:lnTo>
                  <a:pt x="303610" y="80367"/>
                </a:lnTo>
                <a:lnTo>
                  <a:pt x="285750" y="62507"/>
                </a:lnTo>
                <a:lnTo>
                  <a:pt x="258961" y="53578"/>
                </a:lnTo>
                <a:lnTo>
                  <a:pt x="232172" y="44648"/>
                </a:lnTo>
                <a:lnTo>
                  <a:pt x="205383" y="44648"/>
                </a:lnTo>
                <a:lnTo>
                  <a:pt x="187524" y="44648"/>
                </a:lnTo>
                <a:lnTo>
                  <a:pt x="178594" y="44648"/>
                </a:lnTo>
                <a:lnTo>
                  <a:pt x="169664" y="44648"/>
                </a:lnTo>
                <a:lnTo>
                  <a:pt x="178594" y="35718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1" name="Freeform 5150"/>
          <p:cNvSpPr/>
          <p:nvPr/>
        </p:nvSpPr>
        <p:spPr>
          <a:xfrm>
            <a:off x="7313414" y="3205757"/>
            <a:ext cx="276821" cy="464345"/>
          </a:xfrm>
          <a:custGeom>
            <a:avLst/>
            <a:gdLst/>
            <a:ahLst/>
            <a:cxnLst/>
            <a:rect l="0" t="0" r="0" b="0"/>
            <a:pathLst>
              <a:path w="276821" h="464345">
                <a:moveTo>
                  <a:pt x="125016" y="62508"/>
                </a:moveTo>
                <a:lnTo>
                  <a:pt x="125016" y="62508"/>
                </a:lnTo>
                <a:lnTo>
                  <a:pt x="125016" y="53579"/>
                </a:lnTo>
                <a:lnTo>
                  <a:pt x="125016" y="44649"/>
                </a:lnTo>
                <a:lnTo>
                  <a:pt x="116086" y="35719"/>
                </a:lnTo>
                <a:lnTo>
                  <a:pt x="107156" y="17860"/>
                </a:lnTo>
                <a:lnTo>
                  <a:pt x="9822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17859" y="107157"/>
                </a:lnTo>
                <a:lnTo>
                  <a:pt x="35719" y="98227"/>
                </a:lnTo>
                <a:lnTo>
                  <a:pt x="53578" y="89297"/>
                </a:lnTo>
                <a:lnTo>
                  <a:pt x="71438" y="80368"/>
                </a:lnTo>
                <a:lnTo>
                  <a:pt x="89297" y="80368"/>
                </a:lnTo>
                <a:lnTo>
                  <a:pt x="107156" y="89297"/>
                </a:lnTo>
                <a:lnTo>
                  <a:pt x="125016" y="116086"/>
                </a:lnTo>
                <a:lnTo>
                  <a:pt x="142875" y="160735"/>
                </a:lnTo>
                <a:lnTo>
                  <a:pt x="151805" y="205383"/>
                </a:lnTo>
                <a:lnTo>
                  <a:pt x="160734" y="258961"/>
                </a:lnTo>
                <a:lnTo>
                  <a:pt x="169664" y="312539"/>
                </a:lnTo>
                <a:lnTo>
                  <a:pt x="178594" y="366118"/>
                </a:lnTo>
                <a:lnTo>
                  <a:pt x="187524" y="410766"/>
                </a:lnTo>
                <a:lnTo>
                  <a:pt x="196453" y="437555"/>
                </a:lnTo>
                <a:lnTo>
                  <a:pt x="205383" y="455414"/>
                </a:lnTo>
                <a:lnTo>
                  <a:pt x="223242" y="464344"/>
                </a:lnTo>
                <a:lnTo>
                  <a:pt x="241102" y="455414"/>
                </a:lnTo>
                <a:lnTo>
                  <a:pt x="258961" y="437555"/>
                </a:lnTo>
                <a:lnTo>
                  <a:pt x="267891" y="410766"/>
                </a:lnTo>
                <a:lnTo>
                  <a:pt x="276820" y="375047"/>
                </a:lnTo>
                <a:lnTo>
                  <a:pt x="276820" y="339329"/>
                </a:lnTo>
                <a:lnTo>
                  <a:pt x="276820" y="294680"/>
                </a:lnTo>
                <a:lnTo>
                  <a:pt x="258961" y="258961"/>
                </a:lnTo>
                <a:lnTo>
                  <a:pt x="232172" y="232172"/>
                </a:lnTo>
                <a:lnTo>
                  <a:pt x="214313" y="223243"/>
                </a:lnTo>
                <a:lnTo>
                  <a:pt x="196453" y="232172"/>
                </a:lnTo>
                <a:lnTo>
                  <a:pt x="178594" y="258961"/>
                </a:lnTo>
                <a:lnTo>
                  <a:pt x="169664" y="276821"/>
                </a:lnTo>
                <a:lnTo>
                  <a:pt x="169664" y="285750"/>
                </a:lnTo>
                <a:lnTo>
                  <a:pt x="169664" y="294680"/>
                </a:lnTo>
                <a:lnTo>
                  <a:pt x="178594" y="285750"/>
                </a:lnTo>
                <a:lnTo>
                  <a:pt x="178594" y="267891"/>
                </a:lnTo>
                <a:lnTo>
                  <a:pt x="178594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5" name="Freeform 5154"/>
          <p:cNvSpPr/>
          <p:nvPr/>
        </p:nvSpPr>
        <p:spPr>
          <a:xfrm>
            <a:off x="7197328" y="3679031"/>
            <a:ext cx="160736" cy="250032"/>
          </a:xfrm>
          <a:custGeom>
            <a:avLst/>
            <a:gdLst/>
            <a:ahLst/>
            <a:cxnLst/>
            <a:rect l="0" t="0" r="0" b="0"/>
            <a:pathLst>
              <a:path w="160736" h="250032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51805"/>
                </a:lnTo>
                <a:lnTo>
                  <a:pt x="26789" y="169664"/>
                </a:lnTo>
                <a:lnTo>
                  <a:pt x="35719" y="187523"/>
                </a:lnTo>
                <a:lnTo>
                  <a:pt x="44649" y="205383"/>
                </a:lnTo>
                <a:lnTo>
                  <a:pt x="44649" y="223242"/>
                </a:lnTo>
                <a:lnTo>
                  <a:pt x="53578" y="241101"/>
                </a:lnTo>
                <a:lnTo>
                  <a:pt x="53578" y="250031"/>
                </a:lnTo>
                <a:lnTo>
                  <a:pt x="53578" y="250031"/>
                </a:lnTo>
                <a:lnTo>
                  <a:pt x="53578" y="250031"/>
                </a:lnTo>
                <a:lnTo>
                  <a:pt x="44649" y="241101"/>
                </a:lnTo>
                <a:lnTo>
                  <a:pt x="35719" y="223242"/>
                </a:lnTo>
                <a:lnTo>
                  <a:pt x="26789" y="196453"/>
                </a:lnTo>
                <a:lnTo>
                  <a:pt x="17860" y="169664"/>
                </a:lnTo>
                <a:lnTo>
                  <a:pt x="8930" y="142875"/>
                </a:lnTo>
                <a:lnTo>
                  <a:pt x="8930" y="116086"/>
                </a:lnTo>
                <a:lnTo>
                  <a:pt x="8930" y="98226"/>
                </a:lnTo>
                <a:lnTo>
                  <a:pt x="8930" y="71437"/>
                </a:lnTo>
                <a:lnTo>
                  <a:pt x="8930" y="62508"/>
                </a:lnTo>
                <a:lnTo>
                  <a:pt x="26789" y="53578"/>
                </a:lnTo>
                <a:lnTo>
                  <a:pt x="35719" y="44648"/>
                </a:lnTo>
                <a:lnTo>
                  <a:pt x="62508" y="35719"/>
                </a:lnTo>
                <a:lnTo>
                  <a:pt x="80367" y="2678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6" name="Freeform 5155"/>
          <p:cNvSpPr/>
          <p:nvPr/>
        </p:nvSpPr>
        <p:spPr>
          <a:xfrm>
            <a:off x="7215188" y="3804046"/>
            <a:ext cx="151805" cy="80369"/>
          </a:xfrm>
          <a:custGeom>
            <a:avLst/>
            <a:gdLst/>
            <a:ahLst/>
            <a:cxnLst/>
            <a:rect l="0" t="0" r="0" b="0"/>
            <a:pathLst>
              <a:path w="151805" h="80369">
                <a:moveTo>
                  <a:pt x="0" y="80368"/>
                </a:moveTo>
                <a:lnTo>
                  <a:pt x="8929" y="71438"/>
                </a:lnTo>
                <a:lnTo>
                  <a:pt x="26789" y="62508"/>
                </a:lnTo>
                <a:lnTo>
                  <a:pt x="44648" y="53579"/>
                </a:lnTo>
                <a:lnTo>
                  <a:pt x="71437" y="26790"/>
                </a:lnTo>
                <a:lnTo>
                  <a:pt x="107156" y="1786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7" name="Freeform 5156"/>
          <p:cNvSpPr/>
          <p:nvPr/>
        </p:nvSpPr>
        <p:spPr>
          <a:xfrm>
            <a:off x="7652742" y="3759398"/>
            <a:ext cx="973336" cy="419696"/>
          </a:xfrm>
          <a:custGeom>
            <a:avLst/>
            <a:gdLst/>
            <a:ahLst/>
            <a:cxnLst/>
            <a:rect l="0" t="0" r="0" b="0"/>
            <a:pathLst>
              <a:path w="973336" h="419696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8" y="62508"/>
                </a:lnTo>
                <a:lnTo>
                  <a:pt x="71438" y="62508"/>
                </a:lnTo>
                <a:lnTo>
                  <a:pt x="98227" y="62508"/>
                </a:lnTo>
                <a:lnTo>
                  <a:pt x="125016" y="62508"/>
                </a:lnTo>
                <a:lnTo>
                  <a:pt x="160735" y="62508"/>
                </a:lnTo>
                <a:lnTo>
                  <a:pt x="187524" y="53578"/>
                </a:lnTo>
                <a:lnTo>
                  <a:pt x="223242" y="44648"/>
                </a:lnTo>
                <a:lnTo>
                  <a:pt x="267891" y="44648"/>
                </a:lnTo>
                <a:lnTo>
                  <a:pt x="303610" y="26789"/>
                </a:lnTo>
                <a:lnTo>
                  <a:pt x="348258" y="17859"/>
                </a:lnTo>
                <a:lnTo>
                  <a:pt x="392906" y="17859"/>
                </a:lnTo>
                <a:lnTo>
                  <a:pt x="437555" y="8930"/>
                </a:lnTo>
                <a:lnTo>
                  <a:pt x="482203" y="0"/>
                </a:lnTo>
                <a:lnTo>
                  <a:pt x="535781" y="0"/>
                </a:lnTo>
                <a:lnTo>
                  <a:pt x="589359" y="0"/>
                </a:lnTo>
                <a:lnTo>
                  <a:pt x="634007" y="0"/>
                </a:lnTo>
                <a:lnTo>
                  <a:pt x="687585" y="8930"/>
                </a:lnTo>
                <a:lnTo>
                  <a:pt x="732234" y="17859"/>
                </a:lnTo>
                <a:lnTo>
                  <a:pt x="767953" y="35719"/>
                </a:lnTo>
                <a:lnTo>
                  <a:pt x="803671" y="44648"/>
                </a:lnTo>
                <a:lnTo>
                  <a:pt x="839390" y="71438"/>
                </a:lnTo>
                <a:lnTo>
                  <a:pt x="866179" y="98227"/>
                </a:lnTo>
                <a:lnTo>
                  <a:pt x="892968" y="125016"/>
                </a:lnTo>
                <a:lnTo>
                  <a:pt x="910828" y="151805"/>
                </a:lnTo>
                <a:lnTo>
                  <a:pt x="928687" y="187523"/>
                </a:lnTo>
                <a:lnTo>
                  <a:pt x="946546" y="214313"/>
                </a:lnTo>
                <a:lnTo>
                  <a:pt x="955476" y="250031"/>
                </a:lnTo>
                <a:lnTo>
                  <a:pt x="964406" y="285750"/>
                </a:lnTo>
                <a:lnTo>
                  <a:pt x="964406" y="312539"/>
                </a:lnTo>
                <a:lnTo>
                  <a:pt x="964406" y="348258"/>
                </a:lnTo>
                <a:lnTo>
                  <a:pt x="955476" y="375047"/>
                </a:lnTo>
                <a:lnTo>
                  <a:pt x="946546" y="401836"/>
                </a:lnTo>
                <a:lnTo>
                  <a:pt x="946546" y="410766"/>
                </a:lnTo>
                <a:lnTo>
                  <a:pt x="946546" y="419695"/>
                </a:lnTo>
                <a:lnTo>
                  <a:pt x="946546" y="419695"/>
                </a:lnTo>
                <a:lnTo>
                  <a:pt x="955476" y="419695"/>
                </a:lnTo>
                <a:lnTo>
                  <a:pt x="964406" y="401836"/>
                </a:lnTo>
                <a:lnTo>
                  <a:pt x="973335" y="383977"/>
                </a:lnTo>
                <a:lnTo>
                  <a:pt x="973335" y="366117"/>
                </a:lnTo>
                <a:lnTo>
                  <a:pt x="973335" y="36611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8" name="Freeform 5157"/>
          <p:cNvSpPr/>
          <p:nvPr/>
        </p:nvSpPr>
        <p:spPr>
          <a:xfrm>
            <a:off x="8456413" y="3991570"/>
            <a:ext cx="285751" cy="223243"/>
          </a:xfrm>
          <a:custGeom>
            <a:avLst/>
            <a:gdLst/>
            <a:ahLst/>
            <a:cxnLst/>
            <a:rect l="0" t="0" r="0" b="0"/>
            <a:pathLst>
              <a:path w="285751" h="223243">
                <a:moveTo>
                  <a:pt x="0" y="80367"/>
                </a:moveTo>
                <a:lnTo>
                  <a:pt x="8930" y="80367"/>
                </a:lnTo>
                <a:lnTo>
                  <a:pt x="17860" y="98226"/>
                </a:lnTo>
                <a:lnTo>
                  <a:pt x="26789" y="116086"/>
                </a:lnTo>
                <a:lnTo>
                  <a:pt x="44649" y="142875"/>
                </a:lnTo>
                <a:lnTo>
                  <a:pt x="62508" y="178594"/>
                </a:lnTo>
                <a:lnTo>
                  <a:pt x="89297" y="205383"/>
                </a:lnTo>
                <a:lnTo>
                  <a:pt x="107157" y="223242"/>
                </a:lnTo>
                <a:lnTo>
                  <a:pt x="133946" y="223242"/>
                </a:lnTo>
                <a:lnTo>
                  <a:pt x="160735" y="214312"/>
                </a:lnTo>
                <a:lnTo>
                  <a:pt x="187524" y="187523"/>
                </a:lnTo>
                <a:lnTo>
                  <a:pt x="214313" y="151805"/>
                </a:lnTo>
                <a:lnTo>
                  <a:pt x="232172" y="98226"/>
                </a:lnTo>
                <a:lnTo>
                  <a:pt x="250032" y="53578"/>
                </a:lnTo>
                <a:lnTo>
                  <a:pt x="267891" y="1785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9" name="Freeform 5158"/>
          <p:cNvSpPr/>
          <p:nvPr/>
        </p:nvSpPr>
        <p:spPr>
          <a:xfrm>
            <a:off x="8483202" y="4554140"/>
            <a:ext cx="258962" cy="241103"/>
          </a:xfrm>
          <a:custGeom>
            <a:avLst/>
            <a:gdLst/>
            <a:ahLst/>
            <a:cxnLst/>
            <a:rect l="0" t="0" r="0" b="0"/>
            <a:pathLst>
              <a:path w="258962" h="241103">
                <a:moveTo>
                  <a:pt x="53578" y="62508"/>
                </a:moveTo>
                <a:lnTo>
                  <a:pt x="53578" y="53578"/>
                </a:lnTo>
                <a:lnTo>
                  <a:pt x="53578" y="53578"/>
                </a:lnTo>
                <a:lnTo>
                  <a:pt x="44649" y="53578"/>
                </a:lnTo>
                <a:lnTo>
                  <a:pt x="53578" y="53578"/>
                </a:lnTo>
                <a:lnTo>
                  <a:pt x="53578" y="71438"/>
                </a:lnTo>
                <a:lnTo>
                  <a:pt x="62508" y="80367"/>
                </a:lnTo>
                <a:lnTo>
                  <a:pt x="62508" y="107156"/>
                </a:lnTo>
                <a:lnTo>
                  <a:pt x="71438" y="133946"/>
                </a:lnTo>
                <a:lnTo>
                  <a:pt x="80368" y="169664"/>
                </a:lnTo>
                <a:lnTo>
                  <a:pt x="89297" y="196453"/>
                </a:lnTo>
                <a:lnTo>
                  <a:pt x="98227" y="223242"/>
                </a:lnTo>
                <a:lnTo>
                  <a:pt x="98227" y="232172"/>
                </a:lnTo>
                <a:lnTo>
                  <a:pt x="89297" y="241102"/>
                </a:lnTo>
                <a:lnTo>
                  <a:pt x="89297" y="232172"/>
                </a:lnTo>
                <a:lnTo>
                  <a:pt x="80368" y="214313"/>
                </a:lnTo>
                <a:lnTo>
                  <a:pt x="71438" y="187524"/>
                </a:lnTo>
                <a:lnTo>
                  <a:pt x="53578" y="160735"/>
                </a:lnTo>
                <a:lnTo>
                  <a:pt x="44649" y="133946"/>
                </a:lnTo>
                <a:lnTo>
                  <a:pt x="26789" y="98227"/>
                </a:lnTo>
                <a:lnTo>
                  <a:pt x="17860" y="80367"/>
                </a:lnTo>
                <a:lnTo>
                  <a:pt x="893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71438"/>
                </a:lnTo>
                <a:lnTo>
                  <a:pt x="53578" y="62508"/>
                </a:lnTo>
                <a:lnTo>
                  <a:pt x="89297" y="44649"/>
                </a:lnTo>
                <a:lnTo>
                  <a:pt x="125016" y="26789"/>
                </a:lnTo>
                <a:lnTo>
                  <a:pt x="169664" y="17860"/>
                </a:lnTo>
                <a:lnTo>
                  <a:pt x="205383" y="8930"/>
                </a:lnTo>
                <a:lnTo>
                  <a:pt x="232172" y="0"/>
                </a:lnTo>
                <a:lnTo>
                  <a:pt x="250032" y="8930"/>
                </a:lnTo>
                <a:lnTo>
                  <a:pt x="258961" y="17860"/>
                </a:lnTo>
                <a:lnTo>
                  <a:pt x="258961" y="26789"/>
                </a:lnTo>
                <a:lnTo>
                  <a:pt x="258961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0" name="Freeform 5159"/>
          <p:cNvSpPr/>
          <p:nvPr/>
        </p:nvSpPr>
        <p:spPr>
          <a:xfrm>
            <a:off x="8518921" y="4670226"/>
            <a:ext cx="241103" cy="107157"/>
          </a:xfrm>
          <a:custGeom>
            <a:avLst/>
            <a:gdLst/>
            <a:ahLst/>
            <a:cxnLst/>
            <a:rect l="0" t="0" r="0" b="0"/>
            <a:pathLst>
              <a:path w="241103" h="107157">
                <a:moveTo>
                  <a:pt x="0" y="107156"/>
                </a:moveTo>
                <a:lnTo>
                  <a:pt x="17859" y="107156"/>
                </a:lnTo>
                <a:lnTo>
                  <a:pt x="44649" y="98227"/>
                </a:lnTo>
                <a:lnTo>
                  <a:pt x="89297" y="89297"/>
                </a:lnTo>
                <a:lnTo>
                  <a:pt x="142875" y="71438"/>
                </a:lnTo>
                <a:lnTo>
                  <a:pt x="187524" y="44649"/>
                </a:lnTo>
                <a:lnTo>
                  <a:pt x="223242" y="1786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1" name="Freeform 5160"/>
          <p:cNvSpPr/>
          <p:nvPr/>
        </p:nvSpPr>
        <p:spPr>
          <a:xfrm>
            <a:off x="8545710" y="4920258"/>
            <a:ext cx="17861" cy="98227"/>
          </a:xfrm>
          <a:custGeom>
            <a:avLst/>
            <a:gdLst/>
            <a:ahLst/>
            <a:cxnLst/>
            <a:rect l="0" t="0" r="0" b="0"/>
            <a:pathLst>
              <a:path w="17861" h="98227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2" name="Freeform 5161"/>
          <p:cNvSpPr/>
          <p:nvPr/>
        </p:nvSpPr>
        <p:spPr>
          <a:xfrm>
            <a:off x="8402835" y="4875609"/>
            <a:ext cx="267892" cy="53580"/>
          </a:xfrm>
          <a:custGeom>
            <a:avLst/>
            <a:gdLst/>
            <a:ahLst/>
            <a:cxnLst/>
            <a:rect l="0" t="0" r="0" b="0"/>
            <a:pathLst>
              <a:path w="267892" h="53580">
                <a:moveTo>
                  <a:pt x="0" y="53579"/>
                </a:moveTo>
                <a:lnTo>
                  <a:pt x="893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17860" y="53579"/>
                </a:lnTo>
                <a:lnTo>
                  <a:pt x="26789" y="44649"/>
                </a:lnTo>
                <a:lnTo>
                  <a:pt x="35719" y="44649"/>
                </a:lnTo>
                <a:lnTo>
                  <a:pt x="62508" y="35719"/>
                </a:lnTo>
                <a:lnTo>
                  <a:pt x="89297" y="26789"/>
                </a:lnTo>
                <a:lnTo>
                  <a:pt x="125016" y="17860"/>
                </a:lnTo>
                <a:lnTo>
                  <a:pt x="151805" y="8930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0"/>
                </a:lnTo>
                <a:lnTo>
                  <a:pt x="250031" y="0"/>
                </a:lnTo>
                <a:lnTo>
                  <a:pt x="267891" y="8930"/>
                </a:lnTo>
                <a:lnTo>
                  <a:pt x="267891" y="8930"/>
                </a:lnTo>
                <a:lnTo>
                  <a:pt x="267891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3" name="Freeform 5162"/>
          <p:cNvSpPr/>
          <p:nvPr/>
        </p:nvSpPr>
        <p:spPr>
          <a:xfrm>
            <a:off x="8545710" y="5223867"/>
            <a:ext cx="44650" cy="151806"/>
          </a:xfrm>
          <a:custGeom>
            <a:avLst/>
            <a:gdLst/>
            <a:ahLst/>
            <a:cxnLst/>
            <a:rect l="0" t="0" r="0" b="0"/>
            <a:pathLst>
              <a:path w="44650" h="151806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17860"/>
                </a:lnTo>
                <a:lnTo>
                  <a:pt x="17860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35719" y="133946"/>
                </a:lnTo>
                <a:lnTo>
                  <a:pt x="35719" y="151805"/>
                </a:lnTo>
                <a:lnTo>
                  <a:pt x="44649" y="151805"/>
                </a:lnTo>
                <a:lnTo>
                  <a:pt x="44649" y="151805"/>
                </a:lnTo>
                <a:lnTo>
                  <a:pt x="35719" y="133946"/>
                </a:lnTo>
                <a:lnTo>
                  <a:pt x="35719" y="116086"/>
                </a:lnTo>
                <a:lnTo>
                  <a:pt x="26789" y="8929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4" name="Freeform 5163"/>
          <p:cNvSpPr/>
          <p:nvPr/>
        </p:nvSpPr>
        <p:spPr>
          <a:xfrm>
            <a:off x="8429624" y="5152430"/>
            <a:ext cx="250032" cy="80368"/>
          </a:xfrm>
          <a:custGeom>
            <a:avLst/>
            <a:gdLst/>
            <a:ahLst/>
            <a:cxnLst/>
            <a:rect l="0" t="0" r="0" b="0"/>
            <a:pathLst>
              <a:path w="250032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62508"/>
                </a:lnTo>
                <a:lnTo>
                  <a:pt x="80367" y="62508"/>
                </a:lnTo>
                <a:lnTo>
                  <a:pt x="116086" y="53578"/>
                </a:lnTo>
                <a:lnTo>
                  <a:pt x="151805" y="44648"/>
                </a:lnTo>
                <a:lnTo>
                  <a:pt x="187524" y="35718"/>
                </a:lnTo>
                <a:lnTo>
                  <a:pt x="214313" y="26789"/>
                </a:lnTo>
                <a:lnTo>
                  <a:pt x="232172" y="17859"/>
                </a:lnTo>
                <a:lnTo>
                  <a:pt x="241102" y="8929"/>
                </a:lnTo>
                <a:lnTo>
                  <a:pt x="250031" y="892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5" name="Freeform 5164"/>
          <p:cNvSpPr/>
          <p:nvPr/>
        </p:nvSpPr>
        <p:spPr>
          <a:xfrm>
            <a:off x="8518921" y="5402461"/>
            <a:ext cx="178595" cy="250031"/>
          </a:xfrm>
          <a:custGeom>
            <a:avLst/>
            <a:gdLst/>
            <a:ahLst/>
            <a:cxnLst/>
            <a:rect l="0" t="0" r="0" b="0"/>
            <a:pathLst>
              <a:path w="178595" h="250031">
                <a:moveTo>
                  <a:pt x="8930" y="116086"/>
                </a:move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17859" y="196452"/>
                </a:lnTo>
                <a:lnTo>
                  <a:pt x="17859" y="214312"/>
                </a:lnTo>
                <a:lnTo>
                  <a:pt x="26789" y="232171"/>
                </a:lnTo>
                <a:lnTo>
                  <a:pt x="26789" y="241101"/>
                </a:lnTo>
                <a:lnTo>
                  <a:pt x="26789" y="250030"/>
                </a:lnTo>
                <a:lnTo>
                  <a:pt x="26789" y="241101"/>
                </a:lnTo>
                <a:lnTo>
                  <a:pt x="26789" y="241101"/>
                </a:lnTo>
                <a:lnTo>
                  <a:pt x="17859" y="223241"/>
                </a:lnTo>
                <a:lnTo>
                  <a:pt x="17859" y="205382"/>
                </a:lnTo>
                <a:lnTo>
                  <a:pt x="8930" y="178593"/>
                </a:lnTo>
                <a:lnTo>
                  <a:pt x="8930" y="151805"/>
                </a:lnTo>
                <a:lnTo>
                  <a:pt x="8930" y="12501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9" y="71437"/>
                </a:lnTo>
                <a:lnTo>
                  <a:pt x="62508" y="62508"/>
                </a:lnTo>
                <a:lnTo>
                  <a:pt x="89297" y="44648"/>
                </a:lnTo>
                <a:lnTo>
                  <a:pt x="107156" y="35719"/>
                </a:lnTo>
                <a:lnTo>
                  <a:pt x="133945" y="17859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6" name="Freeform 5165"/>
          <p:cNvSpPr/>
          <p:nvPr/>
        </p:nvSpPr>
        <p:spPr>
          <a:xfrm>
            <a:off x="8536780" y="5473898"/>
            <a:ext cx="142876" cy="80369"/>
          </a:xfrm>
          <a:custGeom>
            <a:avLst/>
            <a:gdLst/>
            <a:ahLst/>
            <a:cxnLst/>
            <a:rect l="0" t="0" r="0" b="0"/>
            <a:pathLst>
              <a:path w="142876" h="80369">
                <a:moveTo>
                  <a:pt x="0" y="80368"/>
                </a:moveTo>
                <a:lnTo>
                  <a:pt x="8930" y="8036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90" y="62508"/>
                </a:lnTo>
                <a:lnTo>
                  <a:pt x="44649" y="62508"/>
                </a:lnTo>
                <a:lnTo>
                  <a:pt x="62508" y="44649"/>
                </a:lnTo>
                <a:lnTo>
                  <a:pt x="80368" y="44649"/>
                </a:lnTo>
                <a:lnTo>
                  <a:pt x="98227" y="35719"/>
                </a:lnTo>
                <a:lnTo>
                  <a:pt x="116086" y="26790"/>
                </a:lnTo>
                <a:lnTo>
                  <a:pt x="125016" y="17860"/>
                </a:lnTo>
                <a:lnTo>
                  <a:pt x="13394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7" name="Freeform 5166"/>
          <p:cNvSpPr/>
          <p:nvPr/>
        </p:nvSpPr>
        <p:spPr>
          <a:xfrm>
            <a:off x="7554516" y="3143250"/>
            <a:ext cx="133946" cy="62508"/>
          </a:xfrm>
          <a:custGeom>
            <a:avLst/>
            <a:gdLst/>
            <a:ahLst/>
            <a:cxnLst/>
            <a:rect l="0" t="0" r="0" b="0"/>
            <a:pathLst>
              <a:path w="133946" h="62508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29" y="62507"/>
                </a:lnTo>
                <a:lnTo>
                  <a:pt x="17859" y="62507"/>
                </a:lnTo>
                <a:lnTo>
                  <a:pt x="26789" y="53578"/>
                </a:lnTo>
                <a:lnTo>
                  <a:pt x="44648" y="44648"/>
                </a:lnTo>
                <a:lnTo>
                  <a:pt x="62507" y="35718"/>
                </a:lnTo>
                <a:lnTo>
                  <a:pt x="89297" y="26789"/>
                </a:lnTo>
                <a:lnTo>
                  <a:pt x="107156" y="17859"/>
                </a:lnTo>
                <a:lnTo>
                  <a:pt x="12501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8929"/>
                </a:lnTo>
                <a:lnTo>
                  <a:pt x="125015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8" name="Freeform 5167"/>
          <p:cNvSpPr/>
          <p:nvPr/>
        </p:nvSpPr>
        <p:spPr>
          <a:xfrm>
            <a:off x="7617023" y="3214687"/>
            <a:ext cx="107158" cy="53579"/>
          </a:xfrm>
          <a:custGeom>
            <a:avLst/>
            <a:gdLst/>
            <a:ahLst/>
            <a:cxnLst/>
            <a:rect l="0" t="0" r="0" b="0"/>
            <a:pathLst>
              <a:path w="107158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17860" y="44649"/>
                </a:lnTo>
                <a:lnTo>
                  <a:pt x="35719" y="35719"/>
                </a:lnTo>
                <a:lnTo>
                  <a:pt x="53579" y="26789"/>
                </a:lnTo>
                <a:lnTo>
                  <a:pt x="71438" y="17859"/>
                </a:lnTo>
                <a:lnTo>
                  <a:pt x="89297" y="893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9" name="Freeform 5168"/>
          <p:cNvSpPr/>
          <p:nvPr/>
        </p:nvSpPr>
        <p:spPr>
          <a:xfrm>
            <a:off x="6134695" y="2232422"/>
            <a:ext cx="1991322" cy="1910954"/>
          </a:xfrm>
          <a:custGeom>
            <a:avLst/>
            <a:gdLst/>
            <a:ahLst/>
            <a:cxnLst/>
            <a:rect l="0" t="0" r="0" b="0"/>
            <a:pathLst>
              <a:path w="1991322" h="1910954">
                <a:moveTo>
                  <a:pt x="1750219" y="866179"/>
                </a:moveTo>
                <a:lnTo>
                  <a:pt x="1750219" y="866179"/>
                </a:lnTo>
                <a:lnTo>
                  <a:pt x="1750219" y="866179"/>
                </a:lnTo>
                <a:lnTo>
                  <a:pt x="1750219" y="857249"/>
                </a:lnTo>
                <a:lnTo>
                  <a:pt x="1750219" y="857249"/>
                </a:lnTo>
                <a:lnTo>
                  <a:pt x="1759149" y="857249"/>
                </a:lnTo>
                <a:lnTo>
                  <a:pt x="1759149" y="848320"/>
                </a:lnTo>
                <a:lnTo>
                  <a:pt x="1768078" y="839390"/>
                </a:lnTo>
                <a:lnTo>
                  <a:pt x="1777008" y="830460"/>
                </a:lnTo>
                <a:lnTo>
                  <a:pt x="1794868" y="821531"/>
                </a:lnTo>
                <a:lnTo>
                  <a:pt x="1803797" y="803671"/>
                </a:lnTo>
                <a:lnTo>
                  <a:pt x="1821657" y="794742"/>
                </a:lnTo>
                <a:lnTo>
                  <a:pt x="1839516" y="767953"/>
                </a:lnTo>
                <a:lnTo>
                  <a:pt x="1866305" y="750093"/>
                </a:lnTo>
                <a:lnTo>
                  <a:pt x="1884164" y="732234"/>
                </a:lnTo>
                <a:lnTo>
                  <a:pt x="1910953" y="705445"/>
                </a:lnTo>
                <a:lnTo>
                  <a:pt x="1928813" y="678656"/>
                </a:lnTo>
                <a:lnTo>
                  <a:pt x="1946672" y="651867"/>
                </a:lnTo>
                <a:lnTo>
                  <a:pt x="1964532" y="616148"/>
                </a:lnTo>
                <a:lnTo>
                  <a:pt x="1973461" y="589359"/>
                </a:lnTo>
                <a:lnTo>
                  <a:pt x="1982391" y="553641"/>
                </a:lnTo>
                <a:lnTo>
                  <a:pt x="1991321" y="526851"/>
                </a:lnTo>
                <a:lnTo>
                  <a:pt x="1991321" y="491133"/>
                </a:lnTo>
                <a:lnTo>
                  <a:pt x="1991321" y="455414"/>
                </a:lnTo>
                <a:lnTo>
                  <a:pt x="1991321" y="419695"/>
                </a:lnTo>
                <a:lnTo>
                  <a:pt x="1982391" y="392906"/>
                </a:lnTo>
                <a:lnTo>
                  <a:pt x="1964532" y="357187"/>
                </a:lnTo>
                <a:lnTo>
                  <a:pt x="1946672" y="330398"/>
                </a:lnTo>
                <a:lnTo>
                  <a:pt x="1928813" y="294680"/>
                </a:lnTo>
                <a:lnTo>
                  <a:pt x="1910953" y="267891"/>
                </a:lnTo>
                <a:lnTo>
                  <a:pt x="1884164" y="232172"/>
                </a:lnTo>
                <a:lnTo>
                  <a:pt x="1848446" y="205382"/>
                </a:lnTo>
                <a:lnTo>
                  <a:pt x="1812727" y="178593"/>
                </a:lnTo>
                <a:lnTo>
                  <a:pt x="1777008" y="151804"/>
                </a:lnTo>
                <a:lnTo>
                  <a:pt x="1741289" y="125015"/>
                </a:lnTo>
                <a:lnTo>
                  <a:pt x="1696641" y="107156"/>
                </a:lnTo>
                <a:lnTo>
                  <a:pt x="1651993" y="89297"/>
                </a:lnTo>
                <a:lnTo>
                  <a:pt x="1607344" y="71437"/>
                </a:lnTo>
                <a:lnTo>
                  <a:pt x="1553766" y="53578"/>
                </a:lnTo>
                <a:lnTo>
                  <a:pt x="1500188" y="35718"/>
                </a:lnTo>
                <a:lnTo>
                  <a:pt x="1446610" y="26789"/>
                </a:lnTo>
                <a:lnTo>
                  <a:pt x="1393032" y="17859"/>
                </a:lnTo>
                <a:lnTo>
                  <a:pt x="1330524" y="8929"/>
                </a:lnTo>
                <a:lnTo>
                  <a:pt x="1268016" y="0"/>
                </a:lnTo>
                <a:lnTo>
                  <a:pt x="1205508" y="0"/>
                </a:lnTo>
                <a:lnTo>
                  <a:pt x="1134071" y="8929"/>
                </a:lnTo>
                <a:lnTo>
                  <a:pt x="1062633" y="17859"/>
                </a:lnTo>
                <a:lnTo>
                  <a:pt x="991196" y="35718"/>
                </a:lnTo>
                <a:lnTo>
                  <a:pt x="910828" y="44648"/>
                </a:lnTo>
                <a:lnTo>
                  <a:pt x="839391" y="71437"/>
                </a:lnTo>
                <a:lnTo>
                  <a:pt x="767953" y="98226"/>
                </a:lnTo>
                <a:lnTo>
                  <a:pt x="696516" y="125015"/>
                </a:lnTo>
                <a:lnTo>
                  <a:pt x="625078" y="151804"/>
                </a:lnTo>
                <a:lnTo>
                  <a:pt x="553641" y="187523"/>
                </a:lnTo>
                <a:lnTo>
                  <a:pt x="491133" y="232172"/>
                </a:lnTo>
                <a:lnTo>
                  <a:pt x="428625" y="267891"/>
                </a:lnTo>
                <a:lnTo>
                  <a:pt x="366118" y="312539"/>
                </a:lnTo>
                <a:lnTo>
                  <a:pt x="303610" y="366117"/>
                </a:lnTo>
                <a:lnTo>
                  <a:pt x="250032" y="419695"/>
                </a:lnTo>
                <a:lnTo>
                  <a:pt x="196453" y="473273"/>
                </a:lnTo>
                <a:lnTo>
                  <a:pt x="151805" y="535781"/>
                </a:lnTo>
                <a:lnTo>
                  <a:pt x="107157" y="598289"/>
                </a:lnTo>
                <a:lnTo>
                  <a:pt x="71438" y="660796"/>
                </a:lnTo>
                <a:lnTo>
                  <a:pt x="44649" y="732234"/>
                </a:lnTo>
                <a:lnTo>
                  <a:pt x="17860" y="794742"/>
                </a:lnTo>
                <a:lnTo>
                  <a:pt x="8930" y="857249"/>
                </a:lnTo>
                <a:lnTo>
                  <a:pt x="0" y="928687"/>
                </a:lnTo>
                <a:lnTo>
                  <a:pt x="0" y="991195"/>
                </a:lnTo>
                <a:lnTo>
                  <a:pt x="0" y="1062632"/>
                </a:lnTo>
                <a:lnTo>
                  <a:pt x="8930" y="1125140"/>
                </a:lnTo>
                <a:lnTo>
                  <a:pt x="17860" y="1187648"/>
                </a:lnTo>
                <a:lnTo>
                  <a:pt x="35719" y="1250156"/>
                </a:lnTo>
                <a:lnTo>
                  <a:pt x="62508" y="1312664"/>
                </a:lnTo>
                <a:lnTo>
                  <a:pt x="89297" y="1375171"/>
                </a:lnTo>
                <a:lnTo>
                  <a:pt x="125016" y="1428749"/>
                </a:lnTo>
                <a:lnTo>
                  <a:pt x="160735" y="1482328"/>
                </a:lnTo>
                <a:lnTo>
                  <a:pt x="196453" y="1535906"/>
                </a:lnTo>
                <a:lnTo>
                  <a:pt x="232172" y="1580554"/>
                </a:lnTo>
                <a:lnTo>
                  <a:pt x="276821" y="1625203"/>
                </a:lnTo>
                <a:lnTo>
                  <a:pt x="312539" y="1660921"/>
                </a:lnTo>
                <a:lnTo>
                  <a:pt x="348258" y="1687710"/>
                </a:lnTo>
                <a:lnTo>
                  <a:pt x="375047" y="1723429"/>
                </a:lnTo>
                <a:lnTo>
                  <a:pt x="401836" y="1750218"/>
                </a:lnTo>
                <a:lnTo>
                  <a:pt x="428625" y="1768078"/>
                </a:lnTo>
                <a:lnTo>
                  <a:pt x="455414" y="1794867"/>
                </a:lnTo>
                <a:lnTo>
                  <a:pt x="482203" y="1812726"/>
                </a:lnTo>
                <a:lnTo>
                  <a:pt x="508993" y="1830585"/>
                </a:lnTo>
                <a:lnTo>
                  <a:pt x="517922" y="1848445"/>
                </a:lnTo>
                <a:lnTo>
                  <a:pt x="535782" y="1866304"/>
                </a:lnTo>
                <a:lnTo>
                  <a:pt x="544711" y="1875234"/>
                </a:lnTo>
                <a:lnTo>
                  <a:pt x="553641" y="1884164"/>
                </a:lnTo>
                <a:lnTo>
                  <a:pt x="553641" y="1902023"/>
                </a:lnTo>
                <a:lnTo>
                  <a:pt x="553641" y="1910953"/>
                </a:lnTo>
                <a:lnTo>
                  <a:pt x="553641" y="1910953"/>
                </a:lnTo>
                <a:lnTo>
                  <a:pt x="562571" y="1910953"/>
                </a:lnTo>
                <a:lnTo>
                  <a:pt x="562571" y="1910953"/>
                </a:lnTo>
                <a:lnTo>
                  <a:pt x="562571" y="1902023"/>
                </a:lnTo>
                <a:lnTo>
                  <a:pt x="571500" y="1893093"/>
                </a:lnTo>
                <a:lnTo>
                  <a:pt x="571500" y="1884164"/>
                </a:lnTo>
                <a:lnTo>
                  <a:pt x="571500" y="1866304"/>
                </a:lnTo>
                <a:lnTo>
                  <a:pt x="571500" y="1857374"/>
                </a:lnTo>
                <a:lnTo>
                  <a:pt x="571500" y="1848445"/>
                </a:lnTo>
                <a:lnTo>
                  <a:pt x="571500" y="18484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0" name="Freeform 5169"/>
          <p:cNvSpPr/>
          <p:nvPr/>
        </p:nvSpPr>
        <p:spPr>
          <a:xfrm>
            <a:off x="6527602" y="3955851"/>
            <a:ext cx="250032" cy="267892"/>
          </a:xfrm>
          <a:custGeom>
            <a:avLst/>
            <a:gdLst/>
            <a:ahLst/>
            <a:cxnLst/>
            <a:rect l="0" t="0" r="0" b="0"/>
            <a:pathLst>
              <a:path w="250032" h="267892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26789" y="125016"/>
                </a:lnTo>
                <a:lnTo>
                  <a:pt x="35718" y="142875"/>
                </a:lnTo>
                <a:lnTo>
                  <a:pt x="62507" y="169664"/>
                </a:lnTo>
                <a:lnTo>
                  <a:pt x="80367" y="196453"/>
                </a:lnTo>
                <a:lnTo>
                  <a:pt x="98226" y="214313"/>
                </a:lnTo>
                <a:lnTo>
                  <a:pt x="125015" y="241102"/>
                </a:lnTo>
                <a:lnTo>
                  <a:pt x="142875" y="250031"/>
                </a:lnTo>
                <a:lnTo>
                  <a:pt x="151804" y="267891"/>
                </a:lnTo>
                <a:lnTo>
                  <a:pt x="169664" y="267891"/>
                </a:lnTo>
                <a:lnTo>
                  <a:pt x="178593" y="258961"/>
                </a:lnTo>
                <a:lnTo>
                  <a:pt x="187523" y="241102"/>
                </a:lnTo>
                <a:lnTo>
                  <a:pt x="205382" y="214313"/>
                </a:lnTo>
                <a:lnTo>
                  <a:pt x="214312" y="169664"/>
                </a:lnTo>
                <a:lnTo>
                  <a:pt x="232171" y="125016"/>
                </a:lnTo>
                <a:lnTo>
                  <a:pt x="241101" y="80367"/>
                </a:lnTo>
                <a:lnTo>
                  <a:pt x="250031" y="44649"/>
                </a:lnTo>
                <a:lnTo>
                  <a:pt x="250031" y="26789"/>
                </a:lnTo>
                <a:lnTo>
                  <a:pt x="250031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Theory for </a:t>
            </a:r>
            <a:r>
              <a:rPr lang="en-US" dirty="0" smtClean="0"/>
              <a:t>Testers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/>
              <a:t>A graph G = (V, E )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544836" y="312539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125016" y="35719"/>
                </a:moveTo>
                <a:lnTo>
                  <a:pt x="125016" y="2678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7" y="0"/>
                </a:lnTo>
                <a:lnTo>
                  <a:pt x="62508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116086"/>
                </a:lnTo>
                <a:lnTo>
                  <a:pt x="8930" y="151805"/>
                </a:lnTo>
                <a:lnTo>
                  <a:pt x="17859" y="178594"/>
                </a:lnTo>
                <a:lnTo>
                  <a:pt x="35719" y="205383"/>
                </a:lnTo>
                <a:lnTo>
                  <a:pt x="53578" y="214313"/>
                </a:lnTo>
                <a:lnTo>
                  <a:pt x="80367" y="214313"/>
                </a:lnTo>
                <a:lnTo>
                  <a:pt x="116086" y="214313"/>
                </a:lnTo>
                <a:lnTo>
                  <a:pt x="142875" y="196453"/>
                </a:lnTo>
                <a:lnTo>
                  <a:pt x="178594" y="178594"/>
                </a:lnTo>
                <a:lnTo>
                  <a:pt x="196453" y="151805"/>
                </a:lnTo>
                <a:lnTo>
                  <a:pt x="223242" y="125016"/>
                </a:lnTo>
                <a:lnTo>
                  <a:pt x="223242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741289" y="250031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893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30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187524"/>
                </a:lnTo>
                <a:lnTo>
                  <a:pt x="44649" y="178594"/>
                </a:lnTo>
                <a:lnTo>
                  <a:pt x="44649" y="160735"/>
                </a:lnTo>
                <a:lnTo>
                  <a:pt x="53578" y="142875"/>
                </a:lnTo>
                <a:lnTo>
                  <a:pt x="62508" y="133946"/>
                </a:lnTo>
                <a:lnTo>
                  <a:pt x="71438" y="13394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07156" y="151805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33945" y="178594"/>
                </a:lnTo>
                <a:lnTo>
                  <a:pt x="151805" y="178594"/>
                </a:lnTo>
                <a:lnTo>
                  <a:pt x="160734" y="178594"/>
                </a:lnTo>
                <a:lnTo>
                  <a:pt x="169664" y="160735"/>
                </a:lnTo>
                <a:lnTo>
                  <a:pt x="169664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37742" y="303609"/>
            <a:ext cx="169665" cy="330400"/>
          </a:xfrm>
          <a:custGeom>
            <a:avLst/>
            <a:gdLst/>
            <a:ahLst/>
            <a:cxnLst/>
            <a:rect l="0" t="0" r="0" b="0"/>
            <a:pathLst>
              <a:path w="169665" h="330400">
                <a:moveTo>
                  <a:pt x="1786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07157"/>
                </a:lnTo>
                <a:lnTo>
                  <a:pt x="44649" y="89297"/>
                </a:lnTo>
                <a:lnTo>
                  <a:pt x="44649" y="71438"/>
                </a:lnTo>
                <a:lnTo>
                  <a:pt x="44649" y="53578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71438" y="80368"/>
                </a:lnTo>
                <a:lnTo>
                  <a:pt x="71438" y="98227"/>
                </a:lnTo>
                <a:lnTo>
                  <a:pt x="80367" y="107157"/>
                </a:lnTo>
                <a:lnTo>
                  <a:pt x="80367" y="116086"/>
                </a:lnTo>
                <a:lnTo>
                  <a:pt x="89297" y="116086"/>
                </a:lnTo>
                <a:lnTo>
                  <a:pt x="98227" y="107157"/>
                </a:lnTo>
                <a:lnTo>
                  <a:pt x="98227" y="89297"/>
                </a:lnTo>
                <a:lnTo>
                  <a:pt x="98227" y="71438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25016" y="71438"/>
                </a:lnTo>
                <a:lnTo>
                  <a:pt x="125016" y="107157"/>
                </a:lnTo>
                <a:lnTo>
                  <a:pt x="133946" y="151805"/>
                </a:lnTo>
                <a:lnTo>
                  <a:pt x="142875" y="205383"/>
                </a:lnTo>
                <a:lnTo>
                  <a:pt x="160735" y="258961"/>
                </a:lnTo>
                <a:lnTo>
                  <a:pt x="169664" y="294680"/>
                </a:lnTo>
                <a:lnTo>
                  <a:pt x="169664" y="321469"/>
                </a:lnTo>
                <a:lnTo>
                  <a:pt x="169664" y="330399"/>
                </a:lnTo>
                <a:lnTo>
                  <a:pt x="160735" y="330399"/>
                </a:lnTo>
                <a:lnTo>
                  <a:pt x="151805" y="303610"/>
                </a:lnTo>
                <a:lnTo>
                  <a:pt x="142875" y="258961"/>
                </a:lnTo>
                <a:lnTo>
                  <a:pt x="133946" y="205383"/>
                </a:lnTo>
                <a:lnTo>
                  <a:pt x="125016" y="160735"/>
                </a:lnTo>
                <a:lnTo>
                  <a:pt x="125016" y="125016"/>
                </a:lnTo>
                <a:lnTo>
                  <a:pt x="125016" y="107157"/>
                </a:lnTo>
                <a:lnTo>
                  <a:pt x="125016" y="89297"/>
                </a:lnTo>
                <a:lnTo>
                  <a:pt x="125016" y="62508"/>
                </a:lnTo>
                <a:lnTo>
                  <a:pt x="133946" y="26789"/>
                </a:lnTo>
                <a:lnTo>
                  <a:pt x="142875" y="8930"/>
                </a:lnTo>
                <a:lnTo>
                  <a:pt x="151805" y="0"/>
                </a:lnTo>
                <a:lnTo>
                  <a:pt x="160735" y="8930"/>
                </a:lnTo>
                <a:lnTo>
                  <a:pt x="169664" y="17860"/>
                </a:lnTo>
                <a:lnTo>
                  <a:pt x="160735" y="44649"/>
                </a:lnTo>
                <a:lnTo>
                  <a:pt x="151805" y="71438"/>
                </a:lnTo>
                <a:lnTo>
                  <a:pt x="142875" y="89297"/>
                </a:lnTo>
                <a:lnTo>
                  <a:pt x="133946" y="98227"/>
                </a:lnTo>
                <a:lnTo>
                  <a:pt x="125016" y="98227"/>
                </a:lnTo>
                <a:lnTo>
                  <a:pt x="125016" y="89297"/>
                </a:lnTo>
                <a:lnTo>
                  <a:pt x="125016" y="71438"/>
                </a:lnTo>
                <a:lnTo>
                  <a:pt x="133946" y="53578"/>
                </a:lnTo>
                <a:lnTo>
                  <a:pt x="133946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52055" y="142875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6789"/>
                </a:lnTo>
                <a:lnTo>
                  <a:pt x="8929" y="71437"/>
                </a:lnTo>
                <a:lnTo>
                  <a:pt x="8929" y="125016"/>
                </a:lnTo>
                <a:lnTo>
                  <a:pt x="17859" y="178594"/>
                </a:lnTo>
                <a:lnTo>
                  <a:pt x="35718" y="223242"/>
                </a:lnTo>
                <a:lnTo>
                  <a:pt x="44648" y="250031"/>
                </a:lnTo>
                <a:lnTo>
                  <a:pt x="62508" y="267891"/>
                </a:lnTo>
                <a:lnTo>
                  <a:pt x="80367" y="276820"/>
                </a:lnTo>
                <a:lnTo>
                  <a:pt x="98226" y="267891"/>
                </a:lnTo>
                <a:lnTo>
                  <a:pt x="107156" y="258961"/>
                </a:lnTo>
                <a:lnTo>
                  <a:pt x="116086" y="232172"/>
                </a:lnTo>
                <a:lnTo>
                  <a:pt x="116086" y="223242"/>
                </a:lnTo>
                <a:lnTo>
                  <a:pt x="107156" y="205383"/>
                </a:lnTo>
                <a:lnTo>
                  <a:pt x="107156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80617" y="258961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26789" y="35719"/>
                </a:move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26789"/>
                </a:lnTo>
                <a:lnTo>
                  <a:pt x="62508" y="26789"/>
                </a:lnTo>
                <a:lnTo>
                  <a:pt x="8929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21719" y="133945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8929" y="893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9" y="89297"/>
                </a:lnTo>
                <a:lnTo>
                  <a:pt x="53578" y="107157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16086" y="107157"/>
                </a:lnTo>
                <a:lnTo>
                  <a:pt x="116086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11016" y="44648"/>
            <a:ext cx="53579" cy="330400"/>
          </a:xfrm>
          <a:custGeom>
            <a:avLst/>
            <a:gdLst/>
            <a:ahLst/>
            <a:cxnLst/>
            <a:rect l="0" t="0" r="0" b="0"/>
            <a:pathLst>
              <a:path w="53579" h="330400">
                <a:moveTo>
                  <a:pt x="8929" y="0"/>
                </a:moveTo>
                <a:lnTo>
                  <a:pt x="8929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98227"/>
                </a:lnTo>
                <a:lnTo>
                  <a:pt x="8929" y="160735"/>
                </a:lnTo>
                <a:lnTo>
                  <a:pt x="17859" y="223243"/>
                </a:lnTo>
                <a:lnTo>
                  <a:pt x="26789" y="276821"/>
                </a:lnTo>
                <a:lnTo>
                  <a:pt x="44648" y="312539"/>
                </a:lnTo>
                <a:lnTo>
                  <a:pt x="44648" y="330399"/>
                </a:lnTo>
                <a:lnTo>
                  <a:pt x="53578" y="330399"/>
                </a:lnTo>
                <a:lnTo>
                  <a:pt x="53578" y="330399"/>
                </a:lnTo>
                <a:lnTo>
                  <a:pt x="44648" y="321469"/>
                </a:lnTo>
                <a:lnTo>
                  <a:pt x="44648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00188" y="339328"/>
            <a:ext cx="1089422" cy="410767"/>
          </a:xfrm>
          <a:custGeom>
            <a:avLst/>
            <a:gdLst/>
            <a:ahLst/>
            <a:cxnLst/>
            <a:rect l="0" t="0" r="0" b="0"/>
            <a:pathLst>
              <a:path w="1089422" h="410767">
                <a:moveTo>
                  <a:pt x="26789" y="383977"/>
                </a:moveTo>
                <a:lnTo>
                  <a:pt x="17859" y="383977"/>
                </a:lnTo>
                <a:lnTo>
                  <a:pt x="8929" y="383977"/>
                </a:lnTo>
                <a:lnTo>
                  <a:pt x="0" y="392906"/>
                </a:lnTo>
                <a:lnTo>
                  <a:pt x="0" y="401836"/>
                </a:lnTo>
                <a:lnTo>
                  <a:pt x="0" y="410766"/>
                </a:lnTo>
                <a:lnTo>
                  <a:pt x="17859" y="410766"/>
                </a:lnTo>
                <a:lnTo>
                  <a:pt x="44648" y="401836"/>
                </a:lnTo>
                <a:lnTo>
                  <a:pt x="98226" y="392906"/>
                </a:lnTo>
                <a:lnTo>
                  <a:pt x="160734" y="366117"/>
                </a:lnTo>
                <a:lnTo>
                  <a:pt x="241101" y="339328"/>
                </a:lnTo>
                <a:lnTo>
                  <a:pt x="339328" y="303610"/>
                </a:lnTo>
                <a:lnTo>
                  <a:pt x="437554" y="258961"/>
                </a:lnTo>
                <a:lnTo>
                  <a:pt x="544710" y="214313"/>
                </a:lnTo>
                <a:lnTo>
                  <a:pt x="660796" y="178594"/>
                </a:lnTo>
                <a:lnTo>
                  <a:pt x="759023" y="133945"/>
                </a:lnTo>
                <a:lnTo>
                  <a:pt x="848320" y="98227"/>
                </a:lnTo>
                <a:lnTo>
                  <a:pt x="937617" y="62508"/>
                </a:lnTo>
                <a:lnTo>
                  <a:pt x="1000125" y="35719"/>
                </a:lnTo>
                <a:lnTo>
                  <a:pt x="1053703" y="17859"/>
                </a:lnTo>
                <a:lnTo>
                  <a:pt x="1080492" y="8930"/>
                </a:lnTo>
                <a:lnTo>
                  <a:pt x="1089421" y="0"/>
                </a:lnTo>
                <a:lnTo>
                  <a:pt x="108942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43250" y="2696766"/>
            <a:ext cx="80368" cy="250031"/>
          </a:xfrm>
          <a:custGeom>
            <a:avLst/>
            <a:gdLst/>
            <a:ahLst/>
            <a:cxnLst/>
            <a:rect l="0" t="0" r="0" b="0"/>
            <a:pathLst>
              <a:path w="80368" h="250031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26789" y="62507"/>
                </a:lnTo>
                <a:lnTo>
                  <a:pt x="26789" y="89297"/>
                </a:lnTo>
                <a:lnTo>
                  <a:pt x="26789" y="125015"/>
                </a:lnTo>
                <a:lnTo>
                  <a:pt x="26789" y="160734"/>
                </a:lnTo>
                <a:lnTo>
                  <a:pt x="17859" y="196452"/>
                </a:lnTo>
                <a:lnTo>
                  <a:pt x="17859" y="223241"/>
                </a:lnTo>
                <a:lnTo>
                  <a:pt x="26789" y="241101"/>
                </a:lnTo>
                <a:lnTo>
                  <a:pt x="26789" y="250030"/>
                </a:lnTo>
                <a:lnTo>
                  <a:pt x="44648" y="250030"/>
                </a:lnTo>
                <a:lnTo>
                  <a:pt x="53578" y="241101"/>
                </a:lnTo>
                <a:lnTo>
                  <a:pt x="80367" y="223241"/>
                </a:lnTo>
                <a:lnTo>
                  <a:pt x="80367" y="2232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39703" y="2848570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53578" y="151805"/>
                </a:lnTo>
                <a:lnTo>
                  <a:pt x="62508" y="169664"/>
                </a:lnTo>
                <a:lnTo>
                  <a:pt x="71438" y="187523"/>
                </a:lnTo>
                <a:lnTo>
                  <a:pt x="71438" y="196453"/>
                </a:lnTo>
                <a:lnTo>
                  <a:pt x="80367" y="187523"/>
                </a:lnTo>
                <a:lnTo>
                  <a:pt x="80367" y="169664"/>
                </a:lnTo>
                <a:lnTo>
                  <a:pt x="80367" y="142875"/>
                </a:lnTo>
                <a:lnTo>
                  <a:pt x="80367" y="116086"/>
                </a:lnTo>
                <a:lnTo>
                  <a:pt x="80367" y="80367"/>
                </a:lnTo>
                <a:lnTo>
                  <a:pt x="98227" y="5357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25016" y="17859"/>
                </a:lnTo>
                <a:lnTo>
                  <a:pt x="12501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82578" y="2875359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0" y="10715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25016"/>
                </a:lnTo>
                <a:lnTo>
                  <a:pt x="44649" y="116086"/>
                </a:lnTo>
                <a:lnTo>
                  <a:pt x="62508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44648"/>
                </a:lnTo>
                <a:lnTo>
                  <a:pt x="8929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35719"/>
                </a:lnTo>
                <a:lnTo>
                  <a:pt x="44649" y="62508"/>
                </a:lnTo>
                <a:lnTo>
                  <a:pt x="35719" y="98227"/>
                </a:lnTo>
                <a:lnTo>
                  <a:pt x="35719" y="125016"/>
                </a:lnTo>
                <a:lnTo>
                  <a:pt x="44649" y="151805"/>
                </a:lnTo>
                <a:lnTo>
                  <a:pt x="53578" y="169664"/>
                </a:lnTo>
                <a:lnTo>
                  <a:pt x="71438" y="178594"/>
                </a:lnTo>
                <a:lnTo>
                  <a:pt x="89297" y="187523"/>
                </a:lnTo>
                <a:lnTo>
                  <a:pt x="116086" y="178594"/>
                </a:lnTo>
                <a:lnTo>
                  <a:pt x="133945" y="160734"/>
                </a:lnTo>
                <a:lnTo>
                  <a:pt x="142875" y="133945"/>
                </a:lnTo>
                <a:lnTo>
                  <a:pt x="151805" y="98227"/>
                </a:lnTo>
                <a:lnTo>
                  <a:pt x="151805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52242" y="2893218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893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89297"/>
                </a:lnTo>
                <a:lnTo>
                  <a:pt x="44649" y="98227"/>
                </a:lnTo>
                <a:lnTo>
                  <a:pt x="53578" y="107157"/>
                </a:lnTo>
                <a:lnTo>
                  <a:pt x="62508" y="116086"/>
                </a:lnTo>
                <a:lnTo>
                  <a:pt x="71438" y="116086"/>
                </a:lnTo>
                <a:lnTo>
                  <a:pt x="71438" y="107157"/>
                </a:lnTo>
                <a:lnTo>
                  <a:pt x="62508" y="98227"/>
                </a:lnTo>
                <a:lnTo>
                  <a:pt x="62508" y="71438"/>
                </a:lnTo>
                <a:lnTo>
                  <a:pt x="53578" y="4464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821906" y="2741414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44649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4"/>
                </a:lnTo>
                <a:lnTo>
                  <a:pt x="0" y="187523"/>
                </a:lnTo>
                <a:lnTo>
                  <a:pt x="8930" y="214312"/>
                </a:lnTo>
                <a:lnTo>
                  <a:pt x="17860" y="232172"/>
                </a:lnTo>
                <a:lnTo>
                  <a:pt x="26789" y="250031"/>
                </a:lnTo>
                <a:lnTo>
                  <a:pt x="44649" y="258961"/>
                </a:lnTo>
                <a:lnTo>
                  <a:pt x="53578" y="258961"/>
                </a:lnTo>
                <a:lnTo>
                  <a:pt x="62508" y="258961"/>
                </a:lnTo>
                <a:lnTo>
                  <a:pt x="71438" y="241101"/>
                </a:lnTo>
                <a:lnTo>
                  <a:pt x="71438" y="223242"/>
                </a:lnTo>
                <a:lnTo>
                  <a:pt x="71438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32609" y="2911078"/>
            <a:ext cx="169665" cy="8930"/>
          </a:xfrm>
          <a:custGeom>
            <a:avLst/>
            <a:gdLst/>
            <a:ahLst/>
            <a:cxnLst/>
            <a:rect l="0" t="0" r="0" b="0"/>
            <a:pathLst>
              <a:path w="169665" h="8930">
                <a:moveTo>
                  <a:pt x="0" y="8929"/>
                </a:moveTo>
                <a:lnTo>
                  <a:pt x="8930" y="8929"/>
                </a:lnTo>
                <a:lnTo>
                  <a:pt x="17860" y="8929"/>
                </a:lnTo>
                <a:lnTo>
                  <a:pt x="44649" y="8929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11203" y="2911078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71437"/>
                </a:lnTo>
                <a:lnTo>
                  <a:pt x="35719" y="35718"/>
                </a:lnTo>
                <a:lnTo>
                  <a:pt x="35719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29063" y="2768203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8929" y="893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027289" y="2902148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17859" y="0"/>
                </a:moveTo>
                <a:lnTo>
                  <a:pt x="17859" y="8930"/>
                </a:lnTo>
                <a:lnTo>
                  <a:pt x="8930" y="1785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26789" y="125016"/>
                </a:lnTo>
                <a:lnTo>
                  <a:pt x="44649" y="133945"/>
                </a:lnTo>
                <a:lnTo>
                  <a:pt x="62508" y="133945"/>
                </a:lnTo>
                <a:lnTo>
                  <a:pt x="71438" y="133945"/>
                </a:lnTo>
                <a:lnTo>
                  <a:pt x="89297" y="116086"/>
                </a:lnTo>
                <a:lnTo>
                  <a:pt x="98227" y="98227"/>
                </a:lnTo>
                <a:lnTo>
                  <a:pt x="116086" y="71438"/>
                </a:lnTo>
                <a:lnTo>
                  <a:pt x="116086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16586" y="2893218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0" y="98227"/>
                </a:move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44648" y="107157"/>
                </a:lnTo>
                <a:lnTo>
                  <a:pt x="62508" y="89297"/>
                </a:lnTo>
                <a:lnTo>
                  <a:pt x="71437" y="80368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17860"/>
                </a:lnTo>
                <a:lnTo>
                  <a:pt x="80367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35719" y="5357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8" y="133946"/>
                </a:lnTo>
                <a:lnTo>
                  <a:pt x="53578" y="133946"/>
                </a:lnTo>
                <a:lnTo>
                  <a:pt x="80367" y="133946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32672" y="2893218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80367" y="0"/>
                </a:moveTo>
                <a:lnTo>
                  <a:pt x="71437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35719"/>
                </a:lnTo>
                <a:lnTo>
                  <a:pt x="62508" y="44649"/>
                </a:lnTo>
                <a:lnTo>
                  <a:pt x="71437" y="53578"/>
                </a:lnTo>
                <a:lnTo>
                  <a:pt x="80367" y="71438"/>
                </a:lnTo>
                <a:lnTo>
                  <a:pt x="80367" y="80368"/>
                </a:lnTo>
                <a:lnTo>
                  <a:pt x="80367" y="98227"/>
                </a:lnTo>
                <a:lnTo>
                  <a:pt x="80367" y="116086"/>
                </a:lnTo>
                <a:lnTo>
                  <a:pt x="62508" y="133946"/>
                </a:lnTo>
                <a:lnTo>
                  <a:pt x="53578" y="142875"/>
                </a:lnTo>
                <a:lnTo>
                  <a:pt x="35719" y="142875"/>
                </a:lnTo>
                <a:lnTo>
                  <a:pt x="17859" y="133946"/>
                </a:lnTo>
                <a:lnTo>
                  <a:pt x="8930" y="107157"/>
                </a:lnTo>
                <a:lnTo>
                  <a:pt x="8930" y="6250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98664" y="1759148"/>
            <a:ext cx="625079" cy="419697"/>
          </a:xfrm>
          <a:custGeom>
            <a:avLst/>
            <a:gdLst/>
            <a:ahLst/>
            <a:cxnLst/>
            <a:rect l="0" t="0" r="0" b="0"/>
            <a:pathLst>
              <a:path w="625079" h="419697">
                <a:moveTo>
                  <a:pt x="8930" y="419696"/>
                </a:moveTo>
                <a:lnTo>
                  <a:pt x="0" y="419696"/>
                </a:lnTo>
                <a:lnTo>
                  <a:pt x="0" y="419696"/>
                </a:lnTo>
                <a:lnTo>
                  <a:pt x="0" y="410766"/>
                </a:lnTo>
                <a:lnTo>
                  <a:pt x="0" y="401836"/>
                </a:lnTo>
                <a:lnTo>
                  <a:pt x="17859" y="383977"/>
                </a:lnTo>
                <a:lnTo>
                  <a:pt x="53578" y="348258"/>
                </a:lnTo>
                <a:lnTo>
                  <a:pt x="107156" y="294680"/>
                </a:lnTo>
                <a:lnTo>
                  <a:pt x="187524" y="232172"/>
                </a:lnTo>
                <a:lnTo>
                  <a:pt x="276820" y="178594"/>
                </a:lnTo>
                <a:lnTo>
                  <a:pt x="383977" y="116086"/>
                </a:lnTo>
                <a:lnTo>
                  <a:pt x="482203" y="71438"/>
                </a:lnTo>
                <a:lnTo>
                  <a:pt x="562570" y="26789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57688" y="1687711"/>
            <a:ext cx="205383" cy="196454"/>
          </a:xfrm>
          <a:custGeom>
            <a:avLst/>
            <a:gdLst/>
            <a:ahLst/>
            <a:cxnLst/>
            <a:rect l="0" t="0" r="0" b="0"/>
            <a:pathLst>
              <a:path w="205383" h="196454">
                <a:moveTo>
                  <a:pt x="8929" y="107156"/>
                </a:move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25015"/>
                </a:lnTo>
                <a:lnTo>
                  <a:pt x="35718" y="125015"/>
                </a:lnTo>
                <a:lnTo>
                  <a:pt x="62507" y="116086"/>
                </a:lnTo>
                <a:lnTo>
                  <a:pt x="89296" y="98226"/>
                </a:lnTo>
                <a:lnTo>
                  <a:pt x="116085" y="80367"/>
                </a:lnTo>
                <a:lnTo>
                  <a:pt x="133945" y="62508"/>
                </a:lnTo>
                <a:lnTo>
                  <a:pt x="142875" y="44648"/>
                </a:lnTo>
                <a:lnTo>
                  <a:pt x="151804" y="26789"/>
                </a:lnTo>
                <a:lnTo>
                  <a:pt x="151804" y="17859"/>
                </a:lnTo>
                <a:lnTo>
                  <a:pt x="142875" y="8929"/>
                </a:lnTo>
                <a:lnTo>
                  <a:pt x="133945" y="0"/>
                </a:lnTo>
                <a:lnTo>
                  <a:pt x="116085" y="8929"/>
                </a:lnTo>
                <a:lnTo>
                  <a:pt x="98226" y="26789"/>
                </a:lnTo>
                <a:lnTo>
                  <a:pt x="80367" y="53578"/>
                </a:lnTo>
                <a:lnTo>
                  <a:pt x="71437" y="89297"/>
                </a:lnTo>
                <a:lnTo>
                  <a:pt x="62507" y="125015"/>
                </a:lnTo>
                <a:lnTo>
                  <a:pt x="62507" y="160734"/>
                </a:lnTo>
                <a:lnTo>
                  <a:pt x="71437" y="178593"/>
                </a:lnTo>
                <a:lnTo>
                  <a:pt x="89296" y="187523"/>
                </a:lnTo>
                <a:lnTo>
                  <a:pt x="116085" y="196453"/>
                </a:lnTo>
                <a:lnTo>
                  <a:pt x="142875" y="187523"/>
                </a:lnTo>
                <a:lnTo>
                  <a:pt x="178593" y="178593"/>
                </a:lnTo>
                <a:lnTo>
                  <a:pt x="205382" y="160734"/>
                </a:lnTo>
                <a:lnTo>
                  <a:pt x="205382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16648" y="1500187"/>
            <a:ext cx="321470" cy="330400"/>
          </a:xfrm>
          <a:custGeom>
            <a:avLst/>
            <a:gdLst/>
            <a:ahLst/>
            <a:cxnLst/>
            <a:rect l="0" t="0" r="0" b="0"/>
            <a:pathLst>
              <a:path w="321470" h="330400">
                <a:moveTo>
                  <a:pt x="133946" y="125016"/>
                </a:moveTo>
                <a:lnTo>
                  <a:pt x="125016" y="133946"/>
                </a:lnTo>
                <a:lnTo>
                  <a:pt x="107157" y="133946"/>
                </a:lnTo>
                <a:lnTo>
                  <a:pt x="80368" y="151805"/>
                </a:lnTo>
                <a:lnTo>
                  <a:pt x="53579" y="169664"/>
                </a:lnTo>
                <a:lnTo>
                  <a:pt x="35719" y="205383"/>
                </a:lnTo>
                <a:lnTo>
                  <a:pt x="17860" y="232172"/>
                </a:lnTo>
                <a:lnTo>
                  <a:pt x="0" y="267891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21469"/>
                </a:lnTo>
                <a:lnTo>
                  <a:pt x="26790" y="330399"/>
                </a:lnTo>
                <a:lnTo>
                  <a:pt x="53579" y="321469"/>
                </a:lnTo>
                <a:lnTo>
                  <a:pt x="71438" y="312539"/>
                </a:lnTo>
                <a:lnTo>
                  <a:pt x="98227" y="294680"/>
                </a:lnTo>
                <a:lnTo>
                  <a:pt x="116086" y="267891"/>
                </a:lnTo>
                <a:lnTo>
                  <a:pt x="133946" y="232172"/>
                </a:lnTo>
                <a:lnTo>
                  <a:pt x="151805" y="187524"/>
                </a:lnTo>
                <a:lnTo>
                  <a:pt x="160735" y="151805"/>
                </a:lnTo>
                <a:lnTo>
                  <a:pt x="160735" y="107157"/>
                </a:lnTo>
                <a:lnTo>
                  <a:pt x="169665" y="71438"/>
                </a:lnTo>
                <a:lnTo>
                  <a:pt x="169665" y="35719"/>
                </a:lnTo>
                <a:lnTo>
                  <a:pt x="169665" y="8930"/>
                </a:lnTo>
                <a:lnTo>
                  <a:pt x="160735" y="0"/>
                </a:lnTo>
                <a:lnTo>
                  <a:pt x="151805" y="8930"/>
                </a:lnTo>
                <a:lnTo>
                  <a:pt x="133946" y="35719"/>
                </a:lnTo>
                <a:lnTo>
                  <a:pt x="116086" y="71438"/>
                </a:lnTo>
                <a:lnTo>
                  <a:pt x="107157" y="116086"/>
                </a:lnTo>
                <a:lnTo>
                  <a:pt x="107157" y="169664"/>
                </a:lnTo>
                <a:lnTo>
                  <a:pt x="116086" y="214313"/>
                </a:lnTo>
                <a:lnTo>
                  <a:pt x="133946" y="258961"/>
                </a:lnTo>
                <a:lnTo>
                  <a:pt x="151805" y="294680"/>
                </a:lnTo>
                <a:lnTo>
                  <a:pt x="178594" y="321469"/>
                </a:lnTo>
                <a:lnTo>
                  <a:pt x="205383" y="330399"/>
                </a:lnTo>
                <a:lnTo>
                  <a:pt x="241102" y="330399"/>
                </a:lnTo>
                <a:lnTo>
                  <a:pt x="267891" y="321469"/>
                </a:lnTo>
                <a:lnTo>
                  <a:pt x="294680" y="303610"/>
                </a:lnTo>
                <a:lnTo>
                  <a:pt x="321469" y="276821"/>
                </a:lnTo>
                <a:lnTo>
                  <a:pt x="321469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66680" y="1643062"/>
            <a:ext cx="107157" cy="348259"/>
          </a:xfrm>
          <a:custGeom>
            <a:avLst/>
            <a:gdLst/>
            <a:ahLst/>
            <a:cxnLst/>
            <a:rect l="0" t="0" r="0" b="0"/>
            <a:pathLst>
              <a:path w="107157" h="348259">
                <a:moveTo>
                  <a:pt x="62508" y="0"/>
                </a:moveTo>
                <a:lnTo>
                  <a:pt x="44648" y="0"/>
                </a:lnTo>
                <a:lnTo>
                  <a:pt x="35718" y="8930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29" y="98227"/>
                </a:lnTo>
                <a:lnTo>
                  <a:pt x="17859" y="107157"/>
                </a:lnTo>
                <a:lnTo>
                  <a:pt x="35718" y="116086"/>
                </a:lnTo>
                <a:lnTo>
                  <a:pt x="53578" y="107157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7143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98226" y="89297"/>
                </a:lnTo>
                <a:lnTo>
                  <a:pt x="98226" y="125016"/>
                </a:lnTo>
                <a:lnTo>
                  <a:pt x="107156" y="169664"/>
                </a:lnTo>
                <a:lnTo>
                  <a:pt x="107156" y="223242"/>
                </a:lnTo>
                <a:lnTo>
                  <a:pt x="107156" y="267891"/>
                </a:lnTo>
                <a:lnTo>
                  <a:pt x="98226" y="303610"/>
                </a:lnTo>
                <a:lnTo>
                  <a:pt x="89297" y="330399"/>
                </a:lnTo>
                <a:lnTo>
                  <a:pt x="80367" y="348258"/>
                </a:lnTo>
                <a:lnTo>
                  <a:pt x="71437" y="339328"/>
                </a:lnTo>
                <a:lnTo>
                  <a:pt x="62508" y="321469"/>
                </a:lnTo>
                <a:lnTo>
                  <a:pt x="53578" y="285750"/>
                </a:lnTo>
                <a:lnTo>
                  <a:pt x="62508" y="232172"/>
                </a:lnTo>
                <a:lnTo>
                  <a:pt x="71437" y="178594"/>
                </a:lnTo>
                <a:lnTo>
                  <a:pt x="71437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09555" y="1660922"/>
            <a:ext cx="160735" cy="151805"/>
          </a:xfrm>
          <a:custGeom>
            <a:avLst/>
            <a:gdLst/>
            <a:ahLst/>
            <a:cxnLst/>
            <a:rect l="0" t="0" r="0" b="0"/>
            <a:pathLst>
              <a:path w="160735" h="151805">
                <a:moveTo>
                  <a:pt x="8929" y="35718"/>
                </a:move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53578"/>
                </a:lnTo>
                <a:lnTo>
                  <a:pt x="35718" y="44648"/>
                </a:lnTo>
                <a:lnTo>
                  <a:pt x="44648" y="44648"/>
                </a:lnTo>
                <a:lnTo>
                  <a:pt x="62508" y="35718"/>
                </a:lnTo>
                <a:lnTo>
                  <a:pt x="71437" y="35718"/>
                </a:lnTo>
                <a:lnTo>
                  <a:pt x="80367" y="2678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35718" y="17859"/>
                </a:lnTo>
                <a:lnTo>
                  <a:pt x="26789" y="35718"/>
                </a:lnTo>
                <a:lnTo>
                  <a:pt x="17859" y="62507"/>
                </a:lnTo>
                <a:lnTo>
                  <a:pt x="17859" y="80367"/>
                </a:lnTo>
                <a:lnTo>
                  <a:pt x="17859" y="107156"/>
                </a:lnTo>
                <a:lnTo>
                  <a:pt x="35718" y="125015"/>
                </a:lnTo>
                <a:lnTo>
                  <a:pt x="53578" y="133945"/>
                </a:lnTo>
                <a:lnTo>
                  <a:pt x="71437" y="151804"/>
                </a:lnTo>
                <a:lnTo>
                  <a:pt x="98226" y="151804"/>
                </a:lnTo>
                <a:lnTo>
                  <a:pt x="125015" y="151804"/>
                </a:lnTo>
                <a:lnTo>
                  <a:pt x="142875" y="133945"/>
                </a:lnTo>
                <a:lnTo>
                  <a:pt x="160734" y="116086"/>
                </a:lnTo>
                <a:lnTo>
                  <a:pt x="160734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214938" y="1643062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26789"/>
                </a:lnTo>
                <a:lnTo>
                  <a:pt x="44648" y="35719"/>
                </a:lnTo>
                <a:lnTo>
                  <a:pt x="53578" y="44649"/>
                </a:lnTo>
                <a:lnTo>
                  <a:pt x="62507" y="62508"/>
                </a:lnTo>
                <a:lnTo>
                  <a:pt x="71437" y="71438"/>
                </a:lnTo>
                <a:lnTo>
                  <a:pt x="62507" y="89297"/>
                </a:lnTo>
                <a:lnTo>
                  <a:pt x="53578" y="107157"/>
                </a:lnTo>
                <a:lnTo>
                  <a:pt x="44648" y="116086"/>
                </a:lnTo>
                <a:lnTo>
                  <a:pt x="2678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0" y="116086"/>
                </a:lnTo>
                <a:lnTo>
                  <a:pt x="8929" y="9822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50719" y="2643188"/>
            <a:ext cx="473274" cy="491133"/>
          </a:xfrm>
          <a:custGeom>
            <a:avLst/>
            <a:gdLst/>
            <a:ahLst/>
            <a:cxnLst/>
            <a:rect l="0" t="0" r="0" b="0"/>
            <a:pathLst>
              <a:path w="473274" h="491133">
                <a:moveTo>
                  <a:pt x="169664" y="53578"/>
                </a:moveTo>
                <a:lnTo>
                  <a:pt x="169664" y="44648"/>
                </a:lnTo>
                <a:lnTo>
                  <a:pt x="169664" y="3571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4" y="17859"/>
                </a:lnTo>
                <a:lnTo>
                  <a:pt x="142875" y="17859"/>
                </a:lnTo>
                <a:lnTo>
                  <a:pt x="133945" y="17859"/>
                </a:lnTo>
                <a:lnTo>
                  <a:pt x="125015" y="26789"/>
                </a:lnTo>
                <a:lnTo>
                  <a:pt x="107156" y="44648"/>
                </a:lnTo>
                <a:lnTo>
                  <a:pt x="98226" y="71437"/>
                </a:lnTo>
                <a:lnTo>
                  <a:pt x="71437" y="107156"/>
                </a:lnTo>
                <a:lnTo>
                  <a:pt x="53578" y="151804"/>
                </a:lnTo>
                <a:lnTo>
                  <a:pt x="35719" y="196452"/>
                </a:lnTo>
                <a:lnTo>
                  <a:pt x="17859" y="250030"/>
                </a:lnTo>
                <a:lnTo>
                  <a:pt x="0" y="303608"/>
                </a:lnTo>
                <a:lnTo>
                  <a:pt x="0" y="348257"/>
                </a:lnTo>
                <a:lnTo>
                  <a:pt x="0" y="392905"/>
                </a:lnTo>
                <a:lnTo>
                  <a:pt x="17859" y="428624"/>
                </a:lnTo>
                <a:lnTo>
                  <a:pt x="44648" y="455413"/>
                </a:lnTo>
                <a:lnTo>
                  <a:pt x="80367" y="482202"/>
                </a:lnTo>
                <a:lnTo>
                  <a:pt x="125015" y="491132"/>
                </a:lnTo>
                <a:lnTo>
                  <a:pt x="169664" y="482202"/>
                </a:lnTo>
                <a:lnTo>
                  <a:pt x="223242" y="473273"/>
                </a:lnTo>
                <a:lnTo>
                  <a:pt x="285750" y="455413"/>
                </a:lnTo>
                <a:lnTo>
                  <a:pt x="339328" y="428624"/>
                </a:lnTo>
                <a:lnTo>
                  <a:pt x="392906" y="392905"/>
                </a:lnTo>
                <a:lnTo>
                  <a:pt x="437554" y="357187"/>
                </a:lnTo>
                <a:lnTo>
                  <a:pt x="464344" y="303608"/>
                </a:lnTo>
                <a:lnTo>
                  <a:pt x="473273" y="250030"/>
                </a:lnTo>
                <a:lnTo>
                  <a:pt x="473273" y="196452"/>
                </a:lnTo>
                <a:lnTo>
                  <a:pt x="464344" y="133945"/>
                </a:lnTo>
                <a:lnTo>
                  <a:pt x="437554" y="80367"/>
                </a:lnTo>
                <a:lnTo>
                  <a:pt x="410765" y="35718"/>
                </a:lnTo>
                <a:lnTo>
                  <a:pt x="375047" y="8929"/>
                </a:lnTo>
                <a:lnTo>
                  <a:pt x="339328" y="0"/>
                </a:lnTo>
                <a:lnTo>
                  <a:pt x="294679" y="0"/>
                </a:lnTo>
                <a:lnTo>
                  <a:pt x="250031" y="8929"/>
                </a:lnTo>
                <a:lnTo>
                  <a:pt x="205383" y="26789"/>
                </a:lnTo>
                <a:lnTo>
                  <a:pt x="169664" y="53578"/>
                </a:lnTo>
                <a:lnTo>
                  <a:pt x="151804" y="62507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911453" y="2803921"/>
            <a:ext cx="35720" cy="214314"/>
          </a:xfrm>
          <a:custGeom>
            <a:avLst/>
            <a:gdLst/>
            <a:ahLst/>
            <a:cxnLst/>
            <a:rect l="0" t="0" r="0" b="0"/>
            <a:pathLst>
              <a:path w="35720" h="214314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53579"/>
                </a:lnTo>
                <a:lnTo>
                  <a:pt x="8930" y="89297"/>
                </a:lnTo>
                <a:lnTo>
                  <a:pt x="17860" y="125016"/>
                </a:lnTo>
                <a:lnTo>
                  <a:pt x="17860" y="169665"/>
                </a:lnTo>
                <a:lnTo>
                  <a:pt x="26789" y="196454"/>
                </a:lnTo>
                <a:lnTo>
                  <a:pt x="26789" y="214313"/>
                </a:lnTo>
                <a:lnTo>
                  <a:pt x="35719" y="214313"/>
                </a:lnTo>
                <a:lnTo>
                  <a:pt x="35719" y="196454"/>
                </a:lnTo>
                <a:lnTo>
                  <a:pt x="35719" y="1964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938367" y="2375297"/>
            <a:ext cx="330400" cy="330399"/>
          </a:xfrm>
          <a:custGeom>
            <a:avLst/>
            <a:gdLst/>
            <a:ahLst/>
            <a:cxnLst/>
            <a:rect l="0" t="0" r="0" b="0"/>
            <a:pathLst>
              <a:path w="330400" h="330399">
                <a:moveTo>
                  <a:pt x="89297" y="8929"/>
                </a:moveTo>
                <a:lnTo>
                  <a:pt x="80367" y="8929"/>
                </a:lnTo>
                <a:lnTo>
                  <a:pt x="80367" y="8929"/>
                </a:lnTo>
                <a:lnTo>
                  <a:pt x="71438" y="17859"/>
                </a:lnTo>
                <a:lnTo>
                  <a:pt x="53578" y="17859"/>
                </a:lnTo>
                <a:lnTo>
                  <a:pt x="44649" y="35718"/>
                </a:lnTo>
                <a:lnTo>
                  <a:pt x="26789" y="53578"/>
                </a:lnTo>
                <a:lnTo>
                  <a:pt x="17860" y="89297"/>
                </a:lnTo>
                <a:lnTo>
                  <a:pt x="8930" y="133945"/>
                </a:lnTo>
                <a:lnTo>
                  <a:pt x="0" y="169664"/>
                </a:lnTo>
                <a:lnTo>
                  <a:pt x="0" y="223242"/>
                </a:lnTo>
                <a:lnTo>
                  <a:pt x="8930" y="258961"/>
                </a:lnTo>
                <a:lnTo>
                  <a:pt x="26789" y="294680"/>
                </a:lnTo>
                <a:lnTo>
                  <a:pt x="53578" y="312539"/>
                </a:lnTo>
                <a:lnTo>
                  <a:pt x="80367" y="330398"/>
                </a:lnTo>
                <a:lnTo>
                  <a:pt x="116086" y="330398"/>
                </a:lnTo>
                <a:lnTo>
                  <a:pt x="160735" y="321469"/>
                </a:lnTo>
                <a:lnTo>
                  <a:pt x="196453" y="312539"/>
                </a:lnTo>
                <a:lnTo>
                  <a:pt x="241102" y="285750"/>
                </a:lnTo>
                <a:lnTo>
                  <a:pt x="276821" y="250031"/>
                </a:lnTo>
                <a:lnTo>
                  <a:pt x="303610" y="214312"/>
                </a:lnTo>
                <a:lnTo>
                  <a:pt x="321469" y="178594"/>
                </a:lnTo>
                <a:lnTo>
                  <a:pt x="330399" y="133945"/>
                </a:lnTo>
                <a:lnTo>
                  <a:pt x="321469" y="89297"/>
                </a:lnTo>
                <a:lnTo>
                  <a:pt x="303610" y="53578"/>
                </a:lnTo>
                <a:lnTo>
                  <a:pt x="276821" y="17859"/>
                </a:lnTo>
                <a:lnTo>
                  <a:pt x="250031" y="0"/>
                </a:lnTo>
                <a:lnTo>
                  <a:pt x="214313" y="0"/>
                </a:lnTo>
                <a:lnTo>
                  <a:pt x="187524" y="8929"/>
                </a:lnTo>
                <a:lnTo>
                  <a:pt x="160735" y="17859"/>
                </a:lnTo>
                <a:lnTo>
                  <a:pt x="151805" y="26789"/>
                </a:lnTo>
                <a:lnTo>
                  <a:pt x="133946" y="35718"/>
                </a:lnTo>
                <a:lnTo>
                  <a:pt x="142875" y="35718"/>
                </a:lnTo>
                <a:lnTo>
                  <a:pt x="151805" y="35718"/>
                </a:lnTo>
                <a:lnTo>
                  <a:pt x="160735" y="2678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000875" y="2491383"/>
            <a:ext cx="205384" cy="107157"/>
          </a:xfrm>
          <a:custGeom>
            <a:avLst/>
            <a:gdLst/>
            <a:ahLst/>
            <a:cxnLst/>
            <a:rect l="0" t="0" r="0" b="0"/>
            <a:pathLst>
              <a:path w="205384" h="107157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62508" y="44648"/>
                </a:lnTo>
                <a:lnTo>
                  <a:pt x="44648" y="62508"/>
                </a:lnTo>
                <a:lnTo>
                  <a:pt x="3571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9" y="107156"/>
                </a:lnTo>
                <a:lnTo>
                  <a:pt x="62508" y="98226"/>
                </a:lnTo>
                <a:lnTo>
                  <a:pt x="98227" y="89297"/>
                </a:lnTo>
                <a:lnTo>
                  <a:pt x="133945" y="71437"/>
                </a:lnTo>
                <a:lnTo>
                  <a:pt x="160734" y="62508"/>
                </a:lnTo>
                <a:lnTo>
                  <a:pt x="187523" y="53578"/>
                </a:lnTo>
                <a:lnTo>
                  <a:pt x="205383" y="53578"/>
                </a:lnTo>
                <a:lnTo>
                  <a:pt x="205383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965031" y="3652242"/>
            <a:ext cx="312540" cy="419696"/>
          </a:xfrm>
          <a:custGeom>
            <a:avLst/>
            <a:gdLst/>
            <a:ahLst/>
            <a:cxnLst/>
            <a:rect l="0" t="0" r="0" b="0"/>
            <a:pathLst>
              <a:path w="312540" h="419696">
                <a:moveTo>
                  <a:pt x="80367" y="125015"/>
                </a:moveTo>
                <a:lnTo>
                  <a:pt x="80367" y="125015"/>
                </a:lnTo>
                <a:lnTo>
                  <a:pt x="80367" y="125015"/>
                </a:lnTo>
                <a:lnTo>
                  <a:pt x="71438" y="116086"/>
                </a:lnTo>
                <a:lnTo>
                  <a:pt x="71438" y="107156"/>
                </a:lnTo>
                <a:lnTo>
                  <a:pt x="62508" y="98226"/>
                </a:lnTo>
                <a:lnTo>
                  <a:pt x="53578" y="98226"/>
                </a:lnTo>
                <a:lnTo>
                  <a:pt x="44649" y="107156"/>
                </a:lnTo>
                <a:lnTo>
                  <a:pt x="35719" y="116086"/>
                </a:lnTo>
                <a:lnTo>
                  <a:pt x="26789" y="133945"/>
                </a:lnTo>
                <a:lnTo>
                  <a:pt x="17860" y="160734"/>
                </a:lnTo>
                <a:lnTo>
                  <a:pt x="8930" y="187523"/>
                </a:lnTo>
                <a:lnTo>
                  <a:pt x="0" y="232172"/>
                </a:lnTo>
                <a:lnTo>
                  <a:pt x="0" y="276820"/>
                </a:lnTo>
                <a:lnTo>
                  <a:pt x="8930" y="321469"/>
                </a:lnTo>
                <a:lnTo>
                  <a:pt x="17860" y="366117"/>
                </a:lnTo>
                <a:lnTo>
                  <a:pt x="35719" y="392906"/>
                </a:lnTo>
                <a:lnTo>
                  <a:pt x="53578" y="410765"/>
                </a:lnTo>
                <a:lnTo>
                  <a:pt x="80367" y="419695"/>
                </a:lnTo>
                <a:lnTo>
                  <a:pt x="116086" y="419695"/>
                </a:lnTo>
                <a:lnTo>
                  <a:pt x="151805" y="401836"/>
                </a:lnTo>
                <a:lnTo>
                  <a:pt x="196453" y="375047"/>
                </a:lnTo>
                <a:lnTo>
                  <a:pt x="232172" y="339328"/>
                </a:lnTo>
                <a:lnTo>
                  <a:pt x="267891" y="285750"/>
                </a:lnTo>
                <a:lnTo>
                  <a:pt x="294680" y="232172"/>
                </a:lnTo>
                <a:lnTo>
                  <a:pt x="312539" y="178594"/>
                </a:lnTo>
                <a:lnTo>
                  <a:pt x="312539" y="116086"/>
                </a:lnTo>
                <a:lnTo>
                  <a:pt x="294680" y="71437"/>
                </a:lnTo>
                <a:lnTo>
                  <a:pt x="258961" y="26789"/>
                </a:lnTo>
                <a:lnTo>
                  <a:pt x="223242" y="8929"/>
                </a:lnTo>
                <a:lnTo>
                  <a:pt x="178594" y="0"/>
                </a:lnTo>
                <a:lnTo>
                  <a:pt x="142875" y="17859"/>
                </a:lnTo>
                <a:lnTo>
                  <a:pt x="107157" y="35719"/>
                </a:lnTo>
                <a:lnTo>
                  <a:pt x="80367" y="71437"/>
                </a:lnTo>
                <a:lnTo>
                  <a:pt x="71438" y="98226"/>
                </a:lnTo>
                <a:lnTo>
                  <a:pt x="62508" y="125015"/>
                </a:lnTo>
                <a:lnTo>
                  <a:pt x="71438" y="133945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054328" y="3812976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8930" y="44649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44649"/>
                </a:lnTo>
                <a:lnTo>
                  <a:pt x="17860" y="35719"/>
                </a:lnTo>
                <a:lnTo>
                  <a:pt x="35719" y="26789"/>
                </a:lnTo>
                <a:lnTo>
                  <a:pt x="4464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89297" y="53578"/>
                </a:lnTo>
                <a:lnTo>
                  <a:pt x="89297" y="71438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8" y="89297"/>
                </a:lnTo>
                <a:lnTo>
                  <a:pt x="71438" y="80367"/>
                </a:lnTo>
                <a:lnTo>
                  <a:pt x="80367" y="71438"/>
                </a:lnTo>
                <a:lnTo>
                  <a:pt x="89297" y="53578"/>
                </a:lnTo>
                <a:lnTo>
                  <a:pt x="98227" y="44649"/>
                </a:lnTo>
                <a:lnTo>
                  <a:pt x="107156" y="4464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07156" y="107156"/>
                </a:lnTo>
                <a:lnTo>
                  <a:pt x="80367" y="125016"/>
                </a:lnTo>
                <a:lnTo>
                  <a:pt x="62508" y="142875"/>
                </a:lnTo>
                <a:lnTo>
                  <a:pt x="35719" y="160735"/>
                </a:lnTo>
                <a:lnTo>
                  <a:pt x="17860" y="160735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188398" y="3420070"/>
            <a:ext cx="312541" cy="160735"/>
          </a:xfrm>
          <a:custGeom>
            <a:avLst/>
            <a:gdLst/>
            <a:ahLst/>
            <a:cxnLst/>
            <a:rect l="0" t="0" r="0" b="0"/>
            <a:pathLst>
              <a:path w="312541" h="160735">
                <a:moveTo>
                  <a:pt x="53579" y="0"/>
                </a:moveTo>
                <a:lnTo>
                  <a:pt x="5357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35719" y="35719"/>
                </a:lnTo>
                <a:lnTo>
                  <a:pt x="26790" y="44648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17860" y="142875"/>
                </a:lnTo>
                <a:lnTo>
                  <a:pt x="35719" y="151805"/>
                </a:lnTo>
                <a:lnTo>
                  <a:pt x="71438" y="160734"/>
                </a:lnTo>
                <a:lnTo>
                  <a:pt x="107157" y="160734"/>
                </a:lnTo>
                <a:lnTo>
                  <a:pt x="151805" y="151805"/>
                </a:lnTo>
                <a:lnTo>
                  <a:pt x="205383" y="151805"/>
                </a:lnTo>
                <a:lnTo>
                  <a:pt x="241102" y="133945"/>
                </a:lnTo>
                <a:lnTo>
                  <a:pt x="276821" y="125016"/>
                </a:lnTo>
                <a:lnTo>
                  <a:pt x="294680" y="107156"/>
                </a:lnTo>
                <a:lnTo>
                  <a:pt x="312540" y="80367"/>
                </a:lnTo>
                <a:lnTo>
                  <a:pt x="31254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331273" y="3375421"/>
            <a:ext cx="44650" cy="294681"/>
          </a:xfrm>
          <a:custGeom>
            <a:avLst/>
            <a:gdLst/>
            <a:ahLst/>
            <a:cxnLst/>
            <a:rect l="0" t="0" r="0" b="0"/>
            <a:pathLst>
              <a:path w="44650" h="29468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35719"/>
                </a:lnTo>
                <a:lnTo>
                  <a:pt x="26790" y="71438"/>
                </a:lnTo>
                <a:lnTo>
                  <a:pt x="26790" y="116086"/>
                </a:lnTo>
                <a:lnTo>
                  <a:pt x="35719" y="160735"/>
                </a:lnTo>
                <a:lnTo>
                  <a:pt x="35719" y="214313"/>
                </a:lnTo>
                <a:lnTo>
                  <a:pt x="44649" y="250032"/>
                </a:lnTo>
                <a:lnTo>
                  <a:pt x="44649" y="276821"/>
                </a:lnTo>
                <a:lnTo>
                  <a:pt x="44649" y="294680"/>
                </a:lnTo>
                <a:lnTo>
                  <a:pt x="44649" y="294680"/>
                </a:lnTo>
                <a:lnTo>
                  <a:pt x="44649" y="285750"/>
                </a:lnTo>
                <a:lnTo>
                  <a:pt x="44649" y="258961"/>
                </a:lnTo>
                <a:lnTo>
                  <a:pt x="35719" y="214313"/>
                </a:lnTo>
                <a:lnTo>
                  <a:pt x="35719" y="178594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036594" y="3223617"/>
            <a:ext cx="544712" cy="616149"/>
          </a:xfrm>
          <a:custGeom>
            <a:avLst/>
            <a:gdLst/>
            <a:ahLst/>
            <a:cxnLst/>
            <a:rect l="0" t="0" r="0" b="0"/>
            <a:pathLst>
              <a:path w="544712" h="616149">
                <a:moveTo>
                  <a:pt x="401836" y="160734"/>
                </a:moveTo>
                <a:lnTo>
                  <a:pt x="401836" y="151804"/>
                </a:lnTo>
                <a:lnTo>
                  <a:pt x="392906" y="142875"/>
                </a:lnTo>
                <a:lnTo>
                  <a:pt x="383976" y="125015"/>
                </a:lnTo>
                <a:lnTo>
                  <a:pt x="375047" y="98226"/>
                </a:lnTo>
                <a:lnTo>
                  <a:pt x="357187" y="80367"/>
                </a:lnTo>
                <a:lnTo>
                  <a:pt x="339328" y="53578"/>
                </a:lnTo>
                <a:lnTo>
                  <a:pt x="312539" y="26789"/>
                </a:lnTo>
                <a:lnTo>
                  <a:pt x="285750" y="8929"/>
                </a:lnTo>
                <a:lnTo>
                  <a:pt x="258961" y="0"/>
                </a:lnTo>
                <a:lnTo>
                  <a:pt x="232172" y="0"/>
                </a:lnTo>
                <a:lnTo>
                  <a:pt x="196453" y="8929"/>
                </a:lnTo>
                <a:lnTo>
                  <a:pt x="169664" y="26789"/>
                </a:lnTo>
                <a:lnTo>
                  <a:pt x="133945" y="44648"/>
                </a:lnTo>
                <a:lnTo>
                  <a:pt x="98226" y="80367"/>
                </a:lnTo>
                <a:lnTo>
                  <a:pt x="71437" y="116086"/>
                </a:lnTo>
                <a:lnTo>
                  <a:pt x="44648" y="151804"/>
                </a:lnTo>
                <a:lnTo>
                  <a:pt x="17859" y="205383"/>
                </a:lnTo>
                <a:lnTo>
                  <a:pt x="8929" y="267890"/>
                </a:lnTo>
                <a:lnTo>
                  <a:pt x="0" y="339328"/>
                </a:lnTo>
                <a:lnTo>
                  <a:pt x="0" y="410765"/>
                </a:lnTo>
                <a:lnTo>
                  <a:pt x="17859" y="473273"/>
                </a:lnTo>
                <a:lnTo>
                  <a:pt x="44648" y="526851"/>
                </a:lnTo>
                <a:lnTo>
                  <a:pt x="80367" y="571500"/>
                </a:lnTo>
                <a:lnTo>
                  <a:pt x="116086" y="607219"/>
                </a:lnTo>
                <a:lnTo>
                  <a:pt x="160734" y="616148"/>
                </a:lnTo>
                <a:lnTo>
                  <a:pt x="214312" y="616148"/>
                </a:lnTo>
                <a:lnTo>
                  <a:pt x="267890" y="607219"/>
                </a:lnTo>
                <a:lnTo>
                  <a:pt x="321469" y="580429"/>
                </a:lnTo>
                <a:lnTo>
                  <a:pt x="375047" y="553640"/>
                </a:lnTo>
                <a:lnTo>
                  <a:pt x="437554" y="508992"/>
                </a:lnTo>
                <a:lnTo>
                  <a:pt x="482203" y="446484"/>
                </a:lnTo>
                <a:lnTo>
                  <a:pt x="526851" y="392906"/>
                </a:lnTo>
                <a:lnTo>
                  <a:pt x="544711" y="321469"/>
                </a:lnTo>
                <a:lnTo>
                  <a:pt x="544711" y="258961"/>
                </a:lnTo>
                <a:lnTo>
                  <a:pt x="535781" y="196453"/>
                </a:lnTo>
                <a:lnTo>
                  <a:pt x="508992" y="133945"/>
                </a:lnTo>
                <a:lnTo>
                  <a:pt x="473273" y="98226"/>
                </a:lnTo>
                <a:lnTo>
                  <a:pt x="428625" y="71437"/>
                </a:lnTo>
                <a:lnTo>
                  <a:pt x="383976" y="71437"/>
                </a:lnTo>
                <a:lnTo>
                  <a:pt x="339328" y="89297"/>
                </a:lnTo>
                <a:lnTo>
                  <a:pt x="294679" y="107156"/>
                </a:lnTo>
                <a:lnTo>
                  <a:pt x="258961" y="133945"/>
                </a:lnTo>
                <a:lnTo>
                  <a:pt x="223242" y="160734"/>
                </a:lnTo>
                <a:lnTo>
                  <a:pt x="196453" y="187523"/>
                </a:lnTo>
                <a:lnTo>
                  <a:pt x="187523" y="205383"/>
                </a:lnTo>
                <a:lnTo>
                  <a:pt x="178594" y="223242"/>
                </a:lnTo>
                <a:lnTo>
                  <a:pt x="178594" y="241101"/>
                </a:lnTo>
                <a:lnTo>
                  <a:pt x="187523" y="250031"/>
                </a:lnTo>
                <a:lnTo>
                  <a:pt x="196453" y="258961"/>
                </a:lnTo>
                <a:lnTo>
                  <a:pt x="196453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840266" y="4071937"/>
            <a:ext cx="321469" cy="580431"/>
          </a:xfrm>
          <a:custGeom>
            <a:avLst/>
            <a:gdLst/>
            <a:ahLst/>
            <a:cxnLst/>
            <a:rect l="0" t="0" r="0" b="0"/>
            <a:pathLst>
              <a:path w="321469" h="580431">
                <a:moveTo>
                  <a:pt x="125015" y="160734"/>
                </a:moveTo>
                <a:lnTo>
                  <a:pt x="125015" y="151805"/>
                </a:lnTo>
                <a:lnTo>
                  <a:pt x="116086" y="142875"/>
                </a:lnTo>
                <a:lnTo>
                  <a:pt x="107156" y="125016"/>
                </a:lnTo>
                <a:lnTo>
                  <a:pt x="98226" y="116086"/>
                </a:lnTo>
                <a:lnTo>
                  <a:pt x="89297" y="107156"/>
                </a:lnTo>
                <a:lnTo>
                  <a:pt x="80367" y="107156"/>
                </a:lnTo>
                <a:lnTo>
                  <a:pt x="62507" y="116086"/>
                </a:lnTo>
                <a:lnTo>
                  <a:pt x="44648" y="133945"/>
                </a:lnTo>
                <a:lnTo>
                  <a:pt x="35718" y="151805"/>
                </a:lnTo>
                <a:lnTo>
                  <a:pt x="17859" y="187524"/>
                </a:lnTo>
                <a:lnTo>
                  <a:pt x="8929" y="232172"/>
                </a:lnTo>
                <a:lnTo>
                  <a:pt x="0" y="285750"/>
                </a:lnTo>
                <a:lnTo>
                  <a:pt x="0" y="357188"/>
                </a:lnTo>
                <a:lnTo>
                  <a:pt x="0" y="419695"/>
                </a:lnTo>
                <a:lnTo>
                  <a:pt x="8929" y="482203"/>
                </a:lnTo>
                <a:lnTo>
                  <a:pt x="26789" y="526852"/>
                </a:lnTo>
                <a:lnTo>
                  <a:pt x="53578" y="553641"/>
                </a:lnTo>
                <a:lnTo>
                  <a:pt x="80367" y="571500"/>
                </a:lnTo>
                <a:lnTo>
                  <a:pt x="116086" y="580430"/>
                </a:lnTo>
                <a:lnTo>
                  <a:pt x="160734" y="571500"/>
                </a:lnTo>
                <a:lnTo>
                  <a:pt x="205382" y="544711"/>
                </a:lnTo>
                <a:lnTo>
                  <a:pt x="241101" y="508992"/>
                </a:lnTo>
                <a:lnTo>
                  <a:pt x="276820" y="464344"/>
                </a:lnTo>
                <a:lnTo>
                  <a:pt x="303609" y="410766"/>
                </a:lnTo>
                <a:lnTo>
                  <a:pt x="321468" y="339328"/>
                </a:lnTo>
                <a:lnTo>
                  <a:pt x="321468" y="258961"/>
                </a:lnTo>
                <a:lnTo>
                  <a:pt x="312539" y="169664"/>
                </a:lnTo>
                <a:lnTo>
                  <a:pt x="294679" y="98227"/>
                </a:lnTo>
                <a:lnTo>
                  <a:pt x="267890" y="44649"/>
                </a:lnTo>
                <a:lnTo>
                  <a:pt x="241101" y="8930"/>
                </a:lnTo>
                <a:lnTo>
                  <a:pt x="205382" y="0"/>
                </a:lnTo>
                <a:lnTo>
                  <a:pt x="178593" y="8930"/>
                </a:lnTo>
                <a:lnTo>
                  <a:pt x="142875" y="35719"/>
                </a:lnTo>
                <a:lnTo>
                  <a:pt x="116086" y="62508"/>
                </a:lnTo>
                <a:lnTo>
                  <a:pt x="89297" y="98227"/>
                </a:lnTo>
                <a:lnTo>
                  <a:pt x="62507" y="133945"/>
                </a:lnTo>
                <a:lnTo>
                  <a:pt x="53578" y="151805"/>
                </a:lnTo>
                <a:lnTo>
                  <a:pt x="44648" y="169664"/>
                </a:lnTo>
                <a:lnTo>
                  <a:pt x="44648" y="178594"/>
                </a:lnTo>
                <a:lnTo>
                  <a:pt x="53578" y="187524"/>
                </a:lnTo>
                <a:lnTo>
                  <a:pt x="62507" y="178594"/>
                </a:lnTo>
                <a:lnTo>
                  <a:pt x="62507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947422" y="4223742"/>
            <a:ext cx="98227" cy="80368"/>
          </a:xfrm>
          <a:custGeom>
            <a:avLst/>
            <a:gdLst/>
            <a:ahLst/>
            <a:cxnLst/>
            <a:rect l="0" t="0" r="0" b="0"/>
            <a:pathLst>
              <a:path w="98227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71437"/>
                </a:lnTo>
                <a:lnTo>
                  <a:pt x="17859" y="62508"/>
                </a:lnTo>
                <a:lnTo>
                  <a:pt x="35719" y="44648"/>
                </a:lnTo>
                <a:lnTo>
                  <a:pt x="44648" y="35719"/>
                </a:lnTo>
                <a:lnTo>
                  <a:pt x="62508" y="26789"/>
                </a:lnTo>
                <a:lnTo>
                  <a:pt x="71437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893844" y="4357687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7" y="8930"/>
                </a:lnTo>
                <a:lnTo>
                  <a:pt x="98226" y="8930"/>
                </a:lnTo>
                <a:lnTo>
                  <a:pt x="125015" y="0"/>
                </a:lnTo>
                <a:lnTo>
                  <a:pt x="142875" y="8930"/>
                </a:lnTo>
                <a:lnTo>
                  <a:pt x="151804" y="8930"/>
                </a:lnTo>
                <a:lnTo>
                  <a:pt x="160734" y="26789"/>
                </a:lnTo>
                <a:lnTo>
                  <a:pt x="151804" y="44649"/>
                </a:lnTo>
                <a:lnTo>
                  <a:pt x="142875" y="71438"/>
                </a:lnTo>
                <a:lnTo>
                  <a:pt x="125015" y="89297"/>
                </a:lnTo>
                <a:lnTo>
                  <a:pt x="107156" y="107156"/>
                </a:lnTo>
                <a:lnTo>
                  <a:pt x="98226" y="116086"/>
                </a:lnTo>
                <a:lnTo>
                  <a:pt x="89297" y="107156"/>
                </a:lnTo>
                <a:lnTo>
                  <a:pt x="98226" y="98227"/>
                </a:lnTo>
                <a:lnTo>
                  <a:pt x="98226" y="71438"/>
                </a:lnTo>
                <a:lnTo>
                  <a:pt x="116086" y="3571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000750" y="3089671"/>
            <a:ext cx="62509" cy="634009"/>
          </a:xfrm>
          <a:custGeom>
            <a:avLst/>
            <a:gdLst/>
            <a:ahLst/>
            <a:cxnLst/>
            <a:rect l="0" t="0" r="0" b="0"/>
            <a:pathLst>
              <a:path w="62509" h="634009">
                <a:moveTo>
                  <a:pt x="17859" y="17860"/>
                </a:move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125016"/>
                </a:lnTo>
                <a:lnTo>
                  <a:pt x="8930" y="196454"/>
                </a:lnTo>
                <a:lnTo>
                  <a:pt x="26789" y="276821"/>
                </a:lnTo>
                <a:lnTo>
                  <a:pt x="35719" y="366118"/>
                </a:lnTo>
                <a:lnTo>
                  <a:pt x="53578" y="455415"/>
                </a:lnTo>
                <a:lnTo>
                  <a:pt x="62508" y="535782"/>
                </a:lnTo>
                <a:lnTo>
                  <a:pt x="62508" y="589360"/>
                </a:lnTo>
                <a:lnTo>
                  <a:pt x="62508" y="625079"/>
                </a:lnTo>
                <a:lnTo>
                  <a:pt x="53578" y="634008"/>
                </a:lnTo>
                <a:lnTo>
                  <a:pt x="44648" y="616149"/>
                </a:lnTo>
                <a:lnTo>
                  <a:pt x="26789" y="580430"/>
                </a:lnTo>
                <a:lnTo>
                  <a:pt x="26789" y="580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88273" y="2589609"/>
            <a:ext cx="741166" cy="232173"/>
          </a:xfrm>
          <a:custGeom>
            <a:avLst/>
            <a:gdLst/>
            <a:ahLst/>
            <a:cxnLst/>
            <a:rect l="0" t="0" r="0" b="0"/>
            <a:pathLst>
              <a:path w="741166" h="232173">
                <a:moveTo>
                  <a:pt x="17860" y="205383"/>
                </a:moveTo>
                <a:lnTo>
                  <a:pt x="1786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26790" y="232172"/>
                </a:lnTo>
                <a:lnTo>
                  <a:pt x="44649" y="223242"/>
                </a:lnTo>
                <a:lnTo>
                  <a:pt x="62508" y="214312"/>
                </a:lnTo>
                <a:lnTo>
                  <a:pt x="98227" y="205383"/>
                </a:lnTo>
                <a:lnTo>
                  <a:pt x="125016" y="196454"/>
                </a:lnTo>
                <a:lnTo>
                  <a:pt x="160735" y="178594"/>
                </a:lnTo>
                <a:lnTo>
                  <a:pt x="205383" y="160735"/>
                </a:lnTo>
                <a:lnTo>
                  <a:pt x="250032" y="142875"/>
                </a:lnTo>
                <a:lnTo>
                  <a:pt x="303610" y="116086"/>
                </a:lnTo>
                <a:lnTo>
                  <a:pt x="366118" y="89297"/>
                </a:lnTo>
                <a:lnTo>
                  <a:pt x="428625" y="62508"/>
                </a:lnTo>
                <a:lnTo>
                  <a:pt x="500063" y="44649"/>
                </a:lnTo>
                <a:lnTo>
                  <a:pt x="562571" y="26789"/>
                </a:lnTo>
                <a:lnTo>
                  <a:pt x="625079" y="8930"/>
                </a:lnTo>
                <a:lnTo>
                  <a:pt x="669727" y="8930"/>
                </a:lnTo>
                <a:lnTo>
                  <a:pt x="714375" y="0"/>
                </a:lnTo>
                <a:lnTo>
                  <a:pt x="741165" y="0"/>
                </a:lnTo>
                <a:lnTo>
                  <a:pt x="74116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099102" y="2723555"/>
            <a:ext cx="98227" cy="562571"/>
          </a:xfrm>
          <a:custGeom>
            <a:avLst/>
            <a:gdLst/>
            <a:ahLst/>
            <a:cxnLst/>
            <a:rect l="0" t="0" r="0" b="0"/>
            <a:pathLst>
              <a:path w="98227" h="56257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107156"/>
                </a:lnTo>
                <a:lnTo>
                  <a:pt x="26789" y="142874"/>
                </a:lnTo>
                <a:lnTo>
                  <a:pt x="35718" y="196452"/>
                </a:lnTo>
                <a:lnTo>
                  <a:pt x="44648" y="250031"/>
                </a:lnTo>
                <a:lnTo>
                  <a:pt x="53578" y="321468"/>
                </a:lnTo>
                <a:lnTo>
                  <a:pt x="62507" y="383976"/>
                </a:lnTo>
                <a:lnTo>
                  <a:pt x="71437" y="446484"/>
                </a:lnTo>
                <a:lnTo>
                  <a:pt x="80367" y="500062"/>
                </a:lnTo>
                <a:lnTo>
                  <a:pt x="89296" y="535781"/>
                </a:lnTo>
                <a:lnTo>
                  <a:pt x="98226" y="562570"/>
                </a:lnTo>
                <a:lnTo>
                  <a:pt x="98226" y="553640"/>
                </a:lnTo>
                <a:lnTo>
                  <a:pt x="98226" y="535781"/>
                </a:lnTo>
                <a:lnTo>
                  <a:pt x="89296" y="500062"/>
                </a:lnTo>
                <a:lnTo>
                  <a:pt x="89296" y="5000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179344" y="3554015"/>
            <a:ext cx="946548" cy="303611"/>
          </a:xfrm>
          <a:custGeom>
            <a:avLst/>
            <a:gdLst/>
            <a:ahLst/>
            <a:cxnLst/>
            <a:rect l="0" t="0" r="0" b="0"/>
            <a:pathLst>
              <a:path w="946548" h="303611">
                <a:moveTo>
                  <a:pt x="80367" y="303610"/>
                </a:moveTo>
                <a:lnTo>
                  <a:pt x="71437" y="303610"/>
                </a:lnTo>
                <a:lnTo>
                  <a:pt x="62508" y="303610"/>
                </a:lnTo>
                <a:lnTo>
                  <a:pt x="44648" y="303610"/>
                </a:lnTo>
                <a:lnTo>
                  <a:pt x="26789" y="303610"/>
                </a:lnTo>
                <a:lnTo>
                  <a:pt x="17859" y="303610"/>
                </a:lnTo>
                <a:lnTo>
                  <a:pt x="8929" y="303610"/>
                </a:lnTo>
                <a:lnTo>
                  <a:pt x="0" y="294680"/>
                </a:lnTo>
                <a:lnTo>
                  <a:pt x="0" y="294680"/>
                </a:lnTo>
                <a:lnTo>
                  <a:pt x="8929" y="285750"/>
                </a:lnTo>
                <a:lnTo>
                  <a:pt x="8929" y="276821"/>
                </a:lnTo>
                <a:lnTo>
                  <a:pt x="17859" y="276821"/>
                </a:lnTo>
                <a:lnTo>
                  <a:pt x="35719" y="267891"/>
                </a:lnTo>
                <a:lnTo>
                  <a:pt x="53578" y="258961"/>
                </a:lnTo>
                <a:lnTo>
                  <a:pt x="80367" y="250031"/>
                </a:lnTo>
                <a:lnTo>
                  <a:pt x="116086" y="241102"/>
                </a:lnTo>
                <a:lnTo>
                  <a:pt x="151804" y="232172"/>
                </a:lnTo>
                <a:lnTo>
                  <a:pt x="196453" y="214313"/>
                </a:lnTo>
                <a:lnTo>
                  <a:pt x="250031" y="196453"/>
                </a:lnTo>
                <a:lnTo>
                  <a:pt x="312539" y="169664"/>
                </a:lnTo>
                <a:lnTo>
                  <a:pt x="375047" y="151805"/>
                </a:lnTo>
                <a:lnTo>
                  <a:pt x="437554" y="125016"/>
                </a:lnTo>
                <a:lnTo>
                  <a:pt x="500062" y="98227"/>
                </a:lnTo>
                <a:lnTo>
                  <a:pt x="571500" y="80367"/>
                </a:lnTo>
                <a:lnTo>
                  <a:pt x="625078" y="62508"/>
                </a:lnTo>
                <a:lnTo>
                  <a:pt x="687586" y="44649"/>
                </a:lnTo>
                <a:lnTo>
                  <a:pt x="750094" y="35719"/>
                </a:lnTo>
                <a:lnTo>
                  <a:pt x="803672" y="17860"/>
                </a:lnTo>
                <a:lnTo>
                  <a:pt x="848320" y="8930"/>
                </a:lnTo>
                <a:lnTo>
                  <a:pt x="892969" y="8930"/>
                </a:lnTo>
                <a:lnTo>
                  <a:pt x="928687" y="8930"/>
                </a:lnTo>
                <a:lnTo>
                  <a:pt x="946547" y="0"/>
                </a:lnTo>
                <a:lnTo>
                  <a:pt x="94654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438430" y="3759398"/>
            <a:ext cx="553641" cy="303610"/>
          </a:xfrm>
          <a:custGeom>
            <a:avLst/>
            <a:gdLst/>
            <a:ahLst/>
            <a:cxnLst/>
            <a:rect l="0" t="0" r="0" b="0"/>
            <a:pathLst>
              <a:path w="553641" h="30361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17859"/>
                </a:lnTo>
                <a:lnTo>
                  <a:pt x="71437" y="35719"/>
                </a:lnTo>
                <a:lnTo>
                  <a:pt x="98226" y="44648"/>
                </a:lnTo>
                <a:lnTo>
                  <a:pt x="125015" y="53578"/>
                </a:lnTo>
                <a:lnTo>
                  <a:pt x="151804" y="71438"/>
                </a:lnTo>
                <a:lnTo>
                  <a:pt x="187523" y="98227"/>
                </a:lnTo>
                <a:lnTo>
                  <a:pt x="223242" y="125016"/>
                </a:lnTo>
                <a:lnTo>
                  <a:pt x="258961" y="151805"/>
                </a:lnTo>
                <a:lnTo>
                  <a:pt x="303609" y="187523"/>
                </a:lnTo>
                <a:lnTo>
                  <a:pt x="348258" y="214313"/>
                </a:lnTo>
                <a:lnTo>
                  <a:pt x="392906" y="241102"/>
                </a:lnTo>
                <a:lnTo>
                  <a:pt x="437554" y="267891"/>
                </a:lnTo>
                <a:lnTo>
                  <a:pt x="482203" y="285750"/>
                </a:lnTo>
                <a:lnTo>
                  <a:pt x="517922" y="294680"/>
                </a:lnTo>
                <a:lnTo>
                  <a:pt x="544711" y="303609"/>
                </a:lnTo>
                <a:lnTo>
                  <a:pt x="553640" y="303609"/>
                </a:lnTo>
                <a:lnTo>
                  <a:pt x="553640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428750" y="3982640"/>
            <a:ext cx="223243" cy="303611"/>
          </a:xfrm>
          <a:custGeom>
            <a:avLst/>
            <a:gdLst/>
            <a:ahLst/>
            <a:cxnLst/>
            <a:rect l="0" t="0" r="0" b="0"/>
            <a:pathLst>
              <a:path w="223243" h="303611">
                <a:moveTo>
                  <a:pt x="125016" y="35719"/>
                </a:moveTo>
                <a:lnTo>
                  <a:pt x="12501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53578"/>
                </a:lnTo>
                <a:lnTo>
                  <a:pt x="98227" y="62508"/>
                </a:lnTo>
                <a:lnTo>
                  <a:pt x="98227" y="89297"/>
                </a:lnTo>
                <a:lnTo>
                  <a:pt x="89297" y="125016"/>
                </a:lnTo>
                <a:lnTo>
                  <a:pt x="80367" y="160735"/>
                </a:lnTo>
                <a:lnTo>
                  <a:pt x="80367" y="196453"/>
                </a:lnTo>
                <a:lnTo>
                  <a:pt x="71438" y="223242"/>
                </a:lnTo>
                <a:lnTo>
                  <a:pt x="71438" y="250031"/>
                </a:lnTo>
                <a:lnTo>
                  <a:pt x="62508" y="267891"/>
                </a:lnTo>
                <a:lnTo>
                  <a:pt x="62508" y="276821"/>
                </a:lnTo>
                <a:lnTo>
                  <a:pt x="62508" y="267891"/>
                </a:lnTo>
                <a:lnTo>
                  <a:pt x="62508" y="258961"/>
                </a:lnTo>
                <a:lnTo>
                  <a:pt x="71438" y="232172"/>
                </a:lnTo>
                <a:lnTo>
                  <a:pt x="71438" y="205383"/>
                </a:lnTo>
                <a:lnTo>
                  <a:pt x="71438" y="160735"/>
                </a:lnTo>
                <a:lnTo>
                  <a:pt x="80367" y="125016"/>
                </a:lnTo>
                <a:lnTo>
                  <a:pt x="80367" y="80367"/>
                </a:lnTo>
                <a:lnTo>
                  <a:pt x="89297" y="44649"/>
                </a:lnTo>
                <a:lnTo>
                  <a:pt x="98227" y="1786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60734" y="62508"/>
                </a:lnTo>
                <a:lnTo>
                  <a:pt x="169664" y="98227"/>
                </a:lnTo>
                <a:lnTo>
                  <a:pt x="178594" y="142875"/>
                </a:lnTo>
                <a:lnTo>
                  <a:pt x="196453" y="187524"/>
                </a:lnTo>
                <a:lnTo>
                  <a:pt x="205383" y="223242"/>
                </a:lnTo>
                <a:lnTo>
                  <a:pt x="214313" y="258961"/>
                </a:lnTo>
                <a:lnTo>
                  <a:pt x="223242" y="276821"/>
                </a:lnTo>
                <a:lnTo>
                  <a:pt x="223242" y="294680"/>
                </a:lnTo>
                <a:lnTo>
                  <a:pt x="223242" y="303610"/>
                </a:lnTo>
                <a:lnTo>
                  <a:pt x="214313" y="303610"/>
                </a:lnTo>
                <a:lnTo>
                  <a:pt x="205383" y="294680"/>
                </a:lnTo>
                <a:lnTo>
                  <a:pt x="178594" y="276821"/>
                </a:lnTo>
                <a:lnTo>
                  <a:pt x="151805" y="258961"/>
                </a:lnTo>
                <a:lnTo>
                  <a:pt x="125016" y="241102"/>
                </a:lnTo>
                <a:lnTo>
                  <a:pt x="89297" y="223242"/>
                </a:lnTo>
                <a:lnTo>
                  <a:pt x="62508" y="205383"/>
                </a:lnTo>
                <a:lnTo>
                  <a:pt x="35719" y="205383"/>
                </a:lnTo>
                <a:lnTo>
                  <a:pt x="17859" y="214313"/>
                </a:lnTo>
                <a:lnTo>
                  <a:pt x="8930" y="232172"/>
                </a:lnTo>
                <a:lnTo>
                  <a:pt x="0" y="250031"/>
                </a:lnTo>
                <a:lnTo>
                  <a:pt x="8930" y="267891"/>
                </a:lnTo>
                <a:lnTo>
                  <a:pt x="17859" y="276821"/>
                </a:lnTo>
                <a:lnTo>
                  <a:pt x="44648" y="285750"/>
                </a:lnTo>
                <a:lnTo>
                  <a:pt x="80367" y="276821"/>
                </a:lnTo>
                <a:lnTo>
                  <a:pt x="116086" y="267891"/>
                </a:lnTo>
                <a:lnTo>
                  <a:pt x="151805" y="250031"/>
                </a:lnTo>
                <a:lnTo>
                  <a:pt x="187523" y="232172"/>
                </a:lnTo>
                <a:lnTo>
                  <a:pt x="223242" y="223242"/>
                </a:lnTo>
                <a:lnTo>
                  <a:pt x="223242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723430" y="3920132"/>
            <a:ext cx="241102" cy="366119"/>
          </a:xfrm>
          <a:custGeom>
            <a:avLst/>
            <a:gdLst/>
            <a:ahLst/>
            <a:cxnLst/>
            <a:rect l="0" t="0" r="0" b="0"/>
            <a:pathLst>
              <a:path w="241102" h="366119">
                <a:moveTo>
                  <a:pt x="35718" y="232172"/>
                </a:moveTo>
                <a:lnTo>
                  <a:pt x="35718" y="232172"/>
                </a:lnTo>
                <a:lnTo>
                  <a:pt x="35718" y="223243"/>
                </a:lnTo>
                <a:lnTo>
                  <a:pt x="35718" y="205383"/>
                </a:lnTo>
                <a:lnTo>
                  <a:pt x="35718" y="196454"/>
                </a:lnTo>
                <a:lnTo>
                  <a:pt x="35718" y="187524"/>
                </a:lnTo>
                <a:lnTo>
                  <a:pt x="35718" y="178594"/>
                </a:lnTo>
                <a:lnTo>
                  <a:pt x="26789" y="169664"/>
                </a:lnTo>
                <a:lnTo>
                  <a:pt x="17859" y="169664"/>
                </a:lnTo>
                <a:lnTo>
                  <a:pt x="8929" y="178594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67891"/>
                </a:lnTo>
                <a:lnTo>
                  <a:pt x="0" y="303610"/>
                </a:lnTo>
                <a:lnTo>
                  <a:pt x="0" y="330399"/>
                </a:lnTo>
                <a:lnTo>
                  <a:pt x="8929" y="357188"/>
                </a:lnTo>
                <a:lnTo>
                  <a:pt x="17859" y="366118"/>
                </a:lnTo>
                <a:lnTo>
                  <a:pt x="35718" y="357188"/>
                </a:lnTo>
                <a:lnTo>
                  <a:pt x="44648" y="348258"/>
                </a:lnTo>
                <a:lnTo>
                  <a:pt x="62508" y="321469"/>
                </a:lnTo>
                <a:lnTo>
                  <a:pt x="71437" y="294680"/>
                </a:lnTo>
                <a:lnTo>
                  <a:pt x="80367" y="258961"/>
                </a:lnTo>
                <a:lnTo>
                  <a:pt x="80367" y="214313"/>
                </a:lnTo>
                <a:lnTo>
                  <a:pt x="80367" y="169664"/>
                </a:lnTo>
                <a:lnTo>
                  <a:pt x="80367" y="125016"/>
                </a:lnTo>
                <a:lnTo>
                  <a:pt x="80367" y="71438"/>
                </a:lnTo>
                <a:lnTo>
                  <a:pt x="71437" y="35719"/>
                </a:lnTo>
                <a:lnTo>
                  <a:pt x="71437" y="17860"/>
                </a:lnTo>
                <a:lnTo>
                  <a:pt x="71437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53578" y="62508"/>
                </a:lnTo>
                <a:lnTo>
                  <a:pt x="53578" y="107157"/>
                </a:lnTo>
                <a:lnTo>
                  <a:pt x="53578" y="151805"/>
                </a:lnTo>
                <a:lnTo>
                  <a:pt x="71437" y="205383"/>
                </a:lnTo>
                <a:lnTo>
                  <a:pt x="80367" y="258961"/>
                </a:lnTo>
                <a:lnTo>
                  <a:pt x="98226" y="294680"/>
                </a:lnTo>
                <a:lnTo>
                  <a:pt x="125015" y="321469"/>
                </a:lnTo>
                <a:lnTo>
                  <a:pt x="151804" y="339329"/>
                </a:lnTo>
                <a:lnTo>
                  <a:pt x="169664" y="339329"/>
                </a:lnTo>
                <a:lnTo>
                  <a:pt x="196453" y="330399"/>
                </a:lnTo>
                <a:lnTo>
                  <a:pt x="214312" y="312539"/>
                </a:lnTo>
                <a:lnTo>
                  <a:pt x="232172" y="285750"/>
                </a:lnTo>
                <a:lnTo>
                  <a:pt x="241101" y="258961"/>
                </a:lnTo>
                <a:lnTo>
                  <a:pt x="241101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55602" y="4143375"/>
            <a:ext cx="62508" cy="258962"/>
          </a:xfrm>
          <a:custGeom>
            <a:avLst/>
            <a:gdLst/>
            <a:ahLst/>
            <a:cxnLst/>
            <a:rect l="0" t="0" r="0" b="0"/>
            <a:pathLst>
              <a:path w="62508" h="25896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17859" y="62507"/>
                </a:lnTo>
                <a:lnTo>
                  <a:pt x="26789" y="80367"/>
                </a:lnTo>
                <a:lnTo>
                  <a:pt x="35718" y="107156"/>
                </a:lnTo>
                <a:lnTo>
                  <a:pt x="44648" y="133945"/>
                </a:lnTo>
                <a:lnTo>
                  <a:pt x="53578" y="160734"/>
                </a:lnTo>
                <a:lnTo>
                  <a:pt x="62507" y="187523"/>
                </a:lnTo>
                <a:lnTo>
                  <a:pt x="62507" y="214312"/>
                </a:lnTo>
                <a:lnTo>
                  <a:pt x="53578" y="241101"/>
                </a:lnTo>
                <a:lnTo>
                  <a:pt x="53578" y="250031"/>
                </a:lnTo>
                <a:lnTo>
                  <a:pt x="44648" y="258961"/>
                </a:lnTo>
                <a:lnTo>
                  <a:pt x="35718" y="250031"/>
                </a:lnTo>
                <a:lnTo>
                  <a:pt x="26789" y="223242"/>
                </a:lnTo>
                <a:lnTo>
                  <a:pt x="8929" y="178593"/>
                </a:lnTo>
                <a:lnTo>
                  <a:pt x="8929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928813" y="3848695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598414" y="4420195"/>
            <a:ext cx="571501" cy="1384102"/>
          </a:xfrm>
          <a:custGeom>
            <a:avLst/>
            <a:gdLst/>
            <a:ahLst/>
            <a:cxnLst/>
            <a:rect l="0" t="0" r="0" b="0"/>
            <a:pathLst>
              <a:path w="571501" h="1384102">
                <a:moveTo>
                  <a:pt x="12501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07156" y="17859"/>
                </a:lnTo>
                <a:lnTo>
                  <a:pt x="89297" y="44648"/>
                </a:lnTo>
                <a:lnTo>
                  <a:pt x="71438" y="80367"/>
                </a:lnTo>
                <a:lnTo>
                  <a:pt x="53578" y="133945"/>
                </a:lnTo>
                <a:lnTo>
                  <a:pt x="35719" y="205383"/>
                </a:lnTo>
                <a:lnTo>
                  <a:pt x="17859" y="294680"/>
                </a:lnTo>
                <a:lnTo>
                  <a:pt x="8930" y="392906"/>
                </a:lnTo>
                <a:lnTo>
                  <a:pt x="0" y="500063"/>
                </a:lnTo>
                <a:lnTo>
                  <a:pt x="0" y="616149"/>
                </a:lnTo>
                <a:lnTo>
                  <a:pt x="8930" y="723305"/>
                </a:lnTo>
                <a:lnTo>
                  <a:pt x="35719" y="821532"/>
                </a:lnTo>
                <a:lnTo>
                  <a:pt x="62508" y="919758"/>
                </a:lnTo>
                <a:lnTo>
                  <a:pt x="98227" y="1009055"/>
                </a:lnTo>
                <a:lnTo>
                  <a:pt x="142875" y="1089422"/>
                </a:lnTo>
                <a:lnTo>
                  <a:pt x="205383" y="1169789"/>
                </a:lnTo>
                <a:lnTo>
                  <a:pt x="258961" y="1232296"/>
                </a:lnTo>
                <a:lnTo>
                  <a:pt x="321469" y="1285875"/>
                </a:lnTo>
                <a:lnTo>
                  <a:pt x="392906" y="1330523"/>
                </a:lnTo>
                <a:lnTo>
                  <a:pt x="455414" y="1366242"/>
                </a:lnTo>
                <a:lnTo>
                  <a:pt x="517922" y="1384101"/>
                </a:lnTo>
                <a:lnTo>
                  <a:pt x="571500" y="1384101"/>
                </a:lnTo>
                <a:lnTo>
                  <a:pt x="571500" y="1384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580805" y="4313039"/>
            <a:ext cx="250032" cy="1321594"/>
          </a:xfrm>
          <a:custGeom>
            <a:avLst/>
            <a:gdLst/>
            <a:ahLst/>
            <a:cxnLst/>
            <a:rect l="0" t="0" r="0" b="0"/>
            <a:pathLst>
              <a:path w="250032" h="13215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35718" y="8929"/>
                </a:lnTo>
                <a:lnTo>
                  <a:pt x="62508" y="35718"/>
                </a:lnTo>
                <a:lnTo>
                  <a:pt x="89297" y="71437"/>
                </a:lnTo>
                <a:lnTo>
                  <a:pt x="125015" y="125015"/>
                </a:lnTo>
                <a:lnTo>
                  <a:pt x="160734" y="205382"/>
                </a:lnTo>
                <a:lnTo>
                  <a:pt x="187523" y="303609"/>
                </a:lnTo>
                <a:lnTo>
                  <a:pt x="214312" y="419695"/>
                </a:lnTo>
                <a:lnTo>
                  <a:pt x="232172" y="544711"/>
                </a:lnTo>
                <a:lnTo>
                  <a:pt x="250031" y="687586"/>
                </a:lnTo>
                <a:lnTo>
                  <a:pt x="250031" y="821531"/>
                </a:lnTo>
                <a:lnTo>
                  <a:pt x="250031" y="946547"/>
                </a:lnTo>
                <a:lnTo>
                  <a:pt x="241101" y="1071563"/>
                </a:lnTo>
                <a:lnTo>
                  <a:pt x="214312" y="1169789"/>
                </a:lnTo>
                <a:lnTo>
                  <a:pt x="187523" y="1250156"/>
                </a:lnTo>
                <a:lnTo>
                  <a:pt x="142875" y="1303734"/>
                </a:lnTo>
                <a:lnTo>
                  <a:pt x="89297" y="1321593"/>
                </a:lnTo>
                <a:lnTo>
                  <a:pt x="89297" y="1321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009305" y="3652242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116086" y="71437"/>
                </a:moveTo>
                <a:lnTo>
                  <a:pt x="116086" y="7143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6" y="44648"/>
                </a:lnTo>
                <a:lnTo>
                  <a:pt x="98226" y="35719"/>
                </a:lnTo>
                <a:lnTo>
                  <a:pt x="89297" y="26789"/>
                </a:lnTo>
                <a:lnTo>
                  <a:pt x="8036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26789"/>
                </a:lnTo>
                <a:lnTo>
                  <a:pt x="17859" y="62508"/>
                </a:lnTo>
                <a:lnTo>
                  <a:pt x="8929" y="98226"/>
                </a:lnTo>
                <a:lnTo>
                  <a:pt x="0" y="142875"/>
                </a:lnTo>
                <a:lnTo>
                  <a:pt x="0" y="178594"/>
                </a:lnTo>
                <a:lnTo>
                  <a:pt x="8929" y="214312"/>
                </a:lnTo>
                <a:lnTo>
                  <a:pt x="17859" y="232172"/>
                </a:lnTo>
                <a:lnTo>
                  <a:pt x="26789" y="250031"/>
                </a:lnTo>
                <a:lnTo>
                  <a:pt x="53578" y="250031"/>
                </a:lnTo>
                <a:lnTo>
                  <a:pt x="71437" y="232172"/>
                </a:lnTo>
                <a:lnTo>
                  <a:pt x="80367" y="214312"/>
                </a:lnTo>
                <a:lnTo>
                  <a:pt x="98226" y="178594"/>
                </a:lnTo>
                <a:lnTo>
                  <a:pt x="116086" y="151804"/>
                </a:lnTo>
                <a:lnTo>
                  <a:pt x="125015" y="116086"/>
                </a:lnTo>
                <a:lnTo>
                  <a:pt x="125015" y="80367"/>
                </a:lnTo>
                <a:lnTo>
                  <a:pt x="125015" y="71437"/>
                </a:lnTo>
                <a:lnTo>
                  <a:pt x="125015" y="62508"/>
                </a:lnTo>
                <a:lnTo>
                  <a:pt x="125015" y="71437"/>
                </a:lnTo>
                <a:lnTo>
                  <a:pt x="125015" y="98226"/>
                </a:lnTo>
                <a:lnTo>
                  <a:pt x="125015" y="133945"/>
                </a:lnTo>
                <a:lnTo>
                  <a:pt x="125015" y="160734"/>
                </a:lnTo>
                <a:lnTo>
                  <a:pt x="133945" y="196453"/>
                </a:lnTo>
                <a:lnTo>
                  <a:pt x="151804" y="214312"/>
                </a:lnTo>
                <a:lnTo>
                  <a:pt x="169664" y="223242"/>
                </a:lnTo>
                <a:lnTo>
                  <a:pt x="178593" y="232172"/>
                </a:lnTo>
                <a:lnTo>
                  <a:pt x="196453" y="223242"/>
                </a:lnTo>
                <a:lnTo>
                  <a:pt x="205383" y="214312"/>
                </a:lnTo>
                <a:lnTo>
                  <a:pt x="205383" y="196453"/>
                </a:lnTo>
                <a:lnTo>
                  <a:pt x="205383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241477" y="3759398"/>
            <a:ext cx="62508" cy="133946"/>
          </a:xfrm>
          <a:custGeom>
            <a:avLst/>
            <a:gdLst/>
            <a:ahLst/>
            <a:cxnLst/>
            <a:rect l="0" t="0" r="0" b="0"/>
            <a:pathLst>
              <a:path w="62508" h="133946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25016"/>
                </a:lnTo>
                <a:lnTo>
                  <a:pt x="26789" y="133945"/>
                </a:lnTo>
                <a:lnTo>
                  <a:pt x="35718" y="133945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7" y="89297"/>
                </a:lnTo>
                <a:lnTo>
                  <a:pt x="62507" y="53578"/>
                </a:lnTo>
                <a:lnTo>
                  <a:pt x="62507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205758" y="3643312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17859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375422" y="3768328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89297"/>
                </a:lnTo>
                <a:lnTo>
                  <a:pt x="53578" y="116086"/>
                </a:lnTo>
                <a:lnTo>
                  <a:pt x="53578" y="133945"/>
                </a:lnTo>
                <a:lnTo>
                  <a:pt x="62508" y="142875"/>
                </a:lnTo>
                <a:lnTo>
                  <a:pt x="53578" y="151804"/>
                </a:lnTo>
                <a:lnTo>
                  <a:pt x="53578" y="160734"/>
                </a:lnTo>
                <a:lnTo>
                  <a:pt x="53578" y="151804"/>
                </a:lnTo>
                <a:lnTo>
                  <a:pt x="44648" y="142875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348633" y="3670101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17859" y="8930"/>
                </a:move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509367" y="3696890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545086" y="3723679"/>
            <a:ext cx="133946" cy="53579"/>
          </a:xfrm>
          <a:custGeom>
            <a:avLst/>
            <a:gdLst/>
            <a:ahLst/>
            <a:cxnLst/>
            <a:rect l="0" t="0" r="0" b="0"/>
            <a:pathLst>
              <a:path w="133946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35719" y="44649"/>
                </a:lnTo>
                <a:lnTo>
                  <a:pt x="53578" y="44649"/>
                </a:lnTo>
                <a:lnTo>
                  <a:pt x="71437" y="35719"/>
                </a:lnTo>
                <a:lnTo>
                  <a:pt x="89297" y="26789"/>
                </a:lnTo>
                <a:lnTo>
                  <a:pt x="116086" y="17860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777258" y="3580804"/>
            <a:ext cx="44649" cy="241103"/>
          </a:xfrm>
          <a:custGeom>
            <a:avLst/>
            <a:gdLst/>
            <a:ahLst/>
            <a:cxnLst/>
            <a:rect l="0" t="0" r="0" b="0"/>
            <a:pathLst>
              <a:path w="44649" h="241103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116086"/>
                </a:lnTo>
                <a:lnTo>
                  <a:pt x="17859" y="151805"/>
                </a:lnTo>
                <a:lnTo>
                  <a:pt x="26789" y="187524"/>
                </a:lnTo>
                <a:lnTo>
                  <a:pt x="26789" y="214313"/>
                </a:lnTo>
                <a:lnTo>
                  <a:pt x="35719" y="232172"/>
                </a:lnTo>
                <a:lnTo>
                  <a:pt x="35719" y="241102"/>
                </a:lnTo>
                <a:lnTo>
                  <a:pt x="35719" y="232172"/>
                </a:lnTo>
                <a:lnTo>
                  <a:pt x="44648" y="214313"/>
                </a:lnTo>
                <a:lnTo>
                  <a:pt x="44648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955852" y="3562945"/>
            <a:ext cx="241102" cy="419696"/>
          </a:xfrm>
          <a:custGeom>
            <a:avLst/>
            <a:gdLst/>
            <a:ahLst/>
            <a:cxnLst/>
            <a:rect l="0" t="0" r="0" b="0"/>
            <a:pathLst>
              <a:path w="241102" h="419696">
                <a:moveTo>
                  <a:pt x="8929" y="133945"/>
                </a:moveTo>
                <a:lnTo>
                  <a:pt x="8929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9664"/>
                </a:lnTo>
                <a:lnTo>
                  <a:pt x="8929" y="196453"/>
                </a:lnTo>
                <a:lnTo>
                  <a:pt x="17859" y="214312"/>
                </a:lnTo>
                <a:lnTo>
                  <a:pt x="26789" y="232172"/>
                </a:lnTo>
                <a:lnTo>
                  <a:pt x="44648" y="250031"/>
                </a:lnTo>
                <a:lnTo>
                  <a:pt x="62507" y="250031"/>
                </a:lnTo>
                <a:lnTo>
                  <a:pt x="80367" y="241101"/>
                </a:lnTo>
                <a:lnTo>
                  <a:pt x="89296" y="232172"/>
                </a:lnTo>
                <a:lnTo>
                  <a:pt x="98226" y="214312"/>
                </a:lnTo>
                <a:lnTo>
                  <a:pt x="107156" y="187523"/>
                </a:lnTo>
                <a:lnTo>
                  <a:pt x="107156" y="151805"/>
                </a:lnTo>
                <a:lnTo>
                  <a:pt x="107156" y="116086"/>
                </a:lnTo>
                <a:lnTo>
                  <a:pt x="116086" y="80367"/>
                </a:lnTo>
                <a:lnTo>
                  <a:pt x="107156" y="44648"/>
                </a:lnTo>
                <a:lnTo>
                  <a:pt x="116086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17859"/>
                </a:lnTo>
                <a:lnTo>
                  <a:pt x="125015" y="35719"/>
                </a:lnTo>
                <a:lnTo>
                  <a:pt x="125015" y="80367"/>
                </a:lnTo>
                <a:lnTo>
                  <a:pt x="125015" y="125016"/>
                </a:lnTo>
                <a:lnTo>
                  <a:pt x="133945" y="178594"/>
                </a:lnTo>
                <a:lnTo>
                  <a:pt x="142875" y="241101"/>
                </a:lnTo>
                <a:lnTo>
                  <a:pt x="151804" y="294680"/>
                </a:lnTo>
                <a:lnTo>
                  <a:pt x="169664" y="339328"/>
                </a:lnTo>
                <a:lnTo>
                  <a:pt x="178593" y="375047"/>
                </a:lnTo>
                <a:lnTo>
                  <a:pt x="187523" y="401836"/>
                </a:lnTo>
                <a:lnTo>
                  <a:pt x="205382" y="419695"/>
                </a:lnTo>
                <a:lnTo>
                  <a:pt x="214312" y="419695"/>
                </a:lnTo>
                <a:lnTo>
                  <a:pt x="223242" y="419695"/>
                </a:lnTo>
                <a:lnTo>
                  <a:pt x="232171" y="410766"/>
                </a:lnTo>
                <a:lnTo>
                  <a:pt x="241101" y="392906"/>
                </a:lnTo>
                <a:lnTo>
                  <a:pt x="241101" y="366117"/>
                </a:lnTo>
                <a:lnTo>
                  <a:pt x="241101" y="339328"/>
                </a:lnTo>
                <a:lnTo>
                  <a:pt x="232171" y="294680"/>
                </a:lnTo>
                <a:lnTo>
                  <a:pt x="214312" y="258961"/>
                </a:lnTo>
                <a:lnTo>
                  <a:pt x="187523" y="223242"/>
                </a:lnTo>
                <a:lnTo>
                  <a:pt x="151804" y="187523"/>
                </a:lnTo>
                <a:lnTo>
                  <a:pt x="116086" y="151805"/>
                </a:lnTo>
                <a:lnTo>
                  <a:pt x="89296" y="125016"/>
                </a:lnTo>
                <a:lnTo>
                  <a:pt x="62507" y="98226"/>
                </a:lnTo>
                <a:lnTo>
                  <a:pt x="62507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911203" y="3589734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26789" y="17859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357688" y="3562945"/>
            <a:ext cx="151805" cy="214313"/>
          </a:xfrm>
          <a:custGeom>
            <a:avLst/>
            <a:gdLst/>
            <a:ahLst/>
            <a:cxnLst/>
            <a:rect l="0" t="0" r="0" b="0"/>
            <a:pathLst>
              <a:path w="151805" h="214313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80367"/>
                </a:lnTo>
                <a:lnTo>
                  <a:pt x="17859" y="107156"/>
                </a:lnTo>
                <a:lnTo>
                  <a:pt x="26789" y="133945"/>
                </a:lnTo>
                <a:lnTo>
                  <a:pt x="44648" y="160734"/>
                </a:lnTo>
                <a:lnTo>
                  <a:pt x="53578" y="178594"/>
                </a:lnTo>
                <a:lnTo>
                  <a:pt x="71437" y="196453"/>
                </a:lnTo>
                <a:lnTo>
                  <a:pt x="89296" y="214312"/>
                </a:lnTo>
                <a:lnTo>
                  <a:pt x="98226" y="214312"/>
                </a:lnTo>
                <a:lnTo>
                  <a:pt x="107156" y="214312"/>
                </a:lnTo>
                <a:lnTo>
                  <a:pt x="107156" y="205383"/>
                </a:lnTo>
                <a:lnTo>
                  <a:pt x="116085" y="187523"/>
                </a:lnTo>
                <a:lnTo>
                  <a:pt x="107156" y="151805"/>
                </a:lnTo>
                <a:lnTo>
                  <a:pt x="107156" y="116086"/>
                </a:lnTo>
                <a:lnTo>
                  <a:pt x="107156" y="80367"/>
                </a:lnTo>
                <a:lnTo>
                  <a:pt x="107156" y="44648"/>
                </a:lnTo>
                <a:lnTo>
                  <a:pt x="116085" y="17859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4" y="17859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572000" y="3696890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89297"/>
                </a:lnTo>
                <a:lnTo>
                  <a:pt x="62508" y="62508"/>
                </a:lnTo>
                <a:lnTo>
                  <a:pt x="53578" y="3571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527352" y="3580804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750594" y="3607593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26789" y="107157"/>
                </a:lnTo>
                <a:lnTo>
                  <a:pt x="35719" y="11608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107157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6" y="53578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33945" y="17860"/>
                </a:lnTo>
                <a:lnTo>
                  <a:pt x="142875" y="35719"/>
                </a:lnTo>
                <a:lnTo>
                  <a:pt x="142875" y="44649"/>
                </a:lnTo>
                <a:lnTo>
                  <a:pt x="142875" y="62508"/>
                </a:lnTo>
                <a:lnTo>
                  <a:pt x="133945" y="71438"/>
                </a:lnTo>
                <a:lnTo>
                  <a:pt x="133945" y="71438"/>
                </a:lnTo>
                <a:lnTo>
                  <a:pt x="125015" y="71438"/>
                </a:lnTo>
                <a:lnTo>
                  <a:pt x="125015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777383" y="3500437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1785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991695" y="3545086"/>
            <a:ext cx="133947" cy="125016"/>
          </a:xfrm>
          <a:custGeom>
            <a:avLst/>
            <a:gdLst/>
            <a:ahLst/>
            <a:cxnLst/>
            <a:rect l="0" t="0" r="0" b="0"/>
            <a:pathLst>
              <a:path w="133947" h="125016">
                <a:moveTo>
                  <a:pt x="3571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5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89296"/>
                </a:lnTo>
                <a:lnTo>
                  <a:pt x="62508" y="71437"/>
                </a:lnTo>
                <a:lnTo>
                  <a:pt x="62508" y="53578"/>
                </a:lnTo>
                <a:lnTo>
                  <a:pt x="71438" y="35718"/>
                </a:lnTo>
                <a:lnTo>
                  <a:pt x="71438" y="26789"/>
                </a:lnTo>
                <a:lnTo>
                  <a:pt x="80368" y="17859"/>
                </a:lnTo>
                <a:lnTo>
                  <a:pt x="80368" y="26789"/>
                </a:lnTo>
                <a:lnTo>
                  <a:pt x="89297" y="44648"/>
                </a:lnTo>
                <a:lnTo>
                  <a:pt x="89297" y="62507"/>
                </a:lnTo>
                <a:lnTo>
                  <a:pt x="98227" y="89296"/>
                </a:lnTo>
                <a:lnTo>
                  <a:pt x="98227" y="107156"/>
                </a:lnTo>
                <a:lnTo>
                  <a:pt x="107157" y="125015"/>
                </a:lnTo>
                <a:lnTo>
                  <a:pt x="116086" y="125015"/>
                </a:lnTo>
                <a:lnTo>
                  <a:pt x="125016" y="125015"/>
                </a:lnTo>
                <a:lnTo>
                  <a:pt x="125016" y="116085"/>
                </a:lnTo>
                <a:lnTo>
                  <a:pt x="133946" y="107156"/>
                </a:lnTo>
                <a:lnTo>
                  <a:pt x="133946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107781" y="3420070"/>
            <a:ext cx="196454" cy="366118"/>
          </a:xfrm>
          <a:custGeom>
            <a:avLst/>
            <a:gdLst/>
            <a:ahLst/>
            <a:cxnLst/>
            <a:rect l="0" t="0" r="0" b="0"/>
            <a:pathLst>
              <a:path w="196454" h="366118">
                <a:moveTo>
                  <a:pt x="62508" y="98226"/>
                </a:moveTo>
                <a:lnTo>
                  <a:pt x="53578" y="98226"/>
                </a:lnTo>
                <a:lnTo>
                  <a:pt x="44649" y="107156"/>
                </a:lnTo>
                <a:lnTo>
                  <a:pt x="35719" y="116086"/>
                </a:lnTo>
                <a:lnTo>
                  <a:pt x="26789" y="12501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41101"/>
                </a:lnTo>
                <a:lnTo>
                  <a:pt x="26789" y="241101"/>
                </a:lnTo>
                <a:lnTo>
                  <a:pt x="44649" y="232172"/>
                </a:lnTo>
                <a:lnTo>
                  <a:pt x="53578" y="223242"/>
                </a:lnTo>
                <a:lnTo>
                  <a:pt x="62508" y="196453"/>
                </a:lnTo>
                <a:lnTo>
                  <a:pt x="62508" y="178594"/>
                </a:lnTo>
                <a:lnTo>
                  <a:pt x="71438" y="151805"/>
                </a:lnTo>
                <a:lnTo>
                  <a:pt x="71438" y="116086"/>
                </a:lnTo>
                <a:lnTo>
                  <a:pt x="71438" y="89297"/>
                </a:lnTo>
                <a:lnTo>
                  <a:pt x="80367" y="53578"/>
                </a:lnTo>
                <a:lnTo>
                  <a:pt x="80367" y="17859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26789"/>
                </a:lnTo>
                <a:lnTo>
                  <a:pt x="53578" y="53578"/>
                </a:lnTo>
                <a:lnTo>
                  <a:pt x="44649" y="89297"/>
                </a:lnTo>
                <a:lnTo>
                  <a:pt x="44649" y="133945"/>
                </a:lnTo>
                <a:lnTo>
                  <a:pt x="44649" y="169664"/>
                </a:lnTo>
                <a:lnTo>
                  <a:pt x="53578" y="196453"/>
                </a:lnTo>
                <a:lnTo>
                  <a:pt x="62508" y="223242"/>
                </a:lnTo>
                <a:lnTo>
                  <a:pt x="80367" y="232172"/>
                </a:lnTo>
                <a:lnTo>
                  <a:pt x="98227" y="232172"/>
                </a:lnTo>
                <a:lnTo>
                  <a:pt x="116086" y="223242"/>
                </a:lnTo>
                <a:lnTo>
                  <a:pt x="125016" y="205383"/>
                </a:lnTo>
                <a:lnTo>
                  <a:pt x="142875" y="187523"/>
                </a:lnTo>
                <a:lnTo>
                  <a:pt x="151805" y="160734"/>
                </a:lnTo>
                <a:lnTo>
                  <a:pt x="169664" y="142875"/>
                </a:lnTo>
                <a:lnTo>
                  <a:pt x="178594" y="125016"/>
                </a:lnTo>
                <a:lnTo>
                  <a:pt x="187524" y="125016"/>
                </a:lnTo>
                <a:lnTo>
                  <a:pt x="187524" y="142875"/>
                </a:lnTo>
                <a:lnTo>
                  <a:pt x="187524" y="169664"/>
                </a:lnTo>
                <a:lnTo>
                  <a:pt x="196453" y="196453"/>
                </a:lnTo>
                <a:lnTo>
                  <a:pt x="196453" y="232172"/>
                </a:lnTo>
                <a:lnTo>
                  <a:pt x="187524" y="276820"/>
                </a:lnTo>
                <a:lnTo>
                  <a:pt x="187524" y="303609"/>
                </a:lnTo>
                <a:lnTo>
                  <a:pt x="187524" y="330398"/>
                </a:lnTo>
                <a:lnTo>
                  <a:pt x="187524" y="348258"/>
                </a:lnTo>
                <a:lnTo>
                  <a:pt x="187524" y="357187"/>
                </a:lnTo>
                <a:lnTo>
                  <a:pt x="187524" y="366117"/>
                </a:lnTo>
                <a:lnTo>
                  <a:pt x="196453" y="357187"/>
                </a:lnTo>
                <a:lnTo>
                  <a:pt x="196453" y="339328"/>
                </a:lnTo>
                <a:lnTo>
                  <a:pt x="196453" y="312539"/>
                </a:lnTo>
                <a:lnTo>
                  <a:pt x="196453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250656" y="3420070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53578" y="17859"/>
                </a:moveTo>
                <a:lnTo>
                  <a:pt x="53578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580930" y="3964781"/>
            <a:ext cx="44649" cy="267891"/>
          </a:xfrm>
          <a:custGeom>
            <a:avLst/>
            <a:gdLst/>
            <a:ahLst/>
            <a:cxnLst/>
            <a:rect l="0" t="0" r="0" b="0"/>
            <a:pathLst>
              <a:path w="44649" h="267891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71437"/>
                </a:lnTo>
                <a:lnTo>
                  <a:pt x="26789" y="116086"/>
                </a:lnTo>
                <a:lnTo>
                  <a:pt x="26789" y="160734"/>
                </a:lnTo>
                <a:lnTo>
                  <a:pt x="26789" y="196453"/>
                </a:lnTo>
                <a:lnTo>
                  <a:pt x="35718" y="223242"/>
                </a:lnTo>
                <a:lnTo>
                  <a:pt x="35718" y="250031"/>
                </a:lnTo>
                <a:lnTo>
                  <a:pt x="35718" y="258961"/>
                </a:lnTo>
                <a:lnTo>
                  <a:pt x="44648" y="267890"/>
                </a:lnTo>
                <a:lnTo>
                  <a:pt x="44648" y="258961"/>
                </a:lnTo>
                <a:lnTo>
                  <a:pt x="35718" y="241101"/>
                </a:lnTo>
                <a:lnTo>
                  <a:pt x="35718" y="214312"/>
                </a:lnTo>
                <a:lnTo>
                  <a:pt x="17859" y="187523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491633" y="4045148"/>
            <a:ext cx="303610" cy="142876"/>
          </a:xfrm>
          <a:custGeom>
            <a:avLst/>
            <a:gdLst/>
            <a:ahLst/>
            <a:cxnLst/>
            <a:rect l="0" t="0" r="0" b="0"/>
            <a:pathLst>
              <a:path w="303610" h="142876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26789" y="98227"/>
                </a:lnTo>
                <a:lnTo>
                  <a:pt x="44648" y="80367"/>
                </a:lnTo>
                <a:lnTo>
                  <a:pt x="71437" y="71438"/>
                </a:lnTo>
                <a:lnTo>
                  <a:pt x="107156" y="53578"/>
                </a:lnTo>
                <a:lnTo>
                  <a:pt x="142875" y="44648"/>
                </a:lnTo>
                <a:lnTo>
                  <a:pt x="169664" y="26789"/>
                </a:lnTo>
                <a:lnTo>
                  <a:pt x="196453" y="17859"/>
                </a:lnTo>
                <a:lnTo>
                  <a:pt x="223242" y="8930"/>
                </a:lnTo>
                <a:lnTo>
                  <a:pt x="232172" y="8930"/>
                </a:lnTo>
                <a:lnTo>
                  <a:pt x="232172" y="17859"/>
                </a:lnTo>
                <a:lnTo>
                  <a:pt x="232172" y="35719"/>
                </a:lnTo>
                <a:lnTo>
                  <a:pt x="223242" y="53578"/>
                </a:lnTo>
                <a:lnTo>
                  <a:pt x="214312" y="80367"/>
                </a:lnTo>
                <a:lnTo>
                  <a:pt x="205383" y="107156"/>
                </a:lnTo>
                <a:lnTo>
                  <a:pt x="214312" y="125016"/>
                </a:lnTo>
                <a:lnTo>
                  <a:pt x="214312" y="133945"/>
                </a:lnTo>
                <a:lnTo>
                  <a:pt x="232172" y="142875"/>
                </a:lnTo>
                <a:lnTo>
                  <a:pt x="241101" y="133945"/>
                </a:lnTo>
                <a:lnTo>
                  <a:pt x="267890" y="133945"/>
                </a:lnTo>
                <a:lnTo>
                  <a:pt x="285750" y="116086"/>
                </a:lnTo>
                <a:lnTo>
                  <a:pt x="294680" y="89297"/>
                </a:lnTo>
                <a:lnTo>
                  <a:pt x="303609" y="71438"/>
                </a:lnTo>
                <a:lnTo>
                  <a:pt x="303609" y="44648"/>
                </a:lnTo>
                <a:lnTo>
                  <a:pt x="285750" y="17859"/>
                </a:lnTo>
                <a:lnTo>
                  <a:pt x="267890" y="8930"/>
                </a:lnTo>
                <a:lnTo>
                  <a:pt x="250031" y="0"/>
                </a:lnTo>
                <a:lnTo>
                  <a:pt x="223242" y="8930"/>
                </a:lnTo>
                <a:lnTo>
                  <a:pt x="214312" y="17859"/>
                </a:lnTo>
                <a:lnTo>
                  <a:pt x="205383" y="35719"/>
                </a:lnTo>
                <a:lnTo>
                  <a:pt x="214312" y="44648"/>
                </a:lnTo>
                <a:lnTo>
                  <a:pt x="223242" y="44648"/>
                </a:lnTo>
                <a:lnTo>
                  <a:pt x="241101" y="44648"/>
                </a:lnTo>
                <a:lnTo>
                  <a:pt x="258961" y="35719"/>
                </a:lnTo>
                <a:lnTo>
                  <a:pt x="285750" y="17859"/>
                </a:lnTo>
                <a:lnTo>
                  <a:pt x="28575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920258" y="3875484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33945"/>
                </a:lnTo>
                <a:lnTo>
                  <a:pt x="35719" y="151805"/>
                </a:lnTo>
                <a:lnTo>
                  <a:pt x="44648" y="178594"/>
                </a:lnTo>
                <a:lnTo>
                  <a:pt x="62508" y="196453"/>
                </a:lnTo>
                <a:lnTo>
                  <a:pt x="71437" y="214312"/>
                </a:lnTo>
                <a:lnTo>
                  <a:pt x="80367" y="223242"/>
                </a:lnTo>
                <a:lnTo>
                  <a:pt x="89297" y="232172"/>
                </a:lnTo>
                <a:lnTo>
                  <a:pt x="98226" y="223242"/>
                </a:lnTo>
                <a:lnTo>
                  <a:pt x="98226" y="205383"/>
                </a:lnTo>
                <a:lnTo>
                  <a:pt x="98226" y="187523"/>
                </a:lnTo>
                <a:lnTo>
                  <a:pt x="107156" y="151805"/>
                </a:lnTo>
                <a:lnTo>
                  <a:pt x="107156" y="107156"/>
                </a:lnTo>
                <a:lnTo>
                  <a:pt x="107156" y="62508"/>
                </a:lnTo>
                <a:lnTo>
                  <a:pt x="107156" y="35719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17859"/>
                </a:lnTo>
                <a:lnTo>
                  <a:pt x="142875" y="44648"/>
                </a:lnTo>
                <a:lnTo>
                  <a:pt x="151805" y="71437"/>
                </a:lnTo>
                <a:lnTo>
                  <a:pt x="151805" y="98227"/>
                </a:lnTo>
                <a:lnTo>
                  <a:pt x="160734" y="116086"/>
                </a:lnTo>
                <a:lnTo>
                  <a:pt x="160734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107781" y="4063007"/>
            <a:ext cx="53579" cy="133947"/>
          </a:xfrm>
          <a:custGeom>
            <a:avLst/>
            <a:gdLst/>
            <a:ahLst/>
            <a:cxnLst/>
            <a:rect l="0" t="0" r="0" b="0"/>
            <a:pathLst>
              <a:path w="53579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26789" y="35719"/>
                </a:lnTo>
                <a:lnTo>
                  <a:pt x="35719" y="53579"/>
                </a:lnTo>
                <a:lnTo>
                  <a:pt x="44649" y="71438"/>
                </a:lnTo>
                <a:lnTo>
                  <a:pt x="53578" y="89297"/>
                </a:lnTo>
                <a:lnTo>
                  <a:pt x="53578" y="107157"/>
                </a:lnTo>
                <a:lnTo>
                  <a:pt x="53578" y="116086"/>
                </a:lnTo>
                <a:lnTo>
                  <a:pt x="44649" y="125016"/>
                </a:lnTo>
                <a:lnTo>
                  <a:pt x="35719" y="133946"/>
                </a:lnTo>
                <a:lnTo>
                  <a:pt x="26789" y="12501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063133" y="3920132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2678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331023" y="3545086"/>
            <a:ext cx="125017" cy="98227"/>
          </a:xfrm>
          <a:custGeom>
            <a:avLst/>
            <a:gdLst/>
            <a:ahLst/>
            <a:cxnLst/>
            <a:rect l="0" t="0" r="0" b="0"/>
            <a:pathLst>
              <a:path w="125017" h="98227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17860" y="35718"/>
                </a:lnTo>
                <a:lnTo>
                  <a:pt x="26790" y="26789"/>
                </a:lnTo>
                <a:lnTo>
                  <a:pt x="26790" y="26789"/>
                </a:lnTo>
                <a:lnTo>
                  <a:pt x="44649" y="17859"/>
                </a:lnTo>
                <a:lnTo>
                  <a:pt x="53579" y="8929"/>
                </a:lnTo>
                <a:lnTo>
                  <a:pt x="53579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26790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62507"/>
                </a:lnTo>
                <a:lnTo>
                  <a:pt x="35719" y="80367"/>
                </a:lnTo>
                <a:lnTo>
                  <a:pt x="44649" y="89296"/>
                </a:lnTo>
                <a:lnTo>
                  <a:pt x="62508" y="98226"/>
                </a:lnTo>
                <a:lnTo>
                  <a:pt x="89297" y="98226"/>
                </a:lnTo>
                <a:lnTo>
                  <a:pt x="107157" y="89296"/>
                </a:lnTo>
                <a:lnTo>
                  <a:pt x="125016" y="71437"/>
                </a:lnTo>
                <a:lnTo>
                  <a:pt x="125016" y="53578"/>
                </a:lnTo>
                <a:lnTo>
                  <a:pt x="125016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456039" y="3464718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80368"/>
                </a:lnTo>
                <a:lnTo>
                  <a:pt x="17859" y="98227"/>
                </a:lnTo>
                <a:lnTo>
                  <a:pt x="26789" y="125016"/>
                </a:lnTo>
                <a:lnTo>
                  <a:pt x="26789" y="151805"/>
                </a:lnTo>
                <a:lnTo>
                  <a:pt x="35719" y="16966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69664"/>
                </a:lnTo>
                <a:lnTo>
                  <a:pt x="44649" y="151805"/>
                </a:lnTo>
                <a:lnTo>
                  <a:pt x="44649" y="125016"/>
                </a:lnTo>
                <a:lnTo>
                  <a:pt x="44649" y="98227"/>
                </a:lnTo>
                <a:lnTo>
                  <a:pt x="44649" y="71438"/>
                </a:lnTo>
                <a:lnTo>
                  <a:pt x="44649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44649"/>
                </a:lnTo>
                <a:lnTo>
                  <a:pt x="71438" y="62508"/>
                </a:lnTo>
                <a:lnTo>
                  <a:pt x="89297" y="89297"/>
                </a:lnTo>
                <a:lnTo>
                  <a:pt x="98227" y="116086"/>
                </a:lnTo>
                <a:lnTo>
                  <a:pt x="107156" y="133946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33945" y="151805"/>
                </a:lnTo>
                <a:lnTo>
                  <a:pt x="133945" y="142875"/>
                </a:lnTo>
                <a:lnTo>
                  <a:pt x="133945" y="116086"/>
                </a:lnTo>
                <a:lnTo>
                  <a:pt x="133945" y="89297"/>
                </a:lnTo>
                <a:lnTo>
                  <a:pt x="125016" y="4464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536406" y="3357562"/>
            <a:ext cx="125017" cy="187525"/>
          </a:xfrm>
          <a:custGeom>
            <a:avLst/>
            <a:gdLst/>
            <a:ahLst/>
            <a:cxnLst/>
            <a:rect l="0" t="0" r="0" b="0"/>
            <a:pathLst>
              <a:path w="125017" h="187525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26789" y="62508"/>
                </a:lnTo>
                <a:lnTo>
                  <a:pt x="44649" y="89297"/>
                </a:lnTo>
                <a:lnTo>
                  <a:pt x="62508" y="116086"/>
                </a:lnTo>
                <a:lnTo>
                  <a:pt x="80367" y="142875"/>
                </a:lnTo>
                <a:lnTo>
                  <a:pt x="98227" y="160734"/>
                </a:lnTo>
                <a:lnTo>
                  <a:pt x="107157" y="17859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25016" y="178594"/>
                </a:lnTo>
                <a:lnTo>
                  <a:pt x="116086" y="178594"/>
                </a:lnTo>
                <a:lnTo>
                  <a:pt x="98227" y="160734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518547" y="3375421"/>
            <a:ext cx="125017" cy="53580"/>
          </a:xfrm>
          <a:custGeom>
            <a:avLst/>
            <a:gdLst/>
            <a:ahLst/>
            <a:cxnLst/>
            <a:rect l="0" t="0" r="0" b="0"/>
            <a:pathLst>
              <a:path w="125017" h="53580">
                <a:moveTo>
                  <a:pt x="0" y="53579"/>
                </a:moveTo>
                <a:lnTo>
                  <a:pt x="8930" y="53579"/>
                </a:lnTo>
                <a:lnTo>
                  <a:pt x="26789" y="44649"/>
                </a:lnTo>
                <a:lnTo>
                  <a:pt x="53578" y="35719"/>
                </a:lnTo>
                <a:lnTo>
                  <a:pt x="80367" y="26790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634633" y="2098476"/>
            <a:ext cx="419696" cy="634009"/>
          </a:xfrm>
          <a:custGeom>
            <a:avLst/>
            <a:gdLst/>
            <a:ahLst/>
            <a:cxnLst/>
            <a:rect l="0" t="0" r="0" b="0"/>
            <a:pathLst>
              <a:path w="419696" h="634009">
                <a:moveTo>
                  <a:pt x="303609" y="535782"/>
                </a:moveTo>
                <a:lnTo>
                  <a:pt x="303609" y="535782"/>
                </a:lnTo>
                <a:lnTo>
                  <a:pt x="303609" y="544712"/>
                </a:lnTo>
                <a:lnTo>
                  <a:pt x="303609" y="544712"/>
                </a:lnTo>
                <a:lnTo>
                  <a:pt x="294680" y="553641"/>
                </a:lnTo>
                <a:lnTo>
                  <a:pt x="294680" y="553641"/>
                </a:lnTo>
                <a:lnTo>
                  <a:pt x="303609" y="553641"/>
                </a:lnTo>
                <a:lnTo>
                  <a:pt x="303609" y="553641"/>
                </a:lnTo>
                <a:lnTo>
                  <a:pt x="312539" y="553641"/>
                </a:lnTo>
                <a:lnTo>
                  <a:pt x="312539" y="544712"/>
                </a:lnTo>
                <a:lnTo>
                  <a:pt x="330398" y="526852"/>
                </a:lnTo>
                <a:lnTo>
                  <a:pt x="339328" y="508993"/>
                </a:lnTo>
                <a:lnTo>
                  <a:pt x="348258" y="482204"/>
                </a:lnTo>
                <a:lnTo>
                  <a:pt x="366117" y="446485"/>
                </a:lnTo>
                <a:lnTo>
                  <a:pt x="383976" y="419696"/>
                </a:lnTo>
                <a:lnTo>
                  <a:pt x="401836" y="383977"/>
                </a:lnTo>
                <a:lnTo>
                  <a:pt x="410765" y="348258"/>
                </a:lnTo>
                <a:lnTo>
                  <a:pt x="419695" y="312539"/>
                </a:lnTo>
                <a:lnTo>
                  <a:pt x="419695" y="267891"/>
                </a:lnTo>
                <a:lnTo>
                  <a:pt x="419695" y="232172"/>
                </a:lnTo>
                <a:lnTo>
                  <a:pt x="419695" y="196453"/>
                </a:lnTo>
                <a:lnTo>
                  <a:pt x="410765" y="160735"/>
                </a:lnTo>
                <a:lnTo>
                  <a:pt x="410765" y="125016"/>
                </a:lnTo>
                <a:lnTo>
                  <a:pt x="392906" y="98227"/>
                </a:lnTo>
                <a:lnTo>
                  <a:pt x="383976" y="62508"/>
                </a:lnTo>
                <a:lnTo>
                  <a:pt x="366117" y="44649"/>
                </a:lnTo>
                <a:lnTo>
                  <a:pt x="348258" y="26789"/>
                </a:lnTo>
                <a:lnTo>
                  <a:pt x="330398" y="8930"/>
                </a:lnTo>
                <a:lnTo>
                  <a:pt x="303609" y="0"/>
                </a:lnTo>
                <a:lnTo>
                  <a:pt x="276820" y="0"/>
                </a:lnTo>
                <a:lnTo>
                  <a:pt x="241101" y="0"/>
                </a:lnTo>
                <a:lnTo>
                  <a:pt x="214312" y="0"/>
                </a:lnTo>
                <a:lnTo>
                  <a:pt x="187523" y="8930"/>
                </a:lnTo>
                <a:lnTo>
                  <a:pt x="160734" y="17860"/>
                </a:lnTo>
                <a:lnTo>
                  <a:pt x="133945" y="35719"/>
                </a:lnTo>
                <a:lnTo>
                  <a:pt x="107156" y="62508"/>
                </a:lnTo>
                <a:lnTo>
                  <a:pt x="80367" y="80368"/>
                </a:lnTo>
                <a:lnTo>
                  <a:pt x="62508" y="116086"/>
                </a:lnTo>
                <a:lnTo>
                  <a:pt x="44648" y="142875"/>
                </a:lnTo>
                <a:lnTo>
                  <a:pt x="26789" y="187524"/>
                </a:lnTo>
                <a:lnTo>
                  <a:pt x="17859" y="223243"/>
                </a:lnTo>
                <a:lnTo>
                  <a:pt x="8930" y="267891"/>
                </a:lnTo>
                <a:lnTo>
                  <a:pt x="0" y="312539"/>
                </a:lnTo>
                <a:lnTo>
                  <a:pt x="0" y="357188"/>
                </a:lnTo>
                <a:lnTo>
                  <a:pt x="8930" y="392907"/>
                </a:lnTo>
                <a:lnTo>
                  <a:pt x="26789" y="437555"/>
                </a:lnTo>
                <a:lnTo>
                  <a:pt x="44648" y="473274"/>
                </a:lnTo>
                <a:lnTo>
                  <a:pt x="62508" y="500063"/>
                </a:lnTo>
                <a:lnTo>
                  <a:pt x="80367" y="526852"/>
                </a:lnTo>
                <a:lnTo>
                  <a:pt x="98226" y="553641"/>
                </a:lnTo>
                <a:lnTo>
                  <a:pt x="116086" y="580430"/>
                </a:lnTo>
                <a:lnTo>
                  <a:pt x="125015" y="598290"/>
                </a:lnTo>
                <a:lnTo>
                  <a:pt x="133945" y="607219"/>
                </a:lnTo>
                <a:lnTo>
                  <a:pt x="133945" y="625079"/>
                </a:lnTo>
                <a:lnTo>
                  <a:pt x="133945" y="625079"/>
                </a:lnTo>
                <a:lnTo>
                  <a:pt x="133945" y="634008"/>
                </a:lnTo>
                <a:lnTo>
                  <a:pt x="133945" y="625079"/>
                </a:lnTo>
                <a:lnTo>
                  <a:pt x="133945" y="616149"/>
                </a:lnTo>
                <a:lnTo>
                  <a:pt x="133945" y="607219"/>
                </a:lnTo>
                <a:lnTo>
                  <a:pt x="133945" y="598290"/>
                </a:lnTo>
                <a:lnTo>
                  <a:pt x="133945" y="5982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732859" y="2687836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44648"/>
                </a:lnTo>
                <a:lnTo>
                  <a:pt x="44649" y="62508"/>
                </a:lnTo>
                <a:lnTo>
                  <a:pt x="53579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53579" y="71437"/>
                </a:lnTo>
                <a:lnTo>
                  <a:pt x="44649" y="53578"/>
                </a:lnTo>
                <a:lnTo>
                  <a:pt x="44649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893094" y="4464843"/>
            <a:ext cx="26790" cy="250033"/>
          </a:xfrm>
          <a:custGeom>
            <a:avLst/>
            <a:gdLst/>
            <a:ahLst/>
            <a:cxnLst/>
            <a:rect l="0" t="0" r="0" b="0"/>
            <a:pathLst>
              <a:path w="26790" h="25003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80368"/>
                </a:lnTo>
                <a:lnTo>
                  <a:pt x="17859" y="125016"/>
                </a:lnTo>
                <a:lnTo>
                  <a:pt x="17859" y="169664"/>
                </a:lnTo>
                <a:lnTo>
                  <a:pt x="26789" y="214313"/>
                </a:lnTo>
                <a:lnTo>
                  <a:pt x="17859" y="241102"/>
                </a:lnTo>
                <a:lnTo>
                  <a:pt x="17859" y="250032"/>
                </a:lnTo>
                <a:lnTo>
                  <a:pt x="17859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250281" y="4411265"/>
            <a:ext cx="44650" cy="223243"/>
          </a:xfrm>
          <a:custGeom>
            <a:avLst/>
            <a:gdLst/>
            <a:ahLst/>
            <a:cxnLst/>
            <a:rect l="0" t="0" r="0" b="0"/>
            <a:pathLst>
              <a:path w="44650" h="22324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25016"/>
                </a:lnTo>
                <a:lnTo>
                  <a:pt x="35719" y="169664"/>
                </a:lnTo>
                <a:lnTo>
                  <a:pt x="35719" y="196453"/>
                </a:lnTo>
                <a:lnTo>
                  <a:pt x="44649" y="214313"/>
                </a:lnTo>
                <a:lnTo>
                  <a:pt x="44649" y="223242"/>
                </a:lnTo>
                <a:lnTo>
                  <a:pt x="44649" y="214313"/>
                </a:lnTo>
                <a:lnTo>
                  <a:pt x="44649" y="196453"/>
                </a:lnTo>
                <a:lnTo>
                  <a:pt x="44649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1875234" y="4304109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223492" y="4214812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17860" y="89297"/>
                </a:lnTo>
                <a:lnTo>
                  <a:pt x="35719" y="80367"/>
                </a:lnTo>
                <a:lnTo>
                  <a:pt x="53578" y="80367"/>
                </a:lnTo>
                <a:lnTo>
                  <a:pt x="71438" y="62508"/>
                </a:lnTo>
                <a:lnTo>
                  <a:pt x="98227" y="4464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544961" y="4188023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53578" y="44648"/>
                </a:lnTo>
                <a:lnTo>
                  <a:pt x="4464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71437" y="89297"/>
                </a:lnTo>
                <a:lnTo>
                  <a:pt x="71437" y="10715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7" y="98227"/>
                </a:lnTo>
                <a:lnTo>
                  <a:pt x="89297" y="71438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018234" y="4134445"/>
            <a:ext cx="133947" cy="89298"/>
          </a:xfrm>
          <a:custGeom>
            <a:avLst/>
            <a:gdLst/>
            <a:ahLst/>
            <a:cxnLst/>
            <a:rect l="0" t="0" r="0" b="0"/>
            <a:pathLst>
              <a:path w="133947" h="8929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80367"/>
                </a:lnTo>
                <a:lnTo>
                  <a:pt x="35719" y="89297"/>
                </a:lnTo>
                <a:lnTo>
                  <a:pt x="53579" y="89297"/>
                </a:lnTo>
                <a:lnTo>
                  <a:pt x="71438" y="89297"/>
                </a:lnTo>
                <a:lnTo>
                  <a:pt x="80368" y="89297"/>
                </a:lnTo>
                <a:lnTo>
                  <a:pt x="98227" y="89297"/>
                </a:lnTo>
                <a:lnTo>
                  <a:pt x="116086" y="80367"/>
                </a:lnTo>
                <a:lnTo>
                  <a:pt x="133946" y="71437"/>
                </a:lnTo>
                <a:lnTo>
                  <a:pt x="133946" y="62508"/>
                </a:lnTo>
                <a:lnTo>
                  <a:pt x="133946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098602" y="4143375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8929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53578" y="98226"/>
                </a:lnTo>
                <a:lnTo>
                  <a:pt x="53578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303984" y="4089796"/>
            <a:ext cx="89298" cy="26791"/>
          </a:xfrm>
          <a:custGeom>
            <a:avLst/>
            <a:gdLst/>
            <a:ahLst/>
            <a:cxnLst/>
            <a:rect l="0" t="0" r="0" b="0"/>
            <a:pathLst>
              <a:path w="89298" h="26791">
                <a:moveTo>
                  <a:pt x="0" y="26790"/>
                </a:move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17860" y="26790"/>
                </a:lnTo>
                <a:lnTo>
                  <a:pt x="26789" y="26790"/>
                </a:lnTo>
                <a:lnTo>
                  <a:pt x="35719" y="26790"/>
                </a:lnTo>
                <a:lnTo>
                  <a:pt x="53579" y="17860"/>
                </a:lnTo>
                <a:lnTo>
                  <a:pt x="71438" y="17860"/>
                </a:lnTo>
                <a:lnTo>
                  <a:pt x="80368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303984" y="4170164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9297" y="26789"/>
                </a:lnTo>
                <a:lnTo>
                  <a:pt x="98227" y="35718"/>
                </a:lnTo>
                <a:lnTo>
                  <a:pt x="98227" y="44648"/>
                </a:lnTo>
                <a:lnTo>
                  <a:pt x="89297" y="62507"/>
                </a:lnTo>
                <a:lnTo>
                  <a:pt x="80368" y="80367"/>
                </a:lnTo>
                <a:lnTo>
                  <a:pt x="71438" y="89297"/>
                </a:lnTo>
                <a:lnTo>
                  <a:pt x="53579" y="98226"/>
                </a:lnTo>
                <a:lnTo>
                  <a:pt x="44649" y="107156"/>
                </a:lnTo>
                <a:lnTo>
                  <a:pt x="26789" y="107156"/>
                </a:lnTo>
                <a:lnTo>
                  <a:pt x="17860" y="98226"/>
                </a:lnTo>
                <a:lnTo>
                  <a:pt x="1786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66242" y="4509492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893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60" y="133945"/>
                </a:lnTo>
                <a:lnTo>
                  <a:pt x="1786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330523" y="4884539"/>
            <a:ext cx="125017" cy="98228"/>
          </a:xfrm>
          <a:custGeom>
            <a:avLst/>
            <a:gdLst/>
            <a:ahLst/>
            <a:cxnLst/>
            <a:rect l="0" t="0" r="0" b="0"/>
            <a:pathLst>
              <a:path w="125017" h="98228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35719"/>
                </a:lnTo>
                <a:lnTo>
                  <a:pt x="35719" y="44649"/>
                </a:lnTo>
                <a:lnTo>
                  <a:pt x="35719" y="71438"/>
                </a:lnTo>
                <a:lnTo>
                  <a:pt x="44649" y="80367"/>
                </a:lnTo>
                <a:lnTo>
                  <a:pt x="44649" y="98227"/>
                </a:lnTo>
                <a:lnTo>
                  <a:pt x="53579" y="98227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80367"/>
                </a:lnTo>
                <a:lnTo>
                  <a:pt x="116086" y="71438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375172" y="5206008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62508"/>
                </a:lnTo>
                <a:lnTo>
                  <a:pt x="71437" y="80367"/>
                </a:lnTo>
                <a:lnTo>
                  <a:pt x="62508" y="98226"/>
                </a:lnTo>
                <a:lnTo>
                  <a:pt x="53578" y="116086"/>
                </a:lnTo>
                <a:lnTo>
                  <a:pt x="44648" y="133945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33945"/>
                </a:lnTo>
                <a:lnTo>
                  <a:pt x="35719" y="116086"/>
                </a:lnTo>
                <a:lnTo>
                  <a:pt x="44648" y="98226"/>
                </a:lnTo>
                <a:lnTo>
                  <a:pt x="44648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419820" y="5500688"/>
            <a:ext cx="133947" cy="62508"/>
          </a:xfrm>
          <a:custGeom>
            <a:avLst/>
            <a:gdLst/>
            <a:ahLst/>
            <a:cxnLst/>
            <a:rect l="0" t="0" r="0" b="0"/>
            <a:pathLst>
              <a:path w="133947" h="6250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44648"/>
                </a:lnTo>
                <a:lnTo>
                  <a:pt x="26789" y="53578"/>
                </a:lnTo>
                <a:lnTo>
                  <a:pt x="35719" y="62507"/>
                </a:lnTo>
                <a:lnTo>
                  <a:pt x="62508" y="62507"/>
                </a:lnTo>
                <a:lnTo>
                  <a:pt x="80368" y="62507"/>
                </a:lnTo>
                <a:lnTo>
                  <a:pt x="98227" y="62507"/>
                </a:lnTo>
                <a:lnTo>
                  <a:pt x="116086" y="53578"/>
                </a:lnTo>
                <a:lnTo>
                  <a:pt x="125016" y="44648"/>
                </a:lnTo>
                <a:lnTo>
                  <a:pt x="133946" y="35718"/>
                </a:lnTo>
                <a:lnTo>
                  <a:pt x="133946" y="1785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482328" y="5473898"/>
            <a:ext cx="8931" cy="151805"/>
          </a:xfrm>
          <a:custGeom>
            <a:avLst/>
            <a:gdLst/>
            <a:ahLst/>
            <a:cxnLst/>
            <a:rect l="0" t="0" r="0" b="0"/>
            <a:pathLst>
              <a:path w="8931" h="151805">
                <a:moveTo>
                  <a:pt x="8930" y="0"/>
                </a:moveTo>
                <a:lnTo>
                  <a:pt x="8930" y="8930"/>
                </a:lnTo>
                <a:lnTo>
                  <a:pt x="8930" y="2679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491258" y="5714999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491258" y="5804296"/>
            <a:ext cx="71438" cy="98228"/>
          </a:xfrm>
          <a:custGeom>
            <a:avLst/>
            <a:gdLst/>
            <a:ahLst/>
            <a:cxnLst/>
            <a:rect l="0" t="0" r="0" b="0"/>
            <a:pathLst>
              <a:path w="71438" h="9822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53578" y="89297"/>
                </a:lnTo>
                <a:lnTo>
                  <a:pt x="44648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0367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652117" y="4429125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107156"/>
                </a:lnTo>
                <a:lnTo>
                  <a:pt x="0" y="151804"/>
                </a:lnTo>
                <a:lnTo>
                  <a:pt x="0" y="196453"/>
                </a:lnTo>
                <a:lnTo>
                  <a:pt x="8930" y="232171"/>
                </a:lnTo>
                <a:lnTo>
                  <a:pt x="17860" y="250031"/>
                </a:lnTo>
                <a:lnTo>
                  <a:pt x="26789" y="258961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107531" y="4411265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17860" y="1786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25016"/>
                </a:lnTo>
                <a:lnTo>
                  <a:pt x="26789" y="160735"/>
                </a:lnTo>
                <a:lnTo>
                  <a:pt x="35719" y="169664"/>
                </a:lnTo>
                <a:lnTo>
                  <a:pt x="53578" y="178594"/>
                </a:lnTo>
                <a:lnTo>
                  <a:pt x="62508" y="169664"/>
                </a:lnTo>
                <a:lnTo>
                  <a:pt x="80367" y="142875"/>
                </a:lnTo>
                <a:lnTo>
                  <a:pt x="89297" y="116086"/>
                </a:lnTo>
                <a:lnTo>
                  <a:pt x="98227" y="89297"/>
                </a:lnTo>
                <a:lnTo>
                  <a:pt x="89297" y="62508"/>
                </a:lnTo>
                <a:lnTo>
                  <a:pt x="80367" y="35719"/>
                </a:lnTo>
                <a:lnTo>
                  <a:pt x="62508" y="26789"/>
                </a:lnTo>
                <a:lnTo>
                  <a:pt x="44649" y="17860"/>
                </a:lnTo>
                <a:lnTo>
                  <a:pt x="26789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357563" y="4357687"/>
            <a:ext cx="98227" cy="187525"/>
          </a:xfrm>
          <a:custGeom>
            <a:avLst/>
            <a:gdLst/>
            <a:ahLst/>
            <a:cxnLst/>
            <a:rect l="0" t="0" r="0" b="0"/>
            <a:pathLst>
              <a:path w="98227" h="187525">
                <a:moveTo>
                  <a:pt x="8929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29" y="178594"/>
                </a:lnTo>
                <a:lnTo>
                  <a:pt x="17859" y="187524"/>
                </a:lnTo>
                <a:lnTo>
                  <a:pt x="35718" y="178594"/>
                </a:lnTo>
                <a:lnTo>
                  <a:pt x="44648" y="169664"/>
                </a:lnTo>
                <a:lnTo>
                  <a:pt x="71437" y="142875"/>
                </a:lnTo>
                <a:lnTo>
                  <a:pt x="80367" y="116086"/>
                </a:lnTo>
                <a:lnTo>
                  <a:pt x="98226" y="80367"/>
                </a:lnTo>
                <a:lnTo>
                  <a:pt x="98226" y="44649"/>
                </a:lnTo>
                <a:lnTo>
                  <a:pt x="89296" y="26789"/>
                </a:lnTo>
                <a:lnTo>
                  <a:pt x="71437" y="8930"/>
                </a:lnTo>
                <a:lnTo>
                  <a:pt x="62507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277070" y="4804171"/>
            <a:ext cx="89298" cy="205385"/>
          </a:xfrm>
          <a:custGeom>
            <a:avLst/>
            <a:gdLst/>
            <a:ahLst/>
            <a:cxnLst/>
            <a:rect l="0" t="0" r="0" b="0"/>
            <a:pathLst>
              <a:path w="89298" h="205385">
                <a:moveTo>
                  <a:pt x="44649" y="8930"/>
                </a:move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0" y="116087"/>
                </a:lnTo>
                <a:lnTo>
                  <a:pt x="8930" y="151806"/>
                </a:lnTo>
                <a:lnTo>
                  <a:pt x="8930" y="178595"/>
                </a:lnTo>
                <a:lnTo>
                  <a:pt x="17860" y="196454"/>
                </a:lnTo>
                <a:lnTo>
                  <a:pt x="35719" y="205384"/>
                </a:lnTo>
                <a:lnTo>
                  <a:pt x="44649" y="205384"/>
                </a:lnTo>
                <a:lnTo>
                  <a:pt x="62508" y="196454"/>
                </a:lnTo>
                <a:lnTo>
                  <a:pt x="71438" y="169665"/>
                </a:lnTo>
                <a:lnTo>
                  <a:pt x="80368" y="142876"/>
                </a:lnTo>
                <a:lnTo>
                  <a:pt x="89297" y="116087"/>
                </a:lnTo>
                <a:lnTo>
                  <a:pt x="89297" y="89298"/>
                </a:lnTo>
                <a:lnTo>
                  <a:pt x="89297" y="62508"/>
                </a:lnTo>
                <a:lnTo>
                  <a:pt x="80368" y="44649"/>
                </a:lnTo>
                <a:lnTo>
                  <a:pt x="71438" y="26790"/>
                </a:lnTo>
                <a:lnTo>
                  <a:pt x="53578" y="26790"/>
                </a:lnTo>
                <a:lnTo>
                  <a:pt x="35719" y="26790"/>
                </a:lnTo>
                <a:lnTo>
                  <a:pt x="26789" y="3571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928813" y="4830961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8"/>
                </a:lnTo>
                <a:lnTo>
                  <a:pt x="0" y="71437"/>
                </a:lnTo>
                <a:lnTo>
                  <a:pt x="8929" y="107156"/>
                </a:lnTo>
                <a:lnTo>
                  <a:pt x="8929" y="151805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187523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196828" y="478631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196828" y="4768453"/>
            <a:ext cx="17861" cy="205384"/>
          </a:xfrm>
          <a:custGeom>
            <a:avLst/>
            <a:gdLst/>
            <a:ahLst/>
            <a:cxnLst/>
            <a:rect l="0" t="0" r="0" b="0"/>
            <a:pathLst>
              <a:path w="17861" h="205384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60" y="205383"/>
                </a:lnTo>
                <a:lnTo>
                  <a:pt x="17860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696766" y="4848820"/>
            <a:ext cx="98227" cy="187525"/>
          </a:xfrm>
          <a:custGeom>
            <a:avLst/>
            <a:gdLst/>
            <a:ahLst/>
            <a:cxnLst/>
            <a:rect l="0" t="0" r="0" b="0"/>
            <a:pathLst>
              <a:path w="98227" h="187525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42875"/>
                </a:lnTo>
                <a:lnTo>
                  <a:pt x="17859" y="160735"/>
                </a:lnTo>
                <a:lnTo>
                  <a:pt x="26789" y="187524"/>
                </a:lnTo>
                <a:lnTo>
                  <a:pt x="35718" y="187524"/>
                </a:lnTo>
                <a:lnTo>
                  <a:pt x="53578" y="187524"/>
                </a:lnTo>
                <a:lnTo>
                  <a:pt x="62507" y="169664"/>
                </a:lnTo>
                <a:lnTo>
                  <a:pt x="80367" y="151805"/>
                </a:lnTo>
                <a:lnTo>
                  <a:pt x="89297" y="125016"/>
                </a:lnTo>
                <a:lnTo>
                  <a:pt x="89297" y="89297"/>
                </a:lnTo>
                <a:lnTo>
                  <a:pt x="98226" y="62508"/>
                </a:lnTo>
                <a:lnTo>
                  <a:pt x="89297" y="44649"/>
                </a:lnTo>
                <a:lnTo>
                  <a:pt x="80367" y="26789"/>
                </a:lnTo>
                <a:lnTo>
                  <a:pt x="62507" y="8930"/>
                </a:lnTo>
                <a:lnTo>
                  <a:pt x="44648" y="0"/>
                </a:lnTo>
                <a:lnTo>
                  <a:pt x="2678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420070" y="4688086"/>
            <a:ext cx="98228" cy="258962"/>
          </a:xfrm>
          <a:custGeom>
            <a:avLst/>
            <a:gdLst/>
            <a:ahLst/>
            <a:cxnLst/>
            <a:rect l="0" t="0" r="0" b="0"/>
            <a:pathLst>
              <a:path w="98228" h="258962">
                <a:moveTo>
                  <a:pt x="17860" y="53578"/>
                </a:moveTo>
                <a:lnTo>
                  <a:pt x="17860" y="53578"/>
                </a:lnTo>
                <a:lnTo>
                  <a:pt x="1786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98226"/>
                </a:lnTo>
                <a:lnTo>
                  <a:pt x="0" y="133945"/>
                </a:lnTo>
                <a:lnTo>
                  <a:pt x="0" y="178593"/>
                </a:lnTo>
                <a:lnTo>
                  <a:pt x="8930" y="214312"/>
                </a:lnTo>
                <a:lnTo>
                  <a:pt x="17860" y="241102"/>
                </a:lnTo>
                <a:lnTo>
                  <a:pt x="26789" y="258961"/>
                </a:lnTo>
                <a:lnTo>
                  <a:pt x="44649" y="258961"/>
                </a:lnTo>
                <a:lnTo>
                  <a:pt x="53578" y="250031"/>
                </a:lnTo>
                <a:lnTo>
                  <a:pt x="71438" y="223242"/>
                </a:lnTo>
                <a:lnTo>
                  <a:pt x="80368" y="187523"/>
                </a:lnTo>
                <a:lnTo>
                  <a:pt x="89297" y="142875"/>
                </a:lnTo>
                <a:lnTo>
                  <a:pt x="98227" y="98226"/>
                </a:lnTo>
                <a:lnTo>
                  <a:pt x="89297" y="62507"/>
                </a:lnTo>
                <a:lnTo>
                  <a:pt x="80368" y="35718"/>
                </a:lnTo>
                <a:lnTo>
                  <a:pt x="62508" y="17859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964531" y="5179219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991320" y="5250656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000250" y="5348883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804172" y="486667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4786313" y="4822031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17859" y="35719"/>
                </a:moveTo>
                <a:lnTo>
                  <a:pt x="17859" y="2678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0" y="160735"/>
                </a:lnTo>
                <a:lnTo>
                  <a:pt x="0" y="196453"/>
                </a:lnTo>
                <a:lnTo>
                  <a:pt x="0" y="232172"/>
                </a:lnTo>
                <a:lnTo>
                  <a:pt x="8929" y="250032"/>
                </a:lnTo>
                <a:lnTo>
                  <a:pt x="17859" y="267891"/>
                </a:lnTo>
                <a:lnTo>
                  <a:pt x="35718" y="267891"/>
                </a:lnTo>
                <a:lnTo>
                  <a:pt x="53578" y="258961"/>
                </a:lnTo>
                <a:lnTo>
                  <a:pt x="80367" y="250032"/>
                </a:lnTo>
                <a:lnTo>
                  <a:pt x="98226" y="232172"/>
                </a:lnTo>
                <a:lnTo>
                  <a:pt x="125015" y="223242"/>
                </a:lnTo>
                <a:lnTo>
                  <a:pt x="142875" y="214313"/>
                </a:lnTo>
                <a:lnTo>
                  <a:pt x="160734" y="205383"/>
                </a:lnTo>
                <a:lnTo>
                  <a:pt x="169664" y="196453"/>
                </a:lnTo>
                <a:lnTo>
                  <a:pt x="169664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732734" y="4911328"/>
            <a:ext cx="169665" cy="71439"/>
          </a:xfrm>
          <a:custGeom>
            <a:avLst/>
            <a:gdLst/>
            <a:ahLst/>
            <a:cxnLst/>
            <a:rect l="0" t="0" r="0" b="0"/>
            <a:pathLst>
              <a:path w="169665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17860" y="62508"/>
                </a:lnTo>
                <a:lnTo>
                  <a:pt x="35719" y="53578"/>
                </a:lnTo>
                <a:lnTo>
                  <a:pt x="53579" y="44649"/>
                </a:lnTo>
                <a:lnTo>
                  <a:pt x="80368" y="35719"/>
                </a:lnTo>
                <a:lnTo>
                  <a:pt x="107157" y="26789"/>
                </a:lnTo>
                <a:lnTo>
                  <a:pt x="125016" y="17860"/>
                </a:lnTo>
                <a:lnTo>
                  <a:pt x="142875" y="17860"/>
                </a:lnTo>
                <a:lnTo>
                  <a:pt x="16073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786313" y="4786312"/>
            <a:ext cx="187524" cy="62509"/>
          </a:xfrm>
          <a:custGeom>
            <a:avLst/>
            <a:gdLst/>
            <a:ahLst/>
            <a:cxnLst/>
            <a:rect l="0" t="0" r="0" b="0"/>
            <a:pathLst>
              <a:path w="187524" h="62509">
                <a:moveTo>
                  <a:pt x="0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7" y="53578"/>
                </a:lnTo>
                <a:lnTo>
                  <a:pt x="80367" y="44649"/>
                </a:lnTo>
                <a:lnTo>
                  <a:pt x="98226" y="35719"/>
                </a:lnTo>
                <a:lnTo>
                  <a:pt x="116085" y="26789"/>
                </a:lnTo>
                <a:lnTo>
                  <a:pt x="133945" y="17859"/>
                </a:lnTo>
                <a:lnTo>
                  <a:pt x="151804" y="8930"/>
                </a:lnTo>
                <a:lnTo>
                  <a:pt x="16966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009555" y="4741664"/>
            <a:ext cx="133946" cy="330400"/>
          </a:xfrm>
          <a:custGeom>
            <a:avLst/>
            <a:gdLst/>
            <a:ahLst/>
            <a:cxnLst/>
            <a:rect l="0" t="0" r="0" b="0"/>
            <a:pathLst>
              <a:path w="133946" h="330400">
                <a:moveTo>
                  <a:pt x="71437" y="187524"/>
                </a:moveTo>
                <a:lnTo>
                  <a:pt x="62508" y="187524"/>
                </a:lnTo>
                <a:lnTo>
                  <a:pt x="53578" y="187524"/>
                </a:lnTo>
                <a:lnTo>
                  <a:pt x="53578" y="178594"/>
                </a:lnTo>
                <a:lnTo>
                  <a:pt x="44648" y="169664"/>
                </a:lnTo>
                <a:lnTo>
                  <a:pt x="35718" y="160734"/>
                </a:lnTo>
                <a:lnTo>
                  <a:pt x="35718" y="160734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41102"/>
                </a:lnTo>
                <a:lnTo>
                  <a:pt x="0" y="276820"/>
                </a:lnTo>
                <a:lnTo>
                  <a:pt x="0" y="303609"/>
                </a:lnTo>
                <a:lnTo>
                  <a:pt x="8929" y="321469"/>
                </a:lnTo>
                <a:lnTo>
                  <a:pt x="26789" y="330399"/>
                </a:lnTo>
                <a:lnTo>
                  <a:pt x="35718" y="321469"/>
                </a:lnTo>
                <a:lnTo>
                  <a:pt x="53578" y="303609"/>
                </a:lnTo>
                <a:lnTo>
                  <a:pt x="62508" y="276820"/>
                </a:lnTo>
                <a:lnTo>
                  <a:pt x="80367" y="241102"/>
                </a:lnTo>
                <a:lnTo>
                  <a:pt x="89297" y="196453"/>
                </a:lnTo>
                <a:lnTo>
                  <a:pt x="98226" y="151805"/>
                </a:lnTo>
                <a:lnTo>
                  <a:pt x="107156" y="107156"/>
                </a:lnTo>
                <a:lnTo>
                  <a:pt x="107156" y="62507"/>
                </a:lnTo>
                <a:lnTo>
                  <a:pt x="107156" y="26789"/>
                </a:lnTo>
                <a:lnTo>
                  <a:pt x="116086" y="8929"/>
                </a:lnTo>
                <a:lnTo>
                  <a:pt x="107156" y="0"/>
                </a:lnTo>
                <a:lnTo>
                  <a:pt x="107156" y="26789"/>
                </a:lnTo>
                <a:lnTo>
                  <a:pt x="98226" y="62507"/>
                </a:lnTo>
                <a:lnTo>
                  <a:pt x="80367" y="107156"/>
                </a:lnTo>
                <a:lnTo>
                  <a:pt x="71437" y="160734"/>
                </a:lnTo>
                <a:lnTo>
                  <a:pt x="71437" y="214313"/>
                </a:lnTo>
                <a:lnTo>
                  <a:pt x="71437" y="258961"/>
                </a:lnTo>
                <a:lnTo>
                  <a:pt x="71437" y="294680"/>
                </a:lnTo>
                <a:lnTo>
                  <a:pt x="89297" y="312539"/>
                </a:lnTo>
                <a:lnTo>
                  <a:pt x="98226" y="330399"/>
                </a:lnTo>
                <a:lnTo>
                  <a:pt x="116086" y="321469"/>
                </a:lnTo>
                <a:lnTo>
                  <a:pt x="133945" y="312539"/>
                </a:lnTo>
                <a:lnTo>
                  <a:pt x="133945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161359" y="4911328"/>
            <a:ext cx="89298" cy="392907"/>
          </a:xfrm>
          <a:custGeom>
            <a:avLst/>
            <a:gdLst/>
            <a:ahLst/>
            <a:cxnLst/>
            <a:rect l="0" t="0" r="0" b="0"/>
            <a:pathLst>
              <a:path w="89298" h="392907">
                <a:moveTo>
                  <a:pt x="62508" y="26789"/>
                </a:moveTo>
                <a:lnTo>
                  <a:pt x="62508" y="17860"/>
                </a:lnTo>
                <a:lnTo>
                  <a:pt x="53579" y="1786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87524"/>
                </a:lnTo>
                <a:lnTo>
                  <a:pt x="17860" y="187524"/>
                </a:lnTo>
                <a:lnTo>
                  <a:pt x="26789" y="169664"/>
                </a:lnTo>
                <a:lnTo>
                  <a:pt x="44649" y="151805"/>
                </a:lnTo>
                <a:lnTo>
                  <a:pt x="53579" y="125016"/>
                </a:lnTo>
                <a:lnTo>
                  <a:pt x="71438" y="89297"/>
                </a:lnTo>
                <a:lnTo>
                  <a:pt x="80368" y="71438"/>
                </a:lnTo>
                <a:lnTo>
                  <a:pt x="80368" y="53578"/>
                </a:lnTo>
                <a:lnTo>
                  <a:pt x="89297" y="53578"/>
                </a:lnTo>
                <a:lnTo>
                  <a:pt x="89297" y="71438"/>
                </a:lnTo>
                <a:lnTo>
                  <a:pt x="80368" y="98227"/>
                </a:lnTo>
                <a:lnTo>
                  <a:pt x="80368" y="142875"/>
                </a:lnTo>
                <a:lnTo>
                  <a:pt x="80368" y="187524"/>
                </a:lnTo>
                <a:lnTo>
                  <a:pt x="71438" y="241102"/>
                </a:lnTo>
                <a:lnTo>
                  <a:pt x="71438" y="285750"/>
                </a:lnTo>
                <a:lnTo>
                  <a:pt x="80368" y="330399"/>
                </a:lnTo>
                <a:lnTo>
                  <a:pt x="80368" y="366117"/>
                </a:lnTo>
                <a:lnTo>
                  <a:pt x="71438" y="383977"/>
                </a:lnTo>
                <a:lnTo>
                  <a:pt x="71438" y="392906"/>
                </a:lnTo>
                <a:lnTo>
                  <a:pt x="62508" y="375047"/>
                </a:lnTo>
                <a:lnTo>
                  <a:pt x="53579" y="339328"/>
                </a:lnTo>
                <a:lnTo>
                  <a:pt x="44649" y="294680"/>
                </a:lnTo>
                <a:lnTo>
                  <a:pt x="44649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277445" y="4893469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8930" y="4464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0367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35719"/>
                </a:lnTo>
                <a:lnTo>
                  <a:pt x="62508" y="17859"/>
                </a:lnTo>
                <a:lnTo>
                  <a:pt x="6250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29"/>
                </a:lnTo>
                <a:lnTo>
                  <a:pt x="17860" y="35719"/>
                </a:lnTo>
                <a:lnTo>
                  <a:pt x="8930" y="71437"/>
                </a:lnTo>
                <a:lnTo>
                  <a:pt x="8930" y="116086"/>
                </a:lnTo>
                <a:lnTo>
                  <a:pt x="8930" y="160734"/>
                </a:lnTo>
                <a:lnTo>
                  <a:pt x="8930" y="187523"/>
                </a:lnTo>
                <a:lnTo>
                  <a:pt x="26789" y="205383"/>
                </a:lnTo>
                <a:lnTo>
                  <a:pt x="35719" y="214312"/>
                </a:lnTo>
                <a:lnTo>
                  <a:pt x="53578" y="214312"/>
                </a:lnTo>
                <a:lnTo>
                  <a:pt x="71438" y="196453"/>
                </a:lnTo>
                <a:lnTo>
                  <a:pt x="89297" y="169664"/>
                </a:lnTo>
                <a:lnTo>
                  <a:pt x="107157" y="133945"/>
                </a:lnTo>
                <a:lnTo>
                  <a:pt x="125016" y="98226"/>
                </a:lnTo>
                <a:lnTo>
                  <a:pt x="125016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393531" y="4768453"/>
            <a:ext cx="151806" cy="312540"/>
          </a:xfrm>
          <a:custGeom>
            <a:avLst/>
            <a:gdLst/>
            <a:ahLst/>
            <a:cxnLst/>
            <a:rect l="0" t="0" r="0" b="0"/>
            <a:pathLst>
              <a:path w="151806" h="312540">
                <a:moveTo>
                  <a:pt x="151805" y="44648"/>
                </a:moveTo>
                <a:lnTo>
                  <a:pt x="142875" y="44648"/>
                </a:lnTo>
                <a:lnTo>
                  <a:pt x="133946" y="44648"/>
                </a:lnTo>
                <a:lnTo>
                  <a:pt x="107157" y="44648"/>
                </a:lnTo>
                <a:lnTo>
                  <a:pt x="89297" y="44648"/>
                </a:lnTo>
                <a:lnTo>
                  <a:pt x="71438" y="35718"/>
                </a:lnTo>
                <a:lnTo>
                  <a:pt x="53578" y="26789"/>
                </a:lnTo>
                <a:lnTo>
                  <a:pt x="35719" y="8929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26789" y="142875"/>
                </a:lnTo>
                <a:lnTo>
                  <a:pt x="44649" y="160735"/>
                </a:lnTo>
                <a:lnTo>
                  <a:pt x="62508" y="178594"/>
                </a:lnTo>
                <a:lnTo>
                  <a:pt x="89297" y="196453"/>
                </a:lnTo>
                <a:lnTo>
                  <a:pt x="107157" y="214313"/>
                </a:lnTo>
                <a:lnTo>
                  <a:pt x="125016" y="232172"/>
                </a:lnTo>
                <a:lnTo>
                  <a:pt x="125016" y="250031"/>
                </a:lnTo>
                <a:lnTo>
                  <a:pt x="116086" y="267891"/>
                </a:lnTo>
                <a:lnTo>
                  <a:pt x="98227" y="285750"/>
                </a:lnTo>
                <a:lnTo>
                  <a:pt x="80367" y="303610"/>
                </a:lnTo>
                <a:lnTo>
                  <a:pt x="53578" y="312539"/>
                </a:lnTo>
                <a:lnTo>
                  <a:pt x="26789" y="312539"/>
                </a:lnTo>
                <a:lnTo>
                  <a:pt x="8930" y="303610"/>
                </a:lnTo>
                <a:lnTo>
                  <a:pt x="0" y="276820"/>
                </a:lnTo>
                <a:lnTo>
                  <a:pt x="0" y="258961"/>
                </a:lnTo>
                <a:lnTo>
                  <a:pt x="8930" y="232172"/>
                </a:lnTo>
                <a:lnTo>
                  <a:pt x="35719" y="205383"/>
                </a:lnTo>
                <a:lnTo>
                  <a:pt x="71438" y="187524"/>
                </a:lnTo>
                <a:lnTo>
                  <a:pt x="71438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500688" y="4705945"/>
            <a:ext cx="241102" cy="419697"/>
          </a:xfrm>
          <a:custGeom>
            <a:avLst/>
            <a:gdLst/>
            <a:ahLst/>
            <a:cxnLst/>
            <a:rect l="0" t="0" r="0" b="0"/>
            <a:pathLst>
              <a:path w="241102" h="419697">
                <a:moveTo>
                  <a:pt x="8929" y="258961"/>
                </a:moveTo>
                <a:lnTo>
                  <a:pt x="0" y="267891"/>
                </a:lnTo>
                <a:lnTo>
                  <a:pt x="0" y="267891"/>
                </a:lnTo>
                <a:lnTo>
                  <a:pt x="0" y="276821"/>
                </a:lnTo>
                <a:lnTo>
                  <a:pt x="8929" y="285750"/>
                </a:lnTo>
                <a:lnTo>
                  <a:pt x="17859" y="294680"/>
                </a:lnTo>
                <a:lnTo>
                  <a:pt x="26789" y="303610"/>
                </a:lnTo>
                <a:lnTo>
                  <a:pt x="44648" y="303610"/>
                </a:lnTo>
                <a:lnTo>
                  <a:pt x="53578" y="303610"/>
                </a:lnTo>
                <a:lnTo>
                  <a:pt x="62507" y="294680"/>
                </a:lnTo>
                <a:lnTo>
                  <a:pt x="80367" y="285750"/>
                </a:lnTo>
                <a:lnTo>
                  <a:pt x="89296" y="276821"/>
                </a:lnTo>
                <a:lnTo>
                  <a:pt x="98226" y="258961"/>
                </a:lnTo>
                <a:lnTo>
                  <a:pt x="98226" y="232172"/>
                </a:lnTo>
                <a:lnTo>
                  <a:pt x="98226" y="214313"/>
                </a:lnTo>
                <a:lnTo>
                  <a:pt x="98226" y="196453"/>
                </a:lnTo>
                <a:lnTo>
                  <a:pt x="89296" y="187524"/>
                </a:lnTo>
                <a:lnTo>
                  <a:pt x="89296" y="187524"/>
                </a:lnTo>
                <a:lnTo>
                  <a:pt x="80367" y="205383"/>
                </a:lnTo>
                <a:lnTo>
                  <a:pt x="71437" y="232172"/>
                </a:lnTo>
                <a:lnTo>
                  <a:pt x="71437" y="267891"/>
                </a:lnTo>
                <a:lnTo>
                  <a:pt x="71437" y="312539"/>
                </a:lnTo>
                <a:lnTo>
                  <a:pt x="80367" y="348258"/>
                </a:lnTo>
                <a:lnTo>
                  <a:pt x="89296" y="375047"/>
                </a:lnTo>
                <a:lnTo>
                  <a:pt x="98226" y="392907"/>
                </a:lnTo>
                <a:lnTo>
                  <a:pt x="116085" y="401836"/>
                </a:lnTo>
                <a:lnTo>
                  <a:pt x="133945" y="392907"/>
                </a:lnTo>
                <a:lnTo>
                  <a:pt x="151804" y="366118"/>
                </a:lnTo>
                <a:lnTo>
                  <a:pt x="169664" y="339328"/>
                </a:lnTo>
                <a:lnTo>
                  <a:pt x="187523" y="294680"/>
                </a:lnTo>
                <a:lnTo>
                  <a:pt x="196453" y="241102"/>
                </a:lnTo>
                <a:lnTo>
                  <a:pt x="196453" y="187524"/>
                </a:lnTo>
                <a:lnTo>
                  <a:pt x="205382" y="125016"/>
                </a:lnTo>
                <a:lnTo>
                  <a:pt x="205382" y="80367"/>
                </a:lnTo>
                <a:lnTo>
                  <a:pt x="205382" y="35719"/>
                </a:lnTo>
                <a:lnTo>
                  <a:pt x="214312" y="893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8930"/>
                </a:lnTo>
                <a:lnTo>
                  <a:pt x="205382" y="35719"/>
                </a:lnTo>
                <a:lnTo>
                  <a:pt x="196453" y="80367"/>
                </a:lnTo>
                <a:lnTo>
                  <a:pt x="187523" y="125016"/>
                </a:lnTo>
                <a:lnTo>
                  <a:pt x="187523" y="178594"/>
                </a:lnTo>
                <a:lnTo>
                  <a:pt x="187523" y="241102"/>
                </a:lnTo>
                <a:lnTo>
                  <a:pt x="196453" y="294680"/>
                </a:lnTo>
                <a:lnTo>
                  <a:pt x="205382" y="339328"/>
                </a:lnTo>
                <a:lnTo>
                  <a:pt x="214312" y="375047"/>
                </a:lnTo>
                <a:lnTo>
                  <a:pt x="223242" y="401836"/>
                </a:lnTo>
                <a:lnTo>
                  <a:pt x="232171" y="419696"/>
                </a:lnTo>
                <a:lnTo>
                  <a:pt x="241101" y="419696"/>
                </a:lnTo>
                <a:lnTo>
                  <a:pt x="241101" y="410766"/>
                </a:lnTo>
                <a:lnTo>
                  <a:pt x="232171" y="401836"/>
                </a:lnTo>
                <a:lnTo>
                  <a:pt x="223242" y="375047"/>
                </a:lnTo>
                <a:lnTo>
                  <a:pt x="205382" y="330399"/>
                </a:lnTo>
                <a:lnTo>
                  <a:pt x="178593" y="285750"/>
                </a:lnTo>
                <a:lnTo>
                  <a:pt x="151804" y="241102"/>
                </a:lnTo>
                <a:lnTo>
                  <a:pt x="151804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5572125" y="4795242"/>
            <a:ext cx="196454" cy="62509"/>
          </a:xfrm>
          <a:custGeom>
            <a:avLst/>
            <a:gdLst/>
            <a:ahLst/>
            <a:cxnLst/>
            <a:rect l="0" t="0" r="0" b="0"/>
            <a:pathLst>
              <a:path w="196454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26789" y="26789"/>
                </a:lnTo>
                <a:lnTo>
                  <a:pt x="35719" y="35719"/>
                </a:lnTo>
                <a:lnTo>
                  <a:pt x="62508" y="44648"/>
                </a:lnTo>
                <a:lnTo>
                  <a:pt x="89297" y="44648"/>
                </a:lnTo>
                <a:lnTo>
                  <a:pt x="116086" y="53578"/>
                </a:lnTo>
                <a:lnTo>
                  <a:pt x="142875" y="53578"/>
                </a:lnTo>
                <a:lnTo>
                  <a:pt x="169664" y="53578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902523" y="4848820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893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9" y="17859"/>
                </a:lnTo>
                <a:lnTo>
                  <a:pt x="80368" y="17859"/>
                </a:lnTo>
                <a:lnTo>
                  <a:pt x="9822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902523" y="4964906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0" y="35719"/>
                </a:moveTo>
                <a:lnTo>
                  <a:pt x="0" y="35719"/>
                </a:lnTo>
                <a:lnTo>
                  <a:pt x="17860" y="35719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17860"/>
                </a:lnTo>
                <a:lnTo>
                  <a:pt x="116086" y="8930"/>
                </a:lnTo>
                <a:lnTo>
                  <a:pt x="133946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215063" y="4652367"/>
            <a:ext cx="187524" cy="517923"/>
          </a:xfrm>
          <a:custGeom>
            <a:avLst/>
            <a:gdLst/>
            <a:ahLst/>
            <a:cxnLst/>
            <a:rect l="0" t="0" r="0" b="0"/>
            <a:pathLst>
              <a:path w="187524" h="517923">
                <a:moveTo>
                  <a:pt x="116085" y="0"/>
                </a:move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26789"/>
                </a:lnTo>
                <a:lnTo>
                  <a:pt x="80367" y="35719"/>
                </a:lnTo>
                <a:lnTo>
                  <a:pt x="71437" y="53578"/>
                </a:lnTo>
                <a:lnTo>
                  <a:pt x="53578" y="71437"/>
                </a:lnTo>
                <a:lnTo>
                  <a:pt x="35718" y="8929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16086"/>
                </a:lnTo>
                <a:lnTo>
                  <a:pt x="35718" y="116086"/>
                </a:lnTo>
                <a:lnTo>
                  <a:pt x="44648" y="107156"/>
                </a:lnTo>
                <a:lnTo>
                  <a:pt x="62507" y="10715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0367" y="151804"/>
                </a:lnTo>
                <a:lnTo>
                  <a:pt x="71437" y="178594"/>
                </a:lnTo>
                <a:lnTo>
                  <a:pt x="62507" y="205383"/>
                </a:lnTo>
                <a:lnTo>
                  <a:pt x="44648" y="241102"/>
                </a:lnTo>
                <a:lnTo>
                  <a:pt x="26789" y="267891"/>
                </a:lnTo>
                <a:lnTo>
                  <a:pt x="17859" y="285750"/>
                </a:lnTo>
                <a:lnTo>
                  <a:pt x="8929" y="303610"/>
                </a:lnTo>
                <a:lnTo>
                  <a:pt x="8929" y="303610"/>
                </a:lnTo>
                <a:lnTo>
                  <a:pt x="8929" y="303610"/>
                </a:lnTo>
                <a:lnTo>
                  <a:pt x="17859" y="294680"/>
                </a:lnTo>
                <a:lnTo>
                  <a:pt x="35718" y="285750"/>
                </a:lnTo>
                <a:lnTo>
                  <a:pt x="44648" y="276821"/>
                </a:lnTo>
                <a:lnTo>
                  <a:pt x="62507" y="276821"/>
                </a:lnTo>
                <a:lnTo>
                  <a:pt x="71437" y="294680"/>
                </a:lnTo>
                <a:lnTo>
                  <a:pt x="71437" y="312539"/>
                </a:lnTo>
                <a:lnTo>
                  <a:pt x="80367" y="357188"/>
                </a:lnTo>
                <a:lnTo>
                  <a:pt x="71437" y="392906"/>
                </a:lnTo>
                <a:lnTo>
                  <a:pt x="71437" y="437555"/>
                </a:lnTo>
                <a:lnTo>
                  <a:pt x="71437" y="473274"/>
                </a:lnTo>
                <a:lnTo>
                  <a:pt x="71437" y="500063"/>
                </a:lnTo>
                <a:lnTo>
                  <a:pt x="71437" y="517922"/>
                </a:lnTo>
                <a:lnTo>
                  <a:pt x="89296" y="517922"/>
                </a:lnTo>
                <a:lnTo>
                  <a:pt x="107156" y="517922"/>
                </a:lnTo>
                <a:lnTo>
                  <a:pt x="133945" y="508992"/>
                </a:lnTo>
                <a:lnTo>
                  <a:pt x="160734" y="491133"/>
                </a:lnTo>
                <a:lnTo>
                  <a:pt x="187523" y="473274"/>
                </a:lnTo>
                <a:lnTo>
                  <a:pt x="187523" y="4732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447234" y="4679156"/>
            <a:ext cx="98228" cy="258962"/>
          </a:xfrm>
          <a:custGeom>
            <a:avLst/>
            <a:gdLst/>
            <a:ahLst/>
            <a:cxnLst/>
            <a:rect l="0" t="0" r="0" b="0"/>
            <a:pathLst>
              <a:path w="98228" h="258962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44648"/>
                </a:lnTo>
                <a:lnTo>
                  <a:pt x="0" y="7143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17860" y="214313"/>
                </a:lnTo>
                <a:lnTo>
                  <a:pt x="26789" y="241102"/>
                </a:lnTo>
                <a:lnTo>
                  <a:pt x="44649" y="250032"/>
                </a:lnTo>
                <a:lnTo>
                  <a:pt x="62508" y="258961"/>
                </a:lnTo>
                <a:lnTo>
                  <a:pt x="80368" y="258961"/>
                </a:lnTo>
                <a:lnTo>
                  <a:pt x="98227" y="258961"/>
                </a:lnTo>
                <a:lnTo>
                  <a:pt x="98227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607969" y="4732734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679406" y="4884539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8036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3571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804422" y="4741664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62508" y="44648"/>
                </a:lnTo>
                <a:lnTo>
                  <a:pt x="53578" y="71437"/>
                </a:lnTo>
                <a:lnTo>
                  <a:pt x="44648" y="98226"/>
                </a:lnTo>
                <a:lnTo>
                  <a:pt x="44648" y="133945"/>
                </a:lnTo>
                <a:lnTo>
                  <a:pt x="35719" y="151805"/>
                </a:lnTo>
                <a:lnTo>
                  <a:pt x="35719" y="169664"/>
                </a:lnTo>
                <a:lnTo>
                  <a:pt x="44648" y="169664"/>
                </a:lnTo>
                <a:lnTo>
                  <a:pt x="53578" y="169664"/>
                </a:lnTo>
                <a:lnTo>
                  <a:pt x="80367" y="160734"/>
                </a:lnTo>
                <a:lnTo>
                  <a:pt x="98226" y="133945"/>
                </a:lnTo>
                <a:lnTo>
                  <a:pt x="116086" y="116086"/>
                </a:lnTo>
                <a:lnTo>
                  <a:pt x="142875" y="98226"/>
                </a:lnTo>
                <a:lnTo>
                  <a:pt x="142875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938367" y="4643437"/>
            <a:ext cx="80368" cy="303611"/>
          </a:xfrm>
          <a:custGeom>
            <a:avLst/>
            <a:gdLst/>
            <a:ahLst/>
            <a:cxnLst/>
            <a:rect l="0" t="0" r="0" b="0"/>
            <a:pathLst>
              <a:path w="80368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44649"/>
                </a:lnTo>
                <a:lnTo>
                  <a:pt x="35719" y="71438"/>
                </a:lnTo>
                <a:lnTo>
                  <a:pt x="53578" y="98227"/>
                </a:lnTo>
                <a:lnTo>
                  <a:pt x="62508" y="133945"/>
                </a:lnTo>
                <a:lnTo>
                  <a:pt x="71438" y="169664"/>
                </a:lnTo>
                <a:lnTo>
                  <a:pt x="80367" y="205383"/>
                </a:lnTo>
                <a:lnTo>
                  <a:pt x="71438" y="241102"/>
                </a:lnTo>
                <a:lnTo>
                  <a:pt x="62508" y="267891"/>
                </a:lnTo>
                <a:lnTo>
                  <a:pt x="53578" y="294680"/>
                </a:lnTo>
                <a:lnTo>
                  <a:pt x="44649" y="303610"/>
                </a:lnTo>
                <a:lnTo>
                  <a:pt x="35719" y="303610"/>
                </a:lnTo>
                <a:lnTo>
                  <a:pt x="35719" y="303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7116961" y="4929188"/>
            <a:ext cx="44649" cy="160735"/>
          </a:xfrm>
          <a:custGeom>
            <a:avLst/>
            <a:gdLst/>
            <a:ahLst/>
            <a:cxnLst/>
            <a:rect l="0" t="0" r="0" b="0"/>
            <a:pathLst>
              <a:path w="44649" h="160735">
                <a:moveTo>
                  <a:pt x="44648" y="0"/>
                </a:move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35719" y="62507"/>
                </a:lnTo>
                <a:lnTo>
                  <a:pt x="26789" y="89296"/>
                </a:lnTo>
                <a:lnTo>
                  <a:pt x="26789" y="116085"/>
                </a:lnTo>
                <a:lnTo>
                  <a:pt x="17859" y="13394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7215188" y="4670226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7286625" y="4795242"/>
            <a:ext cx="71439" cy="214314"/>
          </a:xfrm>
          <a:custGeom>
            <a:avLst/>
            <a:gdLst/>
            <a:ahLst/>
            <a:cxnLst/>
            <a:rect l="0" t="0" r="0" b="0"/>
            <a:pathLst>
              <a:path w="71439" h="214314">
                <a:moveTo>
                  <a:pt x="44648" y="44648"/>
                </a:moveTo>
                <a:lnTo>
                  <a:pt x="4464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6250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80367"/>
                </a:lnTo>
                <a:lnTo>
                  <a:pt x="62508" y="80367"/>
                </a:lnTo>
                <a:lnTo>
                  <a:pt x="53578" y="98227"/>
                </a:lnTo>
                <a:lnTo>
                  <a:pt x="53578" y="116086"/>
                </a:lnTo>
                <a:lnTo>
                  <a:pt x="44648" y="142875"/>
                </a:lnTo>
                <a:lnTo>
                  <a:pt x="26789" y="169664"/>
                </a:lnTo>
                <a:lnTo>
                  <a:pt x="17859" y="196453"/>
                </a:lnTo>
                <a:lnTo>
                  <a:pt x="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0" y="178594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7402711" y="4670226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71437" y="53578"/>
                </a:lnTo>
                <a:lnTo>
                  <a:pt x="62508" y="80367"/>
                </a:lnTo>
                <a:lnTo>
                  <a:pt x="53578" y="98227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53578" y="107156"/>
                </a:lnTo>
                <a:lnTo>
                  <a:pt x="62508" y="98227"/>
                </a:lnTo>
                <a:lnTo>
                  <a:pt x="80367" y="98227"/>
                </a:lnTo>
                <a:lnTo>
                  <a:pt x="89297" y="98227"/>
                </a:lnTo>
                <a:lnTo>
                  <a:pt x="98227" y="107156"/>
                </a:lnTo>
                <a:lnTo>
                  <a:pt x="98227" y="125016"/>
                </a:lnTo>
                <a:lnTo>
                  <a:pt x="98227" y="142875"/>
                </a:lnTo>
                <a:lnTo>
                  <a:pt x="80367" y="160735"/>
                </a:lnTo>
                <a:lnTo>
                  <a:pt x="62508" y="187524"/>
                </a:lnTo>
                <a:lnTo>
                  <a:pt x="44648" y="205383"/>
                </a:lnTo>
                <a:lnTo>
                  <a:pt x="26789" y="223243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23243"/>
                </a:lnTo>
                <a:lnTo>
                  <a:pt x="8930" y="205383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108031" y="4607718"/>
            <a:ext cx="294681" cy="383978"/>
          </a:xfrm>
          <a:custGeom>
            <a:avLst/>
            <a:gdLst/>
            <a:ahLst/>
            <a:cxnLst/>
            <a:rect l="0" t="0" r="0" b="0"/>
            <a:pathLst>
              <a:path w="294681" h="383978">
                <a:moveTo>
                  <a:pt x="35719" y="0"/>
                </a:move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98227"/>
                </a:lnTo>
                <a:lnTo>
                  <a:pt x="8930" y="142875"/>
                </a:lnTo>
                <a:lnTo>
                  <a:pt x="17860" y="196453"/>
                </a:lnTo>
                <a:lnTo>
                  <a:pt x="35719" y="250032"/>
                </a:lnTo>
                <a:lnTo>
                  <a:pt x="62508" y="303610"/>
                </a:lnTo>
                <a:lnTo>
                  <a:pt x="98227" y="339329"/>
                </a:lnTo>
                <a:lnTo>
                  <a:pt x="133946" y="366118"/>
                </a:lnTo>
                <a:lnTo>
                  <a:pt x="178594" y="383977"/>
                </a:lnTo>
                <a:lnTo>
                  <a:pt x="223242" y="383977"/>
                </a:lnTo>
                <a:lnTo>
                  <a:pt x="258961" y="383977"/>
                </a:lnTo>
                <a:lnTo>
                  <a:pt x="294680" y="366118"/>
                </a:lnTo>
                <a:lnTo>
                  <a:pt x="294680" y="3661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492008" y="4634507"/>
            <a:ext cx="62509" cy="339330"/>
          </a:xfrm>
          <a:custGeom>
            <a:avLst/>
            <a:gdLst/>
            <a:ahLst/>
            <a:cxnLst/>
            <a:rect l="0" t="0" r="0" b="0"/>
            <a:pathLst>
              <a:path w="62509" h="3393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35719" y="44649"/>
                </a:lnTo>
                <a:lnTo>
                  <a:pt x="44648" y="80368"/>
                </a:lnTo>
                <a:lnTo>
                  <a:pt x="53578" y="125016"/>
                </a:lnTo>
                <a:lnTo>
                  <a:pt x="62508" y="169664"/>
                </a:lnTo>
                <a:lnTo>
                  <a:pt x="62508" y="223243"/>
                </a:lnTo>
                <a:lnTo>
                  <a:pt x="53578" y="267891"/>
                </a:lnTo>
                <a:lnTo>
                  <a:pt x="35719" y="303610"/>
                </a:lnTo>
                <a:lnTo>
                  <a:pt x="26789" y="330399"/>
                </a:lnTo>
                <a:lnTo>
                  <a:pt x="8930" y="339329"/>
                </a:lnTo>
                <a:lnTo>
                  <a:pt x="0" y="339329"/>
                </a:lnTo>
                <a:lnTo>
                  <a:pt x="0" y="3393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7643813" y="4875609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53578" y="0"/>
                </a:moveTo>
                <a:lnTo>
                  <a:pt x="44648" y="8930"/>
                </a:lnTo>
                <a:lnTo>
                  <a:pt x="44648" y="26789"/>
                </a:lnTo>
                <a:lnTo>
                  <a:pt x="44648" y="44649"/>
                </a:lnTo>
                <a:lnTo>
                  <a:pt x="44648" y="71438"/>
                </a:lnTo>
                <a:lnTo>
                  <a:pt x="35718" y="107157"/>
                </a:lnTo>
                <a:lnTo>
                  <a:pt x="35718" y="142875"/>
                </a:lnTo>
                <a:lnTo>
                  <a:pt x="17859" y="178594"/>
                </a:lnTo>
                <a:lnTo>
                  <a:pt x="8929" y="205383"/>
                </a:lnTo>
                <a:lnTo>
                  <a:pt x="8929" y="223243"/>
                </a:lnTo>
                <a:lnTo>
                  <a:pt x="0" y="232172"/>
                </a:lnTo>
                <a:lnTo>
                  <a:pt x="8929" y="232172"/>
                </a:lnTo>
                <a:lnTo>
                  <a:pt x="8929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777758" y="4759523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26789"/>
                </a:lnTo>
                <a:lnTo>
                  <a:pt x="98226" y="44648"/>
                </a:lnTo>
                <a:lnTo>
                  <a:pt x="89297" y="71438"/>
                </a:lnTo>
                <a:lnTo>
                  <a:pt x="80367" y="89297"/>
                </a:lnTo>
                <a:lnTo>
                  <a:pt x="71437" y="116086"/>
                </a:lnTo>
                <a:lnTo>
                  <a:pt x="62508" y="125016"/>
                </a:lnTo>
                <a:lnTo>
                  <a:pt x="62508" y="133946"/>
                </a:lnTo>
                <a:lnTo>
                  <a:pt x="71437" y="133946"/>
                </a:lnTo>
                <a:lnTo>
                  <a:pt x="80367" y="125016"/>
                </a:lnTo>
                <a:lnTo>
                  <a:pt x="98226" y="116086"/>
                </a:lnTo>
                <a:lnTo>
                  <a:pt x="125015" y="107156"/>
                </a:lnTo>
                <a:lnTo>
                  <a:pt x="142875" y="98227"/>
                </a:lnTo>
                <a:lnTo>
                  <a:pt x="169664" y="89297"/>
                </a:lnTo>
                <a:lnTo>
                  <a:pt x="169664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947422" y="4893469"/>
            <a:ext cx="44649" cy="125016"/>
          </a:xfrm>
          <a:custGeom>
            <a:avLst/>
            <a:gdLst/>
            <a:ahLst/>
            <a:cxnLst/>
            <a:rect l="0" t="0" r="0" b="0"/>
            <a:pathLst>
              <a:path w="44649" h="125016">
                <a:moveTo>
                  <a:pt x="4464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8036719" y="4741664"/>
            <a:ext cx="142876" cy="80368"/>
          </a:xfrm>
          <a:custGeom>
            <a:avLst/>
            <a:gdLst/>
            <a:ahLst/>
            <a:cxnLst/>
            <a:rect l="0" t="0" r="0" b="0"/>
            <a:pathLst>
              <a:path w="142876" h="8036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17859" y="62507"/>
                </a:lnTo>
                <a:lnTo>
                  <a:pt x="35719" y="71437"/>
                </a:lnTo>
                <a:lnTo>
                  <a:pt x="44648" y="80367"/>
                </a:lnTo>
                <a:lnTo>
                  <a:pt x="62508" y="80367"/>
                </a:lnTo>
                <a:lnTo>
                  <a:pt x="89297" y="8036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33945" y="5357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8099227" y="4723804"/>
            <a:ext cx="26790" cy="205385"/>
          </a:xfrm>
          <a:custGeom>
            <a:avLst/>
            <a:gdLst/>
            <a:ahLst/>
            <a:cxnLst/>
            <a:rect l="0" t="0" r="0" b="0"/>
            <a:pathLst>
              <a:path w="26790" h="205385">
                <a:moveTo>
                  <a:pt x="17859" y="0"/>
                </a:moveTo>
                <a:lnTo>
                  <a:pt x="17859" y="8930"/>
                </a:lnTo>
                <a:lnTo>
                  <a:pt x="8929" y="17860"/>
                </a:lnTo>
                <a:lnTo>
                  <a:pt x="8929" y="44649"/>
                </a:lnTo>
                <a:lnTo>
                  <a:pt x="0" y="71438"/>
                </a:lnTo>
                <a:lnTo>
                  <a:pt x="0" y="107157"/>
                </a:lnTo>
                <a:lnTo>
                  <a:pt x="0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96454"/>
                </a:lnTo>
                <a:lnTo>
                  <a:pt x="26789" y="205384"/>
                </a:lnTo>
                <a:lnTo>
                  <a:pt x="26789" y="205384"/>
                </a:lnTo>
                <a:lnTo>
                  <a:pt x="26789" y="205384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7715250" y="4661296"/>
            <a:ext cx="205384" cy="303611"/>
          </a:xfrm>
          <a:custGeom>
            <a:avLst/>
            <a:gdLst/>
            <a:ahLst/>
            <a:cxnLst/>
            <a:rect l="0" t="0" r="0" b="0"/>
            <a:pathLst>
              <a:path w="205384" h="303611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71438"/>
                </a:lnTo>
                <a:lnTo>
                  <a:pt x="0" y="107157"/>
                </a:lnTo>
                <a:lnTo>
                  <a:pt x="0" y="151805"/>
                </a:lnTo>
                <a:lnTo>
                  <a:pt x="8930" y="196454"/>
                </a:lnTo>
                <a:lnTo>
                  <a:pt x="26789" y="232173"/>
                </a:lnTo>
                <a:lnTo>
                  <a:pt x="44648" y="267892"/>
                </a:lnTo>
                <a:lnTo>
                  <a:pt x="80367" y="285751"/>
                </a:lnTo>
                <a:lnTo>
                  <a:pt x="116086" y="303610"/>
                </a:lnTo>
                <a:lnTo>
                  <a:pt x="160734" y="303610"/>
                </a:lnTo>
                <a:lnTo>
                  <a:pt x="205383" y="303610"/>
                </a:lnTo>
                <a:lnTo>
                  <a:pt x="205383" y="303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8126016" y="4679156"/>
            <a:ext cx="80367" cy="294681"/>
          </a:xfrm>
          <a:custGeom>
            <a:avLst/>
            <a:gdLst/>
            <a:ahLst/>
            <a:cxnLst/>
            <a:rect l="0" t="0" r="0" b="0"/>
            <a:pathLst>
              <a:path w="80367" h="294681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17859"/>
                </a:lnTo>
                <a:lnTo>
                  <a:pt x="35718" y="26789"/>
                </a:lnTo>
                <a:lnTo>
                  <a:pt x="53578" y="44648"/>
                </a:lnTo>
                <a:lnTo>
                  <a:pt x="62507" y="71437"/>
                </a:lnTo>
                <a:lnTo>
                  <a:pt x="71436" y="107156"/>
                </a:lnTo>
                <a:lnTo>
                  <a:pt x="80366" y="142875"/>
                </a:lnTo>
                <a:lnTo>
                  <a:pt x="71436" y="187523"/>
                </a:lnTo>
                <a:lnTo>
                  <a:pt x="62507" y="223242"/>
                </a:lnTo>
                <a:lnTo>
                  <a:pt x="53578" y="250032"/>
                </a:lnTo>
                <a:lnTo>
                  <a:pt x="44648" y="276821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8268890" y="4947047"/>
            <a:ext cx="26790" cy="98227"/>
          </a:xfrm>
          <a:custGeom>
            <a:avLst/>
            <a:gdLst/>
            <a:ahLst/>
            <a:cxnLst/>
            <a:rect l="0" t="0" r="0" b="0"/>
            <a:pathLst>
              <a:path w="26790" h="98227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8367116" y="4607718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16086"/>
                </a:lnTo>
                <a:lnTo>
                  <a:pt x="0" y="160735"/>
                </a:lnTo>
                <a:lnTo>
                  <a:pt x="8930" y="196453"/>
                </a:lnTo>
                <a:lnTo>
                  <a:pt x="26789" y="232172"/>
                </a:lnTo>
                <a:lnTo>
                  <a:pt x="35719" y="258961"/>
                </a:lnTo>
                <a:lnTo>
                  <a:pt x="44649" y="276821"/>
                </a:lnTo>
                <a:lnTo>
                  <a:pt x="62508" y="285751"/>
                </a:lnTo>
                <a:lnTo>
                  <a:pt x="71438" y="294680"/>
                </a:lnTo>
                <a:lnTo>
                  <a:pt x="89297" y="294680"/>
                </a:lnTo>
                <a:lnTo>
                  <a:pt x="107157" y="285751"/>
                </a:lnTo>
                <a:lnTo>
                  <a:pt x="116086" y="267891"/>
                </a:lnTo>
                <a:lnTo>
                  <a:pt x="116086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8420695" y="4688086"/>
            <a:ext cx="151805" cy="80368"/>
          </a:xfrm>
          <a:custGeom>
            <a:avLst/>
            <a:gdLst/>
            <a:ahLst/>
            <a:cxnLst/>
            <a:rect l="0" t="0" r="0" b="0"/>
            <a:pathLst>
              <a:path w="151805" h="80368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17859" y="44648"/>
                </a:lnTo>
                <a:lnTo>
                  <a:pt x="26789" y="62507"/>
                </a:lnTo>
                <a:lnTo>
                  <a:pt x="44648" y="71437"/>
                </a:lnTo>
                <a:lnTo>
                  <a:pt x="62507" y="80367"/>
                </a:lnTo>
                <a:lnTo>
                  <a:pt x="80367" y="80367"/>
                </a:lnTo>
                <a:lnTo>
                  <a:pt x="98226" y="80367"/>
                </a:lnTo>
                <a:lnTo>
                  <a:pt x="116085" y="71437"/>
                </a:lnTo>
                <a:lnTo>
                  <a:pt x="133945" y="62507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8474273" y="4634507"/>
            <a:ext cx="62508" cy="205384"/>
          </a:xfrm>
          <a:custGeom>
            <a:avLst/>
            <a:gdLst/>
            <a:ahLst/>
            <a:cxnLst/>
            <a:rect l="0" t="0" r="0" b="0"/>
            <a:pathLst>
              <a:path w="62508" h="205384">
                <a:moveTo>
                  <a:pt x="8929" y="0"/>
                </a:moveTo>
                <a:lnTo>
                  <a:pt x="8929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42875"/>
                </a:lnTo>
                <a:lnTo>
                  <a:pt x="26789" y="169664"/>
                </a:lnTo>
                <a:lnTo>
                  <a:pt x="35718" y="187524"/>
                </a:lnTo>
                <a:lnTo>
                  <a:pt x="44648" y="196454"/>
                </a:lnTo>
                <a:lnTo>
                  <a:pt x="53578" y="205383"/>
                </a:lnTo>
                <a:lnTo>
                  <a:pt x="53578" y="205383"/>
                </a:lnTo>
                <a:lnTo>
                  <a:pt x="62507" y="205383"/>
                </a:lnTo>
                <a:lnTo>
                  <a:pt x="62507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8572499" y="4848820"/>
            <a:ext cx="17861" cy="80369"/>
          </a:xfrm>
          <a:custGeom>
            <a:avLst/>
            <a:gdLst/>
            <a:ahLst/>
            <a:cxnLst/>
            <a:rect l="0" t="0" r="0" b="0"/>
            <a:pathLst>
              <a:path w="17861" h="80369">
                <a:moveTo>
                  <a:pt x="17860" y="0"/>
                </a:moveTo>
                <a:lnTo>
                  <a:pt x="17860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8661796" y="4607718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17859" y="98227"/>
                </a:lnTo>
                <a:lnTo>
                  <a:pt x="44649" y="107157"/>
                </a:lnTo>
                <a:lnTo>
                  <a:pt x="62508" y="116086"/>
                </a:lnTo>
                <a:lnTo>
                  <a:pt x="80367" y="125016"/>
                </a:lnTo>
                <a:lnTo>
                  <a:pt x="89297" y="133946"/>
                </a:lnTo>
                <a:lnTo>
                  <a:pt x="98227" y="142875"/>
                </a:lnTo>
                <a:lnTo>
                  <a:pt x="89297" y="151805"/>
                </a:lnTo>
                <a:lnTo>
                  <a:pt x="80367" y="160735"/>
                </a:lnTo>
                <a:lnTo>
                  <a:pt x="62508" y="169664"/>
                </a:lnTo>
                <a:lnTo>
                  <a:pt x="53578" y="178594"/>
                </a:lnTo>
                <a:lnTo>
                  <a:pt x="44649" y="178594"/>
                </a:lnTo>
                <a:lnTo>
                  <a:pt x="35719" y="178594"/>
                </a:lnTo>
                <a:lnTo>
                  <a:pt x="35719" y="160735"/>
                </a:lnTo>
                <a:lnTo>
                  <a:pt x="44649" y="151805"/>
                </a:lnTo>
                <a:lnTo>
                  <a:pt x="44649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8822530" y="4536281"/>
            <a:ext cx="26791" cy="232173"/>
          </a:xfrm>
          <a:custGeom>
            <a:avLst/>
            <a:gdLst/>
            <a:ahLst/>
            <a:cxnLst/>
            <a:rect l="0" t="0" r="0" b="0"/>
            <a:pathLst>
              <a:path w="26791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17860" y="71437"/>
                </a:lnTo>
                <a:lnTo>
                  <a:pt x="17860" y="89297"/>
                </a:lnTo>
                <a:lnTo>
                  <a:pt x="26790" y="116086"/>
                </a:lnTo>
                <a:lnTo>
                  <a:pt x="26790" y="133945"/>
                </a:lnTo>
                <a:lnTo>
                  <a:pt x="26790" y="151805"/>
                </a:lnTo>
                <a:lnTo>
                  <a:pt x="26790" y="169664"/>
                </a:lnTo>
                <a:lnTo>
                  <a:pt x="17860" y="21431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6652617" y="5223867"/>
            <a:ext cx="187525" cy="258962"/>
          </a:xfrm>
          <a:custGeom>
            <a:avLst/>
            <a:gdLst/>
            <a:ahLst/>
            <a:cxnLst/>
            <a:rect l="0" t="0" r="0" b="0"/>
            <a:pathLst>
              <a:path w="187525" h="258962">
                <a:moveTo>
                  <a:pt x="17860" y="35719"/>
                </a:moveTo>
                <a:lnTo>
                  <a:pt x="1786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8930"/>
                </a:lnTo>
                <a:lnTo>
                  <a:pt x="107156" y="17860"/>
                </a:lnTo>
                <a:lnTo>
                  <a:pt x="116086" y="35719"/>
                </a:lnTo>
                <a:lnTo>
                  <a:pt x="125016" y="44649"/>
                </a:lnTo>
                <a:lnTo>
                  <a:pt x="133946" y="6250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33946" y="98227"/>
                </a:lnTo>
                <a:lnTo>
                  <a:pt x="151805" y="107156"/>
                </a:lnTo>
                <a:lnTo>
                  <a:pt x="169664" y="116086"/>
                </a:lnTo>
                <a:lnTo>
                  <a:pt x="187524" y="133946"/>
                </a:lnTo>
                <a:lnTo>
                  <a:pt x="187524" y="160735"/>
                </a:lnTo>
                <a:lnTo>
                  <a:pt x="187524" y="187524"/>
                </a:lnTo>
                <a:lnTo>
                  <a:pt x="178594" y="205383"/>
                </a:lnTo>
                <a:lnTo>
                  <a:pt x="160735" y="232172"/>
                </a:lnTo>
                <a:lnTo>
                  <a:pt x="142875" y="250031"/>
                </a:lnTo>
                <a:lnTo>
                  <a:pt x="125016" y="258961"/>
                </a:lnTo>
                <a:lnTo>
                  <a:pt x="116086" y="250031"/>
                </a:lnTo>
                <a:lnTo>
                  <a:pt x="107156" y="241102"/>
                </a:lnTo>
                <a:lnTo>
                  <a:pt x="116086" y="223242"/>
                </a:lnTo>
                <a:lnTo>
                  <a:pt x="125016" y="205383"/>
                </a:lnTo>
                <a:lnTo>
                  <a:pt x="151805" y="187524"/>
                </a:lnTo>
                <a:lnTo>
                  <a:pt x="178594" y="169664"/>
                </a:lnTo>
                <a:lnTo>
                  <a:pt x="17859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6929438" y="5447109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9297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25016"/>
                </a:lnTo>
                <a:lnTo>
                  <a:pt x="8929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7027664" y="5259586"/>
            <a:ext cx="178595" cy="89298"/>
          </a:xfrm>
          <a:custGeom>
            <a:avLst/>
            <a:gdLst/>
            <a:ahLst/>
            <a:cxnLst/>
            <a:rect l="0" t="0" r="0" b="0"/>
            <a:pathLst>
              <a:path w="178595" h="89298">
                <a:moveTo>
                  <a:pt x="8930" y="8930"/>
                </a:move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26789" y="80367"/>
                </a:lnTo>
                <a:lnTo>
                  <a:pt x="53578" y="89297"/>
                </a:lnTo>
                <a:lnTo>
                  <a:pt x="80367" y="89297"/>
                </a:lnTo>
                <a:lnTo>
                  <a:pt x="107156" y="89297"/>
                </a:lnTo>
                <a:lnTo>
                  <a:pt x="133945" y="80367"/>
                </a:lnTo>
                <a:lnTo>
                  <a:pt x="151805" y="62508"/>
                </a:lnTo>
                <a:lnTo>
                  <a:pt x="169664" y="44648"/>
                </a:lnTo>
                <a:lnTo>
                  <a:pt x="178594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7116961" y="5197078"/>
            <a:ext cx="17860" cy="276821"/>
          </a:xfrm>
          <a:custGeom>
            <a:avLst/>
            <a:gdLst/>
            <a:ahLst/>
            <a:cxnLst/>
            <a:rect l="0" t="0" r="0" b="0"/>
            <a:pathLst>
              <a:path w="17860" h="276821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87524"/>
                </a:lnTo>
                <a:lnTo>
                  <a:pt x="8930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17859" y="276820"/>
                </a:lnTo>
                <a:lnTo>
                  <a:pt x="17859" y="276820"/>
                </a:lnTo>
                <a:lnTo>
                  <a:pt x="17859" y="26789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6590109" y="5161359"/>
            <a:ext cx="339330" cy="437555"/>
          </a:xfrm>
          <a:custGeom>
            <a:avLst/>
            <a:gdLst/>
            <a:ahLst/>
            <a:cxnLst/>
            <a:rect l="0" t="0" r="0" b="0"/>
            <a:pathLst>
              <a:path w="339330" h="437555">
                <a:moveTo>
                  <a:pt x="893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53579"/>
                </a:lnTo>
                <a:lnTo>
                  <a:pt x="0" y="89297"/>
                </a:lnTo>
                <a:lnTo>
                  <a:pt x="8930" y="142875"/>
                </a:lnTo>
                <a:lnTo>
                  <a:pt x="26789" y="205383"/>
                </a:lnTo>
                <a:lnTo>
                  <a:pt x="44649" y="276821"/>
                </a:lnTo>
                <a:lnTo>
                  <a:pt x="80368" y="339329"/>
                </a:lnTo>
                <a:lnTo>
                  <a:pt x="116086" y="383977"/>
                </a:lnTo>
                <a:lnTo>
                  <a:pt x="160735" y="419695"/>
                </a:lnTo>
                <a:lnTo>
                  <a:pt x="214313" y="437554"/>
                </a:lnTo>
                <a:lnTo>
                  <a:pt x="267891" y="428625"/>
                </a:lnTo>
                <a:lnTo>
                  <a:pt x="339329" y="419695"/>
                </a:lnTo>
                <a:lnTo>
                  <a:pt x="339329" y="41969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7277695" y="5116711"/>
            <a:ext cx="62509" cy="401837"/>
          </a:xfrm>
          <a:custGeom>
            <a:avLst/>
            <a:gdLst/>
            <a:ahLst/>
            <a:cxnLst/>
            <a:rect l="0" t="0" r="0" b="0"/>
            <a:pathLst>
              <a:path w="62509" h="40183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80367"/>
                </a:lnTo>
                <a:lnTo>
                  <a:pt x="44649" y="116086"/>
                </a:lnTo>
                <a:lnTo>
                  <a:pt x="53578" y="160734"/>
                </a:lnTo>
                <a:lnTo>
                  <a:pt x="62508" y="214312"/>
                </a:lnTo>
                <a:lnTo>
                  <a:pt x="62508" y="258961"/>
                </a:lnTo>
                <a:lnTo>
                  <a:pt x="53578" y="312539"/>
                </a:lnTo>
                <a:lnTo>
                  <a:pt x="44649" y="348258"/>
                </a:lnTo>
                <a:lnTo>
                  <a:pt x="35719" y="375047"/>
                </a:lnTo>
                <a:lnTo>
                  <a:pt x="26789" y="401836"/>
                </a:lnTo>
                <a:lnTo>
                  <a:pt x="17860" y="401836"/>
                </a:lnTo>
                <a:lnTo>
                  <a:pt x="17860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483078" y="5411391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35719" y="0"/>
                </a:moveTo>
                <a:lnTo>
                  <a:pt x="35719" y="8929"/>
                </a:lnTo>
                <a:lnTo>
                  <a:pt x="44649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44649" y="71437"/>
                </a:lnTo>
                <a:lnTo>
                  <a:pt x="35719" y="89297"/>
                </a:lnTo>
                <a:lnTo>
                  <a:pt x="1786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8930" y="133945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715250" y="5161359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89297"/>
                </a:lnTo>
                <a:lnTo>
                  <a:pt x="26789" y="125016"/>
                </a:lnTo>
                <a:lnTo>
                  <a:pt x="26789" y="151805"/>
                </a:lnTo>
                <a:lnTo>
                  <a:pt x="35719" y="178594"/>
                </a:lnTo>
                <a:lnTo>
                  <a:pt x="35719" y="196454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196454"/>
                </a:lnTo>
                <a:lnTo>
                  <a:pt x="53578" y="178594"/>
                </a:lnTo>
                <a:lnTo>
                  <a:pt x="53578" y="160735"/>
                </a:lnTo>
                <a:lnTo>
                  <a:pt x="53578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813477" y="5295305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53578" y="0"/>
                </a:move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44648" y="71437"/>
                </a:lnTo>
                <a:lnTo>
                  <a:pt x="44648" y="89297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29" y="16073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7938492" y="5152430"/>
            <a:ext cx="44650" cy="205384"/>
          </a:xfrm>
          <a:custGeom>
            <a:avLst/>
            <a:gdLst/>
            <a:ahLst/>
            <a:cxnLst/>
            <a:rect l="0" t="0" r="0" b="0"/>
            <a:pathLst>
              <a:path w="44650" h="20538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35719" y="142875"/>
                </a:lnTo>
                <a:lnTo>
                  <a:pt x="44649" y="160734"/>
                </a:lnTo>
                <a:lnTo>
                  <a:pt x="44649" y="187523"/>
                </a:lnTo>
                <a:lnTo>
                  <a:pt x="44649" y="196453"/>
                </a:lnTo>
                <a:lnTo>
                  <a:pt x="44649" y="205383"/>
                </a:lnTo>
                <a:lnTo>
                  <a:pt x="44649" y="196453"/>
                </a:lnTo>
                <a:lnTo>
                  <a:pt x="44649" y="187523"/>
                </a:lnTo>
                <a:lnTo>
                  <a:pt x="44649" y="169664"/>
                </a:lnTo>
                <a:lnTo>
                  <a:pt x="44649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7617023" y="5143500"/>
            <a:ext cx="241103" cy="303610"/>
          </a:xfrm>
          <a:custGeom>
            <a:avLst/>
            <a:gdLst/>
            <a:ahLst/>
            <a:cxnLst/>
            <a:rect l="0" t="0" r="0" b="0"/>
            <a:pathLst>
              <a:path w="241103" h="303610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8930" y="71438"/>
                </a:lnTo>
                <a:lnTo>
                  <a:pt x="17860" y="107156"/>
                </a:lnTo>
                <a:lnTo>
                  <a:pt x="44649" y="151805"/>
                </a:lnTo>
                <a:lnTo>
                  <a:pt x="71438" y="205383"/>
                </a:lnTo>
                <a:lnTo>
                  <a:pt x="107157" y="241102"/>
                </a:lnTo>
                <a:lnTo>
                  <a:pt x="151805" y="267891"/>
                </a:lnTo>
                <a:lnTo>
                  <a:pt x="196454" y="294680"/>
                </a:lnTo>
                <a:lnTo>
                  <a:pt x="241102" y="303609"/>
                </a:lnTo>
                <a:lnTo>
                  <a:pt x="241102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8009930" y="5080992"/>
            <a:ext cx="116087" cy="383978"/>
          </a:xfrm>
          <a:custGeom>
            <a:avLst/>
            <a:gdLst/>
            <a:ahLst/>
            <a:cxnLst/>
            <a:rect l="0" t="0" r="0" b="0"/>
            <a:pathLst>
              <a:path w="116087" h="383978">
                <a:moveTo>
                  <a:pt x="8929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8930"/>
                </a:lnTo>
                <a:lnTo>
                  <a:pt x="71437" y="26789"/>
                </a:lnTo>
                <a:lnTo>
                  <a:pt x="89297" y="53578"/>
                </a:lnTo>
                <a:lnTo>
                  <a:pt x="107156" y="98227"/>
                </a:lnTo>
                <a:lnTo>
                  <a:pt x="116086" y="151805"/>
                </a:lnTo>
                <a:lnTo>
                  <a:pt x="107156" y="214313"/>
                </a:lnTo>
                <a:lnTo>
                  <a:pt x="98226" y="285750"/>
                </a:lnTo>
                <a:lnTo>
                  <a:pt x="71437" y="348258"/>
                </a:lnTo>
                <a:lnTo>
                  <a:pt x="44648" y="383977"/>
                </a:lnTo>
                <a:lnTo>
                  <a:pt x="44648" y="3839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8027789" y="5420320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0" y="62508"/>
                </a:moveTo>
                <a:lnTo>
                  <a:pt x="0" y="3571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8179594" y="5063133"/>
            <a:ext cx="160734" cy="410766"/>
          </a:xfrm>
          <a:custGeom>
            <a:avLst/>
            <a:gdLst/>
            <a:ahLst/>
            <a:cxnLst/>
            <a:rect l="0" t="0" r="0" b="0"/>
            <a:pathLst>
              <a:path w="160734" h="410766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8"/>
                </a:lnTo>
                <a:lnTo>
                  <a:pt x="26788" y="35719"/>
                </a:lnTo>
                <a:lnTo>
                  <a:pt x="35718" y="35719"/>
                </a:lnTo>
                <a:lnTo>
                  <a:pt x="53577" y="26789"/>
                </a:lnTo>
                <a:lnTo>
                  <a:pt x="62507" y="17859"/>
                </a:lnTo>
                <a:lnTo>
                  <a:pt x="71436" y="17859"/>
                </a:lnTo>
                <a:lnTo>
                  <a:pt x="71436" y="26789"/>
                </a:lnTo>
                <a:lnTo>
                  <a:pt x="71436" y="44648"/>
                </a:lnTo>
                <a:lnTo>
                  <a:pt x="71436" y="71437"/>
                </a:lnTo>
                <a:lnTo>
                  <a:pt x="62507" y="98226"/>
                </a:lnTo>
                <a:lnTo>
                  <a:pt x="62507" y="125015"/>
                </a:lnTo>
                <a:lnTo>
                  <a:pt x="53577" y="151805"/>
                </a:lnTo>
                <a:lnTo>
                  <a:pt x="53577" y="169664"/>
                </a:lnTo>
                <a:lnTo>
                  <a:pt x="62507" y="178594"/>
                </a:lnTo>
                <a:lnTo>
                  <a:pt x="71436" y="178594"/>
                </a:lnTo>
                <a:lnTo>
                  <a:pt x="89296" y="187523"/>
                </a:lnTo>
                <a:lnTo>
                  <a:pt x="116085" y="187523"/>
                </a:lnTo>
                <a:lnTo>
                  <a:pt x="133944" y="187523"/>
                </a:lnTo>
                <a:lnTo>
                  <a:pt x="151804" y="205383"/>
                </a:lnTo>
                <a:lnTo>
                  <a:pt x="160733" y="223242"/>
                </a:lnTo>
                <a:lnTo>
                  <a:pt x="160733" y="258961"/>
                </a:lnTo>
                <a:lnTo>
                  <a:pt x="151804" y="294680"/>
                </a:lnTo>
                <a:lnTo>
                  <a:pt x="133944" y="339328"/>
                </a:lnTo>
                <a:lnTo>
                  <a:pt x="116085" y="375047"/>
                </a:lnTo>
                <a:lnTo>
                  <a:pt x="98226" y="401836"/>
                </a:lnTo>
                <a:lnTo>
                  <a:pt x="89296" y="410765"/>
                </a:lnTo>
                <a:lnTo>
                  <a:pt x="89296" y="410765"/>
                </a:lnTo>
                <a:lnTo>
                  <a:pt x="98226" y="401836"/>
                </a:lnTo>
                <a:lnTo>
                  <a:pt x="107155" y="383976"/>
                </a:lnTo>
                <a:lnTo>
                  <a:pt x="116085" y="366117"/>
                </a:lnTo>
                <a:lnTo>
                  <a:pt x="133944" y="357187"/>
                </a:lnTo>
                <a:lnTo>
                  <a:pt x="133944" y="3571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7366992" y="4652367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8072438" y="4759523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35719"/>
                </a:moveTo>
                <a:lnTo>
                  <a:pt x="0" y="26789"/>
                </a:lnTo>
                <a:lnTo>
                  <a:pt x="0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8706445" y="4652367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35719"/>
                </a:moveTo>
                <a:lnTo>
                  <a:pt x="26789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7045523" y="5322094"/>
            <a:ext cx="53580" cy="17860"/>
          </a:xfrm>
          <a:custGeom>
            <a:avLst/>
            <a:gdLst/>
            <a:ahLst/>
            <a:cxnLst/>
            <a:rect l="0" t="0" r="0" b="0"/>
            <a:pathLst>
              <a:path w="53580" h="1786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17859"/>
                </a:lnTo>
                <a:lnTo>
                  <a:pt x="5357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7911703" y="5232797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44649" y="53578"/>
                </a:moveTo>
                <a:lnTo>
                  <a:pt x="44649" y="44648"/>
                </a:lnTo>
                <a:lnTo>
                  <a:pt x="35719" y="44648"/>
                </a:lnTo>
                <a:lnTo>
                  <a:pt x="3571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911453" y="2348508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715125" y="2625328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5973961" y="345578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7143750" y="3000375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661547" y="3661171"/>
            <a:ext cx="8931" cy="44650"/>
          </a:xfrm>
          <a:custGeom>
            <a:avLst/>
            <a:gdLst/>
            <a:ahLst/>
            <a:cxnLst/>
            <a:rect l="0" t="0" r="0" b="0"/>
            <a:pathLst>
              <a:path w="8931" h="44650">
                <a:moveTo>
                  <a:pt x="893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9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7786688" y="3866554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6098977" y="3018234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7152680" y="2580680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2759273" y="6098976"/>
            <a:ext cx="223244" cy="383977"/>
          </a:xfrm>
          <a:custGeom>
            <a:avLst/>
            <a:gdLst/>
            <a:ahLst/>
            <a:cxnLst/>
            <a:rect l="0" t="0" r="0" b="0"/>
            <a:pathLst>
              <a:path w="223244" h="383977">
                <a:moveTo>
                  <a:pt x="98227" y="44648"/>
                </a:moveTo>
                <a:lnTo>
                  <a:pt x="98227" y="44648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8" y="35719"/>
                </a:lnTo>
                <a:lnTo>
                  <a:pt x="71438" y="26789"/>
                </a:lnTo>
                <a:lnTo>
                  <a:pt x="53579" y="17859"/>
                </a:lnTo>
                <a:lnTo>
                  <a:pt x="44649" y="8929"/>
                </a:lnTo>
                <a:lnTo>
                  <a:pt x="35719" y="0"/>
                </a:lnTo>
                <a:lnTo>
                  <a:pt x="26790" y="0"/>
                </a:lnTo>
                <a:lnTo>
                  <a:pt x="17860" y="0"/>
                </a:lnTo>
                <a:lnTo>
                  <a:pt x="893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17860" y="116086"/>
                </a:lnTo>
                <a:lnTo>
                  <a:pt x="26790" y="133945"/>
                </a:lnTo>
                <a:lnTo>
                  <a:pt x="35719" y="151804"/>
                </a:lnTo>
                <a:lnTo>
                  <a:pt x="44649" y="160734"/>
                </a:lnTo>
                <a:lnTo>
                  <a:pt x="62508" y="160734"/>
                </a:lnTo>
                <a:lnTo>
                  <a:pt x="62508" y="142875"/>
                </a:lnTo>
                <a:lnTo>
                  <a:pt x="71438" y="125015"/>
                </a:lnTo>
                <a:lnTo>
                  <a:pt x="71438" y="98226"/>
                </a:lnTo>
                <a:lnTo>
                  <a:pt x="80368" y="80367"/>
                </a:lnTo>
                <a:lnTo>
                  <a:pt x="80368" y="62508"/>
                </a:lnTo>
                <a:lnTo>
                  <a:pt x="89297" y="62508"/>
                </a:lnTo>
                <a:lnTo>
                  <a:pt x="98227" y="62508"/>
                </a:lnTo>
                <a:lnTo>
                  <a:pt x="116086" y="89297"/>
                </a:lnTo>
                <a:lnTo>
                  <a:pt x="125016" y="125015"/>
                </a:lnTo>
                <a:lnTo>
                  <a:pt x="142875" y="169664"/>
                </a:lnTo>
                <a:lnTo>
                  <a:pt x="160735" y="214312"/>
                </a:lnTo>
                <a:lnTo>
                  <a:pt x="178594" y="267890"/>
                </a:lnTo>
                <a:lnTo>
                  <a:pt x="196454" y="312539"/>
                </a:lnTo>
                <a:lnTo>
                  <a:pt x="214313" y="348258"/>
                </a:lnTo>
                <a:lnTo>
                  <a:pt x="214313" y="375047"/>
                </a:lnTo>
                <a:lnTo>
                  <a:pt x="223243" y="383976"/>
                </a:lnTo>
                <a:lnTo>
                  <a:pt x="214313" y="375047"/>
                </a:lnTo>
                <a:lnTo>
                  <a:pt x="196454" y="357187"/>
                </a:lnTo>
                <a:lnTo>
                  <a:pt x="178594" y="321469"/>
                </a:lnTo>
                <a:lnTo>
                  <a:pt x="151805" y="276820"/>
                </a:lnTo>
                <a:lnTo>
                  <a:pt x="151805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2937867" y="6018609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8930" y="98226"/>
                </a:move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98226"/>
                </a:lnTo>
                <a:lnTo>
                  <a:pt x="17860" y="107156"/>
                </a:lnTo>
                <a:lnTo>
                  <a:pt x="35719" y="133945"/>
                </a:lnTo>
                <a:lnTo>
                  <a:pt x="53578" y="160734"/>
                </a:lnTo>
                <a:lnTo>
                  <a:pt x="71438" y="187523"/>
                </a:lnTo>
                <a:lnTo>
                  <a:pt x="89297" y="214312"/>
                </a:lnTo>
                <a:lnTo>
                  <a:pt x="98227" y="232171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98227" y="223242"/>
                </a:lnTo>
                <a:lnTo>
                  <a:pt x="80367" y="187523"/>
                </a:lnTo>
                <a:lnTo>
                  <a:pt x="62508" y="142875"/>
                </a:lnTo>
                <a:lnTo>
                  <a:pt x="53578" y="98226"/>
                </a:lnTo>
                <a:lnTo>
                  <a:pt x="44649" y="53578"/>
                </a:lnTo>
                <a:lnTo>
                  <a:pt x="35719" y="17859"/>
                </a:lnTo>
                <a:lnTo>
                  <a:pt x="44649" y="0"/>
                </a:lnTo>
                <a:lnTo>
                  <a:pt x="53578" y="0"/>
                </a:lnTo>
                <a:lnTo>
                  <a:pt x="71438" y="8929"/>
                </a:lnTo>
                <a:lnTo>
                  <a:pt x="89297" y="35718"/>
                </a:lnTo>
                <a:lnTo>
                  <a:pt x="107156" y="53578"/>
                </a:lnTo>
                <a:lnTo>
                  <a:pt x="125016" y="62507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3089672" y="5991820"/>
            <a:ext cx="330399" cy="419696"/>
          </a:xfrm>
          <a:custGeom>
            <a:avLst/>
            <a:gdLst/>
            <a:ahLst/>
            <a:cxnLst/>
            <a:rect l="0" t="0" r="0" b="0"/>
            <a:pathLst>
              <a:path w="330399" h="419696">
                <a:moveTo>
                  <a:pt x="17859" y="53578"/>
                </a:moveTo>
                <a:lnTo>
                  <a:pt x="17859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26789" y="107156"/>
                </a:lnTo>
                <a:lnTo>
                  <a:pt x="35719" y="133945"/>
                </a:lnTo>
                <a:lnTo>
                  <a:pt x="53578" y="169664"/>
                </a:lnTo>
                <a:lnTo>
                  <a:pt x="71437" y="187523"/>
                </a:lnTo>
                <a:lnTo>
                  <a:pt x="89297" y="205382"/>
                </a:lnTo>
                <a:lnTo>
                  <a:pt x="98226" y="214312"/>
                </a:lnTo>
                <a:lnTo>
                  <a:pt x="107156" y="214312"/>
                </a:lnTo>
                <a:lnTo>
                  <a:pt x="107156" y="205382"/>
                </a:lnTo>
                <a:lnTo>
                  <a:pt x="107156" y="178593"/>
                </a:lnTo>
                <a:lnTo>
                  <a:pt x="98226" y="151804"/>
                </a:lnTo>
                <a:lnTo>
                  <a:pt x="89297" y="116085"/>
                </a:lnTo>
                <a:lnTo>
                  <a:pt x="71437" y="80367"/>
                </a:lnTo>
                <a:lnTo>
                  <a:pt x="62508" y="62507"/>
                </a:lnTo>
                <a:lnTo>
                  <a:pt x="71437" y="53578"/>
                </a:lnTo>
                <a:lnTo>
                  <a:pt x="71437" y="62507"/>
                </a:lnTo>
                <a:lnTo>
                  <a:pt x="89297" y="80367"/>
                </a:lnTo>
                <a:lnTo>
                  <a:pt x="107156" y="107156"/>
                </a:lnTo>
                <a:lnTo>
                  <a:pt x="125016" y="142875"/>
                </a:lnTo>
                <a:lnTo>
                  <a:pt x="133945" y="160734"/>
                </a:lnTo>
                <a:lnTo>
                  <a:pt x="151805" y="178593"/>
                </a:lnTo>
                <a:lnTo>
                  <a:pt x="160734" y="178593"/>
                </a:lnTo>
                <a:lnTo>
                  <a:pt x="160734" y="178593"/>
                </a:lnTo>
                <a:lnTo>
                  <a:pt x="160734" y="160734"/>
                </a:lnTo>
                <a:lnTo>
                  <a:pt x="151805" y="133945"/>
                </a:lnTo>
                <a:lnTo>
                  <a:pt x="142875" y="107156"/>
                </a:lnTo>
                <a:lnTo>
                  <a:pt x="133945" y="80367"/>
                </a:lnTo>
                <a:lnTo>
                  <a:pt x="133945" y="71437"/>
                </a:lnTo>
                <a:lnTo>
                  <a:pt x="133945" y="71437"/>
                </a:lnTo>
                <a:lnTo>
                  <a:pt x="151805" y="98226"/>
                </a:lnTo>
                <a:lnTo>
                  <a:pt x="169664" y="142875"/>
                </a:lnTo>
                <a:lnTo>
                  <a:pt x="205383" y="205382"/>
                </a:lnTo>
                <a:lnTo>
                  <a:pt x="232172" y="258960"/>
                </a:lnTo>
                <a:lnTo>
                  <a:pt x="267891" y="321468"/>
                </a:lnTo>
                <a:lnTo>
                  <a:pt x="294680" y="366117"/>
                </a:lnTo>
                <a:lnTo>
                  <a:pt x="321469" y="401835"/>
                </a:lnTo>
                <a:lnTo>
                  <a:pt x="330398" y="419695"/>
                </a:lnTo>
                <a:lnTo>
                  <a:pt x="330398" y="410765"/>
                </a:lnTo>
                <a:lnTo>
                  <a:pt x="312539" y="392906"/>
                </a:lnTo>
                <a:lnTo>
                  <a:pt x="285750" y="348257"/>
                </a:lnTo>
                <a:lnTo>
                  <a:pt x="250031" y="285750"/>
                </a:lnTo>
                <a:lnTo>
                  <a:pt x="205383" y="214312"/>
                </a:lnTo>
                <a:lnTo>
                  <a:pt x="169664" y="142875"/>
                </a:lnTo>
                <a:lnTo>
                  <a:pt x="142875" y="71437"/>
                </a:lnTo>
                <a:lnTo>
                  <a:pt x="142875" y="35718"/>
                </a:lnTo>
                <a:lnTo>
                  <a:pt x="151805" y="8929"/>
                </a:lnTo>
                <a:lnTo>
                  <a:pt x="178594" y="0"/>
                </a:lnTo>
                <a:lnTo>
                  <a:pt x="214312" y="8929"/>
                </a:lnTo>
                <a:lnTo>
                  <a:pt x="241101" y="26789"/>
                </a:lnTo>
                <a:lnTo>
                  <a:pt x="267891" y="44648"/>
                </a:lnTo>
                <a:lnTo>
                  <a:pt x="285750" y="80367"/>
                </a:lnTo>
                <a:lnTo>
                  <a:pt x="294680" y="107156"/>
                </a:lnTo>
                <a:lnTo>
                  <a:pt x="294680" y="125015"/>
                </a:lnTo>
                <a:lnTo>
                  <a:pt x="276820" y="142875"/>
                </a:lnTo>
                <a:lnTo>
                  <a:pt x="258961" y="142875"/>
                </a:lnTo>
                <a:lnTo>
                  <a:pt x="223242" y="133945"/>
                </a:lnTo>
                <a:lnTo>
                  <a:pt x="187523" y="98226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3402211" y="5804296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98227"/>
                </a:lnTo>
                <a:lnTo>
                  <a:pt x="26789" y="142875"/>
                </a:lnTo>
                <a:lnTo>
                  <a:pt x="44648" y="178594"/>
                </a:lnTo>
                <a:lnTo>
                  <a:pt x="62508" y="214313"/>
                </a:lnTo>
                <a:lnTo>
                  <a:pt x="71437" y="241102"/>
                </a:lnTo>
                <a:lnTo>
                  <a:pt x="80367" y="258961"/>
                </a:lnTo>
                <a:lnTo>
                  <a:pt x="89297" y="267891"/>
                </a:lnTo>
                <a:lnTo>
                  <a:pt x="98227" y="258961"/>
                </a:lnTo>
                <a:lnTo>
                  <a:pt x="98227" y="241102"/>
                </a:lnTo>
                <a:lnTo>
                  <a:pt x="98227" y="214313"/>
                </a:lnTo>
                <a:lnTo>
                  <a:pt x="107156" y="187524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42875" y="187524"/>
                </a:lnTo>
                <a:lnTo>
                  <a:pt x="160734" y="214313"/>
                </a:lnTo>
                <a:lnTo>
                  <a:pt x="187523" y="241102"/>
                </a:lnTo>
                <a:lnTo>
                  <a:pt x="196453" y="258961"/>
                </a:lnTo>
                <a:lnTo>
                  <a:pt x="214312" y="276820"/>
                </a:lnTo>
                <a:lnTo>
                  <a:pt x="223242" y="285750"/>
                </a:lnTo>
                <a:lnTo>
                  <a:pt x="223242" y="276820"/>
                </a:lnTo>
                <a:lnTo>
                  <a:pt x="223242" y="250031"/>
                </a:lnTo>
                <a:lnTo>
                  <a:pt x="223242" y="214313"/>
                </a:lnTo>
                <a:lnTo>
                  <a:pt x="223242" y="169664"/>
                </a:lnTo>
                <a:lnTo>
                  <a:pt x="223242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3839766" y="5911452"/>
            <a:ext cx="178594" cy="160736"/>
          </a:xfrm>
          <a:custGeom>
            <a:avLst/>
            <a:gdLst/>
            <a:ahLst/>
            <a:cxnLst/>
            <a:rect l="0" t="0" r="0" b="0"/>
            <a:pathLst>
              <a:path w="178594" h="16073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26789" y="80368"/>
                </a:lnTo>
                <a:lnTo>
                  <a:pt x="35718" y="116086"/>
                </a:lnTo>
                <a:lnTo>
                  <a:pt x="53578" y="142875"/>
                </a:lnTo>
                <a:lnTo>
                  <a:pt x="71437" y="160735"/>
                </a:lnTo>
                <a:lnTo>
                  <a:pt x="89297" y="160735"/>
                </a:lnTo>
                <a:lnTo>
                  <a:pt x="98226" y="151805"/>
                </a:lnTo>
                <a:lnTo>
                  <a:pt x="107156" y="133946"/>
                </a:lnTo>
                <a:lnTo>
                  <a:pt x="107156" y="98227"/>
                </a:lnTo>
                <a:lnTo>
                  <a:pt x="116086" y="71438"/>
                </a:lnTo>
                <a:lnTo>
                  <a:pt x="125015" y="35719"/>
                </a:lnTo>
                <a:lnTo>
                  <a:pt x="133945" y="17860"/>
                </a:lnTo>
                <a:lnTo>
                  <a:pt x="142875" y="8930"/>
                </a:lnTo>
                <a:lnTo>
                  <a:pt x="160734" y="8930"/>
                </a:lnTo>
                <a:lnTo>
                  <a:pt x="160734" y="35719"/>
                </a:lnTo>
                <a:lnTo>
                  <a:pt x="169664" y="62508"/>
                </a:lnTo>
                <a:lnTo>
                  <a:pt x="178593" y="89297"/>
                </a:lnTo>
                <a:lnTo>
                  <a:pt x="178593" y="116086"/>
                </a:lnTo>
                <a:lnTo>
                  <a:pt x="178593" y="133946"/>
                </a:lnTo>
                <a:lnTo>
                  <a:pt x="178593" y="142875"/>
                </a:lnTo>
                <a:lnTo>
                  <a:pt x="169664" y="133946"/>
                </a:lnTo>
                <a:lnTo>
                  <a:pt x="169664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3848695" y="5786437"/>
            <a:ext cx="80369" cy="62509"/>
          </a:xfrm>
          <a:custGeom>
            <a:avLst/>
            <a:gdLst/>
            <a:ahLst/>
            <a:cxnLst/>
            <a:rect l="0" t="0" r="0" b="0"/>
            <a:pathLst>
              <a:path w="80369" h="62509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62508"/>
                </a:lnTo>
                <a:lnTo>
                  <a:pt x="35719" y="53578"/>
                </a:lnTo>
                <a:lnTo>
                  <a:pt x="44649" y="44648"/>
                </a:lnTo>
                <a:lnTo>
                  <a:pt x="62508" y="26789"/>
                </a:lnTo>
                <a:lnTo>
                  <a:pt x="80368" y="8929"/>
                </a:lnTo>
                <a:lnTo>
                  <a:pt x="80368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170164" y="5813226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53578" y="35719"/>
                </a:moveTo>
                <a:lnTo>
                  <a:pt x="44649" y="26789"/>
                </a:lnTo>
                <a:lnTo>
                  <a:pt x="35719" y="26789"/>
                </a:lnTo>
                <a:lnTo>
                  <a:pt x="17859" y="8929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44648"/>
                </a:lnTo>
                <a:lnTo>
                  <a:pt x="17859" y="80367"/>
                </a:lnTo>
                <a:lnTo>
                  <a:pt x="26789" y="116086"/>
                </a:lnTo>
                <a:lnTo>
                  <a:pt x="35719" y="151804"/>
                </a:lnTo>
                <a:lnTo>
                  <a:pt x="44649" y="187523"/>
                </a:lnTo>
                <a:lnTo>
                  <a:pt x="53578" y="196453"/>
                </a:lnTo>
                <a:lnTo>
                  <a:pt x="62508" y="205383"/>
                </a:lnTo>
                <a:lnTo>
                  <a:pt x="62508" y="187523"/>
                </a:lnTo>
                <a:lnTo>
                  <a:pt x="71438" y="169664"/>
                </a:lnTo>
                <a:lnTo>
                  <a:pt x="71438" y="133945"/>
                </a:lnTo>
                <a:lnTo>
                  <a:pt x="71438" y="98226"/>
                </a:lnTo>
                <a:lnTo>
                  <a:pt x="80367" y="71437"/>
                </a:lnTo>
                <a:lnTo>
                  <a:pt x="89297" y="62508"/>
                </a:lnTo>
                <a:lnTo>
                  <a:pt x="98227" y="62508"/>
                </a:lnTo>
                <a:lnTo>
                  <a:pt x="107156" y="80367"/>
                </a:lnTo>
                <a:lnTo>
                  <a:pt x="125016" y="107156"/>
                </a:lnTo>
                <a:lnTo>
                  <a:pt x="142875" y="133945"/>
                </a:lnTo>
                <a:lnTo>
                  <a:pt x="160734" y="151804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78594" y="160734"/>
                </a:lnTo>
                <a:lnTo>
                  <a:pt x="169664" y="142875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3937992" y="6349007"/>
            <a:ext cx="241103" cy="366118"/>
          </a:xfrm>
          <a:custGeom>
            <a:avLst/>
            <a:gdLst/>
            <a:ahLst/>
            <a:cxnLst/>
            <a:rect l="0" t="0" r="0" b="0"/>
            <a:pathLst>
              <a:path w="241103" h="366118">
                <a:moveTo>
                  <a:pt x="125016" y="53578"/>
                </a:moveTo>
                <a:lnTo>
                  <a:pt x="116086" y="44648"/>
                </a:lnTo>
                <a:lnTo>
                  <a:pt x="107156" y="44648"/>
                </a:lnTo>
                <a:lnTo>
                  <a:pt x="98227" y="35719"/>
                </a:lnTo>
                <a:lnTo>
                  <a:pt x="80367" y="26789"/>
                </a:lnTo>
                <a:lnTo>
                  <a:pt x="71438" y="17859"/>
                </a:lnTo>
                <a:lnTo>
                  <a:pt x="53578" y="8930"/>
                </a:lnTo>
                <a:lnTo>
                  <a:pt x="44649" y="0"/>
                </a:lnTo>
                <a:lnTo>
                  <a:pt x="26789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26789" y="125016"/>
                </a:lnTo>
                <a:lnTo>
                  <a:pt x="35719" y="142875"/>
                </a:lnTo>
                <a:lnTo>
                  <a:pt x="53578" y="169664"/>
                </a:lnTo>
                <a:lnTo>
                  <a:pt x="71438" y="178594"/>
                </a:lnTo>
                <a:lnTo>
                  <a:pt x="89297" y="169664"/>
                </a:lnTo>
                <a:lnTo>
                  <a:pt x="98227" y="151805"/>
                </a:lnTo>
                <a:lnTo>
                  <a:pt x="107156" y="12501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25016" y="53578"/>
                </a:lnTo>
                <a:lnTo>
                  <a:pt x="133946" y="44648"/>
                </a:lnTo>
                <a:lnTo>
                  <a:pt x="142875" y="62508"/>
                </a:lnTo>
                <a:lnTo>
                  <a:pt x="160735" y="89297"/>
                </a:lnTo>
                <a:lnTo>
                  <a:pt x="178594" y="116086"/>
                </a:lnTo>
                <a:lnTo>
                  <a:pt x="187524" y="151805"/>
                </a:lnTo>
                <a:lnTo>
                  <a:pt x="196453" y="178594"/>
                </a:lnTo>
                <a:lnTo>
                  <a:pt x="205383" y="205383"/>
                </a:lnTo>
                <a:lnTo>
                  <a:pt x="214313" y="241102"/>
                </a:lnTo>
                <a:lnTo>
                  <a:pt x="223242" y="276820"/>
                </a:lnTo>
                <a:lnTo>
                  <a:pt x="241102" y="312539"/>
                </a:lnTo>
                <a:lnTo>
                  <a:pt x="241102" y="339328"/>
                </a:lnTo>
                <a:lnTo>
                  <a:pt x="241102" y="357188"/>
                </a:lnTo>
                <a:lnTo>
                  <a:pt x="232172" y="366117"/>
                </a:lnTo>
                <a:lnTo>
                  <a:pt x="214313" y="348258"/>
                </a:lnTo>
                <a:lnTo>
                  <a:pt x="187524" y="303609"/>
                </a:lnTo>
                <a:lnTo>
                  <a:pt x="169664" y="250031"/>
                </a:lnTo>
                <a:lnTo>
                  <a:pt x="169664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4116586" y="6277570"/>
            <a:ext cx="125017" cy="241102"/>
          </a:xfrm>
          <a:custGeom>
            <a:avLst/>
            <a:gdLst/>
            <a:ahLst/>
            <a:cxnLst/>
            <a:rect l="0" t="0" r="0" b="0"/>
            <a:pathLst>
              <a:path w="125017" h="241102">
                <a:moveTo>
                  <a:pt x="0" y="125015"/>
                </a:moveTo>
                <a:lnTo>
                  <a:pt x="0" y="116085"/>
                </a:lnTo>
                <a:lnTo>
                  <a:pt x="8930" y="116085"/>
                </a:lnTo>
                <a:lnTo>
                  <a:pt x="17859" y="116085"/>
                </a:lnTo>
                <a:lnTo>
                  <a:pt x="35719" y="125015"/>
                </a:lnTo>
                <a:lnTo>
                  <a:pt x="53578" y="142875"/>
                </a:lnTo>
                <a:lnTo>
                  <a:pt x="71437" y="160734"/>
                </a:lnTo>
                <a:lnTo>
                  <a:pt x="89297" y="178593"/>
                </a:lnTo>
                <a:lnTo>
                  <a:pt x="107156" y="205382"/>
                </a:lnTo>
                <a:lnTo>
                  <a:pt x="116086" y="232171"/>
                </a:lnTo>
                <a:lnTo>
                  <a:pt x="116086" y="241101"/>
                </a:lnTo>
                <a:lnTo>
                  <a:pt x="116086" y="241101"/>
                </a:lnTo>
                <a:lnTo>
                  <a:pt x="107156" y="232171"/>
                </a:lnTo>
                <a:lnTo>
                  <a:pt x="98227" y="205382"/>
                </a:lnTo>
                <a:lnTo>
                  <a:pt x="80367" y="160734"/>
                </a:lnTo>
                <a:lnTo>
                  <a:pt x="71437" y="116085"/>
                </a:lnTo>
                <a:lnTo>
                  <a:pt x="62508" y="71437"/>
                </a:lnTo>
                <a:lnTo>
                  <a:pt x="53578" y="44648"/>
                </a:lnTo>
                <a:lnTo>
                  <a:pt x="62508" y="17859"/>
                </a:lnTo>
                <a:lnTo>
                  <a:pt x="71437" y="0"/>
                </a:lnTo>
                <a:lnTo>
                  <a:pt x="80367" y="0"/>
                </a:lnTo>
                <a:lnTo>
                  <a:pt x="98227" y="8929"/>
                </a:lnTo>
                <a:lnTo>
                  <a:pt x="116086" y="17859"/>
                </a:lnTo>
                <a:lnTo>
                  <a:pt x="125016" y="35718"/>
                </a:lnTo>
                <a:lnTo>
                  <a:pt x="125016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4250531" y="6241851"/>
            <a:ext cx="267892" cy="339329"/>
          </a:xfrm>
          <a:custGeom>
            <a:avLst/>
            <a:gdLst/>
            <a:ahLst/>
            <a:cxnLst/>
            <a:rect l="0" t="0" r="0" b="0"/>
            <a:pathLst>
              <a:path w="267892" h="339329">
                <a:moveTo>
                  <a:pt x="17860" y="1785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60734"/>
                </a:lnTo>
                <a:lnTo>
                  <a:pt x="17860" y="187523"/>
                </a:lnTo>
                <a:lnTo>
                  <a:pt x="35719" y="196453"/>
                </a:lnTo>
                <a:lnTo>
                  <a:pt x="44649" y="205383"/>
                </a:lnTo>
                <a:lnTo>
                  <a:pt x="53578" y="205383"/>
                </a:lnTo>
                <a:lnTo>
                  <a:pt x="62508" y="196453"/>
                </a:lnTo>
                <a:lnTo>
                  <a:pt x="62508" y="178594"/>
                </a:lnTo>
                <a:lnTo>
                  <a:pt x="62508" y="160734"/>
                </a:lnTo>
                <a:lnTo>
                  <a:pt x="62508" y="133945"/>
                </a:lnTo>
                <a:lnTo>
                  <a:pt x="53578" y="116086"/>
                </a:lnTo>
                <a:lnTo>
                  <a:pt x="53578" y="107156"/>
                </a:lnTo>
                <a:lnTo>
                  <a:pt x="44649" y="98226"/>
                </a:lnTo>
                <a:lnTo>
                  <a:pt x="53578" y="98226"/>
                </a:lnTo>
                <a:lnTo>
                  <a:pt x="62508" y="107156"/>
                </a:lnTo>
                <a:lnTo>
                  <a:pt x="80367" y="116086"/>
                </a:lnTo>
                <a:lnTo>
                  <a:pt x="98227" y="133945"/>
                </a:lnTo>
                <a:lnTo>
                  <a:pt x="107157" y="151804"/>
                </a:lnTo>
                <a:lnTo>
                  <a:pt x="125016" y="169664"/>
                </a:lnTo>
                <a:lnTo>
                  <a:pt x="133946" y="169664"/>
                </a:lnTo>
                <a:lnTo>
                  <a:pt x="142875" y="169664"/>
                </a:lnTo>
                <a:lnTo>
                  <a:pt x="142875" y="160734"/>
                </a:lnTo>
                <a:lnTo>
                  <a:pt x="142875" y="151804"/>
                </a:lnTo>
                <a:lnTo>
                  <a:pt x="133946" y="125015"/>
                </a:lnTo>
                <a:lnTo>
                  <a:pt x="133946" y="107156"/>
                </a:lnTo>
                <a:lnTo>
                  <a:pt x="125016" y="89297"/>
                </a:lnTo>
                <a:lnTo>
                  <a:pt x="125016" y="80367"/>
                </a:lnTo>
                <a:lnTo>
                  <a:pt x="125016" y="80367"/>
                </a:lnTo>
                <a:lnTo>
                  <a:pt x="133946" y="89297"/>
                </a:lnTo>
                <a:lnTo>
                  <a:pt x="142875" y="107156"/>
                </a:lnTo>
                <a:lnTo>
                  <a:pt x="169664" y="142875"/>
                </a:lnTo>
                <a:lnTo>
                  <a:pt x="187524" y="187523"/>
                </a:lnTo>
                <a:lnTo>
                  <a:pt x="205383" y="214312"/>
                </a:lnTo>
                <a:lnTo>
                  <a:pt x="223242" y="250031"/>
                </a:lnTo>
                <a:lnTo>
                  <a:pt x="232172" y="267890"/>
                </a:lnTo>
                <a:lnTo>
                  <a:pt x="241102" y="285750"/>
                </a:lnTo>
                <a:lnTo>
                  <a:pt x="250032" y="312539"/>
                </a:lnTo>
                <a:lnTo>
                  <a:pt x="258961" y="330398"/>
                </a:lnTo>
                <a:lnTo>
                  <a:pt x="267891" y="339328"/>
                </a:lnTo>
                <a:lnTo>
                  <a:pt x="258961" y="321469"/>
                </a:lnTo>
                <a:lnTo>
                  <a:pt x="232172" y="285750"/>
                </a:lnTo>
                <a:lnTo>
                  <a:pt x="196453" y="214312"/>
                </a:lnTo>
                <a:lnTo>
                  <a:pt x="160735" y="142875"/>
                </a:lnTo>
                <a:lnTo>
                  <a:pt x="133946" y="80367"/>
                </a:lnTo>
                <a:lnTo>
                  <a:pt x="125016" y="35719"/>
                </a:lnTo>
                <a:lnTo>
                  <a:pt x="125016" y="8929"/>
                </a:lnTo>
                <a:lnTo>
                  <a:pt x="133946" y="0"/>
                </a:lnTo>
                <a:lnTo>
                  <a:pt x="151805" y="8929"/>
                </a:lnTo>
                <a:lnTo>
                  <a:pt x="178594" y="26789"/>
                </a:lnTo>
                <a:lnTo>
                  <a:pt x="196453" y="53578"/>
                </a:lnTo>
                <a:lnTo>
                  <a:pt x="205383" y="71437"/>
                </a:lnTo>
                <a:lnTo>
                  <a:pt x="223242" y="98226"/>
                </a:lnTo>
                <a:lnTo>
                  <a:pt x="223242" y="125015"/>
                </a:lnTo>
                <a:lnTo>
                  <a:pt x="223242" y="142875"/>
                </a:lnTo>
                <a:lnTo>
                  <a:pt x="214313" y="151804"/>
                </a:lnTo>
                <a:lnTo>
                  <a:pt x="196453" y="151804"/>
                </a:lnTo>
                <a:lnTo>
                  <a:pt x="178594" y="133945"/>
                </a:lnTo>
                <a:lnTo>
                  <a:pt x="160735" y="107156"/>
                </a:lnTo>
                <a:lnTo>
                  <a:pt x="151805" y="71437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4429125" y="6107905"/>
            <a:ext cx="232173" cy="196455"/>
          </a:xfrm>
          <a:custGeom>
            <a:avLst/>
            <a:gdLst/>
            <a:ahLst/>
            <a:cxnLst/>
            <a:rect l="0" t="0" r="0" b="0"/>
            <a:pathLst>
              <a:path w="232173" h="196455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26789" y="26790"/>
                </a:lnTo>
                <a:lnTo>
                  <a:pt x="44648" y="44649"/>
                </a:lnTo>
                <a:lnTo>
                  <a:pt x="62508" y="80368"/>
                </a:lnTo>
                <a:lnTo>
                  <a:pt x="80367" y="107157"/>
                </a:lnTo>
                <a:lnTo>
                  <a:pt x="89297" y="133946"/>
                </a:lnTo>
                <a:lnTo>
                  <a:pt x="107156" y="160735"/>
                </a:lnTo>
                <a:lnTo>
                  <a:pt x="116086" y="178594"/>
                </a:lnTo>
                <a:lnTo>
                  <a:pt x="116086" y="187524"/>
                </a:lnTo>
                <a:lnTo>
                  <a:pt x="125016" y="196454"/>
                </a:lnTo>
                <a:lnTo>
                  <a:pt x="125016" y="187524"/>
                </a:lnTo>
                <a:lnTo>
                  <a:pt x="125016" y="178594"/>
                </a:lnTo>
                <a:lnTo>
                  <a:pt x="133945" y="160735"/>
                </a:lnTo>
                <a:lnTo>
                  <a:pt x="142875" y="142875"/>
                </a:lnTo>
                <a:lnTo>
                  <a:pt x="142875" y="125016"/>
                </a:lnTo>
                <a:lnTo>
                  <a:pt x="160734" y="125016"/>
                </a:lnTo>
                <a:lnTo>
                  <a:pt x="169664" y="133946"/>
                </a:lnTo>
                <a:lnTo>
                  <a:pt x="187523" y="142875"/>
                </a:lnTo>
                <a:lnTo>
                  <a:pt x="196453" y="160735"/>
                </a:lnTo>
                <a:lnTo>
                  <a:pt x="205383" y="169665"/>
                </a:lnTo>
                <a:lnTo>
                  <a:pt x="205383" y="187524"/>
                </a:lnTo>
                <a:lnTo>
                  <a:pt x="214313" y="187524"/>
                </a:lnTo>
                <a:lnTo>
                  <a:pt x="223242" y="196454"/>
                </a:lnTo>
                <a:lnTo>
                  <a:pt x="223242" y="187524"/>
                </a:lnTo>
                <a:lnTo>
                  <a:pt x="232172" y="187524"/>
                </a:lnTo>
                <a:lnTo>
                  <a:pt x="232172" y="169665"/>
                </a:lnTo>
                <a:lnTo>
                  <a:pt x="232172" y="1696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4679156" y="6206132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71438"/>
                </a:lnTo>
                <a:lnTo>
                  <a:pt x="35719" y="62508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4536281" y="6045398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89297" y="2678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4741664" y="6125765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3571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17859" y="107156"/>
                </a:lnTo>
                <a:lnTo>
                  <a:pt x="35719" y="133945"/>
                </a:lnTo>
                <a:lnTo>
                  <a:pt x="62508" y="142875"/>
                </a:lnTo>
                <a:lnTo>
                  <a:pt x="80367" y="151805"/>
                </a:lnTo>
                <a:lnTo>
                  <a:pt x="98227" y="160734"/>
                </a:lnTo>
                <a:lnTo>
                  <a:pt x="107156" y="151805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25016" y="98226"/>
                </a:lnTo>
                <a:lnTo>
                  <a:pt x="116086" y="71437"/>
                </a:lnTo>
                <a:lnTo>
                  <a:pt x="116086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4848820" y="5973960"/>
            <a:ext cx="312540" cy="321470"/>
          </a:xfrm>
          <a:custGeom>
            <a:avLst/>
            <a:gdLst/>
            <a:ahLst/>
            <a:cxnLst/>
            <a:rect l="0" t="0" r="0" b="0"/>
            <a:pathLst>
              <a:path w="312540" h="321470">
                <a:moveTo>
                  <a:pt x="0" y="196453"/>
                </a:moveTo>
                <a:lnTo>
                  <a:pt x="8930" y="214313"/>
                </a:lnTo>
                <a:lnTo>
                  <a:pt x="17860" y="232172"/>
                </a:lnTo>
                <a:lnTo>
                  <a:pt x="26789" y="250031"/>
                </a:lnTo>
                <a:lnTo>
                  <a:pt x="35719" y="276820"/>
                </a:lnTo>
                <a:lnTo>
                  <a:pt x="44649" y="303610"/>
                </a:lnTo>
                <a:lnTo>
                  <a:pt x="53578" y="312539"/>
                </a:lnTo>
                <a:lnTo>
                  <a:pt x="62508" y="321469"/>
                </a:lnTo>
                <a:lnTo>
                  <a:pt x="71438" y="321469"/>
                </a:lnTo>
                <a:lnTo>
                  <a:pt x="71438" y="312539"/>
                </a:lnTo>
                <a:lnTo>
                  <a:pt x="80368" y="303610"/>
                </a:lnTo>
                <a:lnTo>
                  <a:pt x="80368" y="285750"/>
                </a:lnTo>
                <a:lnTo>
                  <a:pt x="71438" y="258961"/>
                </a:lnTo>
                <a:lnTo>
                  <a:pt x="71438" y="250031"/>
                </a:lnTo>
                <a:lnTo>
                  <a:pt x="71438" y="241102"/>
                </a:lnTo>
                <a:lnTo>
                  <a:pt x="80368" y="232172"/>
                </a:lnTo>
                <a:lnTo>
                  <a:pt x="80368" y="241102"/>
                </a:lnTo>
                <a:lnTo>
                  <a:pt x="98227" y="241102"/>
                </a:lnTo>
                <a:lnTo>
                  <a:pt x="107157" y="250031"/>
                </a:lnTo>
                <a:lnTo>
                  <a:pt x="125016" y="250031"/>
                </a:lnTo>
                <a:lnTo>
                  <a:pt x="133946" y="241102"/>
                </a:lnTo>
                <a:lnTo>
                  <a:pt x="142875" y="241102"/>
                </a:lnTo>
                <a:lnTo>
                  <a:pt x="151805" y="223242"/>
                </a:lnTo>
                <a:lnTo>
                  <a:pt x="151805" y="205383"/>
                </a:lnTo>
                <a:lnTo>
                  <a:pt x="151805" y="178594"/>
                </a:lnTo>
                <a:lnTo>
                  <a:pt x="151805" y="142875"/>
                </a:lnTo>
                <a:lnTo>
                  <a:pt x="133946" y="107156"/>
                </a:lnTo>
                <a:lnTo>
                  <a:pt x="125016" y="71438"/>
                </a:lnTo>
                <a:lnTo>
                  <a:pt x="107157" y="35719"/>
                </a:ln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80368" y="26789"/>
                </a:lnTo>
                <a:lnTo>
                  <a:pt x="89297" y="62508"/>
                </a:lnTo>
                <a:lnTo>
                  <a:pt x="107157" y="107156"/>
                </a:lnTo>
                <a:lnTo>
                  <a:pt x="133946" y="142875"/>
                </a:lnTo>
                <a:lnTo>
                  <a:pt x="160735" y="178594"/>
                </a:lnTo>
                <a:lnTo>
                  <a:pt x="187524" y="196453"/>
                </a:lnTo>
                <a:lnTo>
                  <a:pt x="214313" y="214313"/>
                </a:lnTo>
                <a:lnTo>
                  <a:pt x="232172" y="214313"/>
                </a:lnTo>
                <a:lnTo>
                  <a:pt x="250032" y="214313"/>
                </a:lnTo>
                <a:lnTo>
                  <a:pt x="267891" y="196453"/>
                </a:lnTo>
                <a:lnTo>
                  <a:pt x="294680" y="187524"/>
                </a:lnTo>
                <a:lnTo>
                  <a:pt x="312539" y="160735"/>
                </a:lnTo>
                <a:lnTo>
                  <a:pt x="312539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5188148" y="5884663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53579" y="62508"/>
                </a:moveTo>
                <a:lnTo>
                  <a:pt x="53579" y="62508"/>
                </a:lnTo>
                <a:lnTo>
                  <a:pt x="62508" y="80367"/>
                </a:lnTo>
                <a:lnTo>
                  <a:pt x="71438" y="98227"/>
                </a:lnTo>
                <a:lnTo>
                  <a:pt x="80368" y="116086"/>
                </a:lnTo>
                <a:lnTo>
                  <a:pt x="89297" y="133946"/>
                </a:lnTo>
                <a:lnTo>
                  <a:pt x="89297" y="160735"/>
                </a:lnTo>
                <a:lnTo>
                  <a:pt x="89297" y="169664"/>
                </a:lnTo>
                <a:lnTo>
                  <a:pt x="80368" y="187524"/>
                </a:lnTo>
                <a:lnTo>
                  <a:pt x="71438" y="187524"/>
                </a:lnTo>
                <a:lnTo>
                  <a:pt x="53579" y="178594"/>
                </a:lnTo>
                <a:lnTo>
                  <a:pt x="35719" y="160735"/>
                </a:lnTo>
                <a:lnTo>
                  <a:pt x="17860" y="133946"/>
                </a:lnTo>
                <a:lnTo>
                  <a:pt x="0" y="98227"/>
                </a:lnTo>
                <a:lnTo>
                  <a:pt x="0" y="62508"/>
                </a:lnTo>
                <a:lnTo>
                  <a:pt x="8930" y="35719"/>
                </a:lnTo>
                <a:lnTo>
                  <a:pt x="17860" y="17860"/>
                </a:lnTo>
                <a:lnTo>
                  <a:pt x="44649" y="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42875" y="17860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295305" y="5875734"/>
            <a:ext cx="339329" cy="383977"/>
          </a:xfrm>
          <a:custGeom>
            <a:avLst/>
            <a:gdLst/>
            <a:ahLst/>
            <a:cxnLst/>
            <a:rect l="0" t="0" r="0" b="0"/>
            <a:pathLst>
              <a:path w="339329" h="383977">
                <a:moveTo>
                  <a:pt x="0" y="125015"/>
                </a:moveTo>
                <a:lnTo>
                  <a:pt x="8929" y="125015"/>
                </a:lnTo>
                <a:lnTo>
                  <a:pt x="17859" y="142875"/>
                </a:lnTo>
                <a:lnTo>
                  <a:pt x="26789" y="151804"/>
                </a:lnTo>
                <a:lnTo>
                  <a:pt x="35718" y="160734"/>
                </a:lnTo>
                <a:lnTo>
                  <a:pt x="53578" y="169664"/>
                </a:lnTo>
                <a:lnTo>
                  <a:pt x="62508" y="178593"/>
                </a:lnTo>
                <a:lnTo>
                  <a:pt x="71437" y="169664"/>
                </a:lnTo>
                <a:lnTo>
                  <a:pt x="80367" y="160734"/>
                </a:lnTo>
                <a:lnTo>
                  <a:pt x="80367" y="151804"/>
                </a:lnTo>
                <a:lnTo>
                  <a:pt x="80367" y="125015"/>
                </a:lnTo>
                <a:lnTo>
                  <a:pt x="80367" y="107156"/>
                </a:lnTo>
                <a:lnTo>
                  <a:pt x="80367" y="89296"/>
                </a:lnTo>
                <a:lnTo>
                  <a:pt x="71437" y="62507"/>
                </a:lnTo>
                <a:lnTo>
                  <a:pt x="6250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62507"/>
                </a:lnTo>
                <a:lnTo>
                  <a:pt x="71437" y="89296"/>
                </a:lnTo>
                <a:lnTo>
                  <a:pt x="80367" y="116086"/>
                </a:lnTo>
                <a:lnTo>
                  <a:pt x="98226" y="151804"/>
                </a:lnTo>
                <a:lnTo>
                  <a:pt x="116086" y="178593"/>
                </a:lnTo>
                <a:lnTo>
                  <a:pt x="133945" y="205382"/>
                </a:lnTo>
                <a:lnTo>
                  <a:pt x="151804" y="223242"/>
                </a:lnTo>
                <a:lnTo>
                  <a:pt x="169664" y="223242"/>
                </a:lnTo>
                <a:lnTo>
                  <a:pt x="178593" y="214312"/>
                </a:lnTo>
                <a:lnTo>
                  <a:pt x="187523" y="196453"/>
                </a:lnTo>
                <a:lnTo>
                  <a:pt x="187523" y="169664"/>
                </a:lnTo>
                <a:lnTo>
                  <a:pt x="187523" y="142875"/>
                </a:lnTo>
                <a:lnTo>
                  <a:pt x="178593" y="98226"/>
                </a:lnTo>
                <a:lnTo>
                  <a:pt x="169664" y="71437"/>
                </a:lnTo>
                <a:lnTo>
                  <a:pt x="169664" y="44648"/>
                </a:lnTo>
                <a:lnTo>
                  <a:pt x="169664" y="35718"/>
                </a:lnTo>
                <a:lnTo>
                  <a:pt x="178593" y="44648"/>
                </a:lnTo>
                <a:lnTo>
                  <a:pt x="187523" y="71437"/>
                </a:lnTo>
                <a:lnTo>
                  <a:pt x="214312" y="116086"/>
                </a:lnTo>
                <a:lnTo>
                  <a:pt x="232172" y="169664"/>
                </a:lnTo>
                <a:lnTo>
                  <a:pt x="258961" y="232171"/>
                </a:lnTo>
                <a:lnTo>
                  <a:pt x="285750" y="285750"/>
                </a:lnTo>
                <a:lnTo>
                  <a:pt x="303609" y="330398"/>
                </a:lnTo>
                <a:lnTo>
                  <a:pt x="312539" y="366117"/>
                </a:lnTo>
                <a:lnTo>
                  <a:pt x="330398" y="383976"/>
                </a:lnTo>
                <a:lnTo>
                  <a:pt x="339328" y="383976"/>
                </a:lnTo>
                <a:lnTo>
                  <a:pt x="339328" y="375046"/>
                </a:lnTo>
                <a:lnTo>
                  <a:pt x="330398" y="357187"/>
                </a:lnTo>
                <a:lnTo>
                  <a:pt x="321468" y="312539"/>
                </a:lnTo>
                <a:lnTo>
                  <a:pt x="303609" y="258961"/>
                </a:lnTo>
                <a:lnTo>
                  <a:pt x="276820" y="196453"/>
                </a:lnTo>
                <a:lnTo>
                  <a:pt x="258961" y="142875"/>
                </a:lnTo>
                <a:lnTo>
                  <a:pt x="241101" y="80367"/>
                </a:lnTo>
                <a:lnTo>
                  <a:pt x="241101" y="44648"/>
                </a:lnTo>
                <a:lnTo>
                  <a:pt x="250031" y="17859"/>
                </a:lnTo>
                <a:lnTo>
                  <a:pt x="267890" y="8929"/>
                </a:lnTo>
                <a:lnTo>
                  <a:pt x="285750" y="0"/>
                </a:lnTo>
                <a:lnTo>
                  <a:pt x="294679" y="8929"/>
                </a:lnTo>
                <a:lnTo>
                  <a:pt x="303609" y="8929"/>
                </a:lnTo>
                <a:lnTo>
                  <a:pt x="312539" y="26789"/>
                </a:lnTo>
                <a:lnTo>
                  <a:pt x="312539" y="44648"/>
                </a:lnTo>
                <a:lnTo>
                  <a:pt x="303609" y="53578"/>
                </a:lnTo>
                <a:lnTo>
                  <a:pt x="303609" y="80367"/>
                </a:lnTo>
                <a:lnTo>
                  <a:pt x="294679" y="98226"/>
                </a:lnTo>
                <a:lnTo>
                  <a:pt x="285750" y="116086"/>
                </a:lnTo>
                <a:lnTo>
                  <a:pt x="285750" y="125015"/>
                </a:lnTo>
                <a:lnTo>
                  <a:pt x="285750" y="125015"/>
                </a:lnTo>
                <a:lnTo>
                  <a:pt x="294679" y="116086"/>
                </a:lnTo>
                <a:lnTo>
                  <a:pt x="303609" y="98226"/>
                </a:lnTo>
                <a:lnTo>
                  <a:pt x="303609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5697141" y="5911452"/>
            <a:ext cx="35719" cy="44650"/>
          </a:xfrm>
          <a:custGeom>
            <a:avLst/>
            <a:gdLst/>
            <a:ahLst/>
            <a:cxnLst/>
            <a:rect l="0" t="0" r="0" b="0"/>
            <a:pathLst>
              <a:path w="35719" h="44650">
                <a:moveTo>
                  <a:pt x="35718" y="44649"/>
                </a:moveTo>
                <a:lnTo>
                  <a:pt x="35718" y="44649"/>
                </a:lnTo>
                <a:lnTo>
                  <a:pt x="35718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8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4920258" y="6384726"/>
            <a:ext cx="428626" cy="419696"/>
          </a:xfrm>
          <a:custGeom>
            <a:avLst/>
            <a:gdLst/>
            <a:ahLst/>
            <a:cxnLst/>
            <a:rect l="0" t="0" r="0" b="0"/>
            <a:pathLst>
              <a:path w="428626" h="419696">
                <a:moveTo>
                  <a:pt x="2678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0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17859" y="142875"/>
                </a:lnTo>
                <a:lnTo>
                  <a:pt x="26789" y="160734"/>
                </a:lnTo>
                <a:lnTo>
                  <a:pt x="44648" y="196453"/>
                </a:lnTo>
                <a:lnTo>
                  <a:pt x="62508" y="223242"/>
                </a:lnTo>
                <a:lnTo>
                  <a:pt x="80367" y="250031"/>
                </a:lnTo>
                <a:lnTo>
                  <a:pt x="98226" y="267890"/>
                </a:lnTo>
                <a:lnTo>
                  <a:pt x="116086" y="267890"/>
                </a:lnTo>
                <a:lnTo>
                  <a:pt x="133945" y="258961"/>
                </a:lnTo>
                <a:lnTo>
                  <a:pt x="142875" y="223242"/>
                </a:lnTo>
                <a:lnTo>
                  <a:pt x="133945" y="178594"/>
                </a:lnTo>
                <a:lnTo>
                  <a:pt x="116086" y="125015"/>
                </a:lnTo>
                <a:lnTo>
                  <a:pt x="98226" y="8929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53578"/>
                </a:lnTo>
                <a:lnTo>
                  <a:pt x="98226" y="71437"/>
                </a:lnTo>
                <a:lnTo>
                  <a:pt x="125015" y="98226"/>
                </a:lnTo>
                <a:lnTo>
                  <a:pt x="151805" y="116086"/>
                </a:lnTo>
                <a:lnTo>
                  <a:pt x="178594" y="125015"/>
                </a:lnTo>
                <a:lnTo>
                  <a:pt x="196453" y="133945"/>
                </a:lnTo>
                <a:lnTo>
                  <a:pt x="205383" y="133945"/>
                </a:lnTo>
                <a:lnTo>
                  <a:pt x="214312" y="116086"/>
                </a:lnTo>
                <a:lnTo>
                  <a:pt x="205383" y="98226"/>
                </a:lnTo>
                <a:lnTo>
                  <a:pt x="205383" y="71437"/>
                </a:lnTo>
                <a:lnTo>
                  <a:pt x="187523" y="44648"/>
                </a:lnTo>
                <a:lnTo>
                  <a:pt x="178594" y="2678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87523" y="44648"/>
                </a:lnTo>
                <a:lnTo>
                  <a:pt x="205383" y="71437"/>
                </a:lnTo>
                <a:lnTo>
                  <a:pt x="232172" y="116086"/>
                </a:lnTo>
                <a:lnTo>
                  <a:pt x="250031" y="151804"/>
                </a:lnTo>
                <a:lnTo>
                  <a:pt x="267890" y="178594"/>
                </a:lnTo>
                <a:lnTo>
                  <a:pt x="294680" y="223242"/>
                </a:lnTo>
                <a:lnTo>
                  <a:pt x="321469" y="276820"/>
                </a:lnTo>
                <a:lnTo>
                  <a:pt x="357187" y="321469"/>
                </a:lnTo>
                <a:lnTo>
                  <a:pt x="383976" y="366117"/>
                </a:lnTo>
                <a:lnTo>
                  <a:pt x="410765" y="401836"/>
                </a:lnTo>
                <a:lnTo>
                  <a:pt x="428625" y="419695"/>
                </a:lnTo>
                <a:lnTo>
                  <a:pt x="428625" y="419695"/>
                </a:lnTo>
                <a:lnTo>
                  <a:pt x="428625" y="410765"/>
                </a:lnTo>
                <a:lnTo>
                  <a:pt x="419695" y="392906"/>
                </a:lnTo>
                <a:lnTo>
                  <a:pt x="410765" y="366117"/>
                </a:lnTo>
                <a:lnTo>
                  <a:pt x="392906" y="348258"/>
                </a:lnTo>
                <a:lnTo>
                  <a:pt x="375047" y="321469"/>
                </a:lnTo>
                <a:lnTo>
                  <a:pt x="357187" y="303609"/>
                </a:lnTo>
                <a:lnTo>
                  <a:pt x="339328" y="285750"/>
                </a:lnTo>
                <a:lnTo>
                  <a:pt x="321469" y="276820"/>
                </a:lnTo>
                <a:lnTo>
                  <a:pt x="312539" y="267890"/>
                </a:lnTo>
                <a:lnTo>
                  <a:pt x="312539" y="267890"/>
                </a:lnTo>
                <a:lnTo>
                  <a:pt x="312539" y="276820"/>
                </a:lnTo>
                <a:lnTo>
                  <a:pt x="312539" y="276820"/>
                </a:lnTo>
                <a:lnTo>
                  <a:pt x="321469" y="276820"/>
                </a:lnTo>
                <a:lnTo>
                  <a:pt x="321469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5348883" y="6393655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8930" y="26790"/>
                </a:moveTo>
                <a:lnTo>
                  <a:pt x="893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51805"/>
                </a:lnTo>
                <a:lnTo>
                  <a:pt x="35719" y="169665"/>
                </a:lnTo>
                <a:lnTo>
                  <a:pt x="44648" y="196454"/>
                </a:lnTo>
                <a:lnTo>
                  <a:pt x="53578" y="196454"/>
                </a:lnTo>
                <a:lnTo>
                  <a:pt x="62508" y="187524"/>
                </a:lnTo>
                <a:lnTo>
                  <a:pt x="62508" y="160735"/>
                </a:lnTo>
                <a:lnTo>
                  <a:pt x="53578" y="116086"/>
                </a:lnTo>
                <a:lnTo>
                  <a:pt x="44648" y="80368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80368"/>
                </a:lnTo>
                <a:lnTo>
                  <a:pt x="71437" y="98227"/>
                </a:lnTo>
                <a:lnTo>
                  <a:pt x="89297" y="116086"/>
                </a:lnTo>
                <a:lnTo>
                  <a:pt x="98226" y="133946"/>
                </a:lnTo>
                <a:lnTo>
                  <a:pt x="116086" y="160735"/>
                </a:lnTo>
                <a:lnTo>
                  <a:pt x="133945" y="178594"/>
                </a:lnTo>
                <a:lnTo>
                  <a:pt x="151805" y="205383"/>
                </a:lnTo>
                <a:lnTo>
                  <a:pt x="178594" y="214313"/>
                </a:lnTo>
                <a:lnTo>
                  <a:pt x="196453" y="196454"/>
                </a:lnTo>
                <a:lnTo>
                  <a:pt x="214312" y="160735"/>
                </a:lnTo>
                <a:lnTo>
                  <a:pt x="214312" y="107157"/>
                </a:lnTo>
                <a:lnTo>
                  <a:pt x="223242" y="5357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5634633" y="6250780"/>
            <a:ext cx="178595" cy="258962"/>
          </a:xfrm>
          <a:custGeom>
            <a:avLst/>
            <a:gdLst/>
            <a:ahLst/>
            <a:cxnLst/>
            <a:rect l="0" t="0" r="0" b="0"/>
            <a:pathLst>
              <a:path w="178595" h="258962">
                <a:moveTo>
                  <a:pt x="8930" y="2679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26789" y="53579"/>
                </a:lnTo>
                <a:lnTo>
                  <a:pt x="35719" y="98227"/>
                </a:lnTo>
                <a:lnTo>
                  <a:pt x="53578" y="133946"/>
                </a:lnTo>
                <a:lnTo>
                  <a:pt x="71437" y="178594"/>
                </a:lnTo>
                <a:lnTo>
                  <a:pt x="89297" y="214313"/>
                </a:lnTo>
                <a:lnTo>
                  <a:pt x="98226" y="241102"/>
                </a:lnTo>
                <a:lnTo>
                  <a:pt x="107156" y="250032"/>
                </a:lnTo>
                <a:lnTo>
                  <a:pt x="107156" y="241102"/>
                </a:lnTo>
                <a:lnTo>
                  <a:pt x="107156" y="214313"/>
                </a:lnTo>
                <a:lnTo>
                  <a:pt x="107156" y="178594"/>
                </a:lnTo>
                <a:lnTo>
                  <a:pt x="107156" y="133946"/>
                </a:lnTo>
                <a:lnTo>
                  <a:pt x="107156" y="98227"/>
                </a:lnTo>
                <a:lnTo>
                  <a:pt x="116086" y="62508"/>
                </a:lnTo>
                <a:lnTo>
                  <a:pt x="133945" y="44649"/>
                </a:lnTo>
                <a:lnTo>
                  <a:pt x="151805" y="35719"/>
                </a:lnTo>
                <a:lnTo>
                  <a:pt x="169664" y="44649"/>
                </a:lnTo>
                <a:lnTo>
                  <a:pt x="178594" y="80368"/>
                </a:lnTo>
                <a:lnTo>
                  <a:pt x="178594" y="116086"/>
                </a:lnTo>
                <a:lnTo>
                  <a:pt x="178594" y="151805"/>
                </a:lnTo>
                <a:lnTo>
                  <a:pt x="178594" y="178594"/>
                </a:lnTo>
                <a:lnTo>
                  <a:pt x="178594" y="205383"/>
                </a:lnTo>
                <a:lnTo>
                  <a:pt x="169664" y="232172"/>
                </a:lnTo>
                <a:lnTo>
                  <a:pt x="169664" y="258961"/>
                </a:lnTo>
                <a:lnTo>
                  <a:pt x="160734" y="258961"/>
                </a:lnTo>
                <a:lnTo>
                  <a:pt x="160734" y="241102"/>
                </a:lnTo>
                <a:lnTo>
                  <a:pt x="160734" y="205383"/>
                </a:lnTo>
                <a:lnTo>
                  <a:pt x="169664" y="160735"/>
                </a:lnTo>
                <a:lnTo>
                  <a:pt x="169664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5875734" y="6277570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17860" y="0"/>
                </a:moveTo>
                <a:lnTo>
                  <a:pt x="17860" y="17859"/>
                </a:lnTo>
                <a:lnTo>
                  <a:pt x="26789" y="35718"/>
                </a:lnTo>
                <a:lnTo>
                  <a:pt x="26789" y="71437"/>
                </a:lnTo>
                <a:lnTo>
                  <a:pt x="35719" y="98226"/>
                </a:lnTo>
                <a:lnTo>
                  <a:pt x="44649" y="125015"/>
                </a:lnTo>
                <a:lnTo>
                  <a:pt x="53579" y="133945"/>
                </a:lnTo>
                <a:lnTo>
                  <a:pt x="62508" y="142875"/>
                </a:lnTo>
                <a:lnTo>
                  <a:pt x="62508" y="133945"/>
                </a:lnTo>
                <a:lnTo>
                  <a:pt x="62508" y="125015"/>
                </a:lnTo>
                <a:lnTo>
                  <a:pt x="53579" y="107156"/>
                </a:lnTo>
                <a:lnTo>
                  <a:pt x="44649" y="80367"/>
                </a:lnTo>
                <a:lnTo>
                  <a:pt x="26789" y="4464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5795367" y="6107905"/>
            <a:ext cx="17861" cy="71439"/>
          </a:xfrm>
          <a:custGeom>
            <a:avLst/>
            <a:gdLst/>
            <a:ahLst/>
            <a:cxnLst/>
            <a:rect l="0" t="0" r="0" b="0"/>
            <a:pathLst>
              <a:path w="17861" h="71439">
                <a:moveTo>
                  <a:pt x="8930" y="0"/>
                </a:moveTo>
                <a:lnTo>
                  <a:pt x="8930" y="8930"/>
                </a:lnTo>
                <a:lnTo>
                  <a:pt x="8930" y="26790"/>
                </a:lnTo>
                <a:lnTo>
                  <a:pt x="893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17860" y="53579"/>
                </a:lnTo>
                <a:lnTo>
                  <a:pt x="17860" y="535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5982891" y="6197202"/>
            <a:ext cx="205383" cy="196454"/>
          </a:xfrm>
          <a:custGeom>
            <a:avLst/>
            <a:gdLst/>
            <a:ahLst/>
            <a:cxnLst/>
            <a:rect l="0" t="0" r="0" b="0"/>
            <a:pathLst>
              <a:path w="205383" h="196454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17859" y="133946"/>
                </a:lnTo>
                <a:lnTo>
                  <a:pt x="26789" y="151805"/>
                </a:lnTo>
                <a:lnTo>
                  <a:pt x="35718" y="169664"/>
                </a:lnTo>
                <a:lnTo>
                  <a:pt x="35718" y="187524"/>
                </a:lnTo>
                <a:lnTo>
                  <a:pt x="44648" y="187524"/>
                </a:lnTo>
                <a:lnTo>
                  <a:pt x="44648" y="187524"/>
                </a:lnTo>
                <a:lnTo>
                  <a:pt x="53578" y="178594"/>
                </a:lnTo>
                <a:lnTo>
                  <a:pt x="53578" y="160735"/>
                </a:lnTo>
                <a:lnTo>
                  <a:pt x="53578" y="142875"/>
                </a:lnTo>
                <a:lnTo>
                  <a:pt x="44648" y="107157"/>
                </a:lnTo>
                <a:lnTo>
                  <a:pt x="44648" y="71438"/>
                </a:lnTo>
                <a:lnTo>
                  <a:pt x="44648" y="35719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8930"/>
                </a:lnTo>
                <a:lnTo>
                  <a:pt x="89297" y="26789"/>
                </a:lnTo>
                <a:lnTo>
                  <a:pt x="116086" y="62508"/>
                </a:lnTo>
                <a:lnTo>
                  <a:pt x="133945" y="107157"/>
                </a:lnTo>
                <a:lnTo>
                  <a:pt x="151804" y="142875"/>
                </a:lnTo>
                <a:lnTo>
                  <a:pt x="169664" y="169664"/>
                </a:lnTo>
                <a:lnTo>
                  <a:pt x="187523" y="187524"/>
                </a:lnTo>
                <a:lnTo>
                  <a:pt x="196453" y="196453"/>
                </a:lnTo>
                <a:lnTo>
                  <a:pt x="196453" y="178594"/>
                </a:lnTo>
                <a:lnTo>
                  <a:pt x="205382" y="160735"/>
                </a:lnTo>
                <a:lnTo>
                  <a:pt x="196453" y="125016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6197203" y="6081116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35719" y="98227"/>
                </a:moveTo>
                <a:lnTo>
                  <a:pt x="26789" y="89297"/>
                </a:lnTo>
                <a:lnTo>
                  <a:pt x="17860" y="89297"/>
                </a:lnTo>
                <a:lnTo>
                  <a:pt x="893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60735"/>
                </a:lnTo>
                <a:lnTo>
                  <a:pt x="17860" y="196454"/>
                </a:lnTo>
                <a:lnTo>
                  <a:pt x="26789" y="223243"/>
                </a:lnTo>
                <a:lnTo>
                  <a:pt x="35719" y="241102"/>
                </a:lnTo>
                <a:lnTo>
                  <a:pt x="44649" y="258961"/>
                </a:lnTo>
                <a:lnTo>
                  <a:pt x="53578" y="258961"/>
                </a:lnTo>
                <a:lnTo>
                  <a:pt x="62508" y="258961"/>
                </a:lnTo>
                <a:lnTo>
                  <a:pt x="62508" y="241102"/>
                </a:lnTo>
                <a:lnTo>
                  <a:pt x="62508" y="223243"/>
                </a:lnTo>
                <a:lnTo>
                  <a:pt x="62508" y="187524"/>
                </a:lnTo>
                <a:lnTo>
                  <a:pt x="53578" y="160735"/>
                </a:lnTo>
                <a:lnTo>
                  <a:pt x="44649" y="125016"/>
                </a:lnTo>
                <a:lnTo>
                  <a:pt x="35719" y="98227"/>
                </a:lnTo>
                <a:lnTo>
                  <a:pt x="35719" y="80368"/>
                </a:lnTo>
                <a:lnTo>
                  <a:pt x="35719" y="80368"/>
                </a:lnTo>
                <a:lnTo>
                  <a:pt x="44649" y="98227"/>
                </a:lnTo>
                <a:lnTo>
                  <a:pt x="62508" y="125016"/>
                </a:lnTo>
                <a:lnTo>
                  <a:pt x="80367" y="160735"/>
                </a:lnTo>
                <a:lnTo>
                  <a:pt x="98227" y="196454"/>
                </a:lnTo>
                <a:lnTo>
                  <a:pt x="116086" y="223243"/>
                </a:lnTo>
                <a:lnTo>
                  <a:pt x="125016" y="250032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42875" y="250032"/>
                </a:lnTo>
                <a:lnTo>
                  <a:pt x="142875" y="232172"/>
                </a:lnTo>
                <a:lnTo>
                  <a:pt x="133945" y="205383"/>
                </a:lnTo>
                <a:lnTo>
                  <a:pt x="125016" y="169664"/>
                </a:lnTo>
                <a:lnTo>
                  <a:pt x="116086" y="133946"/>
                </a:lnTo>
                <a:lnTo>
                  <a:pt x="98227" y="98227"/>
                </a:lnTo>
                <a:lnTo>
                  <a:pt x="89297" y="71438"/>
                </a:lnTo>
                <a:lnTo>
                  <a:pt x="98227" y="6250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33945" y="107157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60735" y="151805"/>
                </a:lnTo>
                <a:lnTo>
                  <a:pt x="169664" y="151805"/>
                </a:lnTo>
                <a:lnTo>
                  <a:pt x="169664" y="142875"/>
                </a:lnTo>
                <a:lnTo>
                  <a:pt x="160735" y="133946"/>
                </a:lnTo>
                <a:lnTo>
                  <a:pt x="151805" y="107157"/>
                </a:lnTo>
                <a:lnTo>
                  <a:pt x="142875" y="71438"/>
                </a:lnTo>
                <a:lnTo>
                  <a:pt x="142875" y="3571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6393656" y="6090046"/>
            <a:ext cx="178595" cy="321470"/>
          </a:xfrm>
          <a:custGeom>
            <a:avLst/>
            <a:gdLst/>
            <a:ahLst/>
            <a:cxnLst/>
            <a:rect l="0" t="0" r="0" b="0"/>
            <a:pathLst>
              <a:path w="178595" h="321470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17860" y="98227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107156"/>
                </a:lnTo>
                <a:lnTo>
                  <a:pt x="53578" y="98227"/>
                </a:lnTo>
                <a:lnTo>
                  <a:pt x="62508" y="71438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17859"/>
                </a:lnTo>
                <a:lnTo>
                  <a:pt x="80367" y="53578"/>
                </a:lnTo>
                <a:lnTo>
                  <a:pt x="98227" y="89297"/>
                </a:lnTo>
                <a:lnTo>
                  <a:pt x="116086" y="133945"/>
                </a:lnTo>
                <a:lnTo>
                  <a:pt x="142875" y="178594"/>
                </a:lnTo>
                <a:lnTo>
                  <a:pt x="151805" y="223242"/>
                </a:lnTo>
                <a:lnTo>
                  <a:pt x="169664" y="258961"/>
                </a:lnTo>
                <a:lnTo>
                  <a:pt x="178594" y="294680"/>
                </a:lnTo>
                <a:lnTo>
                  <a:pt x="178594" y="312539"/>
                </a:lnTo>
                <a:lnTo>
                  <a:pt x="178594" y="321469"/>
                </a:lnTo>
                <a:lnTo>
                  <a:pt x="160735" y="312539"/>
                </a:lnTo>
                <a:lnTo>
                  <a:pt x="142875" y="294680"/>
                </a:lnTo>
                <a:lnTo>
                  <a:pt x="125016" y="258961"/>
                </a:lnTo>
                <a:lnTo>
                  <a:pt x="98227" y="214313"/>
                </a:lnTo>
                <a:lnTo>
                  <a:pt x="98227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6599039" y="5947171"/>
            <a:ext cx="250032" cy="214314"/>
          </a:xfrm>
          <a:custGeom>
            <a:avLst/>
            <a:gdLst/>
            <a:ahLst/>
            <a:cxnLst/>
            <a:rect l="0" t="0" r="0" b="0"/>
            <a:pathLst>
              <a:path w="250032" h="214314">
                <a:moveTo>
                  <a:pt x="0" y="53578"/>
                </a:moveTo>
                <a:lnTo>
                  <a:pt x="0" y="53578"/>
                </a:lnTo>
                <a:lnTo>
                  <a:pt x="8930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44649" y="125016"/>
                </a:lnTo>
                <a:lnTo>
                  <a:pt x="62508" y="151805"/>
                </a:lnTo>
                <a:lnTo>
                  <a:pt x="80367" y="178594"/>
                </a:lnTo>
                <a:lnTo>
                  <a:pt x="89297" y="196453"/>
                </a:lnTo>
                <a:lnTo>
                  <a:pt x="98227" y="205383"/>
                </a:lnTo>
                <a:lnTo>
                  <a:pt x="98227" y="214313"/>
                </a:lnTo>
                <a:lnTo>
                  <a:pt x="98227" y="196453"/>
                </a:lnTo>
                <a:lnTo>
                  <a:pt x="98227" y="178594"/>
                </a:lnTo>
                <a:lnTo>
                  <a:pt x="98227" y="142875"/>
                </a:lnTo>
                <a:lnTo>
                  <a:pt x="89297" y="107156"/>
                </a:lnTo>
                <a:lnTo>
                  <a:pt x="89297" y="62508"/>
                </a:lnTo>
                <a:lnTo>
                  <a:pt x="98227" y="26789"/>
                </a:lnTo>
                <a:lnTo>
                  <a:pt x="116086" y="8930"/>
                </a:lnTo>
                <a:lnTo>
                  <a:pt x="133945" y="0"/>
                </a:lnTo>
                <a:lnTo>
                  <a:pt x="160734" y="0"/>
                </a:lnTo>
                <a:lnTo>
                  <a:pt x="178594" y="17859"/>
                </a:lnTo>
                <a:lnTo>
                  <a:pt x="205383" y="26789"/>
                </a:lnTo>
                <a:lnTo>
                  <a:pt x="232172" y="44649"/>
                </a:lnTo>
                <a:lnTo>
                  <a:pt x="250031" y="53578"/>
                </a:lnTo>
                <a:lnTo>
                  <a:pt x="250031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6813352" y="5866804"/>
            <a:ext cx="151805" cy="312540"/>
          </a:xfrm>
          <a:custGeom>
            <a:avLst/>
            <a:gdLst/>
            <a:ahLst/>
            <a:cxnLst/>
            <a:rect l="0" t="0" r="0" b="0"/>
            <a:pathLst>
              <a:path w="151805" h="312540">
                <a:moveTo>
                  <a:pt x="8929" y="214312"/>
                </a:moveTo>
                <a:lnTo>
                  <a:pt x="8929" y="214312"/>
                </a:lnTo>
                <a:lnTo>
                  <a:pt x="17859" y="205383"/>
                </a:lnTo>
                <a:lnTo>
                  <a:pt x="17859" y="196453"/>
                </a:lnTo>
                <a:lnTo>
                  <a:pt x="26789" y="178594"/>
                </a:lnTo>
                <a:lnTo>
                  <a:pt x="35718" y="160734"/>
                </a:lnTo>
                <a:lnTo>
                  <a:pt x="35718" y="142875"/>
                </a:lnTo>
                <a:lnTo>
                  <a:pt x="35718" y="125016"/>
                </a:lnTo>
                <a:lnTo>
                  <a:pt x="35718" y="116086"/>
                </a:lnTo>
                <a:lnTo>
                  <a:pt x="26789" y="107156"/>
                </a:lnTo>
                <a:lnTo>
                  <a:pt x="17859" y="98226"/>
                </a:lnTo>
                <a:lnTo>
                  <a:pt x="8929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51805"/>
                </a:lnTo>
                <a:lnTo>
                  <a:pt x="17859" y="187523"/>
                </a:lnTo>
                <a:lnTo>
                  <a:pt x="35718" y="232172"/>
                </a:lnTo>
                <a:lnTo>
                  <a:pt x="53578" y="267891"/>
                </a:lnTo>
                <a:lnTo>
                  <a:pt x="80367" y="294680"/>
                </a:lnTo>
                <a:lnTo>
                  <a:pt x="98226" y="312539"/>
                </a:lnTo>
                <a:lnTo>
                  <a:pt x="116086" y="312539"/>
                </a:lnTo>
                <a:lnTo>
                  <a:pt x="133945" y="294680"/>
                </a:lnTo>
                <a:lnTo>
                  <a:pt x="142875" y="276820"/>
                </a:lnTo>
                <a:lnTo>
                  <a:pt x="151804" y="241101"/>
                </a:lnTo>
                <a:lnTo>
                  <a:pt x="151804" y="196453"/>
                </a:lnTo>
                <a:lnTo>
                  <a:pt x="151804" y="151805"/>
                </a:lnTo>
                <a:lnTo>
                  <a:pt x="151804" y="107156"/>
                </a:lnTo>
                <a:lnTo>
                  <a:pt x="142875" y="62508"/>
                </a:lnTo>
                <a:lnTo>
                  <a:pt x="142875" y="2678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6875859" y="5777507"/>
            <a:ext cx="151806" cy="375048"/>
          </a:xfrm>
          <a:custGeom>
            <a:avLst/>
            <a:gdLst/>
            <a:ahLst/>
            <a:cxnLst/>
            <a:rect l="0" t="0" r="0" b="0"/>
            <a:pathLst>
              <a:path w="151806" h="37504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26789" y="89297"/>
                </a:lnTo>
                <a:lnTo>
                  <a:pt x="44649" y="125016"/>
                </a:lnTo>
                <a:lnTo>
                  <a:pt x="62508" y="169664"/>
                </a:lnTo>
                <a:lnTo>
                  <a:pt x="89297" y="214313"/>
                </a:lnTo>
                <a:lnTo>
                  <a:pt x="107157" y="267891"/>
                </a:lnTo>
                <a:lnTo>
                  <a:pt x="125016" y="312539"/>
                </a:lnTo>
                <a:lnTo>
                  <a:pt x="142875" y="348258"/>
                </a:lnTo>
                <a:lnTo>
                  <a:pt x="151805" y="375047"/>
                </a:lnTo>
                <a:lnTo>
                  <a:pt x="151805" y="375047"/>
                </a:lnTo>
                <a:lnTo>
                  <a:pt x="151805" y="366117"/>
                </a:lnTo>
                <a:lnTo>
                  <a:pt x="151805" y="339328"/>
                </a:lnTo>
                <a:lnTo>
                  <a:pt x="151805" y="294680"/>
                </a:lnTo>
                <a:lnTo>
                  <a:pt x="151805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7054453" y="5616773"/>
            <a:ext cx="339329" cy="500063"/>
          </a:xfrm>
          <a:custGeom>
            <a:avLst/>
            <a:gdLst/>
            <a:ahLst/>
            <a:cxnLst/>
            <a:rect l="0" t="0" r="0" b="0"/>
            <a:pathLst>
              <a:path w="339329" h="500063">
                <a:moveTo>
                  <a:pt x="71438" y="357187"/>
                </a:moveTo>
                <a:lnTo>
                  <a:pt x="71438" y="357187"/>
                </a:lnTo>
                <a:lnTo>
                  <a:pt x="62508" y="357187"/>
                </a:lnTo>
                <a:lnTo>
                  <a:pt x="62508" y="357187"/>
                </a:lnTo>
                <a:lnTo>
                  <a:pt x="53578" y="348257"/>
                </a:lnTo>
                <a:lnTo>
                  <a:pt x="44649" y="339328"/>
                </a:lnTo>
                <a:lnTo>
                  <a:pt x="26789" y="330398"/>
                </a:lnTo>
                <a:lnTo>
                  <a:pt x="17860" y="321468"/>
                </a:lnTo>
                <a:lnTo>
                  <a:pt x="8930" y="312539"/>
                </a:lnTo>
                <a:lnTo>
                  <a:pt x="0" y="303609"/>
                </a:lnTo>
                <a:lnTo>
                  <a:pt x="0" y="312539"/>
                </a:lnTo>
                <a:lnTo>
                  <a:pt x="0" y="330398"/>
                </a:lnTo>
                <a:lnTo>
                  <a:pt x="17860" y="357187"/>
                </a:lnTo>
                <a:lnTo>
                  <a:pt x="35719" y="383976"/>
                </a:lnTo>
                <a:lnTo>
                  <a:pt x="53578" y="428625"/>
                </a:lnTo>
                <a:lnTo>
                  <a:pt x="80367" y="464343"/>
                </a:lnTo>
                <a:lnTo>
                  <a:pt x="98227" y="491132"/>
                </a:lnTo>
                <a:lnTo>
                  <a:pt x="107156" y="500062"/>
                </a:lnTo>
                <a:lnTo>
                  <a:pt x="125016" y="500062"/>
                </a:lnTo>
                <a:lnTo>
                  <a:pt x="133945" y="491132"/>
                </a:lnTo>
                <a:lnTo>
                  <a:pt x="133945" y="473273"/>
                </a:lnTo>
                <a:lnTo>
                  <a:pt x="133945" y="446484"/>
                </a:lnTo>
                <a:lnTo>
                  <a:pt x="133945" y="401836"/>
                </a:lnTo>
                <a:lnTo>
                  <a:pt x="125016" y="366117"/>
                </a:lnTo>
                <a:lnTo>
                  <a:pt x="125016" y="330398"/>
                </a:lnTo>
                <a:lnTo>
                  <a:pt x="116086" y="303609"/>
                </a:lnTo>
                <a:lnTo>
                  <a:pt x="125016" y="294679"/>
                </a:lnTo>
                <a:lnTo>
                  <a:pt x="133945" y="303609"/>
                </a:lnTo>
                <a:lnTo>
                  <a:pt x="142875" y="321468"/>
                </a:lnTo>
                <a:lnTo>
                  <a:pt x="160735" y="348257"/>
                </a:lnTo>
                <a:lnTo>
                  <a:pt x="178594" y="375047"/>
                </a:lnTo>
                <a:lnTo>
                  <a:pt x="196453" y="392906"/>
                </a:lnTo>
                <a:lnTo>
                  <a:pt x="205383" y="410765"/>
                </a:lnTo>
                <a:lnTo>
                  <a:pt x="214313" y="419695"/>
                </a:lnTo>
                <a:lnTo>
                  <a:pt x="214313" y="419695"/>
                </a:lnTo>
                <a:lnTo>
                  <a:pt x="223242" y="410765"/>
                </a:lnTo>
                <a:lnTo>
                  <a:pt x="223242" y="392906"/>
                </a:lnTo>
                <a:lnTo>
                  <a:pt x="214313" y="375047"/>
                </a:lnTo>
                <a:lnTo>
                  <a:pt x="214313" y="339328"/>
                </a:lnTo>
                <a:lnTo>
                  <a:pt x="205383" y="294679"/>
                </a:lnTo>
                <a:lnTo>
                  <a:pt x="196453" y="241101"/>
                </a:lnTo>
                <a:lnTo>
                  <a:pt x="187524" y="187523"/>
                </a:lnTo>
                <a:lnTo>
                  <a:pt x="169664" y="125015"/>
                </a:lnTo>
                <a:lnTo>
                  <a:pt x="151805" y="80367"/>
                </a:lnTo>
                <a:lnTo>
                  <a:pt x="133945" y="35718"/>
                </a:lnTo>
                <a:lnTo>
                  <a:pt x="125016" y="8929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26789"/>
                </a:lnTo>
                <a:lnTo>
                  <a:pt x="125016" y="62507"/>
                </a:lnTo>
                <a:lnTo>
                  <a:pt x="142875" y="107156"/>
                </a:lnTo>
                <a:lnTo>
                  <a:pt x="160735" y="160734"/>
                </a:lnTo>
                <a:lnTo>
                  <a:pt x="187524" y="223242"/>
                </a:lnTo>
                <a:lnTo>
                  <a:pt x="214313" y="285750"/>
                </a:lnTo>
                <a:lnTo>
                  <a:pt x="241102" y="339328"/>
                </a:lnTo>
                <a:lnTo>
                  <a:pt x="267891" y="392906"/>
                </a:lnTo>
                <a:lnTo>
                  <a:pt x="294680" y="437554"/>
                </a:lnTo>
                <a:lnTo>
                  <a:pt x="321469" y="455414"/>
                </a:lnTo>
                <a:lnTo>
                  <a:pt x="330399" y="473273"/>
                </a:lnTo>
                <a:lnTo>
                  <a:pt x="339328" y="473273"/>
                </a:lnTo>
                <a:lnTo>
                  <a:pt x="330399" y="464343"/>
                </a:lnTo>
                <a:lnTo>
                  <a:pt x="330399" y="446484"/>
                </a:lnTo>
                <a:lnTo>
                  <a:pt x="303610" y="419695"/>
                </a:lnTo>
                <a:lnTo>
                  <a:pt x="276820" y="383976"/>
                </a:lnTo>
                <a:lnTo>
                  <a:pt x="241102" y="339328"/>
                </a:lnTo>
                <a:lnTo>
                  <a:pt x="196453" y="303609"/>
                </a:lnTo>
                <a:lnTo>
                  <a:pt x="151805" y="258961"/>
                </a:lnTo>
                <a:lnTo>
                  <a:pt x="107156" y="223242"/>
                </a:lnTo>
                <a:lnTo>
                  <a:pt x="71438" y="205382"/>
                </a:lnTo>
                <a:lnTo>
                  <a:pt x="44649" y="205382"/>
                </a:lnTo>
                <a:lnTo>
                  <a:pt x="35719" y="214312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9" y="241101"/>
                </a:lnTo>
                <a:lnTo>
                  <a:pt x="53578" y="241101"/>
                </a:lnTo>
                <a:lnTo>
                  <a:pt x="71438" y="232172"/>
                </a:lnTo>
                <a:lnTo>
                  <a:pt x="107156" y="223242"/>
                </a:lnTo>
                <a:lnTo>
                  <a:pt x="142875" y="223242"/>
                </a:lnTo>
                <a:lnTo>
                  <a:pt x="178594" y="214312"/>
                </a:lnTo>
                <a:lnTo>
                  <a:pt x="205383" y="205382"/>
                </a:lnTo>
                <a:lnTo>
                  <a:pt x="232172" y="205382"/>
                </a:lnTo>
                <a:lnTo>
                  <a:pt x="258961" y="205382"/>
                </a:lnTo>
                <a:lnTo>
                  <a:pt x="267891" y="205382"/>
                </a:lnTo>
                <a:lnTo>
                  <a:pt x="276820" y="205382"/>
                </a:lnTo>
                <a:lnTo>
                  <a:pt x="276820" y="205382"/>
                </a:lnTo>
                <a:lnTo>
                  <a:pt x="276820" y="205382"/>
                </a:lnTo>
                <a:lnTo>
                  <a:pt x="276820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7286625" y="5697140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98227" y="205383"/>
                </a:moveTo>
                <a:lnTo>
                  <a:pt x="98227" y="214312"/>
                </a:lnTo>
                <a:lnTo>
                  <a:pt x="107156" y="232172"/>
                </a:lnTo>
                <a:lnTo>
                  <a:pt x="116086" y="258961"/>
                </a:lnTo>
                <a:lnTo>
                  <a:pt x="125016" y="276820"/>
                </a:lnTo>
                <a:lnTo>
                  <a:pt x="125016" y="294680"/>
                </a:lnTo>
                <a:lnTo>
                  <a:pt x="125016" y="303609"/>
                </a:lnTo>
                <a:lnTo>
                  <a:pt x="125016" y="303609"/>
                </a:lnTo>
                <a:lnTo>
                  <a:pt x="116086" y="285750"/>
                </a:lnTo>
                <a:lnTo>
                  <a:pt x="116086" y="267890"/>
                </a:lnTo>
                <a:lnTo>
                  <a:pt x="98227" y="232172"/>
                </a:lnTo>
                <a:lnTo>
                  <a:pt x="89297" y="196453"/>
                </a:lnTo>
                <a:lnTo>
                  <a:pt x="62508" y="142875"/>
                </a:lnTo>
                <a:lnTo>
                  <a:pt x="44648" y="89297"/>
                </a:lnTo>
                <a:lnTo>
                  <a:pt x="26789" y="53578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7456289" y="5822155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17859" y="26790"/>
                </a:moveTo>
                <a:lnTo>
                  <a:pt x="17859" y="26790"/>
                </a:lnTo>
                <a:lnTo>
                  <a:pt x="17859" y="26790"/>
                </a:ln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59" y="53579"/>
                </a:lnTo>
                <a:lnTo>
                  <a:pt x="26789" y="71438"/>
                </a:lnTo>
                <a:lnTo>
                  <a:pt x="44649" y="98227"/>
                </a:lnTo>
                <a:lnTo>
                  <a:pt x="53578" y="107157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7" y="107157"/>
                </a:lnTo>
                <a:lnTo>
                  <a:pt x="80367" y="98227"/>
                </a:lnTo>
                <a:lnTo>
                  <a:pt x="80367" y="71438"/>
                </a:lnTo>
                <a:lnTo>
                  <a:pt x="71438" y="53579"/>
                </a:lnTo>
                <a:lnTo>
                  <a:pt x="62508" y="35719"/>
                </a:lnTo>
                <a:lnTo>
                  <a:pt x="53578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26790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8" y="2679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7599164" y="5768577"/>
            <a:ext cx="160735" cy="133947"/>
          </a:xfrm>
          <a:custGeom>
            <a:avLst/>
            <a:gdLst/>
            <a:ahLst/>
            <a:cxnLst/>
            <a:rect l="0" t="0" r="0" b="0"/>
            <a:pathLst>
              <a:path w="160735" h="13394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80368"/>
                </a:lnTo>
                <a:lnTo>
                  <a:pt x="35719" y="98227"/>
                </a:lnTo>
                <a:lnTo>
                  <a:pt x="35719" y="116086"/>
                </a:lnTo>
                <a:lnTo>
                  <a:pt x="44649" y="133946"/>
                </a:lnTo>
                <a:lnTo>
                  <a:pt x="44649" y="133946"/>
                </a:lnTo>
                <a:lnTo>
                  <a:pt x="53578" y="133946"/>
                </a:lnTo>
                <a:lnTo>
                  <a:pt x="53578" y="125016"/>
                </a:lnTo>
                <a:lnTo>
                  <a:pt x="53578" y="107157"/>
                </a:lnTo>
                <a:lnTo>
                  <a:pt x="53578" y="89297"/>
                </a:lnTo>
                <a:lnTo>
                  <a:pt x="62508" y="71438"/>
                </a:lnTo>
                <a:lnTo>
                  <a:pt x="62508" y="44649"/>
                </a:lnTo>
                <a:lnTo>
                  <a:pt x="71438" y="35719"/>
                </a:lnTo>
                <a:lnTo>
                  <a:pt x="89297" y="26789"/>
                </a:lnTo>
                <a:lnTo>
                  <a:pt x="98227" y="35719"/>
                </a:lnTo>
                <a:lnTo>
                  <a:pt x="116086" y="53578"/>
                </a:lnTo>
                <a:lnTo>
                  <a:pt x="125016" y="71438"/>
                </a:lnTo>
                <a:lnTo>
                  <a:pt x="142875" y="89297"/>
                </a:lnTo>
                <a:lnTo>
                  <a:pt x="151805" y="98227"/>
                </a:lnTo>
                <a:lnTo>
                  <a:pt x="151805" y="116086"/>
                </a:lnTo>
                <a:lnTo>
                  <a:pt x="160734" y="116086"/>
                </a:lnTo>
                <a:lnTo>
                  <a:pt x="160734" y="125016"/>
                </a:lnTo>
                <a:lnTo>
                  <a:pt x="160734" y="116086"/>
                </a:lnTo>
                <a:lnTo>
                  <a:pt x="151805" y="107157"/>
                </a:lnTo>
                <a:lnTo>
                  <a:pt x="142875" y="98227"/>
                </a:lnTo>
                <a:lnTo>
                  <a:pt x="133945" y="98227"/>
                </a:lnTo>
                <a:lnTo>
                  <a:pt x="133945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5947172" y="6402585"/>
            <a:ext cx="553642" cy="241103"/>
          </a:xfrm>
          <a:custGeom>
            <a:avLst/>
            <a:gdLst/>
            <a:ahLst/>
            <a:cxnLst/>
            <a:rect l="0" t="0" r="0" b="0"/>
            <a:pathLst>
              <a:path w="553642" h="241103">
                <a:moveTo>
                  <a:pt x="0" y="232172"/>
                </a:move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32172"/>
                </a:lnTo>
                <a:lnTo>
                  <a:pt x="17859" y="232172"/>
                </a:lnTo>
                <a:lnTo>
                  <a:pt x="26789" y="223242"/>
                </a:lnTo>
                <a:lnTo>
                  <a:pt x="62508" y="205383"/>
                </a:lnTo>
                <a:lnTo>
                  <a:pt x="107156" y="187524"/>
                </a:lnTo>
                <a:lnTo>
                  <a:pt x="160734" y="160735"/>
                </a:lnTo>
                <a:lnTo>
                  <a:pt x="214312" y="133945"/>
                </a:lnTo>
                <a:lnTo>
                  <a:pt x="267891" y="107156"/>
                </a:lnTo>
                <a:lnTo>
                  <a:pt x="312539" y="80367"/>
                </a:lnTo>
                <a:lnTo>
                  <a:pt x="357187" y="62508"/>
                </a:lnTo>
                <a:lnTo>
                  <a:pt x="401836" y="53578"/>
                </a:lnTo>
                <a:lnTo>
                  <a:pt x="437555" y="35719"/>
                </a:lnTo>
                <a:lnTo>
                  <a:pt x="464344" y="26789"/>
                </a:lnTo>
                <a:lnTo>
                  <a:pt x="491133" y="26789"/>
                </a:lnTo>
                <a:lnTo>
                  <a:pt x="517922" y="17860"/>
                </a:lnTo>
                <a:lnTo>
                  <a:pt x="535781" y="17860"/>
                </a:lnTo>
                <a:lnTo>
                  <a:pt x="544711" y="8930"/>
                </a:lnTo>
                <a:lnTo>
                  <a:pt x="553641" y="0"/>
                </a:lnTo>
                <a:lnTo>
                  <a:pt x="553641" y="0"/>
                </a:lnTo>
                <a:lnTo>
                  <a:pt x="544711" y="0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6134695" y="6420445"/>
            <a:ext cx="455415" cy="276821"/>
          </a:xfrm>
          <a:custGeom>
            <a:avLst/>
            <a:gdLst/>
            <a:ahLst/>
            <a:cxnLst/>
            <a:rect l="0" t="0" r="0" b="0"/>
            <a:pathLst>
              <a:path w="455415" h="276821">
                <a:moveTo>
                  <a:pt x="0" y="258960"/>
                </a:moveTo>
                <a:lnTo>
                  <a:pt x="8930" y="267890"/>
                </a:lnTo>
                <a:lnTo>
                  <a:pt x="17860" y="267890"/>
                </a:lnTo>
                <a:lnTo>
                  <a:pt x="26789" y="276820"/>
                </a:lnTo>
                <a:lnTo>
                  <a:pt x="44649" y="276820"/>
                </a:lnTo>
                <a:lnTo>
                  <a:pt x="62508" y="267890"/>
                </a:lnTo>
                <a:lnTo>
                  <a:pt x="89297" y="258960"/>
                </a:lnTo>
                <a:lnTo>
                  <a:pt x="160735" y="232171"/>
                </a:lnTo>
                <a:lnTo>
                  <a:pt x="232172" y="196453"/>
                </a:lnTo>
                <a:lnTo>
                  <a:pt x="303610" y="142875"/>
                </a:lnTo>
                <a:lnTo>
                  <a:pt x="357188" y="98226"/>
                </a:lnTo>
                <a:lnTo>
                  <a:pt x="401836" y="53578"/>
                </a:lnTo>
                <a:lnTo>
                  <a:pt x="428625" y="26789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degree, in-degree, out-degree</a:t>
            </a:r>
          </a:p>
          <a:p>
            <a:r>
              <a:rPr lang="en-US" dirty="0" smtClean="0"/>
              <a:t>adjacency matrix</a:t>
            </a:r>
          </a:p>
          <a:p>
            <a:r>
              <a:rPr lang="en-US" dirty="0" smtClean="0"/>
              <a:t>incidence matrix</a:t>
            </a:r>
          </a:p>
          <a:p>
            <a:r>
              <a:rPr lang="en-US" dirty="0" smtClean="0"/>
              <a:t>paths</a:t>
            </a:r>
          </a:p>
          <a:p>
            <a:r>
              <a:rPr lang="en-US" dirty="0" smtClean="0"/>
              <a:t>connectedness</a:t>
            </a:r>
          </a:p>
          <a:p>
            <a:pPr lvl="1"/>
            <a:r>
              <a:rPr lang="en-US" dirty="0"/>
              <a:t>Connectedness is an equivalence </a:t>
            </a:r>
            <a:r>
              <a:rPr lang="en-US" dirty="0" smtClean="0"/>
              <a:t>relation</a:t>
            </a:r>
          </a:p>
          <a:p>
            <a:r>
              <a:rPr lang="en-US" dirty="0" smtClean="0"/>
              <a:t>component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741914" y="1625203"/>
            <a:ext cx="214314" cy="267892"/>
          </a:xfrm>
          <a:custGeom>
            <a:avLst/>
            <a:gdLst/>
            <a:ahLst/>
            <a:cxnLst/>
            <a:rect l="0" t="0" r="0" b="0"/>
            <a:pathLst>
              <a:path w="214314" h="267892">
                <a:moveTo>
                  <a:pt x="125016" y="71437"/>
                </a:moveTo>
                <a:lnTo>
                  <a:pt x="125016" y="71437"/>
                </a:lnTo>
                <a:lnTo>
                  <a:pt x="116086" y="62508"/>
                </a:lnTo>
                <a:lnTo>
                  <a:pt x="107156" y="53578"/>
                </a:lnTo>
                <a:lnTo>
                  <a:pt x="98227" y="44648"/>
                </a:lnTo>
                <a:lnTo>
                  <a:pt x="89297" y="26789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17859" y="35719"/>
                </a:lnTo>
                <a:lnTo>
                  <a:pt x="8930" y="71437"/>
                </a:lnTo>
                <a:lnTo>
                  <a:pt x="0" y="125016"/>
                </a:lnTo>
                <a:lnTo>
                  <a:pt x="0" y="169664"/>
                </a:lnTo>
                <a:lnTo>
                  <a:pt x="0" y="214312"/>
                </a:lnTo>
                <a:lnTo>
                  <a:pt x="17859" y="241101"/>
                </a:lnTo>
                <a:lnTo>
                  <a:pt x="35719" y="258961"/>
                </a:lnTo>
                <a:lnTo>
                  <a:pt x="71438" y="267891"/>
                </a:lnTo>
                <a:lnTo>
                  <a:pt x="107156" y="258961"/>
                </a:lnTo>
                <a:lnTo>
                  <a:pt x="151805" y="241101"/>
                </a:lnTo>
                <a:lnTo>
                  <a:pt x="178594" y="214312"/>
                </a:lnTo>
                <a:lnTo>
                  <a:pt x="205383" y="178594"/>
                </a:lnTo>
                <a:lnTo>
                  <a:pt x="214313" y="133945"/>
                </a:lnTo>
                <a:lnTo>
                  <a:pt x="205383" y="89297"/>
                </a:lnTo>
                <a:lnTo>
                  <a:pt x="178594" y="53578"/>
                </a:lnTo>
                <a:lnTo>
                  <a:pt x="142875" y="26789"/>
                </a:lnTo>
                <a:lnTo>
                  <a:pt x="107156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53578" y="53578"/>
                </a:lnTo>
                <a:lnTo>
                  <a:pt x="62508" y="62508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875859" y="1062633"/>
            <a:ext cx="544712" cy="562571"/>
          </a:xfrm>
          <a:custGeom>
            <a:avLst/>
            <a:gdLst/>
            <a:ahLst/>
            <a:cxnLst/>
            <a:rect l="0" t="0" r="0" b="0"/>
            <a:pathLst>
              <a:path w="544712" h="562571">
                <a:moveTo>
                  <a:pt x="62508" y="562570"/>
                </a:moveTo>
                <a:lnTo>
                  <a:pt x="53579" y="562570"/>
                </a:lnTo>
                <a:lnTo>
                  <a:pt x="44649" y="562570"/>
                </a:lnTo>
                <a:lnTo>
                  <a:pt x="44649" y="562570"/>
                </a:lnTo>
                <a:lnTo>
                  <a:pt x="26789" y="562570"/>
                </a:lnTo>
                <a:lnTo>
                  <a:pt x="17860" y="562570"/>
                </a:lnTo>
                <a:lnTo>
                  <a:pt x="0" y="562570"/>
                </a:lnTo>
                <a:lnTo>
                  <a:pt x="0" y="544711"/>
                </a:lnTo>
                <a:lnTo>
                  <a:pt x="8930" y="517921"/>
                </a:lnTo>
                <a:lnTo>
                  <a:pt x="35719" y="473273"/>
                </a:lnTo>
                <a:lnTo>
                  <a:pt x="80368" y="410765"/>
                </a:lnTo>
                <a:lnTo>
                  <a:pt x="151805" y="339328"/>
                </a:lnTo>
                <a:lnTo>
                  <a:pt x="232172" y="250031"/>
                </a:lnTo>
                <a:lnTo>
                  <a:pt x="321469" y="169664"/>
                </a:lnTo>
                <a:lnTo>
                  <a:pt x="410766" y="98226"/>
                </a:lnTo>
                <a:lnTo>
                  <a:pt x="482204" y="44648"/>
                </a:lnTo>
                <a:lnTo>
                  <a:pt x="517922" y="8929"/>
                </a:lnTo>
                <a:lnTo>
                  <a:pt x="544711" y="0"/>
                </a:lnTo>
                <a:lnTo>
                  <a:pt x="535782" y="0"/>
                </a:lnTo>
                <a:lnTo>
                  <a:pt x="517922" y="8929"/>
                </a:lnTo>
                <a:lnTo>
                  <a:pt x="517922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152680" y="1053703"/>
            <a:ext cx="267891" cy="339329"/>
          </a:xfrm>
          <a:custGeom>
            <a:avLst/>
            <a:gdLst/>
            <a:ahLst/>
            <a:cxnLst/>
            <a:rect l="0" t="0" r="0" b="0"/>
            <a:pathLst>
              <a:path w="267891" h="339329">
                <a:moveTo>
                  <a:pt x="0" y="62508"/>
                </a:moveTo>
                <a:lnTo>
                  <a:pt x="8929" y="62508"/>
                </a:lnTo>
                <a:lnTo>
                  <a:pt x="35718" y="62508"/>
                </a:lnTo>
                <a:lnTo>
                  <a:pt x="62508" y="53578"/>
                </a:lnTo>
                <a:lnTo>
                  <a:pt x="98226" y="44648"/>
                </a:lnTo>
                <a:lnTo>
                  <a:pt x="142875" y="26789"/>
                </a:lnTo>
                <a:lnTo>
                  <a:pt x="187523" y="8930"/>
                </a:lnTo>
                <a:lnTo>
                  <a:pt x="232172" y="0"/>
                </a:lnTo>
                <a:lnTo>
                  <a:pt x="258961" y="0"/>
                </a:lnTo>
                <a:lnTo>
                  <a:pt x="267890" y="26789"/>
                </a:lnTo>
                <a:lnTo>
                  <a:pt x="258961" y="71438"/>
                </a:lnTo>
                <a:lnTo>
                  <a:pt x="232172" y="133945"/>
                </a:lnTo>
                <a:lnTo>
                  <a:pt x="205383" y="205383"/>
                </a:lnTo>
                <a:lnTo>
                  <a:pt x="169664" y="258961"/>
                </a:lnTo>
                <a:lnTo>
                  <a:pt x="151804" y="312539"/>
                </a:lnTo>
                <a:lnTo>
                  <a:pt x="142875" y="339328"/>
                </a:lnTo>
                <a:lnTo>
                  <a:pt x="151804" y="339328"/>
                </a:lnTo>
                <a:lnTo>
                  <a:pt x="178593" y="312539"/>
                </a:lnTo>
                <a:lnTo>
                  <a:pt x="178593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02648" y="1616273"/>
            <a:ext cx="607220" cy="116087"/>
          </a:xfrm>
          <a:custGeom>
            <a:avLst/>
            <a:gdLst/>
            <a:ahLst/>
            <a:cxnLst/>
            <a:rect l="0" t="0" r="0" b="0"/>
            <a:pathLst>
              <a:path w="607220" h="116087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98227"/>
                </a:lnTo>
                <a:lnTo>
                  <a:pt x="44649" y="98227"/>
                </a:lnTo>
                <a:lnTo>
                  <a:pt x="89297" y="89297"/>
                </a:lnTo>
                <a:lnTo>
                  <a:pt x="142875" y="80367"/>
                </a:lnTo>
                <a:lnTo>
                  <a:pt x="214313" y="71438"/>
                </a:lnTo>
                <a:lnTo>
                  <a:pt x="294680" y="53578"/>
                </a:lnTo>
                <a:lnTo>
                  <a:pt x="375047" y="44649"/>
                </a:lnTo>
                <a:lnTo>
                  <a:pt x="455415" y="26789"/>
                </a:lnTo>
                <a:lnTo>
                  <a:pt x="517922" y="17860"/>
                </a:lnTo>
                <a:lnTo>
                  <a:pt x="562571" y="8930"/>
                </a:lnTo>
                <a:lnTo>
                  <a:pt x="589360" y="0"/>
                </a:lnTo>
                <a:lnTo>
                  <a:pt x="607219" y="0"/>
                </a:lnTo>
                <a:lnTo>
                  <a:pt x="6072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11641" y="1580554"/>
            <a:ext cx="133946" cy="241103"/>
          </a:xfrm>
          <a:custGeom>
            <a:avLst/>
            <a:gdLst/>
            <a:ahLst/>
            <a:cxnLst/>
            <a:rect l="0" t="0" r="0" b="0"/>
            <a:pathLst>
              <a:path w="133946" h="24110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17860"/>
                </a:lnTo>
                <a:lnTo>
                  <a:pt x="116086" y="35719"/>
                </a:lnTo>
                <a:lnTo>
                  <a:pt x="133945" y="71438"/>
                </a:lnTo>
                <a:lnTo>
                  <a:pt x="133945" y="107157"/>
                </a:lnTo>
                <a:lnTo>
                  <a:pt x="125015" y="151805"/>
                </a:lnTo>
                <a:lnTo>
                  <a:pt x="116086" y="196454"/>
                </a:lnTo>
                <a:lnTo>
                  <a:pt x="98226" y="223243"/>
                </a:lnTo>
                <a:lnTo>
                  <a:pt x="89297" y="241102"/>
                </a:lnTo>
                <a:lnTo>
                  <a:pt x="80367" y="241102"/>
                </a:lnTo>
                <a:lnTo>
                  <a:pt x="89297" y="214313"/>
                </a:lnTo>
                <a:lnTo>
                  <a:pt x="107156" y="160735"/>
                </a:lnTo>
                <a:lnTo>
                  <a:pt x="107156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20570" y="910828"/>
            <a:ext cx="214314" cy="276821"/>
          </a:xfrm>
          <a:custGeom>
            <a:avLst/>
            <a:gdLst/>
            <a:ahLst/>
            <a:cxnLst/>
            <a:rect l="0" t="0" r="0" b="0"/>
            <a:pathLst>
              <a:path w="214314" h="276821">
                <a:moveTo>
                  <a:pt x="53578" y="44648"/>
                </a:moveTo>
                <a:lnTo>
                  <a:pt x="53578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33945"/>
                </a:lnTo>
                <a:lnTo>
                  <a:pt x="0" y="178594"/>
                </a:lnTo>
                <a:lnTo>
                  <a:pt x="8930" y="214313"/>
                </a:lnTo>
                <a:lnTo>
                  <a:pt x="26789" y="250031"/>
                </a:lnTo>
                <a:lnTo>
                  <a:pt x="44649" y="267891"/>
                </a:lnTo>
                <a:lnTo>
                  <a:pt x="80368" y="276820"/>
                </a:lnTo>
                <a:lnTo>
                  <a:pt x="107157" y="276820"/>
                </a:lnTo>
                <a:lnTo>
                  <a:pt x="151805" y="250031"/>
                </a:lnTo>
                <a:lnTo>
                  <a:pt x="178594" y="223242"/>
                </a:lnTo>
                <a:lnTo>
                  <a:pt x="205383" y="187523"/>
                </a:lnTo>
                <a:lnTo>
                  <a:pt x="214313" y="142875"/>
                </a:lnTo>
                <a:lnTo>
                  <a:pt x="214313" y="98227"/>
                </a:lnTo>
                <a:lnTo>
                  <a:pt x="187524" y="53578"/>
                </a:lnTo>
                <a:lnTo>
                  <a:pt x="151805" y="17859"/>
                </a:lnTo>
                <a:lnTo>
                  <a:pt x="107157" y="0"/>
                </a:lnTo>
                <a:lnTo>
                  <a:pt x="71438" y="0"/>
                </a:lnTo>
                <a:lnTo>
                  <a:pt x="35719" y="17859"/>
                </a:lnTo>
                <a:lnTo>
                  <a:pt x="26789" y="53578"/>
                </a:lnTo>
                <a:lnTo>
                  <a:pt x="26789" y="89297"/>
                </a:lnTo>
                <a:lnTo>
                  <a:pt x="44649" y="133945"/>
                </a:lnTo>
                <a:lnTo>
                  <a:pt x="80368" y="169664"/>
                </a:lnTo>
                <a:lnTo>
                  <a:pt x="8036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45586" y="1473398"/>
            <a:ext cx="258962" cy="312540"/>
          </a:xfrm>
          <a:custGeom>
            <a:avLst/>
            <a:gdLst/>
            <a:ahLst/>
            <a:cxnLst/>
            <a:rect l="0" t="0" r="0" b="0"/>
            <a:pathLst>
              <a:path w="258962" h="312540">
                <a:moveTo>
                  <a:pt x="125016" y="62508"/>
                </a:moveTo>
                <a:lnTo>
                  <a:pt x="116086" y="62508"/>
                </a:lnTo>
                <a:lnTo>
                  <a:pt x="116086" y="53578"/>
                </a:lnTo>
                <a:lnTo>
                  <a:pt x="107156" y="53578"/>
                </a:lnTo>
                <a:lnTo>
                  <a:pt x="89297" y="62508"/>
                </a:lnTo>
                <a:lnTo>
                  <a:pt x="62508" y="80367"/>
                </a:lnTo>
                <a:lnTo>
                  <a:pt x="44648" y="116086"/>
                </a:lnTo>
                <a:lnTo>
                  <a:pt x="17859" y="160735"/>
                </a:lnTo>
                <a:lnTo>
                  <a:pt x="8930" y="205383"/>
                </a:lnTo>
                <a:lnTo>
                  <a:pt x="0" y="250031"/>
                </a:lnTo>
                <a:lnTo>
                  <a:pt x="8930" y="285750"/>
                </a:lnTo>
                <a:lnTo>
                  <a:pt x="35719" y="312539"/>
                </a:lnTo>
                <a:lnTo>
                  <a:pt x="62508" y="312539"/>
                </a:lnTo>
                <a:lnTo>
                  <a:pt x="107156" y="303610"/>
                </a:lnTo>
                <a:lnTo>
                  <a:pt x="151805" y="285750"/>
                </a:lnTo>
                <a:lnTo>
                  <a:pt x="187523" y="250031"/>
                </a:lnTo>
                <a:lnTo>
                  <a:pt x="232172" y="205383"/>
                </a:lnTo>
                <a:lnTo>
                  <a:pt x="250031" y="160735"/>
                </a:lnTo>
                <a:lnTo>
                  <a:pt x="258961" y="107156"/>
                </a:lnTo>
                <a:lnTo>
                  <a:pt x="250031" y="62508"/>
                </a:lnTo>
                <a:lnTo>
                  <a:pt x="223242" y="26789"/>
                </a:lnTo>
                <a:lnTo>
                  <a:pt x="187523" y="0"/>
                </a:lnTo>
                <a:lnTo>
                  <a:pt x="151805" y="0"/>
                </a:lnTo>
                <a:lnTo>
                  <a:pt x="116086" y="26789"/>
                </a:lnTo>
                <a:lnTo>
                  <a:pt x="89297" y="62508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68703" y="1946672"/>
            <a:ext cx="53579" cy="678657"/>
          </a:xfrm>
          <a:custGeom>
            <a:avLst/>
            <a:gdLst/>
            <a:ahLst/>
            <a:cxnLst/>
            <a:rect l="0" t="0" r="0" b="0"/>
            <a:pathLst>
              <a:path w="53579" h="6786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35718"/>
                </a:lnTo>
                <a:lnTo>
                  <a:pt x="0" y="80367"/>
                </a:lnTo>
                <a:lnTo>
                  <a:pt x="8930" y="142875"/>
                </a:lnTo>
                <a:lnTo>
                  <a:pt x="8930" y="214312"/>
                </a:lnTo>
                <a:lnTo>
                  <a:pt x="17860" y="303609"/>
                </a:lnTo>
                <a:lnTo>
                  <a:pt x="35719" y="392906"/>
                </a:lnTo>
                <a:lnTo>
                  <a:pt x="44649" y="482203"/>
                </a:lnTo>
                <a:lnTo>
                  <a:pt x="53578" y="553641"/>
                </a:lnTo>
                <a:lnTo>
                  <a:pt x="53578" y="616148"/>
                </a:lnTo>
                <a:lnTo>
                  <a:pt x="53578" y="651867"/>
                </a:lnTo>
                <a:lnTo>
                  <a:pt x="53578" y="678656"/>
                </a:lnTo>
                <a:lnTo>
                  <a:pt x="53578" y="678656"/>
                </a:lnTo>
                <a:lnTo>
                  <a:pt x="44649" y="642937"/>
                </a:lnTo>
                <a:lnTo>
                  <a:pt x="35719" y="598289"/>
                </a:lnTo>
                <a:lnTo>
                  <a:pt x="17860" y="535781"/>
                </a:lnTo>
                <a:lnTo>
                  <a:pt x="17860" y="5357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607969" y="1893094"/>
            <a:ext cx="294680" cy="276821"/>
          </a:xfrm>
          <a:custGeom>
            <a:avLst/>
            <a:gdLst/>
            <a:ahLst/>
            <a:cxnLst/>
            <a:rect l="0" t="0" r="0" b="0"/>
            <a:pathLst>
              <a:path w="294680" h="276821">
                <a:moveTo>
                  <a:pt x="142875" y="107156"/>
                </a:moveTo>
                <a:lnTo>
                  <a:pt x="133945" y="107156"/>
                </a:lnTo>
                <a:lnTo>
                  <a:pt x="133945" y="116085"/>
                </a:lnTo>
                <a:lnTo>
                  <a:pt x="116086" y="125015"/>
                </a:lnTo>
                <a:lnTo>
                  <a:pt x="98226" y="151804"/>
                </a:lnTo>
                <a:lnTo>
                  <a:pt x="80367" y="178593"/>
                </a:lnTo>
                <a:lnTo>
                  <a:pt x="53578" y="205382"/>
                </a:lnTo>
                <a:lnTo>
                  <a:pt x="35719" y="232171"/>
                </a:lnTo>
                <a:lnTo>
                  <a:pt x="17859" y="258960"/>
                </a:lnTo>
                <a:lnTo>
                  <a:pt x="8929" y="276820"/>
                </a:lnTo>
                <a:lnTo>
                  <a:pt x="0" y="276820"/>
                </a:lnTo>
                <a:lnTo>
                  <a:pt x="8929" y="276820"/>
                </a:lnTo>
                <a:lnTo>
                  <a:pt x="17859" y="250031"/>
                </a:lnTo>
                <a:lnTo>
                  <a:pt x="35719" y="223242"/>
                </a:lnTo>
                <a:lnTo>
                  <a:pt x="62508" y="187523"/>
                </a:lnTo>
                <a:lnTo>
                  <a:pt x="89297" y="142875"/>
                </a:lnTo>
                <a:lnTo>
                  <a:pt x="116086" y="98226"/>
                </a:lnTo>
                <a:lnTo>
                  <a:pt x="142875" y="62507"/>
                </a:lnTo>
                <a:lnTo>
                  <a:pt x="160734" y="26789"/>
                </a:lnTo>
                <a:lnTo>
                  <a:pt x="169664" y="8929"/>
                </a:lnTo>
                <a:lnTo>
                  <a:pt x="178594" y="0"/>
                </a:lnTo>
                <a:lnTo>
                  <a:pt x="178594" y="8929"/>
                </a:lnTo>
                <a:lnTo>
                  <a:pt x="178594" y="26789"/>
                </a:lnTo>
                <a:lnTo>
                  <a:pt x="178594" y="62507"/>
                </a:lnTo>
                <a:lnTo>
                  <a:pt x="187523" y="107156"/>
                </a:lnTo>
                <a:lnTo>
                  <a:pt x="187523" y="142875"/>
                </a:lnTo>
                <a:lnTo>
                  <a:pt x="205383" y="187523"/>
                </a:lnTo>
                <a:lnTo>
                  <a:pt x="223242" y="214312"/>
                </a:lnTo>
                <a:lnTo>
                  <a:pt x="250031" y="241101"/>
                </a:lnTo>
                <a:lnTo>
                  <a:pt x="267890" y="250031"/>
                </a:lnTo>
                <a:lnTo>
                  <a:pt x="276820" y="258960"/>
                </a:lnTo>
                <a:lnTo>
                  <a:pt x="285750" y="258960"/>
                </a:lnTo>
                <a:lnTo>
                  <a:pt x="294679" y="258960"/>
                </a:lnTo>
                <a:lnTo>
                  <a:pt x="294679" y="258960"/>
                </a:lnTo>
                <a:lnTo>
                  <a:pt x="294679" y="258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50844" y="2616398"/>
            <a:ext cx="232173" cy="303610"/>
          </a:xfrm>
          <a:custGeom>
            <a:avLst/>
            <a:gdLst/>
            <a:ahLst/>
            <a:cxnLst/>
            <a:rect l="0" t="0" r="0" b="0"/>
            <a:pathLst>
              <a:path w="232173" h="303610">
                <a:moveTo>
                  <a:pt x="98226" y="35719"/>
                </a:moveTo>
                <a:lnTo>
                  <a:pt x="89297" y="35719"/>
                </a:lnTo>
                <a:lnTo>
                  <a:pt x="80367" y="35719"/>
                </a:lnTo>
                <a:lnTo>
                  <a:pt x="62508" y="26790"/>
                </a:lnTo>
                <a:lnTo>
                  <a:pt x="44648" y="26790"/>
                </a:lnTo>
                <a:lnTo>
                  <a:pt x="26789" y="26790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98227"/>
                </a:lnTo>
                <a:lnTo>
                  <a:pt x="8929" y="142875"/>
                </a:lnTo>
                <a:lnTo>
                  <a:pt x="17859" y="187523"/>
                </a:lnTo>
                <a:lnTo>
                  <a:pt x="35719" y="241102"/>
                </a:lnTo>
                <a:lnTo>
                  <a:pt x="53578" y="276820"/>
                </a:lnTo>
                <a:lnTo>
                  <a:pt x="80367" y="294680"/>
                </a:lnTo>
                <a:lnTo>
                  <a:pt x="116086" y="303609"/>
                </a:lnTo>
                <a:lnTo>
                  <a:pt x="151804" y="303609"/>
                </a:lnTo>
                <a:lnTo>
                  <a:pt x="178594" y="276820"/>
                </a:lnTo>
                <a:lnTo>
                  <a:pt x="205383" y="250031"/>
                </a:lnTo>
                <a:lnTo>
                  <a:pt x="223242" y="205383"/>
                </a:lnTo>
                <a:lnTo>
                  <a:pt x="232172" y="160735"/>
                </a:lnTo>
                <a:lnTo>
                  <a:pt x="214312" y="107157"/>
                </a:lnTo>
                <a:lnTo>
                  <a:pt x="187523" y="53579"/>
                </a:lnTo>
                <a:lnTo>
                  <a:pt x="160734" y="17860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8930"/>
                </a:lnTo>
                <a:lnTo>
                  <a:pt x="89297" y="26790"/>
                </a:lnTo>
                <a:lnTo>
                  <a:pt x="98226" y="44649"/>
                </a:lnTo>
                <a:lnTo>
                  <a:pt x="125015" y="53579"/>
                </a:lnTo>
                <a:lnTo>
                  <a:pt x="151804" y="53579"/>
                </a:lnTo>
                <a:lnTo>
                  <a:pt x="151804" y="535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95492" y="1741289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71437"/>
                </a:lnTo>
                <a:lnTo>
                  <a:pt x="17860" y="44648"/>
                </a:lnTo>
                <a:lnTo>
                  <a:pt x="17860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52430" y="3045023"/>
            <a:ext cx="214313" cy="196454"/>
          </a:xfrm>
          <a:custGeom>
            <a:avLst/>
            <a:gdLst/>
            <a:ahLst/>
            <a:cxnLst/>
            <a:rect l="0" t="0" r="0" b="0"/>
            <a:pathLst>
              <a:path w="214313" h="196454">
                <a:moveTo>
                  <a:pt x="17859" y="35719"/>
                </a:move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71437" y="62508"/>
                </a:lnTo>
                <a:lnTo>
                  <a:pt x="89297" y="62508"/>
                </a:lnTo>
                <a:lnTo>
                  <a:pt x="107156" y="53578"/>
                </a:lnTo>
                <a:lnTo>
                  <a:pt x="125015" y="44648"/>
                </a:lnTo>
                <a:lnTo>
                  <a:pt x="142875" y="35719"/>
                </a:lnTo>
                <a:lnTo>
                  <a:pt x="151804" y="26789"/>
                </a:lnTo>
                <a:lnTo>
                  <a:pt x="151804" y="17859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0"/>
                </a:lnTo>
                <a:lnTo>
                  <a:pt x="71437" y="8930"/>
                </a:lnTo>
                <a:lnTo>
                  <a:pt x="44648" y="26789"/>
                </a:lnTo>
                <a:lnTo>
                  <a:pt x="26789" y="62508"/>
                </a:lnTo>
                <a:lnTo>
                  <a:pt x="8929" y="98227"/>
                </a:lnTo>
                <a:lnTo>
                  <a:pt x="0" y="133945"/>
                </a:lnTo>
                <a:lnTo>
                  <a:pt x="8929" y="160734"/>
                </a:lnTo>
                <a:lnTo>
                  <a:pt x="26789" y="178594"/>
                </a:lnTo>
                <a:lnTo>
                  <a:pt x="44648" y="196453"/>
                </a:lnTo>
                <a:lnTo>
                  <a:pt x="80367" y="196453"/>
                </a:lnTo>
                <a:lnTo>
                  <a:pt x="116086" y="196453"/>
                </a:lnTo>
                <a:lnTo>
                  <a:pt x="151804" y="187523"/>
                </a:lnTo>
                <a:lnTo>
                  <a:pt x="178593" y="169664"/>
                </a:lnTo>
                <a:lnTo>
                  <a:pt x="196453" y="151805"/>
                </a:lnTo>
                <a:lnTo>
                  <a:pt x="214312" y="142875"/>
                </a:lnTo>
                <a:lnTo>
                  <a:pt x="214312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411391" y="3170039"/>
            <a:ext cx="8930" cy="125016"/>
          </a:xfrm>
          <a:custGeom>
            <a:avLst/>
            <a:gdLst/>
            <a:ahLst/>
            <a:cxnLst/>
            <a:rect l="0" t="0" r="0" b="0"/>
            <a:pathLst>
              <a:path w="8930" h="12501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07844" y="3062882"/>
            <a:ext cx="267891" cy="187525"/>
          </a:xfrm>
          <a:custGeom>
            <a:avLst/>
            <a:gdLst/>
            <a:ahLst/>
            <a:cxnLst/>
            <a:rect l="0" t="0" r="0" b="0"/>
            <a:pathLst>
              <a:path w="267891" h="187525">
                <a:moveTo>
                  <a:pt x="0" y="53579"/>
                </a:move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71437" y="80368"/>
                </a:lnTo>
                <a:lnTo>
                  <a:pt x="98226" y="80368"/>
                </a:lnTo>
                <a:lnTo>
                  <a:pt x="116086" y="62508"/>
                </a:lnTo>
                <a:lnTo>
                  <a:pt x="133945" y="53579"/>
                </a:lnTo>
                <a:lnTo>
                  <a:pt x="142875" y="44649"/>
                </a:lnTo>
                <a:lnTo>
                  <a:pt x="142875" y="26789"/>
                </a:lnTo>
                <a:lnTo>
                  <a:pt x="133945" y="17860"/>
                </a:lnTo>
                <a:lnTo>
                  <a:pt x="11608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53578" y="26789"/>
                </a:lnTo>
                <a:lnTo>
                  <a:pt x="26789" y="53579"/>
                </a:lnTo>
                <a:lnTo>
                  <a:pt x="17859" y="80368"/>
                </a:lnTo>
                <a:lnTo>
                  <a:pt x="8929" y="116086"/>
                </a:lnTo>
                <a:lnTo>
                  <a:pt x="8929" y="142875"/>
                </a:lnTo>
                <a:lnTo>
                  <a:pt x="26789" y="169664"/>
                </a:lnTo>
                <a:lnTo>
                  <a:pt x="53578" y="178594"/>
                </a:lnTo>
                <a:lnTo>
                  <a:pt x="89297" y="187524"/>
                </a:lnTo>
                <a:lnTo>
                  <a:pt x="125015" y="187524"/>
                </a:lnTo>
                <a:lnTo>
                  <a:pt x="169664" y="187524"/>
                </a:lnTo>
                <a:lnTo>
                  <a:pt x="205383" y="169664"/>
                </a:lnTo>
                <a:lnTo>
                  <a:pt x="232172" y="151805"/>
                </a:lnTo>
                <a:lnTo>
                  <a:pt x="250031" y="133946"/>
                </a:lnTo>
                <a:lnTo>
                  <a:pt x="267890" y="116086"/>
                </a:lnTo>
                <a:lnTo>
                  <a:pt x="26789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11453" y="3178968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0" y="35719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35719"/>
                </a:lnTo>
                <a:lnTo>
                  <a:pt x="71438" y="53578"/>
                </a:lnTo>
                <a:lnTo>
                  <a:pt x="53578" y="71438"/>
                </a:lnTo>
                <a:lnTo>
                  <a:pt x="44649" y="89297"/>
                </a:lnTo>
                <a:lnTo>
                  <a:pt x="35719" y="107157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07157"/>
                </a:lnTo>
                <a:lnTo>
                  <a:pt x="89297" y="98227"/>
                </a:lnTo>
                <a:lnTo>
                  <a:pt x="116086" y="89297"/>
                </a:lnTo>
                <a:lnTo>
                  <a:pt x="142875" y="89297"/>
                </a:lnTo>
                <a:lnTo>
                  <a:pt x="160735" y="80368"/>
                </a:lnTo>
                <a:lnTo>
                  <a:pt x="169664" y="80368"/>
                </a:lnTo>
                <a:lnTo>
                  <a:pt x="169664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79344" y="3214687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95430" y="3187898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29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509742" y="3187898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813352" y="3053953"/>
            <a:ext cx="232172" cy="223243"/>
          </a:xfrm>
          <a:custGeom>
            <a:avLst/>
            <a:gdLst/>
            <a:ahLst/>
            <a:cxnLst/>
            <a:rect l="0" t="0" r="0" b="0"/>
            <a:pathLst>
              <a:path w="232172" h="223243">
                <a:moveTo>
                  <a:pt x="44648" y="62508"/>
                </a:moveTo>
                <a:lnTo>
                  <a:pt x="44648" y="62508"/>
                </a:lnTo>
                <a:lnTo>
                  <a:pt x="35718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53578" y="71437"/>
                </a:lnTo>
                <a:lnTo>
                  <a:pt x="71437" y="71437"/>
                </a:lnTo>
                <a:lnTo>
                  <a:pt x="98226" y="71437"/>
                </a:lnTo>
                <a:lnTo>
                  <a:pt x="125015" y="71437"/>
                </a:lnTo>
                <a:lnTo>
                  <a:pt x="142875" y="62508"/>
                </a:lnTo>
                <a:lnTo>
                  <a:pt x="160734" y="53578"/>
                </a:lnTo>
                <a:lnTo>
                  <a:pt x="169664" y="44648"/>
                </a:lnTo>
                <a:lnTo>
                  <a:pt x="169664" y="35718"/>
                </a:lnTo>
                <a:lnTo>
                  <a:pt x="169664" y="17859"/>
                </a:lnTo>
                <a:lnTo>
                  <a:pt x="160734" y="8929"/>
                </a:lnTo>
                <a:lnTo>
                  <a:pt x="142875" y="0"/>
                </a:lnTo>
                <a:lnTo>
                  <a:pt x="125015" y="0"/>
                </a:lnTo>
                <a:lnTo>
                  <a:pt x="89296" y="17859"/>
                </a:lnTo>
                <a:lnTo>
                  <a:pt x="53578" y="35718"/>
                </a:lnTo>
                <a:lnTo>
                  <a:pt x="26789" y="71437"/>
                </a:lnTo>
                <a:lnTo>
                  <a:pt x="8929" y="107156"/>
                </a:lnTo>
                <a:lnTo>
                  <a:pt x="0" y="142875"/>
                </a:lnTo>
                <a:lnTo>
                  <a:pt x="0" y="178593"/>
                </a:lnTo>
                <a:lnTo>
                  <a:pt x="17859" y="196453"/>
                </a:lnTo>
                <a:lnTo>
                  <a:pt x="44648" y="214312"/>
                </a:lnTo>
                <a:lnTo>
                  <a:pt x="80367" y="223242"/>
                </a:lnTo>
                <a:lnTo>
                  <a:pt x="116086" y="214312"/>
                </a:lnTo>
                <a:lnTo>
                  <a:pt x="151804" y="205383"/>
                </a:lnTo>
                <a:lnTo>
                  <a:pt x="187523" y="178593"/>
                </a:lnTo>
                <a:lnTo>
                  <a:pt x="214312" y="160734"/>
                </a:lnTo>
                <a:lnTo>
                  <a:pt x="232171" y="133945"/>
                </a:lnTo>
                <a:lnTo>
                  <a:pt x="232171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45523" y="3205757"/>
            <a:ext cx="116087" cy="107158"/>
          </a:xfrm>
          <a:custGeom>
            <a:avLst/>
            <a:gdLst/>
            <a:ahLst/>
            <a:cxnLst/>
            <a:rect l="0" t="0" r="0" b="0"/>
            <a:pathLst>
              <a:path w="116087" h="107158">
                <a:moveTo>
                  <a:pt x="35719" y="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8930" y="53579"/>
                </a:lnTo>
                <a:lnTo>
                  <a:pt x="17860" y="71438"/>
                </a:lnTo>
                <a:lnTo>
                  <a:pt x="26790" y="80368"/>
                </a:lnTo>
                <a:lnTo>
                  <a:pt x="44649" y="98227"/>
                </a:lnTo>
                <a:lnTo>
                  <a:pt x="62508" y="107157"/>
                </a:lnTo>
                <a:lnTo>
                  <a:pt x="89297" y="107157"/>
                </a:lnTo>
                <a:lnTo>
                  <a:pt x="98227" y="98227"/>
                </a:lnTo>
                <a:lnTo>
                  <a:pt x="116086" y="89297"/>
                </a:lnTo>
                <a:lnTo>
                  <a:pt x="116086" y="71438"/>
                </a:lnTo>
                <a:lnTo>
                  <a:pt x="116086" y="53579"/>
                </a:lnTo>
                <a:lnTo>
                  <a:pt x="107157" y="44649"/>
                </a:lnTo>
                <a:lnTo>
                  <a:pt x="89297" y="35719"/>
                </a:lnTo>
                <a:lnTo>
                  <a:pt x="62508" y="35719"/>
                </a:lnTo>
                <a:lnTo>
                  <a:pt x="44649" y="53579"/>
                </a:lnTo>
                <a:lnTo>
                  <a:pt x="26790" y="71438"/>
                </a:lnTo>
                <a:lnTo>
                  <a:pt x="1786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89297"/>
                </a:lnTo>
                <a:lnTo>
                  <a:pt x="26790" y="8036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482703" y="3411140"/>
            <a:ext cx="241103" cy="223243"/>
          </a:xfrm>
          <a:custGeom>
            <a:avLst/>
            <a:gdLst/>
            <a:ahLst/>
            <a:cxnLst/>
            <a:rect l="0" t="0" r="0" b="0"/>
            <a:pathLst>
              <a:path w="241103" h="223243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35719" y="80367"/>
                </a:lnTo>
                <a:lnTo>
                  <a:pt x="53578" y="89297"/>
                </a:lnTo>
                <a:lnTo>
                  <a:pt x="80367" y="89297"/>
                </a:lnTo>
                <a:lnTo>
                  <a:pt x="98227" y="80367"/>
                </a:lnTo>
                <a:lnTo>
                  <a:pt x="125016" y="71438"/>
                </a:lnTo>
                <a:lnTo>
                  <a:pt x="142875" y="62508"/>
                </a:lnTo>
                <a:lnTo>
                  <a:pt x="160735" y="44649"/>
                </a:lnTo>
                <a:lnTo>
                  <a:pt x="160735" y="26789"/>
                </a:lnTo>
                <a:lnTo>
                  <a:pt x="160735" y="17860"/>
                </a:lnTo>
                <a:lnTo>
                  <a:pt x="151805" y="8930"/>
                </a:lnTo>
                <a:lnTo>
                  <a:pt x="133945" y="8930"/>
                </a:lnTo>
                <a:lnTo>
                  <a:pt x="116086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53578" y="53578"/>
                </a:lnTo>
                <a:lnTo>
                  <a:pt x="35719" y="89297"/>
                </a:lnTo>
                <a:lnTo>
                  <a:pt x="35719" y="125016"/>
                </a:lnTo>
                <a:lnTo>
                  <a:pt x="44649" y="169664"/>
                </a:lnTo>
                <a:lnTo>
                  <a:pt x="53578" y="196453"/>
                </a:lnTo>
                <a:lnTo>
                  <a:pt x="80367" y="214313"/>
                </a:lnTo>
                <a:lnTo>
                  <a:pt x="116086" y="223242"/>
                </a:lnTo>
                <a:lnTo>
                  <a:pt x="160735" y="223242"/>
                </a:lnTo>
                <a:lnTo>
                  <a:pt x="196453" y="214313"/>
                </a:lnTo>
                <a:lnTo>
                  <a:pt x="223242" y="205383"/>
                </a:lnTo>
                <a:lnTo>
                  <a:pt x="241102" y="187524"/>
                </a:lnTo>
                <a:lnTo>
                  <a:pt x="241102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50594" y="3598664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491633" y="3875484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8" y="62508"/>
                </a:lnTo>
                <a:lnTo>
                  <a:pt x="71437" y="62508"/>
                </a:lnTo>
                <a:lnTo>
                  <a:pt x="89297" y="62508"/>
                </a:lnTo>
                <a:lnTo>
                  <a:pt x="107156" y="62508"/>
                </a:lnTo>
                <a:lnTo>
                  <a:pt x="125015" y="62508"/>
                </a:lnTo>
                <a:lnTo>
                  <a:pt x="133945" y="4464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7" y="62508"/>
                </a:lnTo>
                <a:lnTo>
                  <a:pt x="53578" y="98227"/>
                </a:lnTo>
                <a:lnTo>
                  <a:pt x="44648" y="133945"/>
                </a:lnTo>
                <a:lnTo>
                  <a:pt x="44648" y="169664"/>
                </a:lnTo>
                <a:lnTo>
                  <a:pt x="53578" y="196453"/>
                </a:lnTo>
                <a:lnTo>
                  <a:pt x="71437" y="223242"/>
                </a:lnTo>
                <a:lnTo>
                  <a:pt x="98226" y="223242"/>
                </a:lnTo>
                <a:lnTo>
                  <a:pt x="133945" y="223242"/>
                </a:lnTo>
                <a:lnTo>
                  <a:pt x="160734" y="214312"/>
                </a:lnTo>
                <a:lnTo>
                  <a:pt x="196453" y="196453"/>
                </a:lnTo>
                <a:lnTo>
                  <a:pt x="214312" y="178594"/>
                </a:lnTo>
                <a:lnTo>
                  <a:pt x="214312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41664" y="4018359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9" y="44648"/>
                </a:lnTo>
                <a:lnTo>
                  <a:pt x="44649" y="53578"/>
                </a:lnTo>
                <a:lnTo>
                  <a:pt x="44649" y="62508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89297" y="44648"/>
                </a:lnTo>
                <a:lnTo>
                  <a:pt x="107156" y="44648"/>
                </a:lnTo>
                <a:lnTo>
                  <a:pt x="125016" y="35719"/>
                </a:lnTo>
                <a:lnTo>
                  <a:pt x="125016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634508" y="4295179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26789" y="0"/>
                </a:moveTo>
                <a:lnTo>
                  <a:pt x="2678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670227" y="4429125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1785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697016" y="450056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34508" y="4527351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893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71438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7" y="53578"/>
                </a:lnTo>
                <a:lnTo>
                  <a:pt x="89297" y="44649"/>
                </a:lnTo>
                <a:lnTo>
                  <a:pt x="89297" y="26789"/>
                </a:lnTo>
                <a:lnTo>
                  <a:pt x="98226" y="26789"/>
                </a:lnTo>
                <a:lnTo>
                  <a:pt x="98226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80367"/>
                </a:lnTo>
                <a:lnTo>
                  <a:pt x="35719" y="116086"/>
                </a:lnTo>
                <a:lnTo>
                  <a:pt x="44648" y="133945"/>
                </a:lnTo>
                <a:lnTo>
                  <a:pt x="62508" y="151805"/>
                </a:lnTo>
                <a:lnTo>
                  <a:pt x="80367" y="169664"/>
                </a:lnTo>
                <a:lnTo>
                  <a:pt x="98226" y="169664"/>
                </a:lnTo>
                <a:lnTo>
                  <a:pt x="116086" y="160735"/>
                </a:lnTo>
                <a:lnTo>
                  <a:pt x="133945" y="142875"/>
                </a:lnTo>
                <a:lnTo>
                  <a:pt x="151805" y="125016"/>
                </a:lnTo>
                <a:lnTo>
                  <a:pt x="160734" y="107156"/>
                </a:lnTo>
                <a:lnTo>
                  <a:pt x="169664" y="80367"/>
                </a:lnTo>
                <a:lnTo>
                  <a:pt x="169664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830961" y="4545211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35719" y="116085"/>
                </a:lnTo>
                <a:lnTo>
                  <a:pt x="44648" y="98226"/>
                </a:lnTo>
                <a:lnTo>
                  <a:pt x="44648" y="89296"/>
                </a:lnTo>
                <a:lnTo>
                  <a:pt x="44648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35719" y="89296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8" y="89296"/>
                </a:lnTo>
                <a:lnTo>
                  <a:pt x="44648" y="8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027414" y="3571875"/>
            <a:ext cx="732235" cy="1125141"/>
          </a:xfrm>
          <a:custGeom>
            <a:avLst/>
            <a:gdLst/>
            <a:ahLst/>
            <a:cxnLst/>
            <a:rect l="0" t="0" r="0" b="0"/>
            <a:pathLst>
              <a:path w="732235" h="1125141">
                <a:moveTo>
                  <a:pt x="98227" y="44648"/>
                </a:moveTo>
                <a:lnTo>
                  <a:pt x="98227" y="35718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17859"/>
                </a:lnTo>
                <a:lnTo>
                  <a:pt x="107156" y="44648"/>
                </a:lnTo>
                <a:lnTo>
                  <a:pt x="89297" y="98226"/>
                </a:lnTo>
                <a:lnTo>
                  <a:pt x="71438" y="160734"/>
                </a:lnTo>
                <a:lnTo>
                  <a:pt x="44649" y="241101"/>
                </a:lnTo>
                <a:lnTo>
                  <a:pt x="26789" y="339328"/>
                </a:lnTo>
                <a:lnTo>
                  <a:pt x="8930" y="446484"/>
                </a:lnTo>
                <a:lnTo>
                  <a:pt x="0" y="562570"/>
                </a:lnTo>
                <a:lnTo>
                  <a:pt x="8930" y="678656"/>
                </a:lnTo>
                <a:lnTo>
                  <a:pt x="26789" y="785812"/>
                </a:lnTo>
                <a:lnTo>
                  <a:pt x="53578" y="892968"/>
                </a:lnTo>
                <a:lnTo>
                  <a:pt x="98227" y="982265"/>
                </a:lnTo>
                <a:lnTo>
                  <a:pt x="151805" y="1062632"/>
                </a:lnTo>
                <a:lnTo>
                  <a:pt x="223242" y="1107281"/>
                </a:lnTo>
                <a:lnTo>
                  <a:pt x="303609" y="1125140"/>
                </a:lnTo>
                <a:lnTo>
                  <a:pt x="401836" y="1125140"/>
                </a:lnTo>
                <a:lnTo>
                  <a:pt x="508992" y="1098351"/>
                </a:lnTo>
                <a:lnTo>
                  <a:pt x="616149" y="1044773"/>
                </a:lnTo>
                <a:lnTo>
                  <a:pt x="732234" y="973336"/>
                </a:lnTo>
                <a:lnTo>
                  <a:pt x="732234" y="9733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161609" y="3509367"/>
            <a:ext cx="205384" cy="928688"/>
          </a:xfrm>
          <a:custGeom>
            <a:avLst/>
            <a:gdLst/>
            <a:ahLst/>
            <a:cxnLst/>
            <a:rect l="0" t="0" r="0" b="0"/>
            <a:pathLst>
              <a:path w="205384" h="92868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60" y="8929"/>
                </a:lnTo>
                <a:lnTo>
                  <a:pt x="35719" y="26789"/>
                </a:lnTo>
                <a:lnTo>
                  <a:pt x="53579" y="62508"/>
                </a:lnTo>
                <a:lnTo>
                  <a:pt x="89297" y="116086"/>
                </a:lnTo>
                <a:lnTo>
                  <a:pt x="116086" y="187523"/>
                </a:lnTo>
                <a:lnTo>
                  <a:pt x="151805" y="285750"/>
                </a:lnTo>
                <a:lnTo>
                  <a:pt x="178594" y="401836"/>
                </a:lnTo>
                <a:lnTo>
                  <a:pt x="196454" y="517922"/>
                </a:lnTo>
                <a:lnTo>
                  <a:pt x="205383" y="634008"/>
                </a:lnTo>
                <a:lnTo>
                  <a:pt x="196454" y="741164"/>
                </a:lnTo>
                <a:lnTo>
                  <a:pt x="178594" y="821531"/>
                </a:lnTo>
                <a:lnTo>
                  <a:pt x="151805" y="884039"/>
                </a:lnTo>
                <a:lnTo>
                  <a:pt x="125016" y="928687"/>
                </a:lnTo>
                <a:lnTo>
                  <a:pt x="125016" y="9286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215188" y="4446984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643813" y="3330773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1785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8929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9296" y="71438"/>
                </a:lnTo>
                <a:lnTo>
                  <a:pt x="98226" y="53578"/>
                </a:lnTo>
                <a:lnTo>
                  <a:pt x="107156" y="44648"/>
                </a:lnTo>
                <a:lnTo>
                  <a:pt x="116085" y="26789"/>
                </a:lnTo>
                <a:lnTo>
                  <a:pt x="116085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89296" y="0"/>
                </a:lnTo>
                <a:lnTo>
                  <a:pt x="71437" y="8930"/>
                </a:lnTo>
                <a:lnTo>
                  <a:pt x="62507" y="17859"/>
                </a:lnTo>
                <a:lnTo>
                  <a:pt x="44648" y="35719"/>
                </a:lnTo>
                <a:lnTo>
                  <a:pt x="26789" y="6250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78594"/>
                </a:lnTo>
                <a:lnTo>
                  <a:pt x="35718" y="187523"/>
                </a:lnTo>
                <a:lnTo>
                  <a:pt x="62507" y="196453"/>
                </a:lnTo>
                <a:lnTo>
                  <a:pt x="89296" y="196453"/>
                </a:lnTo>
                <a:lnTo>
                  <a:pt x="125015" y="187523"/>
                </a:lnTo>
                <a:lnTo>
                  <a:pt x="151804" y="178594"/>
                </a:lnTo>
                <a:lnTo>
                  <a:pt x="178593" y="169664"/>
                </a:lnTo>
                <a:lnTo>
                  <a:pt x="187523" y="151805"/>
                </a:lnTo>
                <a:lnTo>
                  <a:pt x="187523" y="142875"/>
                </a:lnTo>
                <a:lnTo>
                  <a:pt x="187523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875984" y="3437929"/>
            <a:ext cx="35720" cy="107158"/>
          </a:xfrm>
          <a:custGeom>
            <a:avLst/>
            <a:gdLst/>
            <a:ahLst/>
            <a:cxnLst/>
            <a:rect l="0" t="0" r="0" b="0"/>
            <a:pathLst>
              <a:path w="35720" h="107158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35719" y="71438"/>
                </a:lnTo>
                <a:lnTo>
                  <a:pt x="35719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875984" y="3339703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30" y="8929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054578" y="3089671"/>
            <a:ext cx="401836" cy="357189"/>
          </a:xfrm>
          <a:custGeom>
            <a:avLst/>
            <a:gdLst/>
            <a:ahLst/>
            <a:cxnLst/>
            <a:rect l="0" t="0" r="0" b="0"/>
            <a:pathLst>
              <a:path w="401836" h="357189">
                <a:moveTo>
                  <a:pt x="44649" y="285750"/>
                </a:moveTo>
                <a:lnTo>
                  <a:pt x="44649" y="285750"/>
                </a:lnTo>
                <a:lnTo>
                  <a:pt x="44649" y="285750"/>
                </a:lnTo>
                <a:lnTo>
                  <a:pt x="44649" y="285750"/>
                </a:lnTo>
                <a:lnTo>
                  <a:pt x="44649" y="285750"/>
                </a:lnTo>
                <a:lnTo>
                  <a:pt x="44649" y="276821"/>
                </a:lnTo>
                <a:lnTo>
                  <a:pt x="44649" y="26789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0032"/>
                </a:lnTo>
                <a:lnTo>
                  <a:pt x="35719" y="250032"/>
                </a:lnTo>
                <a:lnTo>
                  <a:pt x="26789" y="250032"/>
                </a:lnTo>
                <a:lnTo>
                  <a:pt x="17860" y="258961"/>
                </a:lnTo>
                <a:lnTo>
                  <a:pt x="8930" y="276821"/>
                </a:lnTo>
                <a:lnTo>
                  <a:pt x="0" y="294680"/>
                </a:lnTo>
                <a:lnTo>
                  <a:pt x="0" y="312540"/>
                </a:lnTo>
                <a:lnTo>
                  <a:pt x="0" y="330399"/>
                </a:lnTo>
                <a:lnTo>
                  <a:pt x="0" y="348258"/>
                </a:lnTo>
                <a:lnTo>
                  <a:pt x="0" y="357188"/>
                </a:lnTo>
                <a:lnTo>
                  <a:pt x="17860" y="357188"/>
                </a:lnTo>
                <a:lnTo>
                  <a:pt x="26789" y="357188"/>
                </a:lnTo>
                <a:lnTo>
                  <a:pt x="35719" y="348258"/>
                </a:lnTo>
                <a:lnTo>
                  <a:pt x="53578" y="339329"/>
                </a:lnTo>
                <a:lnTo>
                  <a:pt x="62508" y="330399"/>
                </a:lnTo>
                <a:lnTo>
                  <a:pt x="71438" y="312540"/>
                </a:lnTo>
                <a:lnTo>
                  <a:pt x="80367" y="294680"/>
                </a:lnTo>
                <a:lnTo>
                  <a:pt x="80367" y="285750"/>
                </a:lnTo>
                <a:lnTo>
                  <a:pt x="89297" y="276821"/>
                </a:lnTo>
                <a:lnTo>
                  <a:pt x="80367" y="267891"/>
                </a:lnTo>
                <a:lnTo>
                  <a:pt x="80367" y="276821"/>
                </a:lnTo>
                <a:lnTo>
                  <a:pt x="71438" y="285750"/>
                </a:lnTo>
                <a:lnTo>
                  <a:pt x="71438" y="303610"/>
                </a:lnTo>
                <a:lnTo>
                  <a:pt x="71438" y="321469"/>
                </a:lnTo>
                <a:lnTo>
                  <a:pt x="71438" y="339329"/>
                </a:lnTo>
                <a:lnTo>
                  <a:pt x="80367" y="348258"/>
                </a:lnTo>
                <a:lnTo>
                  <a:pt x="89297" y="348258"/>
                </a:lnTo>
                <a:lnTo>
                  <a:pt x="89297" y="357188"/>
                </a:lnTo>
                <a:lnTo>
                  <a:pt x="98227" y="357188"/>
                </a:lnTo>
                <a:lnTo>
                  <a:pt x="107156" y="348258"/>
                </a:lnTo>
                <a:lnTo>
                  <a:pt x="116086" y="330399"/>
                </a:lnTo>
                <a:lnTo>
                  <a:pt x="125016" y="312540"/>
                </a:lnTo>
                <a:lnTo>
                  <a:pt x="133945" y="294680"/>
                </a:lnTo>
                <a:lnTo>
                  <a:pt x="142874" y="267891"/>
                </a:lnTo>
                <a:lnTo>
                  <a:pt x="151804" y="250032"/>
                </a:lnTo>
                <a:lnTo>
                  <a:pt x="151804" y="241102"/>
                </a:lnTo>
                <a:lnTo>
                  <a:pt x="160734" y="232172"/>
                </a:lnTo>
                <a:lnTo>
                  <a:pt x="160734" y="241102"/>
                </a:lnTo>
                <a:lnTo>
                  <a:pt x="160734" y="250032"/>
                </a:lnTo>
                <a:lnTo>
                  <a:pt x="160734" y="267891"/>
                </a:lnTo>
                <a:lnTo>
                  <a:pt x="160734" y="285750"/>
                </a:lnTo>
                <a:lnTo>
                  <a:pt x="169663" y="303610"/>
                </a:lnTo>
                <a:lnTo>
                  <a:pt x="169663" y="312540"/>
                </a:lnTo>
                <a:lnTo>
                  <a:pt x="178593" y="321469"/>
                </a:lnTo>
                <a:lnTo>
                  <a:pt x="187523" y="321469"/>
                </a:lnTo>
                <a:lnTo>
                  <a:pt x="196452" y="312540"/>
                </a:lnTo>
                <a:lnTo>
                  <a:pt x="214312" y="312540"/>
                </a:lnTo>
                <a:lnTo>
                  <a:pt x="223242" y="294680"/>
                </a:lnTo>
                <a:lnTo>
                  <a:pt x="232171" y="276821"/>
                </a:lnTo>
                <a:lnTo>
                  <a:pt x="241101" y="258961"/>
                </a:lnTo>
                <a:lnTo>
                  <a:pt x="250031" y="250032"/>
                </a:lnTo>
                <a:lnTo>
                  <a:pt x="250031" y="250032"/>
                </a:lnTo>
                <a:lnTo>
                  <a:pt x="250031" y="250032"/>
                </a:lnTo>
                <a:lnTo>
                  <a:pt x="250031" y="258961"/>
                </a:lnTo>
                <a:lnTo>
                  <a:pt x="250031" y="267891"/>
                </a:lnTo>
                <a:lnTo>
                  <a:pt x="250031" y="276821"/>
                </a:lnTo>
                <a:lnTo>
                  <a:pt x="250031" y="285750"/>
                </a:lnTo>
                <a:lnTo>
                  <a:pt x="250031" y="294680"/>
                </a:lnTo>
                <a:lnTo>
                  <a:pt x="258960" y="294680"/>
                </a:lnTo>
                <a:lnTo>
                  <a:pt x="267890" y="285750"/>
                </a:lnTo>
                <a:lnTo>
                  <a:pt x="285749" y="285750"/>
                </a:lnTo>
                <a:lnTo>
                  <a:pt x="303609" y="267891"/>
                </a:lnTo>
                <a:lnTo>
                  <a:pt x="312538" y="250032"/>
                </a:lnTo>
                <a:lnTo>
                  <a:pt x="321468" y="232172"/>
                </a:lnTo>
                <a:lnTo>
                  <a:pt x="330398" y="214313"/>
                </a:lnTo>
                <a:lnTo>
                  <a:pt x="330398" y="196454"/>
                </a:lnTo>
                <a:lnTo>
                  <a:pt x="330398" y="187524"/>
                </a:lnTo>
                <a:lnTo>
                  <a:pt x="321468" y="178594"/>
                </a:lnTo>
                <a:lnTo>
                  <a:pt x="312538" y="178594"/>
                </a:lnTo>
                <a:lnTo>
                  <a:pt x="294679" y="196454"/>
                </a:lnTo>
                <a:lnTo>
                  <a:pt x="276820" y="223243"/>
                </a:lnTo>
                <a:lnTo>
                  <a:pt x="267890" y="250032"/>
                </a:lnTo>
                <a:lnTo>
                  <a:pt x="250031" y="285750"/>
                </a:lnTo>
                <a:lnTo>
                  <a:pt x="250031" y="303610"/>
                </a:lnTo>
                <a:lnTo>
                  <a:pt x="258960" y="321469"/>
                </a:lnTo>
                <a:lnTo>
                  <a:pt x="267890" y="330399"/>
                </a:lnTo>
                <a:lnTo>
                  <a:pt x="285749" y="330399"/>
                </a:lnTo>
                <a:lnTo>
                  <a:pt x="294679" y="312540"/>
                </a:lnTo>
                <a:lnTo>
                  <a:pt x="312538" y="294680"/>
                </a:lnTo>
                <a:lnTo>
                  <a:pt x="339327" y="267891"/>
                </a:lnTo>
                <a:lnTo>
                  <a:pt x="357187" y="232172"/>
                </a:lnTo>
                <a:lnTo>
                  <a:pt x="366117" y="196454"/>
                </a:lnTo>
                <a:lnTo>
                  <a:pt x="383976" y="151805"/>
                </a:lnTo>
                <a:lnTo>
                  <a:pt x="392906" y="107157"/>
                </a:lnTo>
                <a:lnTo>
                  <a:pt x="401835" y="71438"/>
                </a:lnTo>
                <a:lnTo>
                  <a:pt x="401835" y="35719"/>
                </a:lnTo>
                <a:lnTo>
                  <a:pt x="401835" y="17860"/>
                </a:lnTo>
                <a:lnTo>
                  <a:pt x="392906" y="0"/>
                </a:lnTo>
                <a:lnTo>
                  <a:pt x="383976" y="8930"/>
                </a:lnTo>
                <a:lnTo>
                  <a:pt x="366117" y="26790"/>
                </a:lnTo>
                <a:lnTo>
                  <a:pt x="357187" y="53579"/>
                </a:lnTo>
                <a:lnTo>
                  <a:pt x="348257" y="98227"/>
                </a:lnTo>
                <a:lnTo>
                  <a:pt x="339327" y="142875"/>
                </a:lnTo>
                <a:lnTo>
                  <a:pt x="348257" y="187524"/>
                </a:lnTo>
                <a:lnTo>
                  <a:pt x="357187" y="223243"/>
                </a:lnTo>
                <a:lnTo>
                  <a:pt x="366117" y="258961"/>
                </a:lnTo>
                <a:lnTo>
                  <a:pt x="383976" y="285750"/>
                </a:lnTo>
                <a:lnTo>
                  <a:pt x="392906" y="312540"/>
                </a:lnTo>
                <a:lnTo>
                  <a:pt x="401835" y="330399"/>
                </a:lnTo>
                <a:lnTo>
                  <a:pt x="392906" y="339329"/>
                </a:lnTo>
                <a:lnTo>
                  <a:pt x="383976" y="348258"/>
                </a:lnTo>
                <a:lnTo>
                  <a:pt x="366117" y="357188"/>
                </a:lnTo>
                <a:lnTo>
                  <a:pt x="339327" y="357188"/>
                </a:lnTo>
                <a:lnTo>
                  <a:pt x="339327" y="3571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858125" y="3670101"/>
            <a:ext cx="160735" cy="151806"/>
          </a:xfrm>
          <a:custGeom>
            <a:avLst/>
            <a:gdLst/>
            <a:ahLst/>
            <a:cxnLst/>
            <a:rect l="0" t="0" r="0" b="0"/>
            <a:pathLst>
              <a:path w="160735" h="151806">
                <a:moveTo>
                  <a:pt x="53578" y="35719"/>
                </a:moveTo>
                <a:lnTo>
                  <a:pt x="5357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42875"/>
                </a:lnTo>
                <a:lnTo>
                  <a:pt x="35719" y="151805"/>
                </a:lnTo>
                <a:lnTo>
                  <a:pt x="71438" y="151805"/>
                </a:lnTo>
                <a:lnTo>
                  <a:pt x="98227" y="142875"/>
                </a:lnTo>
                <a:lnTo>
                  <a:pt x="125016" y="133945"/>
                </a:lnTo>
                <a:lnTo>
                  <a:pt x="142875" y="116086"/>
                </a:lnTo>
                <a:lnTo>
                  <a:pt x="160734" y="89297"/>
                </a:lnTo>
                <a:lnTo>
                  <a:pt x="160734" y="71438"/>
                </a:lnTo>
                <a:lnTo>
                  <a:pt x="160734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849195" y="3634382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8930" y="11608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07157"/>
                </a:lnTo>
                <a:lnTo>
                  <a:pt x="26789" y="98227"/>
                </a:lnTo>
                <a:lnTo>
                  <a:pt x="44649" y="89297"/>
                </a:lnTo>
                <a:lnTo>
                  <a:pt x="62508" y="80368"/>
                </a:lnTo>
                <a:lnTo>
                  <a:pt x="80368" y="71438"/>
                </a:lnTo>
                <a:lnTo>
                  <a:pt x="89297" y="62508"/>
                </a:lnTo>
                <a:lnTo>
                  <a:pt x="107157" y="6250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35719"/>
                </a:lnTo>
                <a:lnTo>
                  <a:pt x="44649" y="44649"/>
                </a:lnTo>
                <a:lnTo>
                  <a:pt x="35719" y="62508"/>
                </a:lnTo>
                <a:lnTo>
                  <a:pt x="35719" y="80368"/>
                </a:lnTo>
                <a:lnTo>
                  <a:pt x="35719" y="80368"/>
                </a:lnTo>
                <a:lnTo>
                  <a:pt x="44649" y="62508"/>
                </a:lnTo>
                <a:lnTo>
                  <a:pt x="53578" y="44649"/>
                </a:lnTo>
                <a:lnTo>
                  <a:pt x="53578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045648" y="3750468"/>
            <a:ext cx="44650" cy="187525"/>
          </a:xfrm>
          <a:custGeom>
            <a:avLst/>
            <a:gdLst/>
            <a:ahLst/>
            <a:cxnLst/>
            <a:rect l="0" t="0" r="0" b="0"/>
            <a:pathLst>
              <a:path w="44650" h="18752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90" y="26789"/>
                </a:lnTo>
                <a:lnTo>
                  <a:pt x="35719" y="44649"/>
                </a:lnTo>
                <a:lnTo>
                  <a:pt x="35719" y="71438"/>
                </a:lnTo>
                <a:lnTo>
                  <a:pt x="44649" y="98227"/>
                </a:lnTo>
                <a:lnTo>
                  <a:pt x="44649" y="125016"/>
                </a:lnTo>
                <a:lnTo>
                  <a:pt x="35719" y="151805"/>
                </a:lnTo>
                <a:lnTo>
                  <a:pt x="35719" y="169664"/>
                </a:lnTo>
                <a:lnTo>
                  <a:pt x="26790" y="187524"/>
                </a:lnTo>
                <a:lnTo>
                  <a:pt x="17860" y="187524"/>
                </a:lnTo>
                <a:lnTo>
                  <a:pt x="8930" y="187524"/>
                </a:lnTo>
                <a:lnTo>
                  <a:pt x="8930" y="169664"/>
                </a:lnTo>
                <a:lnTo>
                  <a:pt x="0" y="142875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018859" y="3625453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26789" y="26789"/>
                </a:lnTo>
                <a:lnTo>
                  <a:pt x="44649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215312" y="3545086"/>
            <a:ext cx="303610" cy="214313"/>
          </a:xfrm>
          <a:custGeom>
            <a:avLst/>
            <a:gdLst/>
            <a:ahLst/>
            <a:cxnLst/>
            <a:rect l="0" t="0" r="0" b="0"/>
            <a:pathLst>
              <a:path w="303610" h="214313">
                <a:moveTo>
                  <a:pt x="53578" y="133945"/>
                </a:moveTo>
                <a:lnTo>
                  <a:pt x="53578" y="125015"/>
                </a:lnTo>
                <a:lnTo>
                  <a:pt x="62508" y="125015"/>
                </a:lnTo>
                <a:lnTo>
                  <a:pt x="62508" y="116085"/>
                </a:lnTo>
                <a:lnTo>
                  <a:pt x="62508" y="107156"/>
                </a:lnTo>
                <a:lnTo>
                  <a:pt x="62508" y="98226"/>
                </a:lnTo>
                <a:lnTo>
                  <a:pt x="62508" y="98226"/>
                </a:lnTo>
                <a:lnTo>
                  <a:pt x="62508" y="89296"/>
                </a:lnTo>
                <a:lnTo>
                  <a:pt x="62508" y="80367"/>
                </a:lnTo>
                <a:lnTo>
                  <a:pt x="53578" y="80367"/>
                </a:lnTo>
                <a:lnTo>
                  <a:pt x="44648" y="71437"/>
                </a:lnTo>
                <a:lnTo>
                  <a:pt x="35718" y="80367"/>
                </a:lnTo>
                <a:lnTo>
                  <a:pt x="26789" y="80367"/>
                </a:lnTo>
                <a:lnTo>
                  <a:pt x="17859" y="98226"/>
                </a:lnTo>
                <a:lnTo>
                  <a:pt x="8929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8929" y="187523"/>
                </a:lnTo>
                <a:lnTo>
                  <a:pt x="8929" y="196453"/>
                </a:lnTo>
                <a:lnTo>
                  <a:pt x="17859" y="205382"/>
                </a:lnTo>
                <a:lnTo>
                  <a:pt x="26789" y="196453"/>
                </a:lnTo>
                <a:lnTo>
                  <a:pt x="35718" y="187523"/>
                </a:lnTo>
                <a:lnTo>
                  <a:pt x="44648" y="178593"/>
                </a:lnTo>
                <a:lnTo>
                  <a:pt x="53578" y="160734"/>
                </a:lnTo>
                <a:lnTo>
                  <a:pt x="62508" y="142875"/>
                </a:lnTo>
                <a:lnTo>
                  <a:pt x="71437" y="125015"/>
                </a:lnTo>
                <a:lnTo>
                  <a:pt x="80367" y="98226"/>
                </a:lnTo>
                <a:lnTo>
                  <a:pt x="80367" y="89296"/>
                </a:lnTo>
                <a:lnTo>
                  <a:pt x="89297" y="80367"/>
                </a:lnTo>
                <a:lnTo>
                  <a:pt x="89297" y="89296"/>
                </a:lnTo>
                <a:lnTo>
                  <a:pt x="80367" y="107156"/>
                </a:lnTo>
                <a:lnTo>
                  <a:pt x="80367" y="125015"/>
                </a:lnTo>
                <a:lnTo>
                  <a:pt x="80367" y="151804"/>
                </a:lnTo>
                <a:lnTo>
                  <a:pt x="80367" y="178593"/>
                </a:lnTo>
                <a:lnTo>
                  <a:pt x="80367" y="196453"/>
                </a:lnTo>
                <a:lnTo>
                  <a:pt x="80367" y="205382"/>
                </a:lnTo>
                <a:lnTo>
                  <a:pt x="89297" y="214312"/>
                </a:lnTo>
                <a:lnTo>
                  <a:pt x="89297" y="214312"/>
                </a:lnTo>
                <a:lnTo>
                  <a:pt x="98226" y="205382"/>
                </a:lnTo>
                <a:lnTo>
                  <a:pt x="107156" y="187523"/>
                </a:lnTo>
                <a:lnTo>
                  <a:pt x="125015" y="169664"/>
                </a:lnTo>
                <a:lnTo>
                  <a:pt x="133945" y="142875"/>
                </a:lnTo>
                <a:lnTo>
                  <a:pt x="142875" y="107156"/>
                </a:lnTo>
                <a:lnTo>
                  <a:pt x="151804" y="80367"/>
                </a:lnTo>
                <a:lnTo>
                  <a:pt x="160734" y="62507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62507"/>
                </a:lnTo>
                <a:lnTo>
                  <a:pt x="169664" y="80367"/>
                </a:lnTo>
                <a:lnTo>
                  <a:pt x="169664" y="98226"/>
                </a:lnTo>
                <a:lnTo>
                  <a:pt x="169664" y="125015"/>
                </a:lnTo>
                <a:lnTo>
                  <a:pt x="169664" y="142875"/>
                </a:lnTo>
                <a:lnTo>
                  <a:pt x="178593" y="151804"/>
                </a:lnTo>
                <a:lnTo>
                  <a:pt x="187523" y="169664"/>
                </a:lnTo>
                <a:lnTo>
                  <a:pt x="187523" y="169664"/>
                </a:lnTo>
                <a:lnTo>
                  <a:pt x="196453" y="169664"/>
                </a:lnTo>
                <a:lnTo>
                  <a:pt x="196453" y="160734"/>
                </a:lnTo>
                <a:lnTo>
                  <a:pt x="205383" y="142875"/>
                </a:lnTo>
                <a:lnTo>
                  <a:pt x="205383" y="116085"/>
                </a:lnTo>
                <a:lnTo>
                  <a:pt x="214312" y="89296"/>
                </a:lnTo>
                <a:lnTo>
                  <a:pt x="223242" y="62507"/>
                </a:lnTo>
                <a:lnTo>
                  <a:pt x="232172" y="35718"/>
                </a:lnTo>
                <a:lnTo>
                  <a:pt x="241101" y="17859"/>
                </a:lnTo>
                <a:lnTo>
                  <a:pt x="250031" y="8929"/>
                </a:lnTo>
                <a:lnTo>
                  <a:pt x="258961" y="0"/>
                </a:lnTo>
                <a:lnTo>
                  <a:pt x="258961" y="8929"/>
                </a:lnTo>
                <a:lnTo>
                  <a:pt x="267890" y="8929"/>
                </a:lnTo>
                <a:lnTo>
                  <a:pt x="267890" y="17859"/>
                </a:lnTo>
                <a:lnTo>
                  <a:pt x="276820" y="17859"/>
                </a:lnTo>
                <a:lnTo>
                  <a:pt x="285750" y="17859"/>
                </a:lnTo>
                <a:lnTo>
                  <a:pt x="294679" y="17859"/>
                </a:lnTo>
                <a:lnTo>
                  <a:pt x="303609" y="17859"/>
                </a:lnTo>
                <a:lnTo>
                  <a:pt x="30360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492132" y="3554015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26789" y="107156"/>
                </a:lnTo>
                <a:lnTo>
                  <a:pt x="44648" y="89297"/>
                </a:lnTo>
                <a:lnTo>
                  <a:pt x="71438" y="80367"/>
                </a:lnTo>
                <a:lnTo>
                  <a:pt x="89297" y="62508"/>
                </a:lnTo>
                <a:lnTo>
                  <a:pt x="107156" y="44649"/>
                </a:lnTo>
                <a:lnTo>
                  <a:pt x="116086" y="2678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8" y="35719"/>
                </a:lnTo>
                <a:lnTo>
                  <a:pt x="62508" y="53578"/>
                </a:lnTo>
                <a:lnTo>
                  <a:pt x="53578" y="80367"/>
                </a:lnTo>
                <a:lnTo>
                  <a:pt x="62508" y="107156"/>
                </a:lnTo>
                <a:lnTo>
                  <a:pt x="71438" y="133946"/>
                </a:lnTo>
                <a:lnTo>
                  <a:pt x="89297" y="142875"/>
                </a:lnTo>
                <a:lnTo>
                  <a:pt x="107156" y="160735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697391" y="4143375"/>
            <a:ext cx="26790" cy="125016"/>
          </a:xfrm>
          <a:custGeom>
            <a:avLst/>
            <a:gdLst/>
            <a:ahLst/>
            <a:cxnLst/>
            <a:rect l="0" t="0" r="0" b="0"/>
            <a:pathLst>
              <a:path w="26790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71437"/>
                </a:lnTo>
                <a:lnTo>
                  <a:pt x="17859" y="35718"/>
                </a:lnTo>
                <a:lnTo>
                  <a:pt x="17859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670602" y="4036218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53578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786688" y="4107656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35718" y="12501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53578" y="125015"/>
                </a:lnTo>
                <a:lnTo>
                  <a:pt x="53578" y="107156"/>
                </a:lnTo>
                <a:lnTo>
                  <a:pt x="62507" y="80367"/>
                </a:lnTo>
                <a:lnTo>
                  <a:pt x="62507" y="53578"/>
                </a:lnTo>
                <a:lnTo>
                  <a:pt x="71437" y="26789"/>
                </a:lnTo>
                <a:lnTo>
                  <a:pt x="80367" y="8930"/>
                </a:lnTo>
                <a:lnTo>
                  <a:pt x="89296" y="0"/>
                </a:lnTo>
                <a:lnTo>
                  <a:pt x="98226" y="0"/>
                </a:lnTo>
                <a:lnTo>
                  <a:pt x="116085" y="17859"/>
                </a:lnTo>
                <a:lnTo>
                  <a:pt x="125015" y="44648"/>
                </a:lnTo>
                <a:lnTo>
                  <a:pt x="133945" y="7143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51804" y="133945"/>
                </a:lnTo>
                <a:lnTo>
                  <a:pt x="151804" y="125015"/>
                </a:lnTo>
                <a:lnTo>
                  <a:pt x="160734" y="116086"/>
                </a:lnTo>
                <a:lnTo>
                  <a:pt x="169664" y="98226"/>
                </a:lnTo>
                <a:lnTo>
                  <a:pt x="178593" y="71437"/>
                </a:lnTo>
                <a:lnTo>
                  <a:pt x="187523" y="44648"/>
                </a:lnTo>
                <a:lnTo>
                  <a:pt x="187523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001000" y="4054078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17859" y="116086"/>
                </a:lnTo>
                <a:lnTo>
                  <a:pt x="26789" y="125015"/>
                </a:lnTo>
                <a:lnTo>
                  <a:pt x="44648" y="125015"/>
                </a:lnTo>
                <a:lnTo>
                  <a:pt x="53578" y="125015"/>
                </a:lnTo>
                <a:lnTo>
                  <a:pt x="62508" y="116086"/>
                </a:lnTo>
                <a:lnTo>
                  <a:pt x="71438" y="98226"/>
                </a:lnTo>
                <a:lnTo>
                  <a:pt x="80367" y="80367"/>
                </a:lnTo>
                <a:lnTo>
                  <a:pt x="89297" y="53578"/>
                </a:lnTo>
                <a:lnTo>
                  <a:pt x="98227" y="2678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90297" y="4054078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8930" y="0"/>
                </a:moveTo>
                <a:lnTo>
                  <a:pt x="893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98226"/>
                </a:lnTo>
                <a:lnTo>
                  <a:pt x="35719" y="9822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53578" y="80367"/>
                </a:lnTo>
                <a:lnTo>
                  <a:pt x="53578" y="71437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054578" y="3991570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8161734" y="3768328"/>
            <a:ext cx="455415" cy="392907"/>
          </a:xfrm>
          <a:custGeom>
            <a:avLst/>
            <a:gdLst/>
            <a:ahLst/>
            <a:cxnLst/>
            <a:rect l="0" t="0" r="0" b="0"/>
            <a:pathLst>
              <a:path w="455415" h="392907">
                <a:moveTo>
                  <a:pt x="17860" y="267890"/>
                </a:moveTo>
                <a:lnTo>
                  <a:pt x="17860" y="258961"/>
                </a:lnTo>
                <a:lnTo>
                  <a:pt x="17860" y="258961"/>
                </a:lnTo>
                <a:lnTo>
                  <a:pt x="17860" y="258961"/>
                </a:lnTo>
                <a:lnTo>
                  <a:pt x="8930" y="258961"/>
                </a:lnTo>
                <a:lnTo>
                  <a:pt x="8930" y="267890"/>
                </a:lnTo>
                <a:lnTo>
                  <a:pt x="0" y="276820"/>
                </a:lnTo>
                <a:lnTo>
                  <a:pt x="0" y="294679"/>
                </a:lnTo>
                <a:lnTo>
                  <a:pt x="0" y="312539"/>
                </a:lnTo>
                <a:lnTo>
                  <a:pt x="0" y="339328"/>
                </a:lnTo>
                <a:lnTo>
                  <a:pt x="8930" y="357187"/>
                </a:lnTo>
                <a:lnTo>
                  <a:pt x="17860" y="375047"/>
                </a:lnTo>
                <a:lnTo>
                  <a:pt x="26789" y="392906"/>
                </a:lnTo>
                <a:lnTo>
                  <a:pt x="35718" y="392906"/>
                </a:lnTo>
                <a:lnTo>
                  <a:pt x="44648" y="392906"/>
                </a:lnTo>
                <a:lnTo>
                  <a:pt x="53578" y="383976"/>
                </a:lnTo>
                <a:lnTo>
                  <a:pt x="62507" y="366117"/>
                </a:lnTo>
                <a:lnTo>
                  <a:pt x="71437" y="339328"/>
                </a:lnTo>
                <a:lnTo>
                  <a:pt x="80367" y="312539"/>
                </a:lnTo>
                <a:lnTo>
                  <a:pt x="80367" y="285750"/>
                </a:lnTo>
                <a:lnTo>
                  <a:pt x="80367" y="250031"/>
                </a:lnTo>
                <a:lnTo>
                  <a:pt x="80367" y="214312"/>
                </a:lnTo>
                <a:lnTo>
                  <a:pt x="80367" y="178593"/>
                </a:lnTo>
                <a:lnTo>
                  <a:pt x="80367" y="151804"/>
                </a:lnTo>
                <a:lnTo>
                  <a:pt x="71437" y="142875"/>
                </a:lnTo>
                <a:lnTo>
                  <a:pt x="62507" y="142875"/>
                </a:lnTo>
                <a:lnTo>
                  <a:pt x="62507" y="160734"/>
                </a:lnTo>
                <a:lnTo>
                  <a:pt x="53578" y="187523"/>
                </a:lnTo>
                <a:lnTo>
                  <a:pt x="44648" y="214312"/>
                </a:lnTo>
                <a:lnTo>
                  <a:pt x="53578" y="250031"/>
                </a:lnTo>
                <a:lnTo>
                  <a:pt x="53578" y="285750"/>
                </a:lnTo>
                <a:lnTo>
                  <a:pt x="71437" y="303609"/>
                </a:lnTo>
                <a:lnTo>
                  <a:pt x="80367" y="330398"/>
                </a:lnTo>
                <a:lnTo>
                  <a:pt x="98226" y="339328"/>
                </a:lnTo>
                <a:lnTo>
                  <a:pt x="116086" y="339328"/>
                </a:lnTo>
                <a:lnTo>
                  <a:pt x="133945" y="330398"/>
                </a:lnTo>
                <a:lnTo>
                  <a:pt x="151804" y="321468"/>
                </a:lnTo>
                <a:lnTo>
                  <a:pt x="160734" y="303609"/>
                </a:lnTo>
                <a:lnTo>
                  <a:pt x="178593" y="276820"/>
                </a:lnTo>
                <a:lnTo>
                  <a:pt x="187523" y="258961"/>
                </a:lnTo>
                <a:lnTo>
                  <a:pt x="187523" y="232172"/>
                </a:lnTo>
                <a:lnTo>
                  <a:pt x="187523" y="223242"/>
                </a:lnTo>
                <a:lnTo>
                  <a:pt x="187523" y="214312"/>
                </a:lnTo>
                <a:lnTo>
                  <a:pt x="178593" y="223242"/>
                </a:lnTo>
                <a:lnTo>
                  <a:pt x="169664" y="232172"/>
                </a:lnTo>
                <a:lnTo>
                  <a:pt x="169664" y="258961"/>
                </a:lnTo>
                <a:lnTo>
                  <a:pt x="160734" y="276820"/>
                </a:lnTo>
                <a:lnTo>
                  <a:pt x="160734" y="294679"/>
                </a:lnTo>
                <a:lnTo>
                  <a:pt x="160734" y="312539"/>
                </a:lnTo>
                <a:lnTo>
                  <a:pt x="169664" y="321468"/>
                </a:lnTo>
                <a:lnTo>
                  <a:pt x="169664" y="321468"/>
                </a:lnTo>
                <a:lnTo>
                  <a:pt x="178593" y="321468"/>
                </a:lnTo>
                <a:lnTo>
                  <a:pt x="187523" y="312539"/>
                </a:lnTo>
                <a:lnTo>
                  <a:pt x="196453" y="294679"/>
                </a:lnTo>
                <a:lnTo>
                  <a:pt x="205382" y="276820"/>
                </a:lnTo>
                <a:lnTo>
                  <a:pt x="223242" y="250031"/>
                </a:lnTo>
                <a:lnTo>
                  <a:pt x="232171" y="232172"/>
                </a:lnTo>
                <a:lnTo>
                  <a:pt x="232171" y="214312"/>
                </a:lnTo>
                <a:lnTo>
                  <a:pt x="241101" y="205383"/>
                </a:lnTo>
                <a:lnTo>
                  <a:pt x="241101" y="205383"/>
                </a:lnTo>
                <a:lnTo>
                  <a:pt x="241101" y="223242"/>
                </a:lnTo>
                <a:lnTo>
                  <a:pt x="250031" y="241101"/>
                </a:lnTo>
                <a:lnTo>
                  <a:pt x="250031" y="258961"/>
                </a:lnTo>
                <a:lnTo>
                  <a:pt x="258961" y="276820"/>
                </a:lnTo>
                <a:lnTo>
                  <a:pt x="258961" y="285750"/>
                </a:lnTo>
                <a:lnTo>
                  <a:pt x="258961" y="294679"/>
                </a:lnTo>
                <a:lnTo>
                  <a:pt x="267890" y="294679"/>
                </a:lnTo>
                <a:lnTo>
                  <a:pt x="276820" y="285750"/>
                </a:lnTo>
                <a:lnTo>
                  <a:pt x="276820" y="276820"/>
                </a:lnTo>
                <a:lnTo>
                  <a:pt x="285750" y="258961"/>
                </a:lnTo>
                <a:lnTo>
                  <a:pt x="285750" y="232172"/>
                </a:lnTo>
                <a:lnTo>
                  <a:pt x="294679" y="214312"/>
                </a:lnTo>
                <a:lnTo>
                  <a:pt x="303609" y="196453"/>
                </a:lnTo>
                <a:lnTo>
                  <a:pt x="303609" y="178593"/>
                </a:lnTo>
                <a:lnTo>
                  <a:pt x="312539" y="178593"/>
                </a:lnTo>
                <a:lnTo>
                  <a:pt x="312539" y="187523"/>
                </a:lnTo>
                <a:lnTo>
                  <a:pt x="312539" y="205383"/>
                </a:lnTo>
                <a:lnTo>
                  <a:pt x="312539" y="223242"/>
                </a:lnTo>
                <a:lnTo>
                  <a:pt x="312539" y="232172"/>
                </a:lnTo>
                <a:lnTo>
                  <a:pt x="321468" y="250031"/>
                </a:lnTo>
                <a:lnTo>
                  <a:pt x="321468" y="258961"/>
                </a:lnTo>
                <a:lnTo>
                  <a:pt x="330398" y="258961"/>
                </a:lnTo>
                <a:lnTo>
                  <a:pt x="339328" y="250031"/>
                </a:lnTo>
                <a:lnTo>
                  <a:pt x="348257" y="241101"/>
                </a:lnTo>
                <a:lnTo>
                  <a:pt x="357187" y="223242"/>
                </a:lnTo>
                <a:lnTo>
                  <a:pt x="357187" y="205383"/>
                </a:lnTo>
                <a:lnTo>
                  <a:pt x="366117" y="169664"/>
                </a:lnTo>
                <a:lnTo>
                  <a:pt x="366117" y="142875"/>
                </a:lnTo>
                <a:lnTo>
                  <a:pt x="375046" y="107156"/>
                </a:lnTo>
                <a:lnTo>
                  <a:pt x="375046" y="71437"/>
                </a:lnTo>
                <a:lnTo>
                  <a:pt x="375046" y="35718"/>
                </a:lnTo>
                <a:lnTo>
                  <a:pt x="366117" y="17859"/>
                </a:lnTo>
                <a:lnTo>
                  <a:pt x="357187" y="0"/>
                </a:lnTo>
                <a:lnTo>
                  <a:pt x="348257" y="0"/>
                </a:lnTo>
                <a:lnTo>
                  <a:pt x="339328" y="8929"/>
                </a:lnTo>
                <a:lnTo>
                  <a:pt x="339328" y="17859"/>
                </a:lnTo>
                <a:lnTo>
                  <a:pt x="339328" y="44648"/>
                </a:lnTo>
                <a:lnTo>
                  <a:pt x="339328" y="71437"/>
                </a:lnTo>
                <a:lnTo>
                  <a:pt x="348257" y="107156"/>
                </a:lnTo>
                <a:lnTo>
                  <a:pt x="357187" y="133945"/>
                </a:lnTo>
                <a:lnTo>
                  <a:pt x="366117" y="169664"/>
                </a:lnTo>
                <a:lnTo>
                  <a:pt x="375046" y="196453"/>
                </a:lnTo>
                <a:lnTo>
                  <a:pt x="383976" y="214312"/>
                </a:lnTo>
                <a:lnTo>
                  <a:pt x="392906" y="223242"/>
                </a:lnTo>
                <a:lnTo>
                  <a:pt x="401836" y="232172"/>
                </a:lnTo>
                <a:lnTo>
                  <a:pt x="401836" y="232172"/>
                </a:lnTo>
                <a:lnTo>
                  <a:pt x="401836" y="223242"/>
                </a:lnTo>
                <a:lnTo>
                  <a:pt x="401836" y="223242"/>
                </a:lnTo>
                <a:lnTo>
                  <a:pt x="392906" y="205383"/>
                </a:lnTo>
                <a:lnTo>
                  <a:pt x="375046" y="187523"/>
                </a:lnTo>
                <a:lnTo>
                  <a:pt x="357187" y="160734"/>
                </a:lnTo>
                <a:lnTo>
                  <a:pt x="339328" y="142875"/>
                </a:lnTo>
                <a:lnTo>
                  <a:pt x="321468" y="116086"/>
                </a:lnTo>
                <a:lnTo>
                  <a:pt x="321468" y="98226"/>
                </a:lnTo>
                <a:lnTo>
                  <a:pt x="321468" y="89297"/>
                </a:lnTo>
                <a:lnTo>
                  <a:pt x="330398" y="89297"/>
                </a:lnTo>
                <a:lnTo>
                  <a:pt x="348257" y="80367"/>
                </a:lnTo>
                <a:lnTo>
                  <a:pt x="375046" y="71437"/>
                </a:lnTo>
                <a:lnTo>
                  <a:pt x="401836" y="62508"/>
                </a:lnTo>
                <a:lnTo>
                  <a:pt x="428625" y="62508"/>
                </a:lnTo>
                <a:lnTo>
                  <a:pt x="446484" y="53578"/>
                </a:lnTo>
                <a:lnTo>
                  <a:pt x="455414" y="53578"/>
                </a:lnTo>
                <a:lnTo>
                  <a:pt x="455414" y="53578"/>
                </a:lnTo>
                <a:lnTo>
                  <a:pt x="446484" y="53578"/>
                </a:lnTo>
                <a:lnTo>
                  <a:pt x="437554" y="53578"/>
                </a:lnTo>
                <a:lnTo>
                  <a:pt x="410765" y="62508"/>
                </a:lnTo>
                <a:lnTo>
                  <a:pt x="410765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786688" y="4402336"/>
            <a:ext cx="133946" cy="205383"/>
          </a:xfrm>
          <a:custGeom>
            <a:avLst/>
            <a:gdLst/>
            <a:ahLst/>
            <a:cxnLst/>
            <a:rect l="0" t="0" r="0" b="0"/>
            <a:pathLst>
              <a:path w="133946" h="205383">
                <a:moveTo>
                  <a:pt x="98226" y="0"/>
                </a:move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62507" y="26789"/>
                </a:lnTo>
                <a:lnTo>
                  <a:pt x="80367" y="44648"/>
                </a:lnTo>
                <a:lnTo>
                  <a:pt x="89296" y="62507"/>
                </a:lnTo>
                <a:lnTo>
                  <a:pt x="107156" y="89296"/>
                </a:lnTo>
                <a:lnTo>
                  <a:pt x="125015" y="107156"/>
                </a:lnTo>
                <a:lnTo>
                  <a:pt x="133945" y="125015"/>
                </a:lnTo>
                <a:lnTo>
                  <a:pt x="133945" y="151804"/>
                </a:lnTo>
                <a:lnTo>
                  <a:pt x="125015" y="169664"/>
                </a:lnTo>
                <a:lnTo>
                  <a:pt x="116085" y="187523"/>
                </a:lnTo>
                <a:lnTo>
                  <a:pt x="98226" y="196453"/>
                </a:lnTo>
                <a:lnTo>
                  <a:pt x="80367" y="205382"/>
                </a:lnTo>
                <a:lnTo>
                  <a:pt x="53578" y="196453"/>
                </a:lnTo>
                <a:lnTo>
                  <a:pt x="35718" y="187523"/>
                </a:lnTo>
                <a:lnTo>
                  <a:pt x="17859" y="178593"/>
                </a:lnTo>
                <a:lnTo>
                  <a:pt x="0" y="151804"/>
                </a:lnTo>
                <a:lnTo>
                  <a:pt x="0" y="142875"/>
                </a:lnTo>
                <a:lnTo>
                  <a:pt x="0" y="116085"/>
                </a:lnTo>
                <a:lnTo>
                  <a:pt x="8929" y="98226"/>
                </a:lnTo>
                <a:lnTo>
                  <a:pt x="26789" y="80367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956352" y="4295179"/>
            <a:ext cx="267890" cy="250033"/>
          </a:xfrm>
          <a:custGeom>
            <a:avLst/>
            <a:gdLst/>
            <a:ahLst/>
            <a:cxnLst/>
            <a:rect l="0" t="0" r="0" b="0"/>
            <a:pathLst>
              <a:path w="267890" h="25003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25016"/>
                </a:lnTo>
                <a:lnTo>
                  <a:pt x="17859" y="160735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8" y="223242"/>
                </a:lnTo>
                <a:lnTo>
                  <a:pt x="44648" y="223242"/>
                </a:lnTo>
                <a:lnTo>
                  <a:pt x="53578" y="205383"/>
                </a:lnTo>
                <a:lnTo>
                  <a:pt x="62507" y="187524"/>
                </a:lnTo>
                <a:lnTo>
                  <a:pt x="71437" y="160735"/>
                </a:lnTo>
                <a:lnTo>
                  <a:pt x="89296" y="125016"/>
                </a:lnTo>
                <a:lnTo>
                  <a:pt x="98226" y="9822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16086" y="98227"/>
                </a:lnTo>
                <a:lnTo>
                  <a:pt x="125015" y="125016"/>
                </a:lnTo>
                <a:lnTo>
                  <a:pt x="125015" y="151805"/>
                </a:lnTo>
                <a:lnTo>
                  <a:pt x="133945" y="187524"/>
                </a:lnTo>
                <a:lnTo>
                  <a:pt x="133945" y="214313"/>
                </a:lnTo>
                <a:lnTo>
                  <a:pt x="142875" y="232172"/>
                </a:lnTo>
                <a:lnTo>
                  <a:pt x="160734" y="250032"/>
                </a:lnTo>
                <a:lnTo>
                  <a:pt x="169664" y="241102"/>
                </a:lnTo>
                <a:lnTo>
                  <a:pt x="187523" y="232172"/>
                </a:lnTo>
                <a:lnTo>
                  <a:pt x="205382" y="214313"/>
                </a:lnTo>
                <a:lnTo>
                  <a:pt x="214312" y="178594"/>
                </a:lnTo>
                <a:lnTo>
                  <a:pt x="232171" y="142875"/>
                </a:lnTo>
                <a:lnTo>
                  <a:pt x="250030" y="107157"/>
                </a:lnTo>
                <a:lnTo>
                  <a:pt x="267889" y="62508"/>
                </a:lnTo>
                <a:lnTo>
                  <a:pt x="26788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179594" y="4277320"/>
            <a:ext cx="232172" cy="187524"/>
          </a:xfrm>
          <a:custGeom>
            <a:avLst/>
            <a:gdLst/>
            <a:ahLst/>
            <a:cxnLst/>
            <a:rect l="0" t="0" r="0" b="0"/>
            <a:pathLst>
              <a:path w="232172" h="187524">
                <a:moveTo>
                  <a:pt x="71436" y="107156"/>
                </a:moveTo>
                <a:lnTo>
                  <a:pt x="71436" y="107156"/>
                </a:lnTo>
                <a:lnTo>
                  <a:pt x="62507" y="107156"/>
                </a:lnTo>
                <a:lnTo>
                  <a:pt x="62507" y="98226"/>
                </a:lnTo>
                <a:lnTo>
                  <a:pt x="53577" y="89297"/>
                </a:lnTo>
                <a:lnTo>
                  <a:pt x="44647" y="80367"/>
                </a:lnTo>
                <a:lnTo>
                  <a:pt x="35718" y="71437"/>
                </a:lnTo>
                <a:lnTo>
                  <a:pt x="26788" y="71437"/>
                </a:lnTo>
                <a:lnTo>
                  <a:pt x="17858" y="71437"/>
                </a:lnTo>
                <a:lnTo>
                  <a:pt x="17858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8929" y="187523"/>
                </a:lnTo>
                <a:lnTo>
                  <a:pt x="17858" y="187523"/>
                </a:lnTo>
                <a:lnTo>
                  <a:pt x="26788" y="169664"/>
                </a:lnTo>
                <a:lnTo>
                  <a:pt x="44647" y="151805"/>
                </a:lnTo>
                <a:lnTo>
                  <a:pt x="44647" y="133945"/>
                </a:lnTo>
                <a:lnTo>
                  <a:pt x="62507" y="107156"/>
                </a:lnTo>
                <a:lnTo>
                  <a:pt x="62507" y="80367"/>
                </a:lnTo>
                <a:lnTo>
                  <a:pt x="71436" y="62508"/>
                </a:lnTo>
                <a:lnTo>
                  <a:pt x="71436" y="53578"/>
                </a:lnTo>
                <a:lnTo>
                  <a:pt x="80366" y="53578"/>
                </a:lnTo>
                <a:lnTo>
                  <a:pt x="80366" y="71437"/>
                </a:lnTo>
                <a:lnTo>
                  <a:pt x="80366" y="98226"/>
                </a:lnTo>
                <a:lnTo>
                  <a:pt x="80366" y="125016"/>
                </a:lnTo>
                <a:lnTo>
                  <a:pt x="80366" y="142875"/>
                </a:lnTo>
                <a:lnTo>
                  <a:pt x="89296" y="169664"/>
                </a:lnTo>
                <a:lnTo>
                  <a:pt x="89296" y="178594"/>
                </a:lnTo>
                <a:lnTo>
                  <a:pt x="98226" y="187523"/>
                </a:lnTo>
                <a:lnTo>
                  <a:pt x="107155" y="187523"/>
                </a:lnTo>
                <a:lnTo>
                  <a:pt x="116085" y="178594"/>
                </a:lnTo>
                <a:lnTo>
                  <a:pt x="125015" y="160734"/>
                </a:lnTo>
                <a:lnTo>
                  <a:pt x="133944" y="133945"/>
                </a:lnTo>
                <a:lnTo>
                  <a:pt x="133944" y="107156"/>
                </a:lnTo>
                <a:lnTo>
                  <a:pt x="133944" y="71437"/>
                </a:lnTo>
                <a:lnTo>
                  <a:pt x="142874" y="35719"/>
                </a:lnTo>
                <a:lnTo>
                  <a:pt x="142874" y="17859"/>
                </a:lnTo>
                <a:lnTo>
                  <a:pt x="142874" y="8930"/>
                </a:lnTo>
                <a:lnTo>
                  <a:pt x="151804" y="8930"/>
                </a:lnTo>
                <a:lnTo>
                  <a:pt x="151804" y="17859"/>
                </a:lnTo>
                <a:lnTo>
                  <a:pt x="151804" y="44648"/>
                </a:lnTo>
                <a:lnTo>
                  <a:pt x="160733" y="71437"/>
                </a:lnTo>
                <a:lnTo>
                  <a:pt x="160733" y="89297"/>
                </a:lnTo>
                <a:lnTo>
                  <a:pt x="160733" y="116086"/>
                </a:lnTo>
                <a:lnTo>
                  <a:pt x="160733" y="125016"/>
                </a:lnTo>
                <a:lnTo>
                  <a:pt x="160733" y="133945"/>
                </a:lnTo>
                <a:lnTo>
                  <a:pt x="169663" y="133945"/>
                </a:lnTo>
                <a:lnTo>
                  <a:pt x="169663" y="125016"/>
                </a:lnTo>
                <a:lnTo>
                  <a:pt x="187522" y="116086"/>
                </a:lnTo>
                <a:lnTo>
                  <a:pt x="196452" y="89297"/>
                </a:lnTo>
                <a:lnTo>
                  <a:pt x="205382" y="71437"/>
                </a:lnTo>
                <a:lnTo>
                  <a:pt x="214311" y="44648"/>
                </a:lnTo>
                <a:lnTo>
                  <a:pt x="223241" y="26789"/>
                </a:lnTo>
                <a:lnTo>
                  <a:pt x="232171" y="17859"/>
                </a:lnTo>
                <a:lnTo>
                  <a:pt x="232171" y="8930"/>
                </a:lnTo>
                <a:lnTo>
                  <a:pt x="232171" y="8930"/>
                </a:lnTo>
                <a:lnTo>
                  <a:pt x="232171" y="0"/>
                </a:lnTo>
                <a:lnTo>
                  <a:pt x="232171" y="0"/>
                </a:lnTo>
                <a:lnTo>
                  <a:pt x="23217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411765" y="4241601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893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71438"/>
                </a:lnTo>
                <a:lnTo>
                  <a:pt x="26789" y="62508"/>
                </a:lnTo>
                <a:lnTo>
                  <a:pt x="35719" y="53578"/>
                </a:lnTo>
                <a:lnTo>
                  <a:pt x="53578" y="35719"/>
                </a:lnTo>
                <a:lnTo>
                  <a:pt x="62508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17860"/>
                </a:lnTo>
                <a:lnTo>
                  <a:pt x="44648" y="44649"/>
                </a:lnTo>
                <a:lnTo>
                  <a:pt x="26789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53578" y="151805"/>
                </a:lnTo>
                <a:lnTo>
                  <a:pt x="80367" y="142875"/>
                </a:lnTo>
                <a:lnTo>
                  <a:pt x="107156" y="125016"/>
                </a:lnTo>
                <a:lnTo>
                  <a:pt x="133945" y="107156"/>
                </a:lnTo>
                <a:lnTo>
                  <a:pt x="160734" y="80367"/>
                </a:lnTo>
                <a:lnTo>
                  <a:pt x="178594" y="62508"/>
                </a:lnTo>
                <a:lnTo>
                  <a:pt x="187523" y="44649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009930" y="4688086"/>
            <a:ext cx="250031" cy="214313"/>
          </a:xfrm>
          <a:custGeom>
            <a:avLst/>
            <a:gdLst/>
            <a:ahLst/>
            <a:cxnLst/>
            <a:rect l="0" t="0" r="0" b="0"/>
            <a:pathLst>
              <a:path w="250031" h="214313">
                <a:moveTo>
                  <a:pt x="89297" y="44648"/>
                </a:moveTo>
                <a:lnTo>
                  <a:pt x="89297" y="44648"/>
                </a:lnTo>
                <a:lnTo>
                  <a:pt x="89297" y="35718"/>
                </a:lnTo>
                <a:lnTo>
                  <a:pt x="80367" y="26789"/>
                </a:lnTo>
                <a:lnTo>
                  <a:pt x="71437" y="17859"/>
                </a:lnTo>
                <a:lnTo>
                  <a:pt x="62508" y="8929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8929" y="35718"/>
                </a:lnTo>
                <a:lnTo>
                  <a:pt x="0" y="62507"/>
                </a:lnTo>
                <a:lnTo>
                  <a:pt x="0" y="98226"/>
                </a:lnTo>
                <a:lnTo>
                  <a:pt x="0" y="13394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14312"/>
                </a:lnTo>
                <a:lnTo>
                  <a:pt x="26789" y="214312"/>
                </a:lnTo>
                <a:lnTo>
                  <a:pt x="35718" y="214312"/>
                </a:lnTo>
                <a:lnTo>
                  <a:pt x="44648" y="205383"/>
                </a:lnTo>
                <a:lnTo>
                  <a:pt x="53578" y="187523"/>
                </a:lnTo>
                <a:lnTo>
                  <a:pt x="53578" y="169664"/>
                </a:lnTo>
                <a:lnTo>
                  <a:pt x="62508" y="142875"/>
                </a:lnTo>
                <a:lnTo>
                  <a:pt x="62508" y="125015"/>
                </a:lnTo>
                <a:lnTo>
                  <a:pt x="62508" y="116085"/>
                </a:lnTo>
                <a:lnTo>
                  <a:pt x="71437" y="116085"/>
                </a:lnTo>
                <a:lnTo>
                  <a:pt x="80367" y="125015"/>
                </a:lnTo>
                <a:lnTo>
                  <a:pt x="89297" y="142875"/>
                </a:lnTo>
                <a:lnTo>
                  <a:pt x="107156" y="160734"/>
                </a:lnTo>
                <a:lnTo>
                  <a:pt x="133945" y="178593"/>
                </a:lnTo>
                <a:lnTo>
                  <a:pt x="151804" y="187523"/>
                </a:lnTo>
                <a:lnTo>
                  <a:pt x="169664" y="187523"/>
                </a:lnTo>
                <a:lnTo>
                  <a:pt x="196452" y="187523"/>
                </a:lnTo>
                <a:lnTo>
                  <a:pt x="214311" y="178593"/>
                </a:lnTo>
                <a:lnTo>
                  <a:pt x="232171" y="160734"/>
                </a:lnTo>
                <a:lnTo>
                  <a:pt x="241100" y="142875"/>
                </a:lnTo>
                <a:lnTo>
                  <a:pt x="250030" y="107156"/>
                </a:lnTo>
                <a:lnTo>
                  <a:pt x="25003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251030" y="4563070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8930" y="71437"/>
                </a:moveTo>
                <a:lnTo>
                  <a:pt x="893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25016"/>
                </a:lnTo>
                <a:lnTo>
                  <a:pt x="17860" y="151805"/>
                </a:lnTo>
                <a:lnTo>
                  <a:pt x="35719" y="178594"/>
                </a:lnTo>
                <a:lnTo>
                  <a:pt x="44649" y="196453"/>
                </a:lnTo>
                <a:lnTo>
                  <a:pt x="62508" y="205383"/>
                </a:lnTo>
                <a:lnTo>
                  <a:pt x="71438" y="223242"/>
                </a:lnTo>
                <a:lnTo>
                  <a:pt x="80368" y="223242"/>
                </a:lnTo>
                <a:lnTo>
                  <a:pt x="80368" y="223242"/>
                </a:lnTo>
                <a:lnTo>
                  <a:pt x="89297" y="214312"/>
                </a:lnTo>
                <a:lnTo>
                  <a:pt x="89297" y="196453"/>
                </a:lnTo>
                <a:lnTo>
                  <a:pt x="89297" y="169664"/>
                </a:lnTo>
                <a:lnTo>
                  <a:pt x="98227" y="142875"/>
                </a:lnTo>
                <a:lnTo>
                  <a:pt x="98227" y="107156"/>
                </a:lnTo>
                <a:lnTo>
                  <a:pt x="98227" y="71437"/>
                </a:lnTo>
                <a:lnTo>
                  <a:pt x="98227" y="35719"/>
                </a:lnTo>
                <a:lnTo>
                  <a:pt x="107157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17859"/>
                </a:lnTo>
                <a:lnTo>
                  <a:pt x="116086" y="26789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376046" y="4500562"/>
            <a:ext cx="258962" cy="267892"/>
          </a:xfrm>
          <a:custGeom>
            <a:avLst/>
            <a:gdLst/>
            <a:ahLst/>
            <a:cxnLst/>
            <a:rect l="0" t="0" r="0" b="0"/>
            <a:pathLst>
              <a:path w="258962" h="267892">
                <a:moveTo>
                  <a:pt x="8930" y="178594"/>
                </a:moveTo>
                <a:lnTo>
                  <a:pt x="8930" y="18752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8930" y="187524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42875"/>
                </a:lnTo>
                <a:lnTo>
                  <a:pt x="44649" y="125016"/>
                </a:lnTo>
                <a:lnTo>
                  <a:pt x="44649" y="107156"/>
                </a:lnTo>
                <a:lnTo>
                  <a:pt x="4464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2678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205383"/>
                </a:lnTo>
                <a:lnTo>
                  <a:pt x="26789" y="232172"/>
                </a:lnTo>
                <a:lnTo>
                  <a:pt x="35719" y="250031"/>
                </a:lnTo>
                <a:lnTo>
                  <a:pt x="44649" y="267891"/>
                </a:lnTo>
                <a:lnTo>
                  <a:pt x="53578" y="267891"/>
                </a:lnTo>
                <a:lnTo>
                  <a:pt x="62508" y="267891"/>
                </a:lnTo>
                <a:lnTo>
                  <a:pt x="71438" y="250031"/>
                </a:lnTo>
                <a:lnTo>
                  <a:pt x="80367" y="232172"/>
                </a:lnTo>
                <a:lnTo>
                  <a:pt x="98227" y="205383"/>
                </a:lnTo>
                <a:lnTo>
                  <a:pt x="107156" y="169664"/>
                </a:lnTo>
                <a:lnTo>
                  <a:pt x="107156" y="142875"/>
                </a:lnTo>
                <a:lnTo>
                  <a:pt x="107156" y="12501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25016" y="151805"/>
                </a:lnTo>
                <a:lnTo>
                  <a:pt x="125016" y="169664"/>
                </a:lnTo>
                <a:lnTo>
                  <a:pt x="125016" y="187524"/>
                </a:lnTo>
                <a:lnTo>
                  <a:pt x="125016" y="205383"/>
                </a:lnTo>
                <a:lnTo>
                  <a:pt x="125016" y="223242"/>
                </a:lnTo>
                <a:lnTo>
                  <a:pt x="133945" y="223242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42875" y="205383"/>
                </a:lnTo>
                <a:lnTo>
                  <a:pt x="151805" y="178594"/>
                </a:lnTo>
                <a:lnTo>
                  <a:pt x="160734" y="151805"/>
                </a:lnTo>
                <a:lnTo>
                  <a:pt x="169664" y="125016"/>
                </a:lnTo>
                <a:lnTo>
                  <a:pt x="178594" y="98227"/>
                </a:lnTo>
                <a:lnTo>
                  <a:pt x="187524" y="80367"/>
                </a:lnTo>
                <a:lnTo>
                  <a:pt x="196453" y="71438"/>
                </a:lnTo>
                <a:lnTo>
                  <a:pt x="196453" y="71438"/>
                </a:lnTo>
                <a:lnTo>
                  <a:pt x="196453" y="80367"/>
                </a:lnTo>
                <a:lnTo>
                  <a:pt x="196453" y="89297"/>
                </a:lnTo>
                <a:lnTo>
                  <a:pt x="205383" y="98227"/>
                </a:lnTo>
                <a:lnTo>
                  <a:pt x="205383" y="89297"/>
                </a:lnTo>
                <a:lnTo>
                  <a:pt x="214313" y="80367"/>
                </a:lnTo>
                <a:lnTo>
                  <a:pt x="223242" y="71438"/>
                </a:lnTo>
                <a:lnTo>
                  <a:pt x="232172" y="53578"/>
                </a:lnTo>
                <a:lnTo>
                  <a:pt x="241102" y="2678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599288" y="4366617"/>
            <a:ext cx="107158" cy="276821"/>
          </a:xfrm>
          <a:custGeom>
            <a:avLst/>
            <a:gdLst/>
            <a:ahLst/>
            <a:cxnLst/>
            <a:rect l="0" t="0" r="0" b="0"/>
            <a:pathLst>
              <a:path w="107158" h="276821">
                <a:moveTo>
                  <a:pt x="71438" y="0"/>
                </a:moveTo>
                <a:lnTo>
                  <a:pt x="62508" y="0"/>
                </a:lnTo>
                <a:lnTo>
                  <a:pt x="53578" y="8929"/>
                </a:lnTo>
                <a:lnTo>
                  <a:pt x="44649" y="26789"/>
                </a:lnTo>
                <a:lnTo>
                  <a:pt x="26789" y="62508"/>
                </a:lnTo>
                <a:lnTo>
                  <a:pt x="17860" y="98226"/>
                </a:lnTo>
                <a:lnTo>
                  <a:pt x="8930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26789" y="267890"/>
                </a:lnTo>
                <a:lnTo>
                  <a:pt x="44649" y="276820"/>
                </a:lnTo>
                <a:lnTo>
                  <a:pt x="62508" y="276820"/>
                </a:lnTo>
                <a:lnTo>
                  <a:pt x="71438" y="267890"/>
                </a:lnTo>
                <a:lnTo>
                  <a:pt x="89297" y="250031"/>
                </a:lnTo>
                <a:lnTo>
                  <a:pt x="98227" y="232172"/>
                </a:lnTo>
                <a:lnTo>
                  <a:pt x="107157" y="205383"/>
                </a:lnTo>
                <a:lnTo>
                  <a:pt x="107157" y="178594"/>
                </a:lnTo>
                <a:lnTo>
                  <a:pt x="98227" y="151804"/>
                </a:lnTo>
                <a:lnTo>
                  <a:pt x="89297" y="125015"/>
                </a:lnTo>
                <a:lnTo>
                  <a:pt x="89297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527851" y="4429125"/>
            <a:ext cx="214313" cy="80368"/>
          </a:xfrm>
          <a:custGeom>
            <a:avLst/>
            <a:gdLst/>
            <a:ahLst/>
            <a:cxnLst/>
            <a:rect l="0" t="0" r="0" b="0"/>
            <a:pathLst>
              <a:path w="214313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26789" y="80367"/>
                </a:lnTo>
                <a:lnTo>
                  <a:pt x="53578" y="71437"/>
                </a:lnTo>
                <a:lnTo>
                  <a:pt x="80367" y="62507"/>
                </a:lnTo>
                <a:lnTo>
                  <a:pt x="116086" y="44648"/>
                </a:lnTo>
                <a:lnTo>
                  <a:pt x="142875" y="35718"/>
                </a:lnTo>
                <a:lnTo>
                  <a:pt x="169664" y="17859"/>
                </a:lnTo>
                <a:lnTo>
                  <a:pt x="187523" y="8929"/>
                </a:lnTo>
                <a:lnTo>
                  <a:pt x="196453" y="8929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688585" y="4429125"/>
            <a:ext cx="285751" cy="187524"/>
          </a:xfrm>
          <a:custGeom>
            <a:avLst/>
            <a:gdLst/>
            <a:ahLst/>
            <a:cxnLst/>
            <a:rect l="0" t="0" r="0" b="0"/>
            <a:pathLst>
              <a:path w="285751" h="187524">
                <a:moveTo>
                  <a:pt x="0" y="142875"/>
                </a:moveTo>
                <a:lnTo>
                  <a:pt x="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17860" y="125015"/>
                </a:lnTo>
                <a:lnTo>
                  <a:pt x="26789" y="116086"/>
                </a:lnTo>
                <a:lnTo>
                  <a:pt x="35719" y="98226"/>
                </a:lnTo>
                <a:lnTo>
                  <a:pt x="44649" y="80367"/>
                </a:lnTo>
                <a:lnTo>
                  <a:pt x="44649" y="71437"/>
                </a:lnTo>
                <a:lnTo>
                  <a:pt x="44649" y="53578"/>
                </a:lnTo>
                <a:lnTo>
                  <a:pt x="44649" y="44648"/>
                </a:lnTo>
                <a:lnTo>
                  <a:pt x="3571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116086"/>
                </a:lnTo>
                <a:lnTo>
                  <a:pt x="26789" y="142875"/>
                </a:lnTo>
                <a:lnTo>
                  <a:pt x="44649" y="169664"/>
                </a:lnTo>
                <a:lnTo>
                  <a:pt x="62508" y="178593"/>
                </a:lnTo>
                <a:lnTo>
                  <a:pt x="71438" y="187523"/>
                </a:lnTo>
                <a:lnTo>
                  <a:pt x="89297" y="187523"/>
                </a:lnTo>
                <a:lnTo>
                  <a:pt x="98227" y="178593"/>
                </a:lnTo>
                <a:lnTo>
                  <a:pt x="107156" y="178593"/>
                </a:lnTo>
                <a:lnTo>
                  <a:pt x="125016" y="160734"/>
                </a:lnTo>
                <a:lnTo>
                  <a:pt x="133945" y="142875"/>
                </a:lnTo>
                <a:lnTo>
                  <a:pt x="151805" y="125015"/>
                </a:lnTo>
                <a:lnTo>
                  <a:pt x="160735" y="98226"/>
                </a:lnTo>
                <a:lnTo>
                  <a:pt x="178594" y="71437"/>
                </a:lnTo>
                <a:lnTo>
                  <a:pt x="187524" y="44648"/>
                </a:lnTo>
                <a:lnTo>
                  <a:pt x="187524" y="35718"/>
                </a:lnTo>
                <a:lnTo>
                  <a:pt x="187524" y="26789"/>
                </a:lnTo>
                <a:lnTo>
                  <a:pt x="187524" y="17859"/>
                </a:lnTo>
                <a:lnTo>
                  <a:pt x="178594" y="8929"/>
                </a:lnTo>
                <a:lnTo>
                  <a:pt x="178594" y="8929"/>
                </a:lnTo>
                <a:lnTo>
                  <a:pt x="178594" y="8929"/>
                </a:lnTo>
                <a:lnTo>
                  <a:pt x="169664" y="1785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69664" y="53578"/>
                </a:lnTo>
                <a:lnTo>
                  <a:pt x="169664" y="62507"/>
                </a:lnTo>
                <a:lnTo>
                  <a:pt x="178594" y="80367"/>
                </a:lnTo>
                <a:lnTo>
                  <a:pt x="187524" y="89296"/>
                </a:lnTo>
                <a:lnTo>
                  <a:pt x="196453" y="89296"/>
                </a:lnTo>
                <a:lnTo>
                  <a:pt x="214313" y="98226"/>
                </a:lnTo>
                <a:lnTo>
                  <a:pt x="223242" y="89296"/>
                </a:lnTo>
                <a:lnTo>
                  <a:pt x="232172" y="89296"/>
                </a:lnTo>
                <a:lnTo>
                  <a:pt x="241102" y="80367"/>
                </a:lnTo>
                <a:lnTo>
                  <a:pt x="258961" y="71437"/>
                </a:lnTo>
                <a:lnTo>
                  <a:pt x="267891" y="53578"/>
                </a:lnTo>
                <a:lnTo>
                  <a:pt x="276820" y="35718"/>
                </a:lnTo>
                <a:lnTo>
                  <a:pt x="276820" y="1785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8893968" y="4402336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53578" y="35718"/>
                </a:lnTo>
                <a:lnTo>
                  <a:pt x="44648" y="53578"/>
                </a:lnTo>
                <a:lnTo>
                  <a:pt x="35719" y="80367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705820" y="5232797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53578" y="71437"/>
                </a:move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44648"/>
                </a:lnTo>
                <a:lnTo>
                  <a:pt x="44649" y="44648"/>
                </a:lnTo>
                <a:lnTo>
                  <a:pt x="4464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44649" y="160734"/>
                </a:lnTo>
                <a:lnTo>
                  <a:pt x="53578" y="169664"/>
                </a:lnTo>
                <a:lnTo>
                  <a:pt x="71438" y="169664"/>
                </a:lnTo>
                <a:lnTo>
                  <a:pt x="89297" y="151805"/>
                </a:lnTo>
                <a:lnTo>
                  <a:pt x="107157" y="142875"/>
                </a:lnTo>
                <a:lnTo>
                  <a:pt x="116086" y="125016"/>
                </a:lnTo>
                <a:lnTo>
                  <a:pt x="125016" y="98226"/>
                </a:lnTo>
                <a:lnTo>
                  <a:pt x="125016" y="71437"/>
                </a:lnTo>
                <a:lnTo>
                  <a:pt x="125016" y="53578"/>
                </a:lnTo>
                <a:lnTo>
                  <a:pt x="116086" y="35719"/>
                </a:lnTo>
                <a:lnTo>
                  <a:pt x="98227" y="26789"/>
                </a:lnTo>
                <a:lnTo>
                  <a:pt x="71438" y="26789"/>
                </a:lnTo>
                <a:lnTo>
                  <a:pt x="53578" y="26789"/>
                </a:lnTo>
                <a:lnTo>
                  <a:pt x="35719" y="44648"/>
                </a:lnTo>
                <a:lnTo>
                  <a:pt x="17860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17860" y="151805"/>
                </a:lnTo>
                <a:lnTo>
                  <a:pt x="35719" y="142875"/>
                </a:lnTo>
                <a:lnTo>
                  <a:pt x="53578" y="125016"/>
                </a:lnTo>
                <a:lnTo>
                  <a:pt x="62508" y="107156"/>
                </a:lnTo>
                <a:lnTo>
                  <a:pt x="80368" y="89297"/>
                </a:lnTo>
                <a:lnTo>
                  <a:pt x="89297" y="71437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98226"/>
                </a:lnTo>
                <a:lnTo>
                  <a:pt x="98227" y="125016"/>
                </a:lnTo>
                <a:lnTo>
                  <a:pt x="89297" y="151805"/>
                </a:lnTo>
                <a:lnTo>
                  <a:pt x="89297" y="169664"/>
                </a:lnTo>
                <a:lnTo>
                  <a:pt x="89297" y="187523"/>
                </a:lnTo>
                <a:lnTo>
                  <a:pt x="98227" y="187523"/>
                </a:lnTo>
                <a:lnTo>
                  <a:pt x="98227" y="187523"/>
                </a:lnTo>
                <a:lnTo>
                  <a:pt x="107157" y="178594"/>
                </a:lnTo>
                <a:lnTo>
                  <a:pt x="107157" y="151805"/>
                </a:lnTo>
                <a:lnTo>
                  <a:pt x="116086" y="133945"/>
                </a:lnTo>
                <a:lnTo>
                  <a:pt x="116086" y="107156"/>
                </a:lnTo>
                <a:lnTo>
                  <a:pt x="116086" y="80367"/>
                </a:lnTo>
                <a:lnTo>
                  <a:pt x="10715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89297" y="53578"/>
                </a:lnTo>
                <a:lnTo>
                  <a:pt x="80368" y="62508"/>
                </a:lnTo>
                <a:lnTo>
                  <a:pt x="71438" y="89297"/>
                </a:lnTo>
                <a:lnTo>
                  <a:pt x="62508" y="107156"/>
                </a:lnTo>
                <a:lnTo>
                  <a:pt x="53578" y="125016"/>
                </a:lnTo>
                <a:lnTo>
                  <a:pt x="44649" y="142875"/>
                </a:lnTo>
                <a:lnTo>
                  <a:pt x="44649" y="151805"/>
                </a:lnTo>
                <a:lnTo>
                  <a:pt x="53578" y="151805"/>
                </a:lnTo>
                <a:lnTo>
                  <a:pt x="62508" y="142875"/>
                </a:lnTo>
                <a:lnTo>
                  <a:pt x="80368" y="116086"/>
                </a:lnTo>
                <a:lnTo>
                  <a:pt x="89297" y="89297"/>
                </a:lnTo>
                <a:lnTo>
                  <a:pt x="98227" y="62508"/>
                </a:lnTo>
                <a:lnTo>
                  <a:pt x="107157" y="35719"/>
                </a:lnTo>
                <a:lnTo>
                  <a:pt x="116086" y="17859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26789"/>
                </a:lnTo>
                <a:lnTo>
                  <a:pt x="80368" y="62508"/>
                </a:lnTo>
                <a:lnTo>
                  <a:pt x="71438" y="89297"/>
                </a:lnTo>
                <a:lnTo>
                  <a:pt x="71438" y="125016"/>
                </a:lnTo>
                <a:lnTo>
                  <a:pt x="62508" y="142875"/>
                </a:lnTo>
                <a:lnTo>
                  <a:pt x="71438" y="142875"/>
                </a:lnTo>
                <a:lnTo>
                  <a:pt x="80368" y="142875"/>
                </a:lnTo>
                <a:lnTo>
                  <a:pt x="98227" y="125016"/>
                </a:lnTo>
                <a:lnTo>
                  <a:pt x="116086" y="98226"/>
                </a:lnTo>
                <a:lnTo>
                  <a:pt x="133946" y="62508"/>
                </a:lnTo>
                <a:lnTo>
                  <a:pt x="151805" y="3571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188023" y="5206008"/>
            <a:ext cx="330400" cy="375047"/>
          </a:xfrm>
          <a:custGeom>
            <a:avLst/>
            <a:gdLst/>
            <a:ahLst/>
            <a:cxnLst/>
            <a:rect l="0" t="0" r="0" b="0"/>
            <a:pathLst>
              <a:path w="330400" h="375047">
                <a:moveTo>
                  <a:pt x="116086" y="8930"/>
                </a:move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17859"/>
                </a:lnTo>
                <a:lnTo>
                  <a:pt x="62508" y="17859"/>
                </a:lnTo>
                <a:lnTo>
                  <a:pt x="44649" y="35719"/>
                </a:lnTo>
                <a:lnTo>
                  <a:pt x="35719" y="53578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51805"/>
                </a:lnTo>
                <a:lnTo>
                  <a:pt x="8930" y="205383"/>
                </a:lnTo>
                <a:lnTo>
                  <a:pt x="17860" y="258961"/>
                </a:lnTo>
                <a:lnTo>
                  <a:pt x="35719" y="312539"/>
                </a:lnTo>
                <a:lnTo>
                  <a:pt x="71438" y="348258"/>
                </a:lnTo>
                <a:lnTo>
                  <a:pt x="107157" y="366117"/>
                </a:lnTo>
                <a:lnTo>
                  <a:pt x="151805" y="375046"/>
                </a:lnTo>
                <a:lnTo>
                  <a:pt x="196454" y="366117"/>
                </a:lnTo>
                <a:lnTo>
                  <a:pt x="241102" y="348258"/>
                </a:lnTo>
                <a:lnTo>
                  <a:pt x="276821" y="321469"/>
                </a:lnTo>
                <a:lnTo>
                  <a:pt x="303610" y="285750"/>
                </a:lnTo>
                <a:lnTo>
                  <a:pt x="330399" y="250031"/>
                </a:lnTo>
                <a:lnTo>
                  <a:pt x="330399" y="214312"/>
                </a:lnTo>
                <a:lnTo>
                  <a:pt x="330399" y="169664"/>
                </a:lnTo>
                <a:lnTo>
                  <a:pt x="321469" y="133945"/>
                </a:lnTo>
                <a:lnTo>
                  <a:pt x="294680" y="98226"/>
                </a:lnTo>
                <a:lnTo>
                  <a:pt x="258961" y="62508"/>
                </a:lnTo>
                <a:lnTo>
                  <a:pt x="232172" y="35719"/>
                </a:lnTo>
                <a:lnTo>
                  <a:pt x="205383" y="26789"/>
                </a:lnTo>
                <a:lnTo>
                  <a:pt x="178594" y="35719"/>
                </a:lnTo>
                <a:lnTo>
                  <a:pt x="151805" y="44648"/>
                </a:lnTo>
                <a:lnTo>
                  <a:pt x="133946" y="62508"/>
                </a:lnTo>
                <a:lnTo>
                  <a:pt x="125016" y="8036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339828" y="5304234"/>
            <a:ext cx="17861" cy="205384"/>
          </a:xfrm>
          <a:custGeom>
            <a:avLst/>
            <a:gdLst/>
            <a:ahLst/>
            <a:cxnLst/>
            <a:rect l="0" t="0" r="0" b="0"/>
            <a:pathLst>
              <a:path w="17861" h="205384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9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60" y="187524"/>
                </a:lnTo>
                <a:lnTo>
                  <a:pt x="17860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545211" y="5295305"/>
            <a:ext cx="714376" cy="89298"/>
          </a:xfrm>
          <a:custGeom>
            <a:avLst/>
            <a:gdLst/>
            <a:ahLst/>
            <a:cxnLst/>
            <a:rect l="0" t="0" r="0" b="0"/>
            <a:pathLst>
              <a:path w="714376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8" y="89297"/>
                </a:lnTo>
                <a:lnTo>
                  <a:pt x="71437" y="89297"/>
                </a:lnTo>
                <a:lnTo>
                  <a:pt x="107156" y="89297"/>
                </a:lnTo>
                <a:lnTo>
                  <a:pt x="142875" y="80367"/>
                </a:lnTo>
                <a:lnTo>
                  <a:pt x="187523" y="71437"/>
                </a:lnTo>
                <a:lnTo>
                  <a:pt x="232172" y="62508"/>
                </a:lnTo>
                <a:lnTo>
                  <a:pt x="285750" y="62508"/>
                </a:lnTo>
                <a:lnTo>
                  <a:pt x="330398" y="53578"/>
                </a:lnTo>
                <a:lnTo>
                  <a:pt x="383977" y="53578"/>
                </a:lnTo>
                <a:lnTo>
                  <a:pt x="437555" y="53578"/>
                </a:lnTo>
                <a:lnTo>
                  <a:pt x="491133" y="53578"/>
                </a:lnTo>
                <a:lnTo>
                  <a:pt x="544711" y="53578"/>
                </a:lnTo>
                <a:lnTo>
                  <a:pt x="589359" y="44648"/>
                </a:lnTo>
                <a:lnTo>
                  <a:pt x="625078" y="35718"/>
                </a:lnTo>
                <a:lnTo>
                  <a:pt x="660797" y="35718"/>
                </a:lnTo>
                <a:lnTo>
                  <a:pt x="687586" y="26789"/>
                </a:lnTo>
                <a:lnTo>
                  <a:pt x="705445" y="8929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250656" y="5197078"/>
            <a:ext cx="250033" cy="330400"/>
          </a:xfrm>
          <a:custGeom>
            <a:avLst/>
            <a:gdLst/>
            <a:ahLst/>
            <a:cxnLst/>
            <a:rect l="0" t="0" r="0" b="0"/>
            <a:pathLst>
              <a:path w="250033" h="330400">
                <a:moveTo>
                  <a:pt x="125016" y="35719"/>
                </a:moveTo>
                <a:lnTo>
                  <a:pt x="116086" y="35719"/>
                </a:lnTo>
                <a:lnTo>
                  <a:pt x="107157" y="35719"/>
                </a:lnTo>
                <a:lnTo>
                  <a:pt x="89297" y="44649"/>
                </a:lnTo>
                <a:lnTo>
                  <a:pt x="71438" y="62508"/>
                </a:lnTo>
                <a:lnTo>
                  <a:pt x="53578" y="89297"/>
                </a:lnTo>
                <a:lnTo>
                  <a:pt x="35719" y="133945"/>
                </a:lnTo>
                <a:lnTo>
                  <a:pt x="17860" y="169664"/>
                </a:lnTo>
                <a:lnTo>
                  <a:pt x="0" y="214313"/>
                </a:lnTo>
                <a:lnTo>
                  <a:pt x="0" y="258961"/>
                </a:lnTo>
                <a:lnTo>
                  <a:pt x="0" y="294680"/>
                </a:lnTo>
                <a:lnTo>
                  <a:pt x="8930" y="312539"/>
                </a:lnTo>
                <a:lnTo>
                  <a:pt x="26789" y="330399"/>
                </a:lnTo>
                <a:lnTo>
                  <a:pt x="53578" y="321469"/>
                </a:lnTo>
                <a:lnTo>
                  <a:pt x="80367" y="312539"/>
                </a:lnTo>
                <a:lnTo>
                  <a:pt x="125016" y="294680"/>
                </a:lnTo>
                <a:lnTo>
                  <a:pt x="160735" y="258961"/>
                </a:lnTo>
                <a:lnTo>
                  <a:pt x="196453" y="223242"/>
                </a:lnTo>
                <a:lnTo>
                  <a:pt x="232172" y="178594"/>
                </a:lnTo>
                <a:lnTo>
                  <a:pt x="250032" y="133945"/>
                </a:lnTo>
                <a:lnTo>
                  <a:pt x="250032" y="89297"/>
                </a:lnTo>
                <a:lnTo>
                  <a:pt x="250032" y="53578"/>
                </a:lnTo>
                <a:lnTo>
                  <a:pt x="223242" y="26789"/>
                </a:lnTo>
                <a:lnTo>
                  <a:pt x="196453" y="8930"/>
                </a:lnTo>
                <a:lnTo>
                  <a:pt x="169664" y="0"/>
                </a:lnTo>
                <a:lnTo>
                  <a:pt x="133946" y="0"/>
                </a:lnTo>
                <a:lnTo>
                  <a:pt x="107157" y="8930"/>
                </a:lnTo>
                <a:lnTo>
                  <a:pt x="89297" y="17860"/>
                </a:lnTo>
                <a:lnTo>
                  <a:pt x="71438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71438" y="80367"/>
                </a:lnTo>
                <a:lnTo>
                  <a:pt x="71438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322094" y="5339953"/>
            <a:ext cx="107157" cy="62509"/>
          </a:xfrm>
          <a:custGeom>
            <a:avLst/>
            <a:gdLst/>
            <a:ahLst/>
            <a:cxnLst/>
            <a:rect l="0" t="0" r="0" b="0"/>
            <a:pathLst>
              <a:path w="107157" h="62509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44649"/>
                </a:lnTo>
                <a:lnTo>
                  <a:pt x="98226" y="26789"/>
                </a:lnTo>
                <a:lnTo>
                  <a:pt x="107156" y="17860"/>
                </a:lnTo>
                <a:lnTo>
                  <a:pt x="107156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402336" y="5607843"/>
            <a:ext cx="17860" cy="366118"/>
          </a:xfrm>
          <a:custGeom>
            <a:avLst/>
            <a:gdLst/>
            <a:ahLst/>
            <a:cxnLst/>
            <a:rect l="0" t="0" r="0" b="0"/>
            <a:pathLst>
              <a:path w="17860" h="3661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17859" y="71437"/>
                </a:lnTo>
                <a:lnTo>
                  <a:pt x="17859" y="116086"/>
                </a:lnTo>
                <a:lnTo>
                  <a:pt x="17859" y="169664"/>
                </a:lnTo>
                <a:lnTo>
                  <a:pt x="17859" y="223242"/>
                </a:lnTo>
                <a:lnTo>
                  <a:pt x="17859" y="276820"/>
                </a:lnTo>
                <a:lnTo>
                  <a:pt x="17859" y="312539"/>
                </a:lnTo>
                <a:lnTo>
                  <a:pt x="8930" y="339328"/>
                </a:lnTo>
                <a:lnTo>
                  <a:pt x="8930" y="35718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57187"/>
                </a:lnTo>
                <a:lnTo>
                  <a:pt x="8930" y="348258"/>
                </a:lnTo>
                <a:lnTo>
                  <a:pt x="8930" y="339328"/>
                </a:lnTo>
                <a:lnTo>
                  <a:pt x="8930" y="3393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411266" y="603646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304109" y="6027538"/>
            <a:ext cx="303611" cy="392908"/>
          </a:xfrm>
          <a:custGeom>
            <a:avLst/>
            <a:gdLst/>
            <a:ahLst/>
            <a:cxnLst/>
            <a:rect l="0" t="0" r="0" b="0"/>
            <a:pathLst>
              <a:path w="303611" h="392908">
                <a:moveTo>
                  <a:pt x="98227" y="8930"/>
                </a:move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17860" y="71438"/>
                </a:lnTo>
                <a:lnTo>
                  <a:pt x="8930" y="107157"/>
                </a:lnTo>
                <a:lnTo>
                  <a:pt x="0" y="151805"/>
                </a:lnTo>
                <a:lnTo>
                  <a:pt x="0" y="196453"/>
                </a:lnTo>
                <a:lnTo>
                  <a:pt x="8930" y="241102"/>
                </a:lnTo>
                <a:lnTo>
                  <a:pt x="17860" y="294680"/>
                </a:lnTo>
                <a:lnTo>
                  <a:pt x="44649" y="330399"/>
                </a:lnTo>
                <a:lnTo>
                  <a:pt x="71438" y="366117"/>
                </a:lnTo>
                <a:lnTo>
                  <a:pt x="107157" y="383977"/>
                </a:lnTo>
                <a:lnTo>
                  <a:pt x="142875" y="392907"/>
                </a:lnTo>
                <a:lnTo>
                  <a:pt x="178594" y="383977"/>
                </a:lnTo>
                <a:lnTo>
                  <a:pt x="214313" y="366117"/>
                </a:lnTo>
                <a:lnTo>
                  <a:pt x="250032" y="339328"/>
                </a:lnTo>
                <a:lnTo>
                  <a:pt x="276821" y="294680"/>
                </a:lnTo>
                <a:lnTo>
                  <a:pt x="294680" y="241102"/>
                </a:lnTo>
                <a:lnTo>
                  <a:pt x="303610" y="187524"/>
                </a:lnTo>
                <a:lnTo>
                  <a:pt x="294680" y="133946"/>
                </a:lnTo>
                <a:lnTo>
                  <a:pt x="285750" y="89297"/>
                </a:lnTo>
                <a:lnTo>
                  <a:pt x="258961" y="44649"/>
                </a:lnTo>
                <a:lnTo>
                  <a:pt x="241102" y="8930"/>
                </a:lnTo>
                <a:lnTo>
                  <a:pt x="214313" y="0"/>
                </a:lnTo>
                <a:lnTo>
                  <a:pt x="187524" y="0"/>
                </a:lnTo>
                <a:lnTo>
                  <a:pt x="169664" y="17860"/>
                </a:lnTo>
                <a:lnTo>
                  <a:pt x="151805" y="26789"/>
                </a:lnTo>
                <a:lnTo>
                  <a:pt x="133946" y="44649"/>
                </a:lnTo>
                <a:lnTo>
                  <a:pt x="133946" y="62508"/>
                </a:lnTo>
                <a:lnTo>
                  <a:pt x="125016" y="71438"/>
                </a:lnTo>
                <a:lnTo>
                  <a:pt x="133946" y="80367"/>
                </a:lnTo>
                <a:lnTo>
                  <a:pt x="133946" y="71438"/>
                </a:lnTo>
                <a:lnTo>
                  <a:pt x="133946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393406" y="6161484"/>
            <a:ext cx="98228" cy="205383"/>
          </a:xfrm>
          <a:custGeom>
            <a:avLst/>
            <a:gdLst/>
            <a:ahLst/>
            <a:cxnLst/>
            <a:rect l="0" t="0" r="0" b="0"/>
            <a:pathLst>
              <a:path w="98228" h="205383">
                <a:moveTo>
                  <a:pt x="0" y="62507"/>
                </a:moveTo>
                <a:lnTo>
                  <a:pt x="0" y="62507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44648"/>
                </a:lnTo>
                <a:lnTo>
                  <a:pt x="35719" y="62507"/>
                </a:lnTo>
                <a:lnTo>
                  <a:pt x="26789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116086"/>
                </a:lnTo>
                <a:lnTo>
                  <a:pt x="26789" y="107156"/>
                </a:lnTo>
                <a:lnTo>
                  <a:pt x="44649" y="98226"/>
                </a:lnTo>
                <a:lnTo>
                  <a:pt x="62508" y="80367"/>
                </a:lnTo>
                <a:lnTo>
                  <a:pt x="80367" y="80367"/>
                </a:lnTo>
                <a:lnTo>
                  <a:pt x="89297" y="89296"/>
                </a:lnTo>
                <a:lnTo>
                  <a:pt x="98227" y="98226"/>
                </a:lnTo>
                <a:lnTo>
                  <a:pt x="89297" y="125015"/>
                </a:lnTo>
                <a:lnTo>
                  <a:pt x="71438" y="142875"/>
                </a:lnTo>
                <a:lnTo>
                  <a:pt x="53578" y="169664"/>
                </a:lnTo>
                <a:lnTo>
                  <a:pt x="35719" y="187523"/>
                </a:lnTo>
                <a:lnTo>
                  <a:pt x="26789" y="196453"/>
                </a:lnTo>
                <a:lnTo>
                  <a:pt x="17860" y="205382"/>
                </a:lnTo>
                <a:lnTo>
                  <a:pt x="17860" y="205382"/>
                </a:lnTo>
                <a:lnTo>
                  <a:pt x="35719" y="187523"/>
                </a:lnTo>
                <a:lnTo>
                  <a:pt x="53578" y="169664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616648" y="6063257"/>
            <a:ext cx="651869" cy="125017"/>
          </a:xfrm>
          <a:custGeom>
            <a:avLst/>
            <a:gdLst/>
            <a:ahLst/>
            <a:cxnLst/>
            <a:rect l="0" t="0" r="0" b="0"/>
            <a:pathLst>
              <a:path w="651869" h="125017">
                <a:moveTo>
                  <a:pt x="17860" y="125016"/>
                </a:moveTo>
                <a:lnTo>
                  <a:pt x="893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26790" y="116086"/>
                </a:lnTo>
                <a:lnTo>
                  <a:pt x="53579" y="107156"/>
                </a:lnTo>
                <a:lnTo>
                  <a:pt x="80368" y="98227"/>
                </a:lnTo>
                <a:lnTo>
                  <a:pt x="116086" y="98227"/>
                </a:lnTo>
                <a:lnTo>
                  <a:pt x="160735" y="89297"/>
                </a:lnTo>
                <a:lnTo>
                  <a:pt x="205383" y="80367"/>
                </a:lnTo>
                <a:lnTo>
                  <a:pt x="250032" y="80367"/>
                </a:lnTo>
                <a:lnTo>
                  <a:pt x="303610" y="80367"/>
                </a:lnTo>
                <a:lnTo>
                  <a:pt x="357188" y="71438"/>
                </a:lnTo>
                <a:lnTo>
                  <a:pt x="410766" y="71438"/>
                </a:lnTo>
                <a:lnTo>
                  <a:pt x="455415" y="62508"/>
                </a:lnTo>
                <a:lnTo>
                  <a:pt x="500063" y="53578"/>
                </a:lnTo>
                <a:lnTo>
                  <a:pt x="544711" y="44648"/>
                </a:lnTo>
                <a:lnTo>
                  <a:pt x="580430" y="26789"/>
                </a:lnTo>
                <a:lnTo>
                  <a:pt x="607219" y="17859"/>
                </a:lnTo>
                <a:lnTo>
                  <a:pt x="634008" y="8930"/>
                </a:lnTo>
                <a:lnTo>
                  <a:pt x="651868" y="0"/>
                </a:lnTo>
                <a:lnTo>
                  <a:pt x="6518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241727" y="5920382"/>
            <a:ext cx="267891" cy="383978"/>
          </a:xfrm>
          <a:custGeom>
            <a:avLst/>
            <a:gdLst/>
            <a:ahLst/>
            <a:cxnLst/>
            <a:rect l="0" t="0" r="0" b="0"/>
            <a:pathLst>
              <a:path w="267891" h="383978">
                <a:moveTo>
                  <a:pt x="71437" y="160734"/>
                </a:moveTo>
                <a:lnTo>
                  <a:pt x="62507" y="160734"/>
                </a:lnTo>
                <a:lnTo>
                  <a:pt x="53578" y="160734"/>
                </a:lnTo>
                <a:lnTo>
                  <a:pt x="35718" y="160734"/>
                </a:lnTo>
                <a:lnTo>
                  <a:pt x="26789" y="16966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50031"/>
                </a:lnTo>
                <a:lnTo>
                  <a:pt x="8929" y="285750"/>
                </a:lnTo>
                <a:lnTo>
                  <a:pt x="26789" y="312539"/>
                </a:lnTo>
                <a:lnTo>
                  <a:pt x="44648" y="348258"/>
                </a:lnTo>
                <a:lnTo>
                  <a:pt x="71437" y="375047"/>
                </a:lnTo>
                <a:lnTo>
                  <a:pt x="98226" y="383977"/>
                </a:lnTo>
                <a:lnTo>
                  <a:pt x="133945" y="383977"/>
                </a:lnTo>
                <a:lnTo>
                  <a:pt x="160734" y="375047"/>
                </a:lnTo>
                <a:lnTo>
                  <a:pt x="196453" y="357188"/>
                </a:lnTo>
                <a:lnTo>
                  <a:pt x="223242" y="330398"/>
                </a:lnTo>
                <a:lnTo>
                  <a:pt x="241101" y="294680"/>
                </a:lnTo>
                <a:lnTo>
                  <a:pt x="258961" y="250031"/>
                </a:lnTo>
                <a:lnTo>
                  <a:pt x="267890" y="205383"/>
                </a:lnTo>
                <a:lnTo>
                  <a:pt x="258961" y="160734"/>
                </a:lnTo>
                <a:lnTo>
                  <a:pt x="250031" y="116086"/>
                </a:lnTo>
                <a:lnTo>
                  <a:pt x="232171" y="80367"/>
                </a:lnTo>
                <a:lnTo>
                  <a:pt x="223242" y="53578"/>
                </a:lnTo>
                <a:lnTo>
                  <a:pt x="205382" y="35719"/>
                </a:lnTo>
                <a:lnTo>
                  <a:pt x="205382" y="26789"/>
                </a:lnTo>
                <a:lnTo>
                  <a:pt x="196453" y="17859"/>
                </a:lnTo>
                <a:lnTo>
                  <a:pt x="187523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357813" y="5491758"/>
            <a:ext cx="26790" cy="526852"/>
          </a:xfrm>
          <a:custGeom>
            <a:avLst/>
            <a:gdLst/>
            <a:ahLst/>
            <a:cxnLst/>
            <a:rect l="0" t="0" r="0" b="0"/>
            <a:pathLst>
              <a:path w="26790" h="526852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44648"/>
                </a:lnTo>
                <a:lnTo>
                  <a:pt x="8929" y="89296"/>
                </a:lnTo>
                <a:lnTo>
                  <a:pt x="8929" y="133944"/>
                </a:lnTo>
                <a:lnTo>
                  <a:pt x="8929" y="196452"/>
                </a:lnTo>
                <a:lnTo>
                  <a:pt x="0" y="258960"/>
                </a:lnTo>
                <a:lnTo>
                  <a:pt x="0" y="321468"/>
                </a:lnTo>
                <a:lnTo>
                  <a:pt x="0" y="375046"/>
                </a:lnTo>
                <a:lnTo>
                  <a:pt x="0" y="419694"/>
                </a:lnTo>
                <a:lnTo>
                  <a:pt x="0" y="464343"/>
                </a:lnTo>
                <a:lnTo>
                  <a:pt x="0" y="482202"/>
                </a:lnTo>
                <a:lnTo>
                  <a:pt x="0" y="508991"/>
                </a:lnTo>
                <a:lnTo>
                  <a:pt x="0" y="526851"/>
                </a:lnTo>
                <a:lnTo>
                  <a:pt x="0" y="526851"/>
                </a:lnTo>
                <a:lnTo>
                  <a:pt x="0" y="526851"/>
                </a:lnTo>
                <a:lnTo>
                  <a:pt x="0" y="517921"/>
                </a:lnTo>
                <a:lnTo>
                  <a:pt x="8929" y="508991"/>
                </a:lnTo>
                <a:lnTo>
                  <a:pt x="8929" y="508991"/>
                </a:lnTo>
                <a:lnTo>
                  <a:pt x="8929" y="5089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322094" y="6054327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8929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62508" y="125016"/>
                </a:lnTo>
                <a:lnTo>
                  <a:pt x="80367" y="116086"/>
                </a:lnTo>
                <a:lnTo>
                  <a:pt x="98226" y="98227"/>
                </a:lnTo>
                <a:lnTo>
                  <a:pt x="116086" y="89297"/>
                </a:lnTo>
                <a:lnTo>
                  <a:pt x="125015" y="71438"/>
                </a:lnTo>
                <a:lnTo>
                  <a:pt x="125015" y="62508"/>
                </a:lnTo>
                <a:lnTo>
                  <a:pt x="125015" y="53578"/>
                </a:lnTo>
                <a:lnTo>
                  <a:pt x="125015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366742" y="6072187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62508"/>
                </a:lnTo>
                <a:lnTo>
                  <a:pt x="17860" y="98226"/>
                </a:lnTo>
                <a:lnTo>
                  <a:pt x="26789" y="133945"/>
                </a:lnTo>
                <a:lnTo>
                  <a:pt x="26789" y="169664"/>
                </a:lnTo>
                <a:lnTo>
                  <a:pt x="35719" y="196453"/>
                </a:lnTo>
                <a:lnTo>
                  <a:pt x="44649" y="214312"/>
                </a:lnTo>
                <a:lnTo>
                  <a:pt x="44649" y="223242"/>
                </a:lnTo>
                <a:lnTo>
                  <a:pt x="53578" y="223242"/>
                </a:lnTo>
                <a:lnTo>
                  <a:pt x="53578" y="196453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482828" y="6197202"/>
            <a:ext cx="839392" cy="80369"/>
          </a:xfrm>
          <a:custGeom>
            <a:avLst/>
            <a:gdLst/>
            <a:ahLst/>
            <a:cxnLst/>
            <a:rect l="0" t="0" r="0" b="0"/>
            <a:pathLst>
              <a:path w="839392" h="8036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8930"/>
                </a:lnTo>
                <a:lnTo>
                  <a:pt x="133945" y="8930"/>
                </a:lnTo>
                <a:lnTo>
                  <a:pt x="178594" y="17860"/>
                </a:lnTo>
                <a:lnTo>
                  <a:pt x="223242" y="17860"/>
                </a:lnTo>
                <a:lnTo>
                  <a:pt x="276820" y="26789"/>
                </a:lnTo>
                <a:lnTo>
                  <a:pt x="339328" y="26789"/>
                </a:lnTo>
                <a:lnTo>
                  <a:pt x="392906" y="35719"/>
                </a:lnTo>
                <a:lnTo>
                  <a:pt x="446485" y="44649"/>
                </a:lnTo>
                <a:lnTo>
                  <a:pt x="508992" y="44649"/>
                </a:lnTo>
                <a:lnTo>
                  <a:pt x="553641" y="53578"/>
                </a:lnTo>
                <a:lnTo>
                  <a:pt x="607219" y="53578"/>
                </a:lnTo>
                <a:lnTo>
                  <a:pt x="642938" y="53578"/>
                </a:lnTo>
                <a:lnTo>
                  <a:pt x="678656" y="62508"/>
                </a:lnTo>
                <a:lnTo>
                  <a:pt x="714375" y="71438"/>
                </a:lnTo>
                <a:lnTo>
                  <a:pt x="750094" y="71438"/>
                </a:lnTo>
                <a:lnTo>
                  <a:pt x="776883" y="80368"/>
                </a:lnTo>
                <a:lnTo>
                  <a:pt x="803672" y="80368"/>
                </a:lnTo>
                <a:lnTo>
                  <a:pt x="821531" y="80368"/>
                </a:lnTo>
                <a:lnTo>
                  <a:pt x="839391" y="80368"/>
                </a:lnTo>
                <a:lnTo>
                  <a:pt x="839391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206133" y="6072187"/>
            <a:ext cx="303610" cy="437555"/>
          </a:xfrm>
          <a:custGeom>
            <a:avLst/>
            <a:gdLst/>
            <a:ahLst/>
            <a:cxnLst/>
            <a:rect l="0" t="0" r="0" b="0"/>
            <a:pathLst>
              <a:path w="303610" h="437555">
                <a:moveTo>
                  <a:pt x="8930" y="98226"/>
                </a:moveTo>
                <a:lnTo>
                  <a:pt x="8930" y="98226"/>
                </a:ln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205383"/>
                </a:lnTo>
                <a:lnTo>
                  <a:pt x="8930" y="258961"/>
                </a:lnTo>
                <a:lnTo>
                  <a:pt x="17859" y="312539"/>
                </a:lnTo>
                <a:lnTo>
                  <a:pt x="26789" y="357187"/>
                </a:lnTo>
                <a:lnTo>
                  <a:pt x="44648" y="392906"/>
                </a:lnTo>
                <a:lnTo>
                  <a:pt x="53578" y="410765"/>
                </a:lnTo>
                <a:lnTo>
                  <a:pt x="80367" y="428625"/>
                </a:lnTo>
                <a:lnTo>
                  <a:pt x="125015" y="437554"/>
                </a:lnTo>
                <a:lnTo>
                  <a:pt x="160734" y="428625"/>
                </a:lnTo>
                <a:lnTo>
                  <a:pt x="196453" y="392906"/>
                </a:lnTo>
                <a:lnTo>
                  <a:pt x="232172" y="348258"/>
                </a:lnTo>
                <a:lnTo>
                  <a:pt x="267890" y="294679"/>
                </a:lnTo>
                <a:lnTo>
                  <a:pt x="285750" y="241101"/>
                </a:lnTo>
                <a:lnTo>
                  <a:pt x="303609" y="178593"/>
                </a:lnTo>
                <a:lnTo>
                  <a:pt x="294680" y="125015"/>
                </a:lnTo>
                <a:lnTo>
                  <a:pt x="285750" y="71437"/>
                </a:lnTo>
                <a:lnTo>
                  <a:pt x="267890" y="35718"/>
                </a:lnTo>
                <a:lnTo>
                  <a:pt x="241101" y="8929"/>
                </a:lnTo>
                <a:lnTo>
                  <a:pt x="214312" y="0"/>
                </a:lnTo>
                <a:lnTo>
                  <a:pt x="187523" y="8929"/>
                </a:lnTo>
                <a:lnTo>
                  <a:pt x="160734" y="35718"/>
                </a:lnTo>
                <a:lnTo>
                  <a:pt x="125015" y="71437"/>
                </a:lnTo>
                <a:lnTo>
                  <a:pt x="98226" y="107156"/>
                </a:lnTo>
                <a:lnTo>
                  <a:pt x="71437" y="142875"/>
                </a:lnTo>
                <a:lnTo>
                  <a:pt x="53578" y="169664"/>
                </a:lnTo>
                <a:lnTo>
                  <a:pt x="44648" y="187523"/>
                </a:lnTo>
                <a:lnTo>
                  <a:pt x="44648" y="196453"/>
                </a:lnTo>
                <a:lnTo>
                  <a:pt x="53578" y="187523"/>
                </a:lnTo>
                <a:lnTo>
                  <a:pt x="71437" y="178593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304359" y="6170413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35719"/>
                </a:lnTo>
                <a:lnTo>
                  <a:pt x="44649" y="35719"/>
                </a:lnTo>
                <a:lnTo>
                  <a:pt x="53579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295430" y="6241851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8" y="35719"/>
                </a:lnTo>
                <a:lnTo>
                  <a:pt x="53578" y="2678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17859"/>
                </a:lnTo>
                <a:lnTo>
                  <a:pt x="125015" y="35719"/>
                </a:lnTo>
                <a:lnTo>
                  <a:pt x="125015" y="62508"/>
                </a:lnTo>
                <a:lnTo>
                  <a:pt x="125015" y="89297"/>
                </a:lnTo>
                <a:lnTo>
                  <a:pt x="116086" y="116086"/>
                </a:lnTo>
                <a:lnTo>
                  <a:pt x="98226" y="142875"/>
                </a:lnTo>
                <a:lnTo>
                  <a:pt x="80367" y="160734"/>
                </a:lnTo>
                <a:lnTo>
                  <a:pt x="71437" y="169664"/>
                </a:lnTo>
                <a:lnTo>
                  <a:pt x="62508" y="160734"/>
                </a:lnTo>
                <a:lnTo>
                  <a:pt x="53578" y="151804"/>
                </a:lnTo>
                <a:lnTo>
                  <a:pt x="62508" y="133945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527352" y="5214938"/>
            <a:ext cx="723305" cy="223243"/>
          </a:xfrm>
          <a:custGeom>
            <a:avLst/>
            <a:gdLst/>
            <a:ahLst/>
            <a:cxnLst/>
            <a:rect l="0" t="0" r="0" b="0"/>
            <a:pathLst>
              <a:path w="723305" h="223243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62507"/>
                </a:lnTo>
                <a:lnTo>
                  <a:pt x="26789" y="80367"/>
                </a:lnTo>
                <a:lnTo>
                  <a:pt x="26789" y="116085"/>
                </a:lnTo>
                <a:lnTo>
                  <a:pt x="26789" y="142875"/>
                </a:lnTo>
                <a:lnTo>
                  <a:pt x="26789" y="169664"/>
                </a:lnTo>
                <a:lnTo>
                  <a:pt x="35718" y="187523"/>
                </a:lnTo>
                <a:lnTo>
                  <a:pt x="44648" y="205382"/>
                </a:lnTo>
                <a:lnTo>
                  <a:pt x="53578" y="214312"/>
                </a:lnTo>
                <a:lnTo>
                  <a:pt x="53578" y="223242"/>
                </a:lnTo>
                <a:lnTo>
                  <a:pt x="62507" y="223242"/>
                </a:lnTo>
                <a:lnTo>
                  <a:pt x="62507" y="214312"/>
                </a:lnTo>
                <a:lnTo>
                  <a:pt x="62507" y="205382"/>
                </a:lnTo>
                <a:lnTo>
                  <a:pt x="62507" y="187523"/>
                </a:lnTo>
                <a:lnTo>
                  <a:pt x="62507" y="169664"/>
                </a:lnTo>
                <a:lnTo>
                  <a:pt x="62507" y="151804"/>
                </a:lnTo>
                <a:lnTo>
                  <a:pt x="62507" y="125015"/>
                </a:lnTo>
                <a:lnTo>
                  <a:pt x="62507" y="107156"/>
                </a:lnTo>
                <a:lnTo>
                  <a:pt x="62507" y="80367"/>
                </a:lnTo>
                <a:lnTo>
                  <a:pt x="62507" y="62507"/>
                </a:lnTo>
                <a:lnTo>
                  <a:pt x="62507" y="53578"/>
                </a:lnTo>
                <a:lnTo>
                  <a:pt x="7143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9296" y="71437"/>
                </a:lnTo>
                <a:lnTo>
                  <a:pt x="98226" y="89296"/>
                </a:lnTo>
                <a:lnTo>
                  <a:pt x="116086" y="107156"/>
                </a:lnTo>
                <a:lnTo>
                  <a:pt x="125015" y="125015"/>
                </a:lnTo>
                <a:lnTo>
                  <a:pt x="133945" y="142875"/>
                </a:lnTo>
                <a:lnTo>
                  <a:pt x="151804" y="160734"/>
                </a:lnTo>
                <a:lnTo>
                  <a:pt x="160734" y="178593"/>
                </a:lnTo>
                <a:lnTo>
                  <a:pt x="178593" y="187523"/>
                </a:lnTo>
                <a:lnTo>
                  <a:pt x="187523" y="187523"/>
                </a:lnTo>
                <a:lnTo>
                  <a:pt x="205382" y="178593"/>
                </a:lnTo>
                <a:lnTo>
                  <a:pt x="214312" y="169664"/>
                </a:lnTo>
                <a:lnTo>
                  <a:pt x="223242" y="160734"/>
                </a:lnTo>
                <a:lnTo>
                  <a:pt x="232171" y="142875"/>
                </a:lnTo>
                <a:lnTo>
                  <a:pt x="241101" y="133945"/>
                </a:lnTo>
                <a:lnTo>
                  <a:pt x="250031" y="107156"/>
                </a:lnTo>
                <a:lnTo>
                  <a:pt x="250031" y="89296"/>
                </a:lnTo>
                <a:lnTo>
                  <a:pt x="258961" y="71437"/>
                </a:lnTo>
                <a:lnTo>
                  <a:pt x="267890" y="53578"/>
                </a:lnTo>
                <a:lnTo>
                  <a:pt x="267890" y="35718"/>
                </a:lnTo>
                <a:lnTo>
                  <a:pt x="276820" y="26789"/>
                </a:lnTo>
                <a:lnTo>
                  <a:pt x="285750" y="17859"/>
                </a:lnTo>
                <a:lnTo>
                  <a:pt x="285750" y="26789"/>
                </a:lnTo>
                <a:lnTo>
                  <a:pt x="294679" y="35718"/>
                </a:lnTo>
                <a:lnTo>
                  <a:pt x="294679" y="53578"/>
                </a:lnTo>
                <a:lnTo>
                  <a:pt x="303609" y="80367"/>
                </a:lnTo>
                <a:lnTo>
                  <a:pt x="303609" y="116085"/>
                </a:lnTo>
                <a:lnTo>
                  <a:pt x="312539" y="142875"/>
                </a:lnTo>
                <a:lnTo>
                  <a:pt x="312539" y="169664"/>
                </a:lnTo>
                <a:lnTo>
                  <a:pt x="321468" y="187523"/>
                </a:lnTo>
                <a:lnTo>
                  <a:pt x="330398" y="205382"/>
                </a:lnTo>
                <a:lnTo>
                  <a:pt x="339328" y="205382"/>
                </a:lnTo>
                <a:lnTo>
                  <a:pt x="339328" y="205382"/>
                </a:lnTo>
                <a:lnTo>
                  <a:pt x="348257" y="196453"/>
                </a:lnTo>
                <a:lnTo>
                  <a:pt x="357187" y="187523"/>
                </a:lnTo>
                <a:lnTo>
                  <a:pt x="366117" y="169664"/>
                </a:lnTo>
                <a:lnTo>
                  <a:pt x="383976" y="142875"/>
                </a:lnTo>
                <a:lnTo>
                  <a:pt x="392906" y="116085"/>
                </a:lnTo>
                <a:lnTo>
                  <a:pt x="410765" y="89296"/>
                </a:lnTo>
                <a:lnTo>
                  <a:pt x="419695" y="62507"/>
                </a:lnTo>
                <a:lnTo>
                  <a:pt x="428625" y="44648"/>
                </a:lnTo>
                <a:lnTo>
                  <a:pt x="437554" y="35718"/>
                </a:lnTo>
                <a:lnTo>
                  <a:pt x="437554" y="26789"/>
                </a:lnTo>
                <a:lnTo>
                  <a:pt x="446484" y="35718"/>
                </a:lnTo>
                <a:lnTo>
                  <a:pt x="455414" y="35718"/>
                </a:lnTo>
                <a:lnTo>
                  <a:pt x="455414" y="62507"/>
                </a:lnTo>
                <a:lnTo>
                  <a:pt x="464343" y="80367"/>
                </a:lnTo>
                <a:lnTo>
                  <a:pt x="473273" y="98226"/>
                </a:lnTo>
                <a:lnTo>
                  <a:pt x="482203" y="125015"/>
                </a:lnTo>
                <a:lnTo>
                  <a:pt x="491132" y="142875"/>
                </a:lnTo>
                <a:lnTo>
                  <a:pt x="500062" y="160734"/>
                </a:lnTo>
                <a:lnTo>
                  <a:pt x="500062" y="169664"/>
                </a:lnTo>
                <a:lnTo>
                  <a:pt x="508992" y="178593"/>
                </a:lnTo>
                <a:lnTo>
                  <a:pt x="508992" y="178593"/>
                </a:lnTo>
                <a:lnTo>
                  <a:pt x="526851" y="169664"/>
                </a:lnTo>
                <a:lnTo>
                  <a:pt x="535781" y="160734"/>
                </a:lnTo>
                <a:lnTo>
                  <a:pt x="553640" y="142875"/>
                </a:lnTo>
                <a:lnTo>
                  <a:pt x="562570" y="125015"/>
                </a:lnTo>
                <a:lnTo>
                  <a:pt x="580429" y="98226"/>
                </a:lnTo>
                <a:lnTo>
                  <a:pt x="589359" y="71437"/>
                </a:lnTo>
                <a:lnTo>
                  <a:pt x="589359" y="53578"/>
                </a:lnTo>
                <a:lnTo>
                  <a:pt x="598289" y="35718"/>
                </a:lnTo>
                <a:lnTo>
                  <a:pt x="598289" y="17859"/>
                </a:lnTo>
                <a:lnTo>
                  <a:pt x="598289" y="17859"/>
                </a:lnTo>
                <a:lnTo>
                  <a:pt x="598289" y="26789"/>
                </a:lnTo>
                <a:lnTo>
                  <a:pt x="598289" y="44648"/>
                </a:lnTo>
                <a:lnTo>
                  <a:pt x="598289" y="71437"/>
                </a:lnTo>
                <a:lnTo>
                  <a:pt x="589359" y="98226"/>
                </a:lnTo>
                <a:lnTo>
                  <a:pt x="589359" y="133945"/>
                </a:lnTo>
                <a:lnTo>
                  <a:pt x="589359" y="151804"/>
                </a:lnTo>
                <a:lnTo>
                  <a:pt x="598289" y="169664"/>
                </a:lnTo>
                <a:lnTo>
                  <a:pt x="598289" y="178593"/>
                </a:lnTo>
                <a:lnTo>
                  <a:pt x="607218" y="178593"/>
                </a:lnTo>
                <a:lnTo>
                  <a:pt x="616148" y="169664"/>
                </a:lnTo>
                <a:lnTo>
                  <a:pt x="625078" y="142875"/>
                </a:lnTo>
                <a:lnTo>
                  <a:pt x="634007" y="116085"/>
                </a:lnTo>
                <a:lnTo>
                  <a:pt x="651867" y="89296"/>
                </a:lnTo>
                <a:lnTo>
                  <a:pt x="660796" y="62507"/>
                </a:lnTo>
                <a:lnTo>
                  <a:pt x="669726" y="35718"/>
                </a:lnTo>
                <a:lnTo>
                  <a:pt x="678656" y="17859"/>
                </a:lnTo>
                <a:lnTo>
                  <a:pt x="678656" y="17859"/>
                </a:lnTo>
                <a:lnTo>
                  <a:pt x="669726" y="26789"/>
                </a:lnTo>
                <a:lnTo>
                  <a:pt x="669726" y="44648"/>
                </a:lnTo>
                <a:lnTo>
                  <a:pt x="660796" y="71437"/>
                </a:lnTo>
                <a:lnTo>
                  <a:pt x="651867" y="98226"/>
                </a:lnTo>
                <a:lnTo>
                  <a:pt x="660796" y="116085"/>
                </a:lnTo>
                <a:lnTo>
                  <a:pt x="660796" y="116085"/>
                </a:lnTo>
                <a:lnTo>
                  <a:pt x="678656" y="98226"/>
                </a:lnTo>
                <a:lnTo>
                  <a:pt x="687586" y="62507"/>
                </a:lnTo>
                <a:lnTo>
                  <a:pt x="705445" y="26789"/>
                </a:lnTo>
                <a:lnTo>
                  <a:pt x="723304" y="8929"/>
                </a:lnTo>
                <a:lnTo>
                  <a:pt x="723304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313164" y="5545336"/>
            <a:ext cx="178595" cy="464344"/>
          </a:xfrm>
          <a:custGeom>
            <a:avLst/>
            <a:gdLst/>
            <a:ahLst/>
            <a:cxnLst/>
            <a:rect l="0" t="0" r="0" b="0"/>
            <a:pathLst>
              <a:path w="178595" h="464344">
                <a:moveTo>
                  <a:pt x="35719" y="35718"/>
                </a:moveTo>
                <a:lnTo>
                  <a:pt x="26789" y="35718"/>
                </a:lnTo>
                <a:lnTo>
                  <a:pt x="26789" y="35718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35718"/>
                </a:lnTo>
                <a:lnTo>
                  <a:pt x="35719" y="35718"/>
                </a:lnTo>
                <a:lnTo>
                  <a:pt x="44649" y="44648"/>
                </a:lnTo>
                <a:lnTo>
                  <a:pt x="53578" y="44648"/>
                </a:lnTo>
                <a:lnTo>
                  <a:pt x="71438" y="44648"/>
                </a:lnTo>
                <a:lnTo>
                  <a:pt x="80367" y="35718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5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8930"/>
                </a:lnTo>
                <a:lnTo>
                  <a:pt x="178594" y="17859"/>
                </a:lnTo>
                <a:lnTo>
                  <a:pt x="160734" y="26789"/>
                </a:lnTo>
                <a:lnTo>
                  <a:pt x="142875" y="35718"/>
                </a:lnTo>
                <a:lnTo>
                  <a:pt x="125016" y="44648"/>
                </a:lnTo>
                <a:lnTo>
                  <a:pt x="98227" y="53577"/>
                </a:lnTo>
                <a:lnTo>
                  <a:pt x="71438" y="62507"/>
                </a:lnTo>
                <a:lnTo>
                  <a:pt x="53578" y="71437"/>
                </a:lnTo>
                <a:lnTo>
                  <a:pt x="35719" y="71437"/>
                </a:lnTo>
                <a:lnTo>
                  <a:pt x="26789" y="71437"/>
                </a:lnTo>
                <a:lnTo>
                  <a:pt x="17859" y="80366"/>
                </a:lnTo>
                <a:lnTo>
                  <a:pt x="8930" y="80366"/>
                </a:lnTo>
                <a:lnTo>
                  <a:pt x="8930" y="80366"/>
                </a:lnTo>
                <a:lnTo>
                  <a:pt x="8930" y="80366"/>
                </a:lnTo>
                <a:lnTo>
                  <a:pt x="17859" y="80366"/>
                </a:lnTo>
                <a:lnTo>
                  <a:pt x="26789" y="80366"/>
                </a:lnTo>
                <a:lnTo>
                  <a:pt x="44649" y="80366"/>
                </a:lnTo>
                <a:lnTo>
                  <a:pt x="62508" y="80366"/>
                </a:lnTo>
                <a:lnTo>
                  <a:pt x="80367" y="80366"/>
                </a:lnTo>
                <a:lnTo>
                  <a:pt x="98227" y="80366"/>
                </a:lnTo>
                <a:lnTo>
                  <a:pt x="107156" y="80366"/>
                </a:lnTo>
                <a:lnTo>
                  <a:pt x="107156" y="89296"/>
                </a:lnTo>
                <a:lnTo>
                  <a:pt x="116086" y="89296"/>
                </a:lnTo>
                <a:lnTo>
                  <a:pt x="107156" y="98226"/>
                </a:lnTo>
                <a:lnTo>
                  <a:pt x="98227" y="107155"/>
                </a:lnTo>
                <a:lnTo>
                  <a:pt x="80367" y="125015"/>
                </a:lnTo>
                <a:lnTo>
                  <a:pt x="62508" y="133944"/>
                </a:lnTo>
                <a:lnTo>
                  <a:pt x="53578" y="142874"/>
                </a:lnTo>
                <a:lnTo>
                  <a:pt x="35719" y="160734"/>
                </a:lnTo>
                <a:lnTo>
                  <a:pt x="17859" y="160734"/>
                </a:lnTo>
                <a:lnTo>
                  <a:pt x="8930" y="169663"/>
                </a:lnTo>
                <a:lnTo>
                  <a:pt x="893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26789" y="187523"/>
                </a:lnTo>
                <a:lnTo>
                  <a:pt x="35719" y="178593"/>
                </a:lnTo>
                <a:lnTo>
                  <a:pt x="53578" y="178593"/>
                </a:lnTo>
                <a:lnTo>
                  <a:pt x="71438" y="178593"/>
                </a:lnTo>
                <a:lnTo>
                  <a:pt x="98227" y="178593"/>
                </a:lnTo>
                <a:lnTo>
                  <a:pt x="116086" y="187523"/>
                </a:lnTo>
                <a:lnTo>
                  <a:pt x="133945" y="187523"/>
                </a:lnTo>
                <a:lnTo>
                  <a:pt x="142875" y="196452"/>
                </a:lnTo>
                <a:lnTo>
                  <a:pt x="151805" y="196452"/>
                </a:lnTo>
                <a:lnTo>
                  <a:pt x="151805" y="205382"/>
                </a:lnTo>
                <a:lnTo>
                  <a:pt x="151805" y="214312"/>
                </a:lnTo>
                <a:lnTo>
                  <a:pt x="133945" y="223241"/>
                </a:lnTo>
                <a:lnTo>
                  <a:pt x="116086" y="232171"/>
                </a:lnTo>
                <a:lnTo>
                  <a:pt x="98227" y="241101"/>
                </a:lnTo>
                <a:lnTo>
                  <a:pt x="71438" y="258960"/>
                </a:lnTo>
                <a:lnTo>
                  <a:pt x="53578" y="267890"/>
                </a:lnTo>
                <a:lnTo>
                  <a:pt x="44649" y="28574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294679"/>
                </a:lnTo>
                <a:lnTo>
                  <a:pt x="35719" y="294679"/>
                </a:lnTo>
                <a:lnTo>
                  <a:pt x="44649" y="294679"/>
                </a:lnTo>
                <a:lnTo>
                  <a:pt x="62508" y="294679"/>
                </a:lnTo>
                <a:lnTo>
                  <a:pt x="80367" y="294679"/>
                </a:lnTo>
                <a:lnTo>
                  <a:pt x="89297" y="294679"/>
                </a:lnTo>
                <a:lnTo>
                  <a:pt x="98227" y="294679"/>
                </a:lnTo>
                <a:lnTo>
                  <a:pt x="98227" y="303609"/>
                </a:lnTo>
                <a:lnTo>
                  <a:pt x="98227" y="321468"/>
                </a:lnTo>
                <a:lnTo>
                  <a:pt x="89297" y="339327"/>
                </a:lnTo>
                <a:lnTo>
                  <a:pt x="71438" y="357187"/>
                </a:lnTo>
                <a:lnTo>
                  <a:pt x="62508" y="375046"/>
                </a:lnTo>
                <a:lnTo>
                  <a:pt x="44649" y="383976"/>
                </a:lnTo>
                <a:lnTo>
                  <a:pt x="35719" y="392905"/>
                </a:lnTo>
                <a:lnTo>
                  <a:pt x="35719" y="392905"/>
                </a:lnTo>
                <a:lnTo>
                  <a:pt x="35719" y="401835"/>
                </a:lnTo>
                <a:lnTo>
                  <a:pt x="44649" y="401835"/>
                </a:lnTo>
                <a:lnTo>
                  <a:pt x="53578" y="392905"/>
                </a:lnTo>
                <a:lnTo>
                  <a:pt x="71438" y="401835"/>
                </a:lnTo>
                <a:lnTo>
                  <a:pt x="80367" y="401835"/>
                </a:lnTo>
                <a:lnTo>
                  <a:pt x="89297" y="410765"/>
                </a:lnTo>
                <a:lnTo>
                  <a:pt x="98227" y="419694"/>
                </a:lnTo>
                <a:lnTo>
                  <a:pt x="98227" y="437554"/>
                </a:lnTo>
                <a:lnTo>
                  <a:pt x="89297" y="455413"/>
                </a:lnTo>
                <a:lnTo>
                  <a:pt x="71438" y="464343"/>
                </a:lnTo>
                <a:lnTo>
                  <a:pt x="62508" y="455413"/>
                </a:lnTo>
                <a:lnTo>
                  <a:pt x="53578" y="428624"/>
                </a:lnTo>
                <a:lnTo>
                  <a:pt x="44649" y="375046"/>
                </a:lnTo>
                <a:lnTo>
                  <a:pt x="44649" y="294679"/>
                </a:lnTo>
                <a:lnTo>
                  <a:pt x="44649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536406" y="6018609"/>
            <a:ext cx="634009" cy="294680"/>
          </a:xfrm>
          <a:custGeom>
            <a:avLst/>
            <a:gdLst/>
            <a:ahLst/>
            <a:cxnLst/>
            <a:rect l="0" t="0" r="0" b="0"/>
            <a:pathLst>
              <a:path w="634009" h="294680">
                <a:moveTo>
                  <a:pt x="125016" y="89296"/>
                </a:moveTo>
                <a:lnTo>
                  <a:pt x="116086" y="80367"/>
                </a:lnTo>
                <a:lnTo>
                  <a:pt x="107157" y="71437"/>
                </a:lnTo>
                <a:lnTo>
                  <a:pt x="98227" y="62507"/>
                </a:lnTo>
                <a:lnTo>
                  <a:pt x="89297" y="62507"/>
                </a:lnTo>
                <a:lnTo>
                  <a:pt x="80367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62508" y="53578"/>
                </a:lnTo>
                <a:lnTo>
                  <a:pt x="62508" y="62507"/>
                </a:lnTo>
                <a:lnTo>
                  <a:pt x="62508" y="62507"/>
                </a:lnTo>
                <a:lnTo>
                  <a:pt x="53578" y="71437"/>
                </a:lnTo>
                <a:lnTo>
                  <a:pt x="44649" y="89296"/>
                </a:lnTo>
                <a:lnTo>
                  <a:pt x="35719" y="107156"/>
                </a:lnTo>
                <a:lnTo>
                  <a:pt x="26789" y="133945"/>
                </a:lnTo>
                <a:lnTo>
                  <a:pt x="17860" y="169664"/>
                </a:lnTo>
                <a:lnTo>
                  <a:pt x="8930" y="20538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67890"/>
                </a:lnTo>
                <a:lnTo>
                  <a:pt x="8930" y="250031"/>
                </a:lnTo>
                <a:lnTo>
                  <a:pt x="17860" y="214312"/>
                </a:lnTo>
                <a:lnTo>
                  <a:pt x="26789" y="178593"/>
                </a:lnTo>
                <a:lnTo>
                  <a:pt x="35719" y="142875"/>
                </a:lnTo>
                <a:lnTo>
                  <a:pt x="35719" y="116086"/>
                </a:lnTo>
                <a:lnTo>
                  <a:pt x="44649" y="89296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98226"/>
                </a:lnTo>
                <a:lnTo>
                  <a:pt x="62508" y="116086"/>
                </a:lnTo>
                <a:lnTo>
                  <a:pt x="62508" y="151804"/>
                </a:lnTo>
                <a:lnTo>
                  <a:pt x="62508" y="178593"/>
                </a:lnTo>
                <a:lnTo>
                  <a:pt x="62508" y="196453"/>
                </a:lnTo>
                <a:lnTo>
                  <a:pt x="62508" y="214312"/>
                </a:lnTo>
                <a:lnTo>
                  <a:pt x="62508" y="223242"/>
                </a:lnTo>
                <a:lnTo>
                  <a:pt x="71438" y="232171"/>
                </a:lnTo>
                <a:lnTo>
                  <a:pt x="71438" y="223242"/>
                </a:lnTo>
                <a:lnTo>
                  <a:pt x="71438" y="214312"/>
                </a:lnTo>
                <a:lnTo>
                  <a:pt x="80367" y="196453"/>
                </a:lnTo>
                <a:lnTo>
                  <a:pt x="98227" y="178593"/>
                </a:lnTo>
                <a:lnTo>
                  <a:pt x="116086" y="160734"/>
                </a:lnTo>
                <a:lnTo>
                  <a:pt x="133946" y="133945"/>
                </a:lnTo>
                <a:lnTo>
                  <a:pt x="151805" y="116086"/>
                </a:lnTo>
                <a:lnTo>
                  <a:pt x="169664" y="98226"/>
                </a:lnTo>
                <a:lnTo>
                  <a:pt x="178594" y="98226"/>
                </a:lnTo>
                <a:lnTo>
                  <a:pt x="178594" y="107156"/>
                </a:lnTo>
                <a:lnTo>
                  <a:pt x="178594" y="133945"/>
                </a:lnTo>
                <a:lnTo>
                  <a:pt x="169664" y="160734"/>
                </a:lnTo>
                <a:lnTo>
                  <a:pt x="169664" y="196453"/>
                </a:lnTo>
                <a:lnTo>
                  <a:pt x="160735" y="223242"/>
                </a:lnTo>
                <a:lnTo>
                  <a:pt x="160735" y="250031"/>
                </a:lnTo>
                <a:lnTo>
                  <a:pt x="160735" y="258961"/>
                </a:lnTo>
                <a:lnTo>
                  <a:pt x="169664" y="258961"/>
                </a:lnTo>
                <a:lnTo>
                  <a:pt x="178594" y="250031"/>
                </a:lnTo>
                <a:lnTo>
                  <a:pt x="187524" y="232171"/>
                </a:lnTo>
                <a:lnTo>
                  <a:pt x="196453" y="205382"/>
                </a:lnTo>
                <a:lnTo>
                  <a:pt x="205383" y="178593"/>
                </a:lnTo>
                <a:lnTo>
                  <a:pt x="223242" y="151804"/>
                </a:lnTo>
                <a:lnTo>
                  <a:pt x="241102" y="125015"/>
                </a:lnTo>
                <a:lnTo>
                  <a:pt x="250032" y="107156"/>
                </a:lnTo>
                <a:lnTo>
                  <a:pt x="258961" y="89296"/>
                </a:lnTo>
                <a:lnTo>
                  <a:pt x="258961" y="107156"/>
                </a:lnTo>
                <a:lnTo>
                  <a:pt x="258961" y="125015"/>
                </a:lnTo>
                <a:lnTo>
                  <a:pt x="258961" y="160734"/>
                </a:lnTo>
                <a:lnTo>
                  <a:pt x="258961" y="205382"/>
                </a:lnTo>
                <a:lnTo>
                  <a:pt x="267891" y="241101"/>
                </a:lnTo>
                <a:lnTo>
                  <a:pt x="267891" y="276820"/>
                </a:lnTo>
                <a:lnTo>
                  <a:pt x="276821" y="294679"/>
                </a:lnTo>
                <a:lnTo>
                  <a:pt x="285750" y="294679"/>
                </a:lnTo>
                <a:lnTo>
                  <a:pt x="294680" y="285750"/>
                </a:lnTo>
                <a:lnTo>
                  <a:pt x="303610" y="267890"/>
                </a:lnTo>
                <a:lnTo>
                  <a:pt x="312539" y="241101"/>
                </a:lnTo>
                <a:lnTo>
                  <a:pt x="330399" y="214312"/>
                </a:lnTo>
                <a:lnTo>
                  <a:pt x="339328" y="178593"/>
                </a:lnTo>
                <a:lnTo>
                  <a:pt x="348258" y="151804"/>
                </a:lnTo>
                <a:lnTo>
                  <a:pt x="357188" y="133945"/>
                </a:lnTo>
                <a:lnTo>
                  <a:pt x="357188" y="125015"/>
                </a:lnTo>
                <a:lnTo>
                  <a:pt x="366117" y="125015"/>
                </a:lnTo>
                <a:lnTo>
                  <a:pt x="366117" y="133945"/>
                </a:lnTo>
                <a:lnTo>
                  <a:pt x="375047" y="160734"/>
                </a:lnTo>
                <a:lnTo>
                  <a:pt x="375047" y="178593"/>
                </a:lnTo>
                <a:lnTo>
                  <a:pt x="375047" y="205382"/>
                </a:lnTo>
                <a:lnTo>
                  <a:pt x="375047" y="223242"/>
                </a:lnTo>
                <a:lnTo>
                  <a:pt x="383977" y="232171"/>
                </a:lnTo>
                <a:lnTo>
                  <a:pt x="383977" y="232171"/>
                </a:lnTo>
                <a:lnTo>
                  <a:pt x="383977" y="241101"/>
                </a:lnTo>
                <a:lnTo>
                  <a:pt x="383977" y="232171"/>
                </a:lnTo>
                <a:lnTo>
                  <a:pt x="392907" y="223242"/>
                </a:lnTo>
                <a:lnTo>
                  <a:pt x="401836" y="214312"/>
                </a:lnTo>
                <a:lnTo>
                  <a:pt x="410766" y="196453"/>
                </a:lnTo>
                <a:lnTo>
                  <a:pt x="428625" y="187523"/>
                </a:lnTo>
                <a:lnTo>
                  <a:pt x="437555" y="169664"/>
                </a:lnTo>
                <a:lnTo>
                  <a:pt x="446485" y="160734"/>
                </a:lnTo>
                <a:lnTo>
                  <a:pt x="455414" y="160734"/>
                </a:lnTo>
                <a:lnTo>
                  <a:pt x="455414" y="160734"/>
                </a:lnTo>
                <a:lnTo>
                  <a:pt x="455414" y="178593"/>
                </a:lnTo>
                <a:lnTo>
                  <a:pt x="455414" y="196453"/>
                </a:lnTo>
                <a:lnTo>
                  <a:pt x="455414" y="214312"/>
                </a:lnTo>
                <a:lnTo>
                  <a:pt x="455414" y="223242"/>
                </a:lnTo>
                <a:lnTo>
                  <a:pt x="455414" y="241101"/>
                </a:lnTo>
                <a:lnTo>
                  <a:pt x="464344" y="241101"/>
                </a:lnTo>
                <a:lnTo>
                  <a:pt x="464344" y="250031"/>
                </a:lnTo>
                <a:lnTo>
                  <a:pt x="464344" y="250031"/>
                </a:lnTo>
                <a:lnTo>
                  <a:pt x="464344" y="250031"/>
                </a:lnTo>
                <a:lnTo>
                  <a:pt x="464344" y="241101"/>
                </a:lnTo>
                <a:lnTo>
                  <a:pt x="473274" y="232171"/>
                </a:lnTo>
                <a:lnTo>
                  <a:pt x="482203" y="223242"/>
                </a:lnTo>
                <a:lnTo>
                  <a:pt x="491133" y="205382"/>
                </a:lnTo>
                <a:lnTo>
                  <a:pt x="508992" y="187523"/>
                </a:lnTo>
                <a:lnTo>
                  <a:pt x="517922" y="169664"/>
                </a:lnTo>
                <a:lnTo>
                  <a:pt x="526852" y="160734"/>
                </a:lnTo>
                <a:lnTo>
                  <a:pt x="535782" y="160734"/>
                </a:lnTo>
                <a:lnTo>
                  <a:pt x="535782" y="169664"/>
                </a:lnTo>
                <a:lnTo>
                  <a:pt x="535782" y="178593"/>
                </a:lnTo>
                <a:lnTo>
                  <a:pt x="526852" y="187523"/>
                </a:lnTo>
                <a:lnTo>
                  <a:pt x="526852" y="205382"/>
                </a:lnTo>
                <a:lnTo>
                  <a:pt x="526852" y="223242"/>
                </a:lnTo>
                <a:lnTo>
                  <a:pt x="517922" y="232171"/>
                </a:lnTo>
                <a:lnTo>
                  <a:pt x="517922" y="232171"/>
                </a:lnTo>
                <a:lnTo>
                  <a:pt x="517922" y="232171"/>
                </a:lnTo>
                <a:lnTo>
                  <a:pt x="526852" y="232171"/>
                </a:lnTo>
                <a:lnTo>
                  <a:pt x="526852" y="232171"/>
                </a:lnTo>
                <a:lnTo>
                  <a:pt x="535782" y="223242"/>
                </a:lnTo>
                <a:lnTo>
                  <a:pt x="535782" y="214312"/>
                </a:lnTo>
                <a:lnTo>
                  <a:pt x="544711" y="205382"/>
                </a:lnTo>
                <a:lnTo>
                  <a:pt x="553641" y="196453"/>
                </a:lnTo>
                <a:lnTo>
                  <a:pt x="562571" y="196453"/>
                </a:lnTo>
                <a:lnTo>
                  <a:pt x="571500" y="187523"/>
                </a:lnTo>
                <a:lnTo>
                  <a:pt x="571500" y="187523"/>
                </a:lnTo>
                <a:lnTo>
                  <a:pt x="571500" y="187523"/>
                </a:lnTo>
                <a:lnTo>
                  <a:pt x="580430" y="196453"/>
                </a:lnTo>
                <a:lnTo>
                  <a:pt x="580430" y="196453"/>
                </a:lnTo>
                <a:lnTo>
                  <a:pt x="580430" y="205382"/>
                </a:lnTo>
                <a:lnTo>
                  <a:pt x="589360" y="214312"/>
                </a:lnTo>
                <a:lnTo>
                  <a:pt x="589360" y="214312"/>
                </a:lnTo>
                <a:lnTo>
                  <a:pt x="589360" y="223242"/>
                </a:lnTo>
                <a:lnTo>
                  <a:pt x="589360" y="223242"/>
                </a:lnTo>
                <a:lnTo>
                  <a:pt x="589360" y="232171"/>
                </a:lnTo>
                <a:lnTo>
                  <a:pt x="589360" y="232171"/>
                </a:lnTo>
                <a:lnTo>
                  <a:pt x="589360" y="223242"/>
                </a:lnTo>
                <a:lnTo>
                  <a:pt x="598289" y="223242"/>
                </a:lnTo>
                <a:lnTo>
                  <a:pt x="598289" y="214312"/>
                </a:lnTo>
                <a:lnTo>
                  <a:pt x="607219" y="196453"/>
                </a:lnTo>
                <a:lnTo>
                  <a:pt x="616149" y="187523"/>
                </a:lnTo>
                <a:lnTo>
                  <a:pt x="616149" y="178593"/>
                </a:lnTo>
                <a:lnTo>
                  <a:pt x="616149" y="169664"/>
                </a:lnTo>
                <a:lnTo>
                  <a:pt x="616149" y="169664"/>
                </a:lnTo>
                <a:lnTo>
                  <a:pt x="616149" y="178593"/>
                </a:lnTo>
                <a:lnTo>
                  <a:pt x="616149" y="196453"/>
                </a:lnTo>
                <a:lnTo>
                  <a:pt x="616149" y="223242"/>
                </a:lnTo>
                <a:lnTo>
                  <a:pt x="616149" y="241101"/>
                </a:lnTo>
                <a:lnTo>
                  <a:pt x="625078" y="258961"/>
                </a:lnTo>
                <a:lnTo>
                  <a:pt x="625078" y="258961"/>
                </a:lnTo>
                <a:lnTo>
                  <a:pt x="634008" y="250031"/>
                </a:lnTo>
                <a:lnTo>
                  <a:pt x="634008" y="214312"/>
                </a:lnTo>
                <a:lnTo>
                  <a:pt x="616149" y="169664"/>
                </a:lnTo>
                <a:lnTo>
                  <a:pt x="589360" y="116086"/>
                </a:lnTo>
                <a:lnTo>
                  <a:pt x="553641" y="62507"/>
                </a:lnTo>
                <a:lnTo>
                  <a:pt x="500063" y="0"/>
                </a:lnTo>
                <a:lnTo>
                  <a:pt x="50006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411516" y="5223867"/>
            <a:ext cx="187524" cy="339329"/>
          </a:xfrm>
          <a:custGeom>
            <a:avLst/>
            <a:gdLst/>
            <a:ahLst/>
            <a:cxnLst/>
            <a:rect l="0" t="0" r="0" b="0"/>
            <a:pathLst>
              <a:path w="187524" h="339329">
                <a:moveTo>
                  <a:pt x="17859" y="53578"/>
                </a:move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96453"/>
                </a:lnTo>
                <a:lnTo>
                  <a:pt x="17859" y="232172"/>
                </a:lnTo>
                <a:lnTo>
                  <a:pt x="26789" y="276821"/>
                </a:lnTo>
                <a:lnTo>
                  <a:pt x="26789" y="303610"/>
                </a:lnTo>
                <a:lnTo>
                  <a:pt x="26789" y="330399"/>
                </a:lnTo>
                <a:lnTo>
                  <a:pt x="26789" y="339328"/>
                </a:lnTo>
                <a:lnTo>
                  <a:pt x="26789" y="339328"/>
                </a:lnTo>
                <a:lnTo>
                  <a:pt x="17859" y="321469"/>
                </a:lnTo>
                <a:lnTo>
                  <a:pt x="17859" y="294680"/>
                </a:lnTo>
                <a:lnTo>
                  <a:pt x="8929" y="258961"/>
                </a:lnTo>
                <a:lnTo>
                  <a:pt x="8929" y="214313"/>
                </a:lnTo>
                <a:lnTo>
                  <a:pt x="0" y="160735"/>
                </a:lnTo>
                <a:lnTo>
                  <a:pt x="8929" y="107156"/>
                </a:lnTo>
                <a:lnTo>
                  <a:pt x="26789" y="62508"/>
                </a:lnTo>
                <a:lnTo>
                  <a:pt x="53578" y="26789"/>
                </a:lnTo>
                <a:lnTo>
                  <a:pt x="71437" y="0"/>
                </a:lnTo>
                <a:lnTo>
                  <a:pt x="98226" y="0"/>
                </a:lnTo>
                <a:lnTo>
                  <a:pt x="125015" y="8930"/>
                </a:lnTo>
                <a:lnTo>
                  <a:pt x="142875" y="26789"/>
                </a:lnTo>
                <a:lnTo>
                  <a:pt x="151804" y="53578"/>
                </a:lnTo>
                <a:lnTo>
                  <a:pt x="151804" y="98227"/>
                </a:lnTo>
                <a:lnTo>
                  <a:pt x="142875" y="133946"/>
                </a:lnTo>
                <a:lnTo>
                  <a:pt x="116086" y="169664"/>
                </a:lnTo>
                <a:lnTo>
                  <a:pt x="98226" y="196453"/>
                </a:lnTo>
                <a:lnTo>
                  <a:pt x="80367" y="205383"/>
                </a:lnTo>
                <a:lnTo>
                  <a:pt x="71437" y="205383"/>
                </a:lnTo>
                <a:lnTo>
                  <a:pt x="62507" y="187524"/>
                </a:lnTo>
                <a:lnTo>
                  <a:pt x="71437" y="160735"/>
                </a:lnTo>
                <a:lnTo>
                  <a:pt x="89297" y="125016"/>
                </a:lnTo>
                <a:lnTo>
                  <a:pt x="116086" y="89297"/>
                </a:lnTo>
                <a:lnTo>
                  <a:pt x="151804" y="53578"/>
                </a:lnTo>
                <a:lnTo>
                  <a:pt x="187523" y="26789"/>
                </a:lnTo>
                <a:lnTo>
                  <a:pt x="187523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616898" y="5089922"/>
            <a:ext cx="812603" cy="437556"/>
          </a:xfrm>
          <a:custGeom>
            <a:avLst/>
            <a:gdLst/>
            <a:ahLst/>
            <a:cxnLst/>
            <a:rect l="0" t="0" r="0" b="0"/>
            <a:pathLst>
              <a:path w="812603" h="437556">
                <a:moveTo>
                  <a:pt x="125016" y="160734"/>
                </a:moveTo>
                <a:lnTo>
                  <a:pt x="116086" y="160734"/>
                </a:lnTo>
                <a:lnTo>
                  <a:pt x="107157" y="160734"/>
                </a:lnTo>
                <a:lnTo>
                  <a:pt x="98227" y="160734"/>
                </a:lnTo>
                <a:lnTo>
                  <a:pt x="80368" y="160734"/>
                </a:lnTo>
                <a:lnTo>
                  <a:pt x="62508" y="169664"/>
                </a:lnTo>
                <a:lnTo>
                  <a:pt x="44649" y="178594"/>
                </a:lnTo>
                <a:lnTo>
                  <a:pt x="35719" y="196453"/>
                </a:lnTo>
                <a:lnTo>
                  <a:pt x="17860" y="214312"/>
                </a:lnTo>
                <a:lnTo>
                  <a:pt x="8930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8930" y="348258"/>
                </a:lnTo>
                <a:lnTo>
                  <a:pt x="8930" y="375047"/>
                </a:lnTo>
                <a:lnTo>
                  <a:pt x="26790" y="392906"/>
                </a:lnTo>
                <a:lnTo>
                  <a:pt x="35719" y="392906"/>
                </a:lnTo>
                <a:lnTo>
                  <a:pt x="53579" y="375047"/>
                </a:lnTo>
                <a:lnTo>
                  <a:pt x="62508" y="348258"/>
                </a:lnTo>
                <a:lnTo>
                  <a:pt x="80368" y="312539"/>
                </a:lnTo>
                <a:lnTo>
                  <a:pt x="98227" y="267891"/>
                </a:lnTo>
                <a:lnTo>
                  <a:pt x="107157" y="241101"/>
                </a:lnTo>
                <a:lnTo>
                  <a:pt x="116086" y="223242"/>
                </a:lnTo>
                <a:lnTo>
                  <a:pt x="125016" y="214312"/>
                </a:lnTo>
                <a:lnTo>
                  <a:pt x="133946" y="232172"/>
                </a:lnTo>
                <a:lnTo>
                  <a:pt x="142875" y="258961"/>
                </a:lnTo>
                <a:lnTo>
                  <a:pt x="142875" y="294680"/>
                </a:lnTo>
                <a:lnTo>
                  <a:pt x="151805" y="330398"/>
                </a:lnTo>
                <a:lnTo>
                  <a:pt x="160735" y="357187"/>
                </a:lnTo>
                <a:lnTo>
                  <a:pt x="160735" y="383976"/>
                </a:lnTo>
                <a:lnTo>
                  <a:pt x="169665" y="392906"/>
                </a:lnTo>
                <a:lnTo>
                  <a:pt x="169665" y="383976"/>
                </a:lnTo>
                <a:lnTo>
                  <a:pt x="169665" y="375047"/>
                </a:lnTo>
                <a:lnTo>
                  <a:pt x="169665" y="348258"/>
                </a:lnTo>
                <a:lnTo>
                  <a:pt x="178594" y="303609"/>
                </a:lnTo>
                <a:lnTo>
                  <a:pt x="178594" y="250031"/>
                </a:lnTo>
                <a:lnTo>
                  <a:pt x="187524" y="196453"/>
                </a:lnTo>
                <a:lnTo>
                  <a:pt x="205383" y="133945"/>
                </a:lnTo>
                <a:lnTo>
                  <a:pt x="223243" y="80367"/>
                </a:lnTo>
                <a:lnTo>
                  <a:pt x="241102" y="35719"/>
                </a:lnTo>
                <a:lnTo>
                  <a:pt x="258961" y="8930"/>
                </a:lnTo>
                <a:lnTo>
                  <a:pt x="267891" y="0"/>
                </a:lnTo>
                <a:lnTo>
                  <a:pt x="276821" y="8930"/>
                </a:lnTo>
                <a:lnTo>
                  <a:pt x="276821" y="26789"/>
                </a:lnTo>
                <a:lnTo>
                  <a:pt x="276821" y="62508"/>
                </a:lnTo>
                <a:lnTo>
                  <a:pt x="276821" y="107156"/>
                </a:lnTo>
                <a:lnTo>
                  <a:pt x="267891" y="160734"/>
                </a:lnTo>
                <a:lnTo>
                  <a:pt x="267891" y="214312"/>
                </a:lnTo>
                <a:lnTo>
                  <a:pt x="267891" y="258961"/>
                </a:lnTo>
                <a:lnTo>
                  <a:pt x="267891" y="294680"/>
                </a:lnTo>
                <a:lnTo>
                  <a:pt x="267891" y="330398"/>
                </a:lnTo>
                <a:lnTo>
                  <a:pt x="276821" y="339328"/>
                </a:lnTo>
                <a:lnTo>
                  <a:pt x="276821" y="339328"/>
                </a:lnTo>
                <a:lnTo>
                  <a:pt x="276821" y="330398"/>
                </a:lnTo>
                <a:lnTo>
                  <a:pt x="276821" y="312539"/>
                </a:lnTo>
                <a:lnTo>
                  <a:pt x="267891" y="276820"/>
                </a:lnTo>
                <a:lnTo>
                  <a:pt x="250032" y="241101"/>
                </a:lnTo>
                <a:lnTo>
                  <a:pt x="232172" y="196453"/>
                </a:lnTo>
                <a:lnTo>
                  <a:pt x="205383" y="160734"/>
                </a:lnTo>
                <a:lnTo>
                  <a:pt x="178594" y="125016"/>
                </a:lnTo>
                <a:lnTo>
                  <a:pt x="160735" y="98226"/>
                </a:lnTo>
                <a:lnTo>
                  <a:pt x="142875" y="89297"/>
                </a:lnTo>
                <a:lnTo>
                  <a:pt x="125016" y="89297"/>
                </a:lnTo>
                <a:lnTo>
                  <a:pt x="107157" y="98226"/>
                </a:lnTo>
                <a:lnTo>
                  <a:pt x="98227" y="10715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33946" y="151805"/>
                </a:lnTo>
                <a:lnTo>
                  <a:pt x="160735" y="151805"/>
                </a:lnTo>
                <a:lnTo>
                  <a:pt x="205383" y="142875"/>
                </a:lnTo>
                <a:lnTo>
                  <a:pt x="250032" y="142875"/>
                </a:lnTo>
                <a:lnTo>
                  <a:pt x="285750" y="133945"/>
                </a:lnTo>
                <a:lnTo>
                  <a:pt x="330399" y="125016"/>
                </a:lnTo>
                <a:lnTo>
                  <a:pt x="357188" y="107156"/>
                </a:lnTo>
                <a:lnTo>
                  <a:pt x="383977" y="89297"/>
                </a:lnTo>
                <a:lnTo>
                  <a:pt x="401836" y="80367"/>
                </a:lnTo>
                <a:lnTo>
                  <a:pt x="410766" y="53578"/>
                </a:lnTo>
                <a:lnTo>
                  <a:pt x="410766" y="35719"/>
                </a:lnTo>
                <a:lnTo>
                  <a:pt x="410766" y="17859"/>
                </a:lnTo>
                <a:lnTo>
                  <a:pt x="410766" y="8930"/>
                </a:lnTo>
                <a:lnTo>
                  <a:pt x="410766" y="8930"/>
                </a:lnTo>
                <a:lnTo>
                  <a:pt x="401836" y="26789"/>
                </a:lnTo>
                <a:lnTo>
                  <a:pt x="401836" y="53578"/>
                </a:lnTo>
                <a:lnTo>
                  <a:pt x="401836" y="98226"/>
                </a:lnTo>
                <a:lnTo>
                  <a:pt x="392907" y="160734"/>
                </a:lnTo>
                <a:lnTo>
                  <a:pt x="392907" y="223242"/>
                </a:lnTo>
                <a:lnTo>
                  <a:pt x="392907" y="294680"/>
                </a:lnTo>
                <a:lnTo>
                  <a:pt x="392907" y="348258"/>
                </a:lnTo>
                <a:lnTo>
                  <a:pt x="392907" y="401836"/>
                </a:lnTo>
                <a:lnTo>
                  <a:pt x="392907" y="428625"/>
                </a:lnTo>
                <a:lnTo>
                  <a:pt x="401836" y="437555"/>
                </a:lnTo>
                <a:lnTo>
                  <a:pt x="410766" y="428625"/>
                </a:lnTo>
                <a:lnTo>
                  <a:pt x="419696" y="401836"/>
                </a:lnTo>
                <a:lnTo>
                  <a:pt x="437555" y="357187"/>
                </a:lnTo>
                <a:lnTo>
                  <a:pt x="455415" y="294680"/>
                </a:lnTo>
                <a:lnTo>
                  <a:pt x="482204" y="250031"/>
                </a:lnTo>
                <a:lnTo>
                  <a:pt x="500063" y="214312"/>
                </a:lnTo>
                <a:lnTo>
                  <a:pt x="526852" y="196453"/>
                </a:lnTo>
                <a:lnTo>
                  <a:pt x="544711" y="214312"/>
                </a:lnTo>
                <a:lnTo>
                  <a:pt x="562571" y="241101"/>
                </a:lnTo>
                <a:lnTo>
                  <a:pt x="571500" y="276820"/>
                </a:lnTo>
                <a:lnTo>
                  <a:pt x="580430" y="321469"/>
                </a:lnTo>
                <a:lnTo>
                  <a:pt x="580430" y="366117"/>
                </a:lnTo>
                <a:lnTo>
                  <a:pt x="580430" y="401836"/>
                </a:lnTo>
                <a:lnTo>
                  <a:pt x="580430" y="419695"/>
                </a:lnTo>
                <a:lnTo>
                  <a:pt x="589360" y="428625"/>
                </a:lnTo>
                <a:lnTo>
                  <a:pt x="589360" y="419695"/>
                </a:lnTo>
                <a:lnTo>
                  <a:pt x="598290" y="383976"/>
                </a:lnTo>
                <a:lnTo>
                  <a:pt x="616149" y="339328"/>
                </a:lnTo>
                <a:lnTo>
                  <a:pt x="625079" y="294680"/>
                </a:lnTo>
                <a:lnTo>
                  <a:pt x="651868" y="241101"/>
                </a:lnTo>
                <a:lnTo>
                  <a:pt x="678657" y="196453"/>
                </a:lnTo>
                <a:lnTo>
                  <a:pt x="714375" y="169664"/>
                </a:lnTo>
                <a:lnTo>
                  <a:pt x="750094" y="151805"/>
                </a:lnTo>
                <a:lnTo>
                  <a:pt x="785813" y="142875"/>
                </a:lnTo>
                <a:lnTo>
                  <a:pt x="812602" y="142875"/>
                </a:lnTo>
                <a:lnTo>
                  <a:pt x="812602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295555" y="5161359"/>
            <a:ext cx="732235" cy="375048"/>
          </a:xfrm>
          <a:custGeom>
            <a:avLst/>
            <a:gdLst/>
            <a:ahLst/>
            <a:cxnLst/>
            <a:rect l="0" t="0" r="0" b="0"/>
            <a:pathLst>
              <a:path w="732235" h="375048">
                <a:moveTo>
                  <a:pt x="223242" y="17860"/>
                </a:moveTo>
                <a:lnTo>
                  <a:pt x="223242" y="8930"/>
                </a:lnTo>
                <a:lnTo>
                  <a:pt x="205383" y="893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6" y="26789"/>
                </a:lnTo>
                <a:lnTo>
                  <a:pt x="89297" y="53579"/>
                </a:lnTo>
                <a:lnTo>
                  <a:pt x="89297" y="89297"/>
                </a:lnTo>
                <a:lnTo>
                  <a:pt x="89297" y="125016"/>
                </a:lnTo>
                <a:lnTo>
                  <a:pt x="98226" y="169664"/>
                </a:lnTo>
                <a:lnTo>
                  <a:pt x="107156" y="214313"/>
                </a:lnTo>
                <a:lnTo>
                  <a:pt x="116086" y="250032"/>
                </a:lnTo>
                <a:lnTo>
                  <a:pt x="125015" y="294680"/>
                </a:lnTo>
                <a:lnTo>
                  <a:pt x="125015" y="330399"/>
                </a:lnTo>
                <a:lnTo>
                  <a:pt x="116086" y="348258"/>
                </a:lnTo>
                <a:lnTo>
                  <a:pt x="107156" y="366118"/>
                </a:lnTo>
                <a:lnTo>
                  <a:pt x="98226" y="375047"/>
                </a:lnTo>
                <a:lnTo>
                  <a:pt x="80367" y="366118"/>
                </a:lnTo>
                <a:lnTo>
                  <a:pt x="53578" y="348258"/>
                </a:lnTo>
                <a:lnTo>
                  <a:pt x="35718" y="321469"/>
                </a:lnTo>
                <a:lnTo>
                  <a:pt x="17859" y="294680"/>
                </a:lnTo>
                <a:lnTo>
                  <a:pt x="0" y="267891"/>
                </a:lnTo>
                <a:lnTo>
                  <a:pt x="0" y="250032"/>
                </a:lnTo>
                <a:lnTo>
                  <a:pt x="8929" y="241102"/>
                </a:lnTo>
                <a:lnTo>
                  <a:pt x="26789" y="232172"/>
                </a:lnTo>
                <a:lnTo>
                  <a:pt x="44648" y="232172"/>
                </a:lnTo>
                <a:lnTo>
                  <a:pt x="80367" y="232172"/>
                </a:lnTo>
                <a:lnTo>
                  <a:pt x="107156" y="223243"/>
                </a:lnTo>
                <a:lnTo>
                  <a:pt x="142875" y="214313"/>
                </a:lnTo>
                <a:lnTo>
                  <a:pt x="169664" y="205383"/>
                </a:lnTo>
                <a:lnTo>
                  <a:pt x="196453" y="205383"/>
                </a:lnTo>
                <a:lnTo>
                  <a:pt x="214312" y="196454"/>
                </a:lnTo>
                <a:lnTo>
                  <a:pt x="232172" y="196454"/>
                </a:lnTo>
                <a:lnTo>
                  <a:pt x="232172" y="205383"/>
                </a:lnTo>
                <a:lnTo>
                  <a:pt x="241101" y="223243"/>
                </a:lnTo>
                <a:lnTo>
                  <a:pt x="241101" y="232172"/>
                </a:lnTo>
                <a:lnTo>
                  <a:pt x="241101" y="250032"/>
                </a:lnTo>
                <a:lnTo>
                  <a:pt x="241101" y="267891"/>
                </a:lnTo>
                <a:lnTo>
                  <a:pt x="241101" y="276821"/>
                </a:lnTo>
                <a:lnTo>
                  <a:pt x="241101" y="285750"/>
                </a:lnTo>
                <a:lnTo>
                  <a:pt x="241101" y="285750"/>
                </a:lnTo>
                <a:lnTo>
                  <a:pt x="241101" y="285750"/>
                </a:lnTo>
                <a:lnTo>
                  <a:pt x="241101" y="267891"/>
                </a:lnTo>
                <a:lnTo>
                  <a:pt x="250031" y="250032"/>
                </a:lnTo>
                <a:lnTo>
                  <a:pt x="258961" y="223243"/>
                </a:lnTo>
                <a:lnTo>
                  <a:pt x="267890" y="196454"/>
                </a:lnTo>
                <a:lnTo>
                  <a:pt x="276820" y="169664"/>
                </a:lnTo>
                <a:lnTo>
                  <a:pt x="294679" y="142875"/>
                </a:lnTo>
                <a:lnTo>
                  <a:pt x="303609" y="125016"/>
                </a:lnTo>
                <a:lnTo>
                  <a:pt x="321468" y="116086"/>
                </a:lnTo>
                <a:lnTo>
                  <a:pt x="330398" y="125016"/>
                </a:lnTo>
                <a:lnTo>
                  <a:pt x="339328" y="133946"/>
                </a:lnTo>
                <a:lnTo>
                  <a:pt x="348258" y="160735"/>
                </a:lnTo>
                <a:lnTo>
                  <a:pt x="348258" y="187524"/>
                </a:lnTo>
                <a:lnTo>
                  <a:pt x="348258" y="214313"/>
                </a:lnTo>
                <a:lnTo>
                  <a:pt x="348258" y="232172"/>
                </a:lnTo>
                <a:lnTo>
                  <a:pt x="339328" y="258961"/>
                </a:lnTo>
                <a:lnTo>
                  <a:pt x="339328" y="276821"/>
                </a:lnTo>
                <a:lnTo>
                  <a:pt x="339328" y="285750"/>
                </a:lnTo>
                <a:lnTo>
                  <a:pt x="348258" y="285750"/>
                </a:lnTo>
                <a:lnTo>
                  <a:pt x="348258" y="276821"/>
                </a:lnTo>
                <a:lnTo>
                  <a:pt x="357187" y="267891"/>
                </a:lnTo>
                <a:lnTo>
                  <a:pt x="366117" y="250032"/>
                </a:lnTo>
                <a:lnTo>
                  <a:pt x="375047" y="232172"/>
                </a:lnTo>
                <a:lnTo>
                  <a:pt x="375047" y="205383"/>
                </a:lnTo>
                <a:lnTo>
                  <a:pt x="383976" y="178594"/>
                </a:lnTo>
                <a:lnTo>
                  <a:pt x="383976" y="160735"/>
                </a:lnTo>
                <a:lnTo>
                  <a:pt x="383976" y="142875"/>
                </a:lnTo>
                <a:lnTo>
                  <a:pt x="375047" y="142875"/>
                </a:lnTo>
                <a:lnTo>
                  <a:pt x="375047" y="160735"/>
                </a:lnTo>
                <a:lnTo>
                  <a:pt x="375047" y="178594"/>
                </a:lnTo>
                <a:lnTo>
                  <a:pt x="375047" y="196454"/>
                </a:lnTo>
                <a:lnTo>
                  <a:pt x="375047" y="214313"/>
                </a:lnTo>
                <a:lnTo>
                  <a:pt x="383976" y="232172"/>
                </a:lnTo>
                <a:lnTo>
                  <a:pt x="392906" y="250032"/>
                </a:lnTo>
                <a:lnTo>
                  <a:pt x="392906" y="258961"/>
                </a:lnTo>
                <a:lnTo>
                  <a:pt x="401836" y="258961"/>
                </a:lnTo>
                <a:lnTo>
                  <a:pt x="410765" y="258961"/>
                </a:lnTo>
                <a:lnTo>
                  <a:pt x="419695" y="250032"/>
                </a:lnTo>
                <a:lnTo>
                  <a:pt x="419695" y="232172"/>
                </a:lnTo>
                <a:lnTo>
                  <a:pt x="419695" y="214313"/>
                </a:lnTo>
                <a:lnTo>
                  <a:pt x="419695" y="187524"/>
                </a:lnTo>
                <a:lnTo>
                  <a:pt x="419695" y="169664"/>
                </a:lnTo>
                <a:lnTo>
                  <a:pt x="419695" y="160735"/>
                </a:lnTo>
                <a:lnTo>
                  <a:pt x="419695" y="160735"/>
                </a:lnTo>
                <a:lnTo>
                  <a:pt x="428625" y="169664"/>
                </a:lnTo>
                <a:lnTo>
                  <a:pt x="428625" y="187524"/>
                </a:lnTo>
                <a:lnTo>
                  <a:pt x="437554" y="205383"/>
                </a:lnTo>
                <a:lnTo>
                  <a:pt x="437554" y="232172"/>
                </a:lnTo>
                <a:lnTo>
                  <a:pt x="446484" y="258961"/>
                </a:lnTo>
                <a:lnTo>
                  <a:pt x="446484" y="276821"/>
                </a:lnTo>
                <a:lnTo>
                  <a:pt x="446484" y="294680"/>
                </a:lnTo>
                <a:lnTo>
                  <a:pt x="446484" y="294680"/>
                </a:lnTo>
                <a:lnTo>
                  <a:pt x="455414" y="294680"/>
                </a:lnTo>
                <a:lnTo>
                  <a:pt x="455414" y="276821"/>
                </a:lnTo>
                <a:lnTo>
                  <a:pt x="464343" y="250032"/>
                </a:lnTo>
                <a:lnTo>
                  <a:pt x="473273" y="223243"/>
                </a:lnTo>
                <a:lnTo>
                  <a:pt x="482203" y="196454"/>
                </a:lnTo>
                <a:lnTo>
                  <a:pt x="491133" y="169664"/>
                </a:lnTo>
                <a:lnTo>
                  <a:pt x="500062" y="160735"/>
                </a:lnTo>
                <a:lnTo>
                  <a:pt x="508992" y="160735"/>
                </a:lnTo>
                <a:lnTo>
                  <a:pt x="517922" y="169664"/>
                </a:lnTo>
                <a:lnTo>
                  <a:pt x="526851" y="196454"/>
                </a:lnTo>
                <a:lnTo>
                  <a:pt x="535781" y="223243"/>
                </a:lnTo>
                <a:lnTo>
                  <a:pt x="544711" y="250032"/>
                </a:lnTo>
                <a:lnTo>
                  <a:pt x="553640" y="267891"/>
                </a:lnTo>
                <a:lnTo>
                  <a:pt x="562570" y="285750"/>
                </a:lnTo>
                <a:lnTo>
                  <a:pt x="562570" y="285750"/>
                </a:lnTo>
                <a:lnTo>
                  <a:pt x="571500" y="285750"/>
                </a:lnTo>
                <a:lnTo>
                  <a:pt x="580429" y="276821"/>
                </a:lnTo>
                <a:lnTo>
                  <a:pt x="589359" y="250032"/>
                </a:lnTo>
                <a:lnTo>
                  <a:pt x="598289" y="214313"/>
                </a:lnTo>
                <a:lnTo>
                  <a:pt x="607218" y="187524"/>
                </a:lnTo>
                <a:lnTo>
                  <a:pt x="616148" y="160735"/>
                </a:lnTo>
                <a:lnTo>
                  <a:pt x="625078" y="151805"/>
                </a:lnTo>
                <a:lnTo>
                  <a:pt x="642937" y="151805"/>
                </a:lnTo>
                <a:lnTo>
                  <a:pt x="651867" y="160735"/>
                </a:lnTo>
                <a:lnTo>
                  <a:pt x="651867" y="169664"/>
                </a:lnTo>
                <a:lnTo>
                  <a:pt x="660797" y="178594"/>
                </a:lnTo>
                <a:lnTo>
                  <a:pt x="678656" y="196454"/>
                </a:lnTo>
                <a:lnTo>
                  <a:pt x="687586" y="196454"/>
                </a:lnTo>
                <a:lnTo>
                  <a:pt x="696515" y="205383"/>
                </a:lnTo>
                <a:lnTo>
                  <a:pt x="705445" y="205383"/>
                </a:lnTo>
                <a:lnTo>
                  <a:pt x="723304" y="196454"/>
                </a:lnTo>
                <a:lnTo>
                  <a:pt x="732234" y="178594"/>
                </a:lnTo>
                <a:lnTo>
                  <a:pt x="732234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099227" y="5072063"/>
            <a:ext cx="89297" cy="330399"/>
          </a:xfrm>
          <a:custGeom>
            <a:avLst/>
            <a:gdLst/>
            <a:ahLst/>
            <a:cxnLst/>
            <a:rect l="0" t="0" r="0" b="0"/>
            <a:pathLst>
              <a:path w="89297" h="330399">
                <a:moveTo>
                  <a:pt x="8929" y="0"/>
                </a:move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71437"/>
                </a:lnTo>
                <a:lnTo>
                  <a:pt x="17859" y="116085"/>
                </a:lnTo>
                <a:lnTo>
                  <a:pt x="17859" y="169664"/>
                </a:lnTo>
                <a:lnTo>
                  <a:pt x="8929" y="214312"/>
                </a:lnTo>
                <a:lnTo>
                  <a:pt x="8929" y="258960"/>
                </a:lnTo>
                <a:lnTo>
                  <a:pt x="0" y="294679"/>
                </a:lnTo>
                <a:lnTo>
                  <a:pt x="8929" y="321468"/>
                </a:lnTo>
                <a:lnTo>
                  <a:pt x="8929" y="330398"/>
                </a:lnTo>
                <a:lnTo>
                  <a:pt x="17859" y="330398"/>
                </a:lnTo>
                <a:lnTo>
                  <a:pt x="35718" y="321468"/>
                </a:lnTo>
                <a:lnTo>
                  <a:pt x="44648" y="294679"/>
                </a:lnTo>
                <a:lnTo>
                  <a:pt x="62507" y="267890"/>
                </a:lnTo>
                <a:lnTo>
                  <a:pt x="71437" y="223242"/>
                </a:lnTo>
                <a:lnTo>
                  <a:pt x="89296" y="178593"/>
                </a:lnTo>
                <a:lnTo>
                  <a:pt x="89296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215312" y="5107781"/>
            <a:ext cx="285751" cy="303611"/>
          </a:xfrm>
          <a:custGeom>
            <a:avLst/>
            <a:gdLst/>
            <a:ahLst/>
            <a:cxnLst/>
            <a:rect l="0" t="0" r="0" b="0"/>
            <a:pathLst>
              <a:path w="285751" h="303611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16086" y="17860"/>
                </a:lnTo>
                <a:lnTo>
                  <a:pt x="116086" y="35719"/>
                </a:lnTo>
                <a:lnTo>
                  <a:pt x="107156" y="71438"/>
                </a:lnTo>
                <a:lnTo>
                  <a:pt x="107156" y="107157"/>
                </a:lnTo>
                <a:lnTo>
                  <a:pt x="116086" y="151805"/>
                </a:lnTo>
                <a:lnTo>
                  <a:pt x="116086" y="196453"/>
                </a:lnTo>
                <a:lnTo>
                  <a:pt x="116086" y="232172"/>
                </a:lnTo>
                <a:lnTo>
                  <a:pt x="116086" y="267891"/>
                </a:lnTo>
                <a:lnTo>
                  <a:pt x="116086" y="294680"/>
                </a:lnTo>
                <a:lnTo>
                  <a:pt x="116086" y="303610"/>
                </a:lnTo>
                <a:lnTo>
                  <a:pt x="116086" y="303610"/>
                </a:lnTo>
                <a:lnTo>
                  <a:pt x="107156" y="294680"/>
                </a:lnTo>
                <a:lnTo>
                  <a:pt x="98226" y="276821"/>
                </a:lnTo>
                <a:lnTo>
                  <a:pt x="89297" y="258961"/>
                </a:lnTo>
                <a:lnTo>
                  <a:pt x="71437" y="223242"/>
                </a:lnTo>
                <a:lnTo>
                  <a:pt x="53578" y="196453"/>
                </a:lnTo>
                <a:lnTo>
                  <a:pt x="35718" y="169664"/>
                </a:lnTo>
                <a:lnTo>
                  <a:pt x="17859" y="15180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9664"/>
                </a:lnTo>
                <a:lnTo>
                  <a:pt x="35718" y="178594"/>
                </a:lnTo>
                <a:lnTo>
                  <a:pt x="62508" y="178594"/>
                </a:lnTo>
                <a:lnTo>
                  <a:pt x="89297" y="187524"/>
                </a:lnTo>
                <a:lnTo>
                  <a:pt x="116086" y="178594"/>
                </a:lnTo>
                <a:lnTo>
                  <a:pt x="142875" y="169664"/>
                </a:lnTo>
                <a:lnTo>
                  <a:pt x="160734" y="169664"/>
                </a:lnTo>
                <a:lnTo>
                  <a:pt x="169664" y="160735"/>
                </a:lnTo>
                <a:lnTo>
                  <a:pt x="178593" y="151805"/>
                </a:lnTo>
                <a:lnTo>
                  <a:pt x="178593" y="142875"/>
                </a:lnTo>
                <a:lnTo>
                  <a:pt x="178593" y="142875"/>
                </a:lnTo>
                <a:lnTo>
                  <a:pt x="178593" y="133946"/>
                </a:lnTo>
                <a:lnTo>
                  <a:pt x="178593" y="142875"/>
                </a:lnTo>
                <a:lnTo>
                  <a:pt x="178593" y="151805"/>
                </a:lnTo>
                <a:lnTo>
                  <a:pt x="178593" y="169664"/>
                </a:lnTo>
                <a:lnTo>
                  <a:pt x="178593" y="187524"/>
                </a:lnTo>
                <a:lnTo>
                  <a:pt x="187523" y="214313"/>
                </a:lnTo>
                <a:lnTo>
                  <a:pt x="187523" y="241102"/>
                </a:lnTo>
                <a:lnTo>
                  <a:pt x="196453" y="258961"/>
                </a:lnTo>
                <a:lnTo>
                  <a:pt x="205383" y="267891"/>
                </a:lnTo>
                <a:lnTo>
                  <a:pt x="205383" y="276821"/>
                </a:lnTo>
                <a:lnTo>
                  <a:pt x="205383" y="276821"/>
                </a:lnTo>
                <a:lnTo>
                  <a:pt x="205383" y="276821"/>
                </a:lnTo>
                <a:lnTo>
                  <a:pt x="196453" y="267891"/>
                </a:lnTo>
                <a:lnTo>
                  <a:pt x="187523" y="241102"/>
                </a:lnTo>
                <a:lnTo>
                  <a:pt x="178593" y="223242"/>
                </a:lnTo>
                <a:lnTo>
                  <a:pt x="169664" y="196453"/>
                </a:lnTo>
                <a:lnTo>
                  <a:pt x="160734" y="178594"/>
                </a:lnTo>
                <a:lnTo>
                  <a:pt x="160734" y="160735"/>
                </a:lnTo>
                <a:lnTo>
                  <a:pt x="151804" y="151805"/>
                </a:lnTo>
                <a:lnTo>
                  <a:pt x="160734" y="160735"/>
                </a:lnTo>
                <a:lnTo>
                  <a:pt x="160734" y="160735"/>
                </a:lnTo>
                <a:lnTo>
                  <a:pt x="169664" y="169664"/>
                </a:lnTo>
                <a:lnTo>
                  <a:pt x="187523" y="169664"/>
                </a:lnTo>
                <a:lnTo>
                  <a:pt x="205383" y="169664"/>
                </a:lnTo>
                <a:lnTo>
                  <a:pt x="223242" y="160735"/>
                </a:lnTo>
                <a:lnTo>
                  <a:pt x="241101" y="142875"/>
                </a:lnTo>
                <a:lnTo>
                  <a:pt x="267890" y="125016"/>
                </a:lnTo>
                <a:lnTo>
                  <a:pt x="285750" y="107157"/>
                </a:lnTo>
                <a:lnTo>
                  <a:pt x="285750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8501062" y="5107781"/>
            <a:ext cx="178594" cy="250033"/>
          </a:xfrm>
          <a:custGeom>
            <a:avLst/>
            <a:gdLst/>
            <a:ahLst/>
            <a:cxnLst/>
            <a:rect l="0" t="0" r="0" b="0"/>
            <a:pathLst>
              <a:path w="178594" h="250033">
                <a:moveTo>
                  <a:pt x="17859" y="17860"/>
                </a:moveTo>
                <a:lnTo>
                  <a:pt x="8929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44648" y="35719"/>
                </a:lnTo>
                <a:lnTo>
                  <a:pt x="71437" y="26789"/>
                </a:lnTo>
                <a:lnTo>
                  <a:pt x="98226" y="17860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07156" y="8930"/>
                </a:lnTo>
                <a:lnTo>
                  <a:pt x="98226" y="17860"/>
                </a:lnTo>
                <a:lnTo>
                  <a:pt x="71437" y="35719"/>
                </a:lnTo>
                <a:lnTo>
                  <a:pt x="44648" y="53578"/>
                </a:lnTo>
                <a:lnTo>
                  <a:pt x="26789" y="71438"/>
                </a:lnTo>
                <a:lnTo>
                  <a:pt x="8929" y="8036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17859" y="133946"/>
                </a:lnTo>
                <a:lnTo>
                  <a:pt x="35718" y="142875"/>
                </a:lnTo>
                <a:lnTo>
                  <a:pt x="71437" y="151805"/>
                </a:lnTo>
                <a:lnTo>
                  <a:pt x="98226" y="169664"/>
                </a:lnTo>
                <a:lnTo>
                  <a:pt x="125015" y="178594"/>
                </a:lnTo>
                <a:lnTo>
                  <a:pt x="151804" y="196453"/>
                </a:lnTo>
                <a:lnTo>
                  <a:pt x="169664" y="205383"/>
                </a:lnTo>
                <a:lnTo>
                  <a:pt x="178593" y="223242"/>
                </a:lnTo>
                <a:lnTo>
                  <a:pt x="169664" y="232172"/>
                </a:lnTo>
                <a:lnTo>
                  <a:pt x="151804" y="241102"/>
                </a:lnTo>
                <a:lnTo>
                  <a:pt x="133945" y="250032"/>
                </a:lnTo>
                <a:lnTo>
                  <a:pt x="107156" y="250032"/>
                </a:lnTo>
                <a:lnTo>
                  <a:pt x="89297" y="250032"/>
                </a:lnTo>
                <a:lnTo>
                  <a:pt x="89297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8492132" y="5357813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53578" y="0"/>
                </a:moveTo>
                <a:lnTo>
                  <a:pt x="35719" y="8929"/>
                </a:lnTo>
                <a:lnTo>
                  <a:pt x="17859" y="17859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473773" y="4938117"/>
            <a:ext cx="2455666" cy="80368"/>
          </a:xfrm>
          <a:custGeom>
            <a:avLst/>
            <a:gdLst/>
            <a:ahLst/>
            <a:cxnLst/>
            <a:rect l="0" t="0" r="0" b="0"/>
            <a:pathLst>
              <a:path w="2455666" h="80368">
                <a:moveTo>
                  <a:pt x="8930" y="80367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90" y="71438"/>
                </a:lnTo>
                <a:lnTo>
                  <a:pt x="44649" y="71438"/>
                </a:lnTo>
                <a:lnTo>
                  <a:pt x="62508" y="71438"/>
                </a:lnTo>
                <a:lnTo>
                  <a:pt x="80368" y="71438"/>
                </a:lnTo>
                <a:lnTo>
                  <a:pt x="107157" y="71438"/>
                </a:lnTo>
                <a:lnTo>
                  <a:pt x="133946" y="62508"/>
                </a:lnTo>
                <a:lnTo>
                  <a:pt x="178594" y="62508"/>
                </a:lnTo>
                <a:lnTo>
                  <a:pt x="214313" y="62508"/>
                </a:lnTo>
                <a:lnTo>
                  <a:pt x="258961" y="53578"/>
                </a:lnTo>
                <a:lnTo>
                  <a:pt x="312540" y="44649"/>
                </a:lnTo>
                <a:lnTo>
                  <a:pt x="366118" y="44649"/>
                </a:lnTo>
                <a:lnTo>
                  <a:pt x="419696" y="44649"/>
                </a:lnTo>
                <a:lnTo>
                  <a:pt x="482204" y="44649"/>
                </a:lnTo>
                <a:lnTo>
                  <a:pt x="553641" y="44649"/>
                </a:lnTo>
                <a:lnTo>
                  <a:pt x="616149" y="53578"/>
                </a:lnTo>
                <a:lnTo>
                  <a:pt x="687586" y="53578"/>
                </a:lnTo>
                <a:lnTo>
                  <a:pt x="759024" y="53578"/>
                </a:lnTo>
                <a:lnTo>
                  <a:pt x="839391" y="62508"/>
                </a:lnTo>
                <a:lnTo>
                  <a:pt x="919758" y="62508"/>
                </a:lnTo>
                <a:lnTo>
                  <a:pt x="1000125" y="62508"/>
                </a:lnTo>
                <a:lnTo>
                  <a:pt x="1089422" y="62508"/>
                </a:lnTo>
                <a:lnTo>
                  <a:pt x="1169790" y="62508"/>
                </a:lnTo>
                <a:lnTo>
                  <a:pt x="1259086" y="71438"/>
                </a:lnTo>
                <a:lnTo>
                  <a:pt x="1348383" y="71438"/>
                </a:lnTo>
                <a:lnTo>
                  <a:pt x="1446610" y="71438"/>
                </a:lnTo>
                <a:lnTo>
                  <a:pt x="1544836" y="71438"/>
                </a:lnTo>
                <a:lnTo>
                  <a:pt x="1634133" y="71438"/>
                </a:lnTo>
                <a:lnTo>
                  <a:pt x="1741290" y="71438"/>
                </a:lnTo>
                <a:lnTo>
                  <a:pt x="1839516" y="71438"/>
                </a:lnTo>
                <a:lnTo>
                  <a:pt x="1937743" y="62508"/>
                </a:lnTo>
                <a:lnTo>
                  <a:pt x="2035969" y="62508"/>
                </a:lnTo>
                <a:lnTo>
                  <a:pt x="2134196" y="53578"/>
                </a:lnTo>
                <a:lnTo>
                  <a:pt x="2223493" y="44649"/>
                </a:lnTo>
                <a:lnTo>
                  <a:pt x="2312790" y="26789"/>
                </a:lnTo>
                <a:lnTo>
                  <a:pt x="2384227" y="17860"/>
                </a:lnTo>
                <a:lnTo>
                  <a:pt x="2455665" y="0"/>
                </a:lnTo>
                <a:lnTo>
                  <a:pt x="245566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545586" y="5652491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17859" y="17860"/>
                </a:moveTo>
                <a:lnTo>
                  <a:pt x="17859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53579"/>
                </a:lnTo>
                <a:lnTo>
                  <a:pt x="26789" y="71438"/>
                </a:lnTo>
                <a:lnTo>
                  <a:pt x="35719" y="98227"/>
                </a:lnTo>
                <a:lnTo>
                  <a:pt x="53578" y="125016"/>
                </a:lnTo>
                <a:lnTo>
                  <a:pt x="62508" y="142875"/>
                </a:lnTo>
                <a:lnTo>
                  <a:pt x="80367" y="160735"/>
                </a:lnTo>
                <a:lnTo>
                  <a:pt x="80367" y="169664"/>
                </a:lnTo>
                <a:lnTo>
                  <a:pt x="80367" y="169664"/>
                </a:lnTo>
                <a:lnTo>
                  <a:pt x="80367" y="160735"/>
                </a:lnTo>
                <a:lnTo>
                  <a:pt x="80367" y="151805"/>
                </a:lnTo>
                <a:lnTo>
                  <a:pt x="80367" y="133946"/>
                </a:lnTo>
                <a:lnTo>
                  <a:pt x="71437" y="116086"/>
                </a:lnTo>
                <a:lnTo>
                  <a:pt x="71437" y="98227"/>
                </a:lnTo>
                <a:lnTo>
                  <a:pt x="71437" y="71438"/>
                </a:lnTo>
                <a:lnTo>
                  <a:pt x="80367" y="44649"/>
                </a:lnTo>
                <a:lnTo>
                  <a:pt x="80367" y="35719"/>
                </a:lnTo>
                <a:lnTo>
                  <a:pt x="98227" y="26789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6" y="26789"/>
                </a:lnTo>
                <a:lnTo>
                  <a:pt x="133945" y="35719"/>
                </a:lnTo>
                <a:lnTo>
                  <a:pt x="133945" y="44649"/>
                </a:lnTo>
                <a:lnTo>
                  <a:pt x="133945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688461" y="5607843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0" y="151805"/>
                </a:moveTo>
                <a:lnTo>
                  <a:pt x="0" y="160734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78594"/>
                </a:lnTo>
                <a:lnTo>
                  <a:pt x="44648" y="169664"/>
                </a:lnTo>
                <a:lnTo>
                  <a:pt x="53578" y="160734"/>
                </a:lnTo>
                <a:lnTo>
                  <a:pt x="80367" y="142875"/>
                </a:lnTo>
                <a:lnTo>
                  <a:pt x="89297" y="125016"/>
                </a:lnTo>
                <a:lnTo>
                  <a:pt x="107156" y="98227"/>
                </a:lnTo>
                <a:lnTo>
                  <a:pt x="107156" y="71437"/>
                </a:lnTo>
                <a:lnTo>
                  <a:pt x="116086" y="44648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17859"/>
                </a:lnTo>
                <a:lnTo>
                  <a:pt x="107156" y="44648"/>
                </a:lnTo>
                <a:lnTo>
                  <a:pt x="107156" y="80367"/>
                </a:lnTo>
                <a:lnTo>
                  <a:pt x="107156" y="125016"/>
                </a:lnTo>
                <a:lnTo>
                  <a:pt x="107156" y="169664"/>
                </a:lnTo>
                <a:lnTo>
                  <a:pt x="116086" y="196453"/>
                </a:lnTo>
                <a:lnTo>
                  <a:pt x="125016" y="214312"/>
                </a:lnTo>
                <a:lnTo>
                  <a:pt x="133945" y="214312"/>
                </a:lnTo>
                <a:lnTo>
                  <a:pt x="142875" y="205383"/>
                </a:lnTo>
                <a:lnTo>
                  <a:pt x="151805" y="178594"/>
                </a:lnTo>
                <a:lnTo>
                  <a:pt x="160734" y="142875"/>
                </a:lnTo>
                <a:lnTo>
                  <a:pt x="169664" y="107156"/>
                </a:lnTo>
                <a:lnTo>
                  <a:pt x="169664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875984" y="5563195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44649" y="17859"/>
                </a:moveTo>
                <a:lnTo>
                  <a:pt x="4464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17859"/>
                </a:lnTo>
                <a:lnTo>
                  <a:pt x="35719" y="35718"/>
                </a:lnTo>
                <a:lnTo>
                  <a:pt x="44649" y="62507"/>
                </a:lnTo>
                <a:lnTo>
                  <a:pt x="53579" y="98226"/>
                </a:lnTo>
                <a:lnTo>
                  <a:pt x="62508" y="125015"/>
                </a:lnTo>
                <a:lnTo>
                  <a:pt x="71438" y="160734"/>
                </a:lnTo>
                <a:lnTo>
                  <a:pt x="80368" y="187523"/>
                </a:lnTo>
                <a:lnTo>
                  <a:pt x="89297" y="214312"/>
                </a:lnTo>
                <a:lnTo>
                  <a:pt x="89297" y="232171"/>
                </a:lnTo>
                <a:lnTo>
                  <a:pt x="80368" y="250031"/>
                </a:lnTo>
                <a:lnTo>
                  <a:pt x="71438" y="250031"/>
                </a:lnTo>
                <a:lnTo>
                  <a:pt x="53579" y="250031"/>
                </a:lnTo>
                <a:lnTo>
                  <a:pt x="35719" y="241101"/>
                </a:lnTo>
                <a:lnTo>
                  <a:pt x="17860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7840266" y="5670351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0" y="35719"/>
                </a:moveTo>
                <a:lnTo>
                  <a:pt x="0" y="44648"/>
                </a:lnTo>
                <a:lnTo>
                  <a:pt x="17859" y="53578"/>
                </a:lnTo>
                <a:lnTo>
                  <a:pt x="35718" y="53578"/>
                </a:lnTo>
                <a:lnTo>
                  <a:pt x="62507" y="62508"/>
                </a:lnTo>
                <a:lnTo>
                  <a:pt x="98226" y="62508"/>
                </a:lnTo>
                <a:lnTo>
                  <a:pt x="116086" y="62508"/>
                </a:lnTo>
                <a:lnTo>
                  <a:pt x="142875" y="53578"/>
                </a:lnTo>
                <a:lnTo>
                  <a:pt x="151804" y="3571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233047" y="5402461"/>
            <a:ext cx="276821" cy="348258"/>
          </a:xfrm>
          <a:custGeom>
            <a:avLst/>
            <a:gdLst/>
            <a:ahLst/>
            <a:cxnLst/>
            <a:rect l="0" t="0" r="0" b="0"/>
            <a:pathLst>
              <a:path w="276821" h="348258">
                <a:moveTo>
                  <a:pt x="0" y="294679"/>
                </a:moveTo>
                <a:lnTo>
                  <a:pt x="0" y="294679"/>
                </a:lnTo>
                <a:lnTo>
                  <a:pt x="0" y="303609"/>
                </a:lnTo>
                <a:lnTo>
                  <a:pt x="8930" y="312538"/>
                </a:lnTo>
                <a:lnTo>
                  <a:pt x="8930" y="321468"/>
                </a:lnTo>
                <a:lnTo>
                  <a:pt x="17859" y="330398"/>
                </a:lnTo>
                <a:lnTo>
                  <a:pt x="17859" y="339327"/>
                </a:lnTo>
                <a:lnTo>
                  <a:pt x="26789" y="348257"/>
                </a:lnTo>
                <a:lnTo>
                  <a:pt x="35719" y="348257"/>
                </a:lnTo>
                <a:lnTo>
                  <a:pt x="53578" y="339327"/>
                </a:lnTo>
                <a:lnTo>
                  <a:pt x="80367" y="312538"/>
                </a:lnTo>
                <a:lnTo>
                  <a:pt x="116086" y="285749"/>
                </a:lnTo>
                <a:lnTo>
                  <a:pt x="151805" y="241101"/>
                </a:lnTo>
                <a:lnTo>
                  <a:pt x="187523" y="196452"/>
                </a:lnTo>
                <a:lnTo>
                  <a:pt x="214312" y="142875"/>
                </a:lnTo>
                <a:lnTo>
                  <a:pt x="241101" y="89297"/>
                </a:lnTo>
                <a:lnTo>
                  <a:pt x="258961" y="3571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706320" y="5911452"/>
            <a:ext cx="133947" cy="250033"/>
          </a:xfrm>
          <a:custGeom>
            <a:avLst/>
            <a:gdLst/>
            <a:ahLst/>
            <a:cxnLst/>
            <a:rect l="0" t="0" r="0" b="0"/>
            <a:pathLst>
              <a:path w="133947" h="250033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0368"/>
                </a:lnTo>
                <a:lnTo>
                  <a:pt x="26789" y="116086"/>
                </a:lnTo>
                <a:lnTo>
                  <a:pt x="35719" y="151805"/>
                </a:lnTo>
                <a:lnTo>
                  <a:pt x="44649" y="187524"/>
                </a:lnTo>
                <a:lnTo>
                  <a:pt x="62508" y="214313"/>
                </a:lnTo>
                <a:lnTo>
                  <a:pt x="71438" y="241102"/>
                </a:lnTo>
                <a:lnTo>
                  <a:pt x="89297" y="250032"/>
                </a:lnTo>
                <a:lnTo>
                  <a:pt x="98227" y="250032"/>
                </a:lnTo>
                <a:lnTo>
                  <a:pt x="116086" y="250032"/>
                </a:lnTo>
                <a:lnTo>
                  <a:pt x="125016" y="232172"/>
                </a:lnTo>
                <a:lnTo>
                  <a:pt x="133946" y="205383"/>
                </a:lnTo>
                <a:lnTo>
                  <a:pt x="133946" y="178594"/>
                </a:lnTo>
                <a:lnTo>
                  <a:pt x="133946" y="151805"/>
                </a:lnTo>
                <a:lnTo>
                  <a:pt x="125016" y="133946"/>
                </a:lnTo>
                <a:lnTo>
                  <a:pt x="125016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7625953" y="5965030"/>
            <a:ext cx="205384" cy="142876"/>
          </a:xfrm>
          <a:custGeom>
            <a:avLst/>
            <a:gdLst/>
            <a:ahLst/>
            <a:cxnLst/>
            <a:rect l="0" t="0" r="0" b="0"/>
            <a:pathLst>
              <a:path w="205384" h="142876">
                <a:moveTo>
                  <a:pt x="0" y="142875"/>
                </a:moveTo>
                <a:lnTo>
                  <a:pt x="0" y="142875"/>
                </a:lnTo>
                <a:lnTo>
                  <a:pt x="8930" y="133946"/>
                </a:lnTo>
                <a:lnTo>
                  <a:pt x="17860" y="125016"/>
                </a:lnTo>
                <a:lnTo>
                  <a:pt x="26789" y="98227"/>
                </a:lnTo>
                <a:lnTo>
                  <a:pt x="53578" y="80368"/>
                </a:lnTo>
                <a:lnTo>
                  <a:pt x="80367" y="53579"/>
                </a:lnTo>
                <a:lnTo>
                  <a:pt x="107156" y="26790"/>
                </a:lnTo>
                <a:lnTo>
                  <a:pt x="133945" y="8930"/>
                </a:lnTo>
                <a:lnTo>
                  <a:pt x="160735" y="8930"/>
                </a:lnTo>
                <a:lnTo>
                  <a:pt x="187524" y="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858125" y="5947171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0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44649"/>
                </a:lnTo>
                <a:lnTo>
                  <a:pt x="17859" y="71438"/>
                </a:lnTo>
                <a:lnTo>
                  <a:pt x="35719" y="89297"/>
                </a:lnTo>
                <a:lnTo>
                  <a:pt x="44648" y="116086"/>
                </a:lnTo>
                <a:lnTo>
                  <a:pt x="62508" y="142875"/>
                </a:lnTo>
                <a:lnTo>
                  <a:pt x="71438" y="160734"/>
                </a:lnTo>
                <a:lnTo>
                  <a:pt x="71438" y="178594"/>
                </a:lnTo>
                <a:lnTo>
                  <a:pt x="80367" y="187524"/>
                </a:lnTo>
                <a:lnTo>
                  <a:pt x="71438" y="187524"/>
                </a:lnTo>
                <a:lnTo>
                  <a:pt x="71438" y="169664"/>
                </a:lnTo>
                <a:lnTo>
                  <a:pt x="62508" y="151805"/>
                </a:lnTo>
                <a:lnTo>
                  <a:pt x="62508" y="125016"/>
                </a:lnTo>
                <a:lnTo>
                  <a:pt x="62508" y="89297"/>
                </a:lnTo>
                <a:lnTo>
                  <a:pt x="62508" y="53578"/>
                </a:lnTo>
                <a:lnTo>
                  <a:pt x="71438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7992070" y="5893593"/>
            <a:ext cx="241102" cy="214313"/>
          </a:xfrm>
          <a:custGeom>
            <a:avLst/>
            <a:gdLst/>
            <a:ahLst/>
            <a:cxnLst/>
            <a:rect l="0" t="0" r="0" b="0"/>
            <a:pathLst>
              <a:path w="241102" h="214313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17860" y="125016"/>
                </a:lnTo>
                <a:lnTo>
                  <a:pt x="26789" y="151805"/>
                </a:lnTo>
                <a:lnTo>
                  <a:pt x="35719" y="178594"/>
                </a:lnTo>
                <a:lnTo>
                  <a:pt x="44649" y="205383"/>
                </a:lnTo>
                <a:lnTo>
                  <a:pt x="44649" y="214312"/>
                </a:lnTo>
                <a:lnTo>
                  <a:pt x="53578" y="214312"/>
                </a:lnTo>
                <a:lnTo>
                  <a:pt x="53578" y="205383"/>
                </a:lnTo>
                <a:lnTo>
                  <a:pt x="53578" y="178594"/>
                </a:lnTo>
                <a:lnTo>
                  <a:pt x="53578" y="151805"/>
                </a:lnTo>
                <a:lnTo>
                  <a:pt x="53578" y="116086"/>
                </a:lnTo>
                <a:lnTo>
                  <a:pt x="44649" y="89297"/>
                </a:lnTo>
                <a:lnTo>
                  <a:pt x="44649" y="6250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71437"/>
                </a:lnTo>
                <a:lnTo>
                  <a:pt x="62508" y="89297"/>
                </a:lnTo>
                <a:lnTo>
                  <a:pt x="71438" y="125016"/>
                </a:lnTo>
                <a:lnTo>
                  <a:pt x="80368" y="160734"/>
                </a:lnTo>
                <a:lnTo>
                  <a:pt x="80368" y="187523"/>
                </a:lnTo>
                <a:lnTo>
                  <a:pt x="89297" y="205383"/>
                </a:lnTo>
                <a:lnTo>
                  <a:pt x="98227" y="214312"/>
                </a:lnTo>
                <a:lnTo>
                  <a:pt x="107157" y="214312"/>
                </a:lnTo>
                <a:lnTo>
                  <a:pt x="116086" y="205383"/>
                </a:lnTo>
                <a:lnTo>
                  <a:pt x="116086" y="187523"/>
                </a:lnTo>
                <a:lnTo>
                  <a:pt x="116086" y="151805"/>
                </a:lnTo>
                <a:lnTo>
                  <a:pt x="116086" y="116086"/>
                </a:lnTo>
                <a:lnTo>
                  <a:pt x="107157" y="80367"/>
                </a:lnTo>
                <a:lnTo>
                  <a:pt x="107157" y="44648"/>
                </a:lnTo>
                <a:lnTo>
                  <a:pt x="107157" y="2678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42875" y="44648"/>
                </a:lnTo>
                <a:lnTo>
                  <a:pt x="151805" y="71437"/>
                </a:lnTo>
                <a:lnTo>
                  <a:pt x="160735" y="107156"/>
                </a:lnTo>
                <a:lnTo>
                  <a:pt x="169664" y="133945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78594" y="178594"/>
                </a:lnTo>
                <a:lnTo>
                  <a:pt x="187524" y="169664"/>
                </a:lnTo>
                <a:lnTo>
                  <a:pt x="187524" y="151805"/>
                </a:lnTo>
                <a:lnTo>
                  <a:pt x="187524" y="116086"/>
                </a:lnTo>
                <a:lnTo>
                  <a:pt x="187524" y="80367"/>
                </a:lnTo>
                <a:lnTo>
                  <a:pt x="196453" y="44648"/>
                </a:lnTo>
                <a:lnTo>
                  <a:pt x="205382" y="17859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32171" y="17859"/>
                </a:lnTo>
                <a:lnTo>
                  <a:pt x="241101" y="35719"/>
                </a:lnTo>
                <a:lnTo>
                  <a:pt x="241101" y="44648"/>
                </a:lnTo>
                <a:lnTo>
                  <a:pt x="241101" y="53578"/>
                </a:lnTo>
                <a:lnTo>
                  <a:pt x="241101" y="44648"/>
                </a:lnTo>
                <a:lnTo>
                  <a:pt x="241101" y="35719"/>
                </a:lnTo>
                <a:lnTo>
                  <a:pt x="241101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8206382" y="5911452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71438"/>
                </a:lnTo>
                <a:lnTo>
                  <a:pt x="26789" y="89297"/>
                </a:lnTo>
                <a:lnTo>
                  <a:pt x="44648" y="107157"/>
                </a:lnTo>
                <a:lnTo>
                  <a:pt x="53578" y="116086"/>
                </a:lnTo>
                <a:lnTo>
                  <a:pt x="71438" y="125016"/>
                </a:lnTo>
                <a:lnTo>
                  <a:pt x="80367" y="133946"/>
                </a:lnTo>
                <a:lnTo>
                  <a:pt x="98227" y="133946"/>
                </a:lnTo>
                <a:lnTo>
                  <a:pt x="107156" y="125016"/>
                </a:lnTo>
                <a:lnTo>
                  <a:pt x="107156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8286749" y="5866804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80367" y="44648"/>
                </a:lnTo>
                <a:lnTo>
                  <a:pt x="89297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98226"/>
                </a:lnTo>
                <a:lnTo>
                  <a:pt x="80367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16086"/>
                </a:lnTo>
                <a:lnTo>
                  <a:pt x="44649" y="98226"/>
                </a:lnTo>
                <a:lnTo>
                  <a:pt x="44649" y="80367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8384976" y="5884663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4464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8349257" y="5661421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8420695" y="5661421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44649"/>
                </a:lnTo>
                <a:lnTo>
                  <a:pt x="17859" y="71438"/>
                </a:lnTo>
                <a:lnTo>
                  <a:pt x="26789" y="107156"/>
                </a:lnTo>
                <a:lnTo>
                  <a:pt x="44648" y="142875"/>
                </a:lnTo>
                <a:lnTo>
                  <a:pt x="53578" y="178594"/>
                </a:lnTo>
                <a:lnTo>
                  <a:pt x="71437" y="205383"/>
                </a:lnTo>
                <a:lnTo>
                  <a:pt x="89296" y="232172"/>
                </a:lnTo>
                <a:lnTo>
                  <a:pt x="98226" y="241102"/>
                </a:lnTo>
                <a:lnTo>
                  <a:pt x="116085" y="250031"/>
                </a:lnTo>
                <a:lnTo>
                  <a:pt x="125015" y="250031"/>
                </a:lnTo>
                <a:lnTo>
                  <a:pt x="133945" y="232172"/>
                </a:lnTo>
                <a:lnTo>
                  <a:pt x="133945" y="214313"/>
                </a:lnTo>
                <a:lnTo>
                  <a:pt x="125015" y="196453"/>
                </a:lnTo>
                <a:lnTo>
                  <a:pt x="125015" y="169664"/>
                </a:lnTo>
                <a:lnTo>
                  <a:pt x="107156" y="142875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8376046" y="5741788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0" y="125016"/>
                </a:moveTo>
                <a:lnTo>
                  <a:pt x="0" y="116086"/>
                </a:lnTo>
                <a:lnTo>
                  <a:pt x="8930" y="107157"/>
                </a:lnTo>
                <a:lnTo>
                  <a:pt x="26789" y="98227"/>
                </a:lnTo>
                <a:lnTo>
                  <a:pt x="44649" y="80367"/>
                </a:lnTo>
                <a:lnTo>
                  <a:pt x="71438" y="53578"/>
                </a:lnTo>
                <a:lnTo>
                  <a:pt x="89297" y="35719"/>
                </a:lnTo>
                <a:lnTo>
                  <a:pt x="116086" y="26789"/>
                </a:lnTo>
                <a:lnTo>
                  <a:pt x="13394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8563570" y="5714999"/>
            <a:ext cx="35719" cy="151806"/>
          </a:xfrm>
          <a:custGeom>
            <a:avLst/>
            <a:gdLst/>
            <a:ahLst/>
            <a:cxnLst/>
            <a:rect l="0" t="0" r="0" b="0"/>
            <a:pathLst>
              <a:path w="35719" h="15180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8" y="151805"/>
                </a:lnTo>
                <a:lnTo>
                  <a:pt x="35718" y="142875"/>
                </a:lnTo>
                <a:lnTo>
                  <a:pt x="35718" y="133946"/>
                </a:lnTo>
                <a:lnTo>
                  <a:pt x="26789" y="116086"/>
                </a:lnTo>
                <a:lnTo>
                  <a:pt x="8929" y="89297"/>
                </a:lnTo>
                <a:lnTo>
                  <a:pt x="8929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465343" y="5598913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17860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8608218" y="5634632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69664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7" y="178594"/>
                </a:lnTo>
                <a:lnTo>
                  <a:pt x="71437" y="160734"/>
                </a:lnTo>
                <a:lnTo>
                  <a:pt x="71437" y="142875"/>
                </a:lnTo>
                <a:lnTo>
                  <a:pt x="71437" y="125016"/>
                </a:lnTo>
                <a:lnTo>
                  <a:pt x="71437" y="89297"/>
                </a:lnTo>
                <a:lnTo>
                  <a:pt x="80367" y="62508"/>
                </a:lnTo>
                <a:lnTo>
                  <a:pt x="89297" y="35719"/>
                </a:lnTo>
                <a:lnTo>
                  <a:pt x="89297" y="17859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733234" y="5652491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0" y="80368"/>
                </a:moveTo>
                <a:lnTo>
                  <a:pt x="0" y="80368"/>
                </a:lnTo>
                <a:lnTo>
                  <a:pt x="8929" y="80368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0368"/>
                </a:lnTo>
                <a:lnTo>
                  <a:pt x="17859" y="80368"/>
                </a:lnTo>
                <a:lnTo>
                  <a:pt x="26789" y="62508"/>
                </a:lnTo>
                <a:lnTo>
                  <a:pt x="35718" y="53579"/>
                </a:lnTo>
                <a:lnTo>
                  <a:pt x="35718" y="35719"/>
                </a:lnTo>
                <a:lnTo>
                  <a:pt x="44648" y="17860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62508"/>
                </a:lnTo>
                <a:lnTo>
                  <a:pt x="35718" y="80368"/>
                </a:lnTo>
                <a:lnTo>
                  <a:pt x="35718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7349133" y="6107905"/>
            <a:ext cx="71438" cy="26791"/>
          </a:xfrm>
          <a:custGeom>
            <a:avLst/>
            <a:gdLst/>
            <a:ahLst/>
            <a:cxnLst/>
            <a:rect l="0" t="0" r="0" b="0"/>
            <a:pathLst>
              <a:path w="71438" h="26791">
                <a:moveTo>
                  <a:pt x="0" y="26790"/>
                </a:moveTo>
                <a:lnTo>
                  <a:pt x="0" y="26790"/>
                </a:lnTo>
                <a:lnTo>
                  <a:pt x="8930" y="17860"/>
                </a:lnTo>
                <a:lnTo>
                  <a:pt x="26789" y="893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831336" y="6268640"/>
            <a:ext cx="107157" cy="241102"/>
          </a:xfrm>
          <a:custGeom>
            <a:avLst/>
            <a:gdLst/>
            <a:ahLst/>
            <a:cxnLst/>
            <a:rect l="0" t="0" r="0" b="0"/>
            <a:pathLst>
              <a:path w="107157" h="241102">
                <a:moveTo>
                  <a:pt x="89297" y="17859"/>
                </a:moveTo>
                <a:lnTo>
                  <a:pt x="8929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35719" y="98226"/>
                </a:lnTo>
                <a:lnTo>
                  <a:pt x="53578" y="107156"/>
                </a:lnTo>
                <a:lnTo>
                  <a:pt x="71437" y="116086"/>
                </a:lnTo>
                <a:lnTo>
                  <a:pt x="89297" y="125015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07156" y="187523"/>
                </a:lnTo>
                <a:lnTo>
                  <a:pt x="98227" y="214312"/>
                </a:lnTo>
                <a:lnTo>
                  <a:pt x="89297" y="232172"/>
                </a:lnTo>
                <a:lnTo>
                  <a:pt x="71437" y="241101"/>
                </a:lnTo>
                <a:lnTo>
                  <a:pt x="53578" y="232172"/>
                </a:lnTo>
                <a:lnTo>
                  <a:pt x="35719" y="214312"/>
                </a:lnTo>
                <a:lnTo>
                  <a:pt x="26789" y="187523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7947422" y="6304359"/>
            <a:ext cx="187524" cy="258962"/>
          </a:xfrm>
          <a:custGeom>
            <a:avLst/>
            <a:gdLst/>
            <a:ahLst/>
            <a:cxnLst/>
            <a:rect l="0" t="0" r="0" b="0"/>
            <a:pathLst>
              <a:path w="187524" h="258962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59" y="62507"/>
                </a:lnTo>
                <a:lnTo>
                  <a:pt x="2678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8" y="125015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116086"/>
                </a:lnTo>
                <a:lnTo>
                  <a:pt x="62508" y="98226"/>
                </a:lnTo>
                <a:lnTo>
                  <a:pt x="62508" y="71437"/>
                </a:lnTo>
                <a:lnTo>
                  <a:pt x="62508" y="44648"/>
                </a:lnTo>
                <a:lnTo>
                  <a:pt x="62508" y="26789"/>
                </a:lnTo>
                <a:lnTo>
                  <a:pt x="62508" y="8929"/>
                </a:lnTo>
                <a:lnTo>
                  <a:pt x="71437" y="0"/>
                </a:lnTo>
                <a:lnTo>
                  <a:pt x="71437" y="8929"/>
                </a:lnTo>
                <a:lnTo>
                  <a:pt x="80367" y="17859"/>
                </a:lnTo>
                <a:lnTo>
                  <a:pt x="98226" y="44648"/>
                </a:lnTo>
                <a:lnTo>
                  <a:pt x="107156" y="71437"/>
                </a:lnTo>
                <a:lnTo>
                  <a:pt x="125016" y="98226"/>
                </a:lnTo>
                <a:lnTo>
                  <a:pt x="151805" y="125015"/>
                </a:lnTo>
                <a:lnTo>
                  <a:pt x="169664" y="151804"/>
                </a:lnTo>
                <a:lnTo>
                  <a:pt x="178594" y="169664"/>
                </a:lnTo>
                <a:lnTo>
                  <a:pt x="187523" y="187523"/>
                </a:lnTo>
                <a:lnTo>
                  <a:pt x="187523" y="205382"/>
                </a:lnTo>
                <a:lnTo>
                  <a:pt x="187523" y="223242"/>
                </a:lnTo>
                <a:lnTo>
                  <a:pt x="187523" y="232171"/>
                </a:lnTo>
                <a:lnTo>
                  <a:pt x="178594" y="250031"/>
                </a:lnTo>
                <a:lnTo>
                  <a:pt x="160734" y="258961"/>
                </a:lnTo>
                <a:lnTo>
                  <a:pt x="133945" y="258961"/>
                </a:lnTo>
                <a:lnTo>
                  <a:pt x="98226" y="232171"/>
                </a:lnTo>
                <a:lnTo>
                  <a:pt x="98226" y="2321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8143875" y="6232921"/>
            <a:ext cx="223242" cy="214314"/>
          </a:xfrm>
          <a:custGeom>
            <a:avLst/>
            <a:gdLst/>
            <a:ahLst/>
            <a:cxnLst/>
            <a:rect l="0" t="0" r="0" b="0"/>
            <a:pathLst>
              <a:path w="223242" h="214314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11608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78594"/>
                </a:lnTo>
                <a:lnTo>
                  <a:pt x="44648" y="178594"/>
                </a:lnTo>
                <a:lnTo>
                  <a:pt x="44648" y="169664"/>
                </a:lnTo>
                <a:lnTo>
                  <a:pt x="35719" y="151805"/>
                </a:lnTo>
                <a:lnTo>
                  <a:pt x="35719" y="125016"/>
                </a:lnTo>
                <a:lnTo>
                  <a:pt x="35719" y="89297"/>
                </a:lnTo>
                <a:lnTo>
                  <a:pt x="35719" y="53578"/>
                </a:lnTo>
                <a:lnTo>
                  <a:pt x="44648" y="17859"/>
                </a:lnTo>
                <a:lnTo>
                  <a:pt x="53577" y="0"/>
                </a:lnTo>
                <a:lnTo>
                  <a:pt x="71437" y="0"/>
                </a:lnTo>
                <a:lnTo>
                  <a:pt x="89296" y="17859"/>
                </a:lnTo>
                <a:lnTo>
                  <a:pt x="107155" y="44649"/>
                </a:lnTo>
                <a:lnTo>
                  <a:pt x="125015" y="80367"/>
                </a:lnTo>
                <a:lnTo>
                  <a:pt x="142874" y="116086"/>
                </a:lnTo>
                <a:lnTo>
                  <a:pt x="151804" y="151805"/>
                </a:lnTo>
                <a:lnTo>
                  <a:pt x="151804" y="178594"/>
                </a:lnTo>
                <a:lnTo>
                  <a:pt x="151804" y="205383"/>
                </a:lnTo>
                <a:lnTo>
                  <a:pt x="151804" y="214313"/>
                </a:lnTo>
                <a:lnTo>
                  <a:pt x="142874" y="205383"/>
                </a:lnTo>
                <a:lnTo>
                  <a:pt x="142874" y="178594"/>
                </a:lnTo>
                <a:lnTo>
                  <a:pt x="133945" y="142875"/>
                </a:lnTo>
                <a:lnTo>
                  <a:pt x="125015" y="107156"/>
                </a:lnTo>
                <a:lnTo>
                  <a:pt x="116085" y="62508"/>
                </a:lnTo>
                <a:lnTo>
                  <a:pt x="125015" y="26789"/>
                </a:lnTo>
                <a:lnTo>
                  <a:pt x="133945" y="8930"/>
                </a:lnTo>
                <a:lnTo>
                  <a:pt x="142874" y="8930"/>
                </a:lnTo>
                <a:lnTo>
                  <a:pt x="169663" y="26789"/>
                </a:lnTo>
                <a:lnTo>
                  <a:pt x="187523" y="53578"/>
                </a:lnTo>
                <a:lnTo>
                  <a:pt x="196452" y="89297"/>
                </a:lnTo>
                <a:lnTo>
                  <a:pt x="214312" y="116086"/>
                </a:lnTo>
                <a:lnTo>
                  <a:pt x="214312" y="151805"/>
                </a:lnTo>
                <a:lnTo>
                  <a:pt x="223241" y="169664"/>
                </a:lnTo>
                <a:lnTo>
                  <a:pt x="223241" y="178594"/>
                </a:lnTo>
                <a:lnTo>
                  <a:pt x="223241" y="169664"/>
                </a:lnTo>
                <a:lnTo>
                  <a:pt x="214312" y="151805"/>
                </a:lnTo>
                <a:lnTo>
                  <a:pt x="205382" y="125016"/>
                </a:lnTo>
                <a:lnTo>
                  <a:pt x="196452" y="80367"/>
                </a:lnTo>
                <a:lnTo>
                  <a:pt x="196452" y="35719"/>
                </a:lnTo>
                <a:lnTo>
                  <a:pt x="196452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8376046" y="6170413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8930" y="98227"/>
                </a:moveTo>
                <a:lnTo>
                  <a:pt x="8930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44649" y="89297"/>
                </a:lnTo>
                <a:lnTo>
                  <a:pt x="44649" y="80367"/>
                </a:lnTo>
                <a:lnTo>
                  <a:pt x="44649" y="71438"/>
                </a:lnTo>
                <a:lnTo>
                  <a:pt x="44649" y="44649"/>
                </a:lnTo>
                <a:lnTo>
                  <a:pt x="44649" y="35719"/>
                </a:lnTo>
                <a:lnTo>
                  <a:pt x="35719" y="1786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17860"/>
                </a:lnTo>
                <a:lnTo>
                  <a:pt x="0" y="44649"/>
                </a:lnTo>
                <a:lnTo>
                  <a:pt x="8930" y="80367"/>
                </a:lnTo>
                <a:lnTo>
                  <a:pt x="17859" y="116086"/>
                </a:lnTo>
                <a:lnTo>
                  <a:pt x="35719" y="151805"/>
                </a:lnTo>
                <a:lnTo>
                  <a:pt x="53578" y="178594"/>
                </a:lnTo>
                <a:lnTo>
                  <a:pt x="71438" y="196453"/>
                </a:lnTo>
                <a:lnTo>
                  <a:pt x="89297" y="205383"/>
                </a:lnTo>
                <a:lnTo>
                  <a:pt x="107156" y="196453"/>
                </a:lnTo>
                <a:lnTo>
                  <a:pt x="116086" y="178594"/>
                </a:lnTo>
                <a:lnTo>
                  <a:pt x="116086" y="151805"/>
                </a:lnTo>
                <a:lnTo>
                  <a:pt x="116086" y="116086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8376046" y="6116835"/>
            <a:ext cx="223243" cy="267892"/>
          </a:xfrm>
          <a:custGeom>
            <a:avLst/>
            <a:gdLst/>
            <a:ahLst/>
            <a:cxnLst/>
            <a:rect l="0" t="0" r="0" b="0"/>
            <a:pathLst>
              <a:path w="223243" h="267892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26789" y="178594"/>
                </a:lnTo>
                <a:lnTo>
                  <a:pt x="26789" y="214313"/>
                </a:lnTo>
                <a:lnTo>
                  <a:pt x="35719" y="232172"/>
                </a:lnTo>
                <a:lnTo>
                  <a:pt x="35719" y="250031"/>
                </a:lnTo>
                <a:lnTo>
                  <a:pt x="44649" y="258961"/>
                </a:lnTo>
                <a:lnTo>
                  <a:pt x="44649" y="250031"/>
                </a:lnTo>
                <a:lnTo>
                  <a:pt x="44649" y="232172"/>
                </a:lnTo>
                <a:lnTo>
                  <a:pt x="44649" y="205383"/>
                </a:lnTo>
                <a:lnTo>
                  <a:pt x="44649" y="160735"/>
                </a:lnTo>
                <a:lnTo>
                  <a:pt x="35719" y="116086"/>
                </a:lnTo>
                <a:lnTo>
                  <a:pt x="35719" y="71438"/>
                </a:lnTo>
                <a:lnTo>
                  <a:pt x="35719" y="26789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62508" y="44649"/>
                </a:lnTo>
                <a:lnTo>
                  <a:pt x="80367" y="89297"/>
                </a:lnTo>
                <a:lnTo>
                  <a:pt x="98227" y="142875"/>
                </a:lnTo>
                <a:lnTo>
                  <a:pt x="107156" y="187524"/>
                </a:lnTo>
                <a:lnTo>
                  <a:pt x="125016" y="232172"/>
                </a:lnTo>
                <a:lnTo>
                  <a:pt x="125016" y="258961"/>
                </a:lnTo>
                <a:lnTo>
                  <a:pt x="133945" y="267891"/>
                </a:lnTo>
                <a:lnTo>
                  <a:pt x="133945" y="267891"/>
                </a:lnTo>
                <a:lnTo>
                  <a:pt x="133945" y="250031"/>
                </a:lnTo>
                <a:lnTo>
                  <a:pt x="125016" y="214313"/>
                </a:lnTo>
                <a:lnTo>
                  <a:pt x="125016" y="169664"/>
                </a:lnTo>
                <a:lnTo>
                  <a:pt x="116086" y="116086"/>
                </a:lnTo>
                <a:lnTo>
                  <a:pt x="116086" y="62508"/>
                </a:lnTo>
                <a:lnTo>
                  <a:pt x="116086" y="1786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17860"/>
                </a:lnTo>
                <a:lnTo>
                  <a:pt x="169664" y="53578"/>
                </a:lnTo>
                <a:lnTo>
                  <a:pt x="187524" y="89297"/>
                </a:lnTo>
                <a:lnTo>
                  <a:pt x="196453" y="125016"/>
                </a:lnTo>
                <a:lnTo>
                  <a:pt x="205383" y="151805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69664"/>
                </a:lnTo>
                <a:lnTo>
                  <a:pt x="223242" y="142875"/>
                </a:lnTo>
                <a:lnTo>
                  <a:pt x="214313" y="107156"/>
                </a:lnTo>
                <a:lnTo>
                  <a:pt x="205383" y="62508"/>
                </a:lnTo>
                <a:lnTo>
                  <a:pt x="205383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527851" y="5848945"/>
            <a:ext cx="258962" cy="455415"/>
          </a:xfrm>
          <a:custGeom>
            <a:avLst/>
            <a:gdLst/>
            <a:ahLst/>
            <a:cxnLst/>
            <a:rect l="0" t="0" r="0" b="0"/>
            <a:pathLst>
              <a:path w="258962" h="455415">
                <a:moveTo>
                  <a:pt x="26789" y="321468"/>
                </a:moveTo>
                <a:lnTo>
                  <a:pt x="26789" y="321468"/>
                </a:lnTo>
                <a:lnTo>
                  <a:pt x="35719" y="330398"/>
                </a:lnTo>
                <a:lnTo>
                  <a:pt x="53578" y="339328"/>
                </a:lnTo>
                <a:lnTo>
                  <a:pt x="71437" y="339328"/>
                </a:lnTo>
                <a:lnTo>
                  <a:pt x="89297" y="339328"/>
                </a:lnTo>
                <a:lnTo>
                  <a:pt x="98226" y="330398"/>
                </a:lnTo>
                <a:lnTo>
                  <a:pt x="116086" y="321468"/>
                </a:lnTo>
                <a:lnTo>
                  <a:pt x="125015" y="312539"/>
                </a:lnTo>
                <a:lnTo>
                  <a:pt x="133945" y="294679"/>
                </a:lnTo>
                <a:lnTo>
                  <a:pt x="125015" y="276820"/>
                </a:lnTo>
                <a:lnTo>
                  <a:pt x="125015" y="258960"/>
                </a:lnTo>
                <a:lnTo>
                  <a:pt x="107156" y="241101"/>
                </a:lnTo>
                <a:lnTo>
                  <a:pt x="98226" y="232171"/>
                </a:lnTo>
                <a:lnTo>
                  <a:pt x="80367" y="223242"/>
                </a:lnTo>
                <a:lnTo>
                  <a:pt x="71437" y="232171"/>
                </a:lnTo>
                <a:lnTo>
                  <a:pt x="71437" y="250031"/>
                </a:lnTo>
                <a:lnTo>
                  <a:pt x="71437" y="276820"/>
                </a:lnTo>
                <a:lnTo>
                  <a:pt x="80367" y="312539"/>
                </a:lnTo>
                <a:lnTo>
                  <a:pt x="89297" y="348257"/>
                </a:lnTo>
                <a:lnTo>
                  <a:pt x="107156" y="383976"/>
                </a:lnTo>
                <a:lnTo>
                  <a:pt x="116086" y="410765"/>
                </a:lnTo>
                <a:lnTo>
                  <a:pt x="133945" y="437554"/>
                </a:lnTo>
                <a:lnTo>
                  <a:pt x="151804" y="446484"/>
                </a:lnTo>
                <a:lnTo>
                  <a:pt x="169664" y="455414"/>
                </a:lnTo>
                <a:lnTo>
                  <a:pt x="178594" y="446484"/>
                </a:lnTo>
                <a:lnTo>
                  <a:pt x="178594" y="419695"/>
                </a:lnTo>
                <a:lnTo>
                  <a:pt x="178594" y="392906"/>
                </a:lnTo>
                <a:lnTo>
                  <a:pt x="169664" y="348257"/>
                </a:lnTo>
                <a:lnTo>
                  <a:pt x="160734" y="294679"/>
                </a:lnTo>
                <a:lnTo>
                  <a:pt x="151804" y="241101"/>
                </a:lnTo>
                <a:lnTo>
                  <a:pt x="142875" y="178593"/>
                </a:lnTo>
                <a:lnTo>
                  <a:pt x="125015" y="125015"/>
                </a:lnTo>
                <a:lnTo>
                  <a:pt x="116086" y="71437"/>
                </a:lnTo>
                <a:lnTo>
                  <a:pt x="107156" y="2678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17859"/>
                </a:lnTo>
                <a:lnTo>
                  <a:pt x="89297" y="53578"/>
                </a:lnTo>
                <a:lnTo>
                  <a:pt x="98226" y="98226"/>
                </a:lnTo>
                <a:lnTo>
                  <a:pt x="125015" y="151804"/>
                </a:lnTo>
                <a:lnTo>
                  <a:pt x="142875" y="214312"/>
                </a:lnTo>
                <a:lnTo>
                  <a:pt x="151804" y="267890"/>
                </a:lnTo>
                <a:lnTo>
                  <a:pt x="169664" y="312539"/>
                </a:lnTo>
                <a:lnTo>
                  <a:pt x="187523" y="348257"/>
                </a:lnTo>
                <a:lnTo>
                  <a:pt x="196453" y="375046"/>
                </a:lnTo>
                <a:lnTo>
                  <a:pt x="205383" y="392906"/>
                </a:lnTo>
                <a:lnTo>
                  <a:pt x="205383" y="392906"/>
                </a:lnTo>
                <a:lnTo>
                  <a:pt x="196453" y="392906"/>
                </a:lnTo>
                <a:lnTo>
                  <a:pt x="178594" y="375046"/>
                </a:lnTo>
                <a:lnTo>
                  <a:pt x="151804" y="348257"/>
                </a:lnTo>
                <a:lnTo>
                  <a:pt x="116086" y="312539"/>
                </a:lnTo>
                <a:lnTo>
                  <a:pt x="80367" y="276820"/>
                </a:lnTo>
                <a:lnTo>
                  <a:pt x="44648" y="241101"/>
                </a:lnTo>
                <a:lnTo>
                  <a:pt x="17859" y="205382"/>
                </a:lnTo>
                <a:lnTo>
                  <a:pt x="8929" y="178593"/>
                </a:lnTo>
                <a:lnTo>
                  <a:pt x="0" y="160734"/>
                </a:lnTo>
                <a:lnTo>
                  <a:pt x="8929" y="160734"/>
                </a:lnTo>
                <a:lnTo>
                  <a:pt x="17859" y="160734"/>
                </a:lnTo>
                <a:lnTo>
                  <a:pt x="35719" y="178593"/>
                </a:lnTo>
                <a:lnTo>
                  <a:pt x="62508" y="187523"/>
                </a:lnTo>
                <a:lnTo>
                  <a:pt x="89297" y="196453"/>
                </a:lnTo>
                <a:lnTo>
                  <a:pt x="116086" y="196453"/>
                </a:lnTo>
                <a:lnTo>
                  <a:pt x="133945" y="196453"/>
                </a:lnTo>
                <a:lnTo>
                  <a:pt x="151804" y="187523"/>
                </a:lnTo>
                <a:lnTo>
                  <a:pt x="160734" y="187523"/>
                </a:lnTo>
                <a:lnTo>
                  <a:pt x="169664" y="187523"/>
                </a:lnTo>
                <a:lnTo>
                  <a:pt x="178594" y="196453"/>
                </a:lnTo>
                <a:lnTo>
                  <a:pt x="187523" y="214312"/>
                </a:lnTo>
                <a:lnTo>
                  <a:pt x="196453" y="241101"/>
                </a:lnTo>
                <a:lnTo>
                  <a:pt x="214312" y="258960"/>
                </a:lnTo>
                <a:lnTo>
                  <a:pt x="223242" y="285750"/>
                </a:lnTo>
                <a:lnTo>
                  <a:pt x="232172" y="294679"/>
                </a:lnTo>
                <a:lnTo>
                  <a:pt x="232172" y="303609"/>
                </a:lnTo>
                <a:lnTo>
                  <a:pt x="232172" y="303609"/>
                </a:lnTo>
                <a:lnTo>
                  <a:pt x="223242" y="294679"/>
                </a:lnTo>
                <a:lnTo>
                  <a:pt x="223242" y="276820"/>
                </a:lnTo>
                <a:lnTo>
                  <a:pt x="223242" y="241101"/>
                </a:lnTo>
                <a:lnTo>
                  <a:pt x="214312" y="205382"/>
                </a:lnTo>
                <a:lnTo>
                  <a:pt x="214312" y="169664"/>
                </a:lnTo>
                <a:lnTo>
                  <a:pt x="223242" y="142875"/>
                </a:lnTo>
                <a:lnTo>
                  <a:pt x="223242" y="125015"/>
                </a:lnTo>
                <a:lnTo>
                  <a:pt x="232172" y="107156"/>
                </a:lnTo>
                <a:lnTo>
                  <a:pt x="250031" y="107156"/>
                </a:lnTo>
                <a:lnTo>
                  <a:pt x="250031" y="107156"/>
                </a:lnTo>
                <a:lnTo>
                  <a:pt x="250031" y="107156"/>
                </a:lnTo>
                <a:lnTo>
                  <a:pt x="258961" y="107156"/>
                </a:lnTo>
                <a:lnTo>
                  <a:pt x="258961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8813601" y="6045398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17859" y="17859"/>
                </a:moveTo>
                <a:lnTo>
                  <a:pt x="26789" y="44648"/>
                </a:lnTo>
                <a:lnTo>
                  <a:pt x="26789" y="53578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17859" y="62507"/>
                </a:lnTo>
                <a:lnTo>
                  <a:pt x="8929" y="4464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8777882" y="5795366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8902898" y="5857874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25016"/>
                </a:lnTo>
                <a:lnTo>
                  <a:pt x="44648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7492008" y="6375796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0" y="133945"/>
                </a:moveTo>
                <a:lnTo>
                  <a:pt x="8930" y="125016"/>
                </a:lnTo>
                <a:lnTo>
                  <a:pt x="17859" y="107156"/>
                </a:lnTo>
                <a:lnTo>
                  <a:pt x="35719" y="80367"/>
                </a:lnTo>
                <a:lnTo>
                  <a:pt x="71437" y="53578"/>
                </a:lnTo>
                <a:lnTo>
                  <a:pt x="107156" y="26789"/>
                </a:lnTo>
                <a:lnTo>
                  <a:pt x="14287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D9A37CE-884E-4921-AF73-C6E0836FD963}" type="slidenum">
              <a:rPr lang="en-US" smtClean="0"/>
              <a:t>4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50156" y="1428750"/>
            <a:ext cx="250033" cy="366118"/>
          </a:xfrm>
          <a:custGeom>
            <a:avLst/>
            <a:gdLst/>
            <a:ahLst/>
            <a:cxnLst/>
            <a:rect l="0" t="0" r="0" b="0"/>
            <a:pathLst>
              <a:path w="250033" h="366118">
                <a:moveTo>
                  <a:pt x="241102" y="35719"/>
                </a:moveTo>
                <a:lnTo>
                  <a:pt x="232172" y="35719"/>
                </a:lnTo>
                <a:lnTo>
                  <a:pt x="232172" y="2678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23242" y="8929"/>
                </a:lnTo>
                <a:lnTo>
                  <a:pt x="214313" y="0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8929"/>
                </a:lnTo>
                <a:lnTo>
                  <a:pt x="133946" y="17859"/>
                </a:lnTo>
                <a:lnTo>
                  <a:pt x="116086" y="26789"/>
                </a:lnTo>
                <a:lnTo>
                  <a:pt x="98227" y="44648"/>
                </a:lnTo>
                <a:lnTo>
                  <a:pt x="80367" y="62508"/>
                </a:lnTo>
                <a:lnTo>
                  <a:pt x="62508" y="71437"/>
                </a:lnTo>
                <a:lnTo>
                  <a:pt x="53578" y="89297"/>
                </a:lnTo>
                <a:lnTo>
                  <a:pt x="53578" y="107156"/>
                </a:lnTo>
                <a:lnTo>
                  <a:pt x="62508" y="116086"/>
                </a:lnTo>
                <a:lnTo>
                  <a:pt x="80367" y="133945"/>
                </a:lnTo>
                <a:lnTo>
                  <a:pt x="107157" y="142875"/>
                </a:lnTo>
                <a:lnTo>
                  <a:pt x="142875" y="160734"/>
                </a:lnTo>
                <a:lnTo>
                  <a:pt x="178594" y="178594"/>
                </a:lnTo>
                <a:lnTo>
                  <a:pt x="214313" y="196453"/>
                </a:lnTo>
                <a:lnTo>
                  <a:pt x="241102" y="223242"/>
                </a:lnTo>
                <a:lnTo>
                  <a:pt x="250032" y="258961"/>
                </a:lnTo>
                <a:lnTo>
                  <a:pt x="241102" y="285750"/>
                </a:lnTo>
                <a:lnTo>
                  <a:pt x="223242" y="312539"/>
                </a:lnTo>
                <a:lnTo>
                  <a:pt x="187524" y="339328"/>
                </a:lnTo>
                <a:lnTo>
                  <a:pt x="151805" y="357187"/>
                </a:lnTo>
                <a:lnTo>
                  <a:pt x="107157" y="366117"/>
                </a:lnTo>
                <a:lnTo>
                  <a:pt x="62508" y="357187"/>
                </a:lnTo>
                <a:lnTo>
                  <a:pt x="26789" y="339328"/>
                </a:lnTo>
                <a:lnTo>
                  <a:pt x="8930" y="312539"/>
                </a:lnTo>
                <a:lnTo>
                  <a:pt x="0" y="285750"/>
                </a:lnTo>
                <a:lnTo>
                  <a:pt x="8930" y="258961"/>
                </a:lnTo>
                <a:lnTo>
                  <a:pt x="35719" y="232172"/>
                </a:lnTo>
                <a:lnTo>
                  <a:pt x="3571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98414" y="1401961"/>
            <a:ext cx="410767" cy="410766"/>
          </a:xfrm>
          <a:custGeom>
            <a:avLst/>
            <a:gdLst/>
            <a:ahLst/>
            <a:cxnLst/>
            <a:rect l="0" t="0" r="0" b="0"/>
            <a:pathLst>
              <a:path w="410767" h="410766">
                <a:moveTo>
                  <a:pt x="2678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62508"/>
                </a:lnTo>
                <a:lnTo>
                  <a:pt x="8930" y="98226"/>
                </a:lnTo>
                <a:lnTo>
                  <a:pt x="17859" y="151804"/>
                </a:lnTo>
                <a:lnTo>
                  <a:pt x="17859" y="196453"/>
                </a:lnTo>
                <a:lnTo>
                  <a:pt x="17859" y="241101"/>
                </a:lnTo>
                <a:lnTo>
                  <a:pt x="26789" y="285750"/>
                </a:lnTo>
                <a:lnTo>
                  <a:pt x="26789" y="321468"/>
                </a:lnTo>
                <a:lnTo>
                  <a:pt x="26789" y="339328"/>
                </a:lnTo>
                <a:lnTo>
                  <a:pt x="35719" y="357187"/>
                </a:lnTo>
                <a:lnTo>
                  <a:pt x="35719" y="348258"/>
                </a:lnTo>
                <a:lnTo>
                  <a:pt x="44649" y="330398"/>
                </a:lnTo>
                <a:lnTo>
                  <a:pt x="53578" y="294679"/>
                </a:lnTo>
                <a:lnTo>
                  <a:pt x="71438" y="258961"/>
                </a:lnTo>
                <a:lnTo>
                  <a:pt x="80367" y="214312"/>
                </a:lnTo>
                <a:lnTo>
                  <a:pt x="98227" y="187523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33945" y="187523"/>
                </a:lnTo>
                <a:lnTo>
                  <a:pt x="142875" y="223242"/>
                </a:lnTo>
                <a:lnTo>
                  <a:pt x="142875" y="267890"/>
                </a:lnTo>
                <a:lnTo>
                  <a:pt x="142875" y="312539"/>
                </a:lnTo>
                <a:lnTo>
                  <a:pt x="142875" y="357187"/>
                </a:lnTo>
                <a:lnTo>
                  <a:pt x="142875" y="392906"/>
                </a:lnTo>
                <a:lnTo>
                  <a:pt x="151805" y="410765"/>
                </a:lnTo>
                <a:lnTo>
                  <a:pt x="160734" y="410765"/>
                </a:lnTo>
                <a:lnTo>
                  <a:pt x="178594" y="410765"/>
                </a:lnTo>
                <a:lnTo>
                  <a:pt x="196453" y="383976"/>
                </a:lnTo>
                <a:lnTo>
                  <a:pt x="214313" y="339328"/>
                </a:lnTo>
                <a:lnTo>
                  <a:pt x="241102" y="294679"/>
                </a:lnTo>
                <a:lnTo>
                  <a:pt x="258961" y="241101"/>
                </a:lnTo>
                <a:lnTo>
                  <a:pt x="276820" y="205383"/>
                </a:lnTo>
                <a:lnTo>
                  <a:pt x="285750" y="178593"/>
                </a:lnTo>
                <a:lnTo>
                  <a:pt x="294680" y="178593"/>
                </a:lnTo>
                <a:lnTo>
                  <a:pt x="294680" y="196453"/>
                </a:lnTo>
                <a:lnTo>
                  <a:pt x="294680" y="223242"/>
                </a:lnTo>
                <a:lnTo>
                  <a:pt x="294680" y="267890"/>
                </a:lnTo>
                <a:lnTo>
                  <a:pt x="294680" y="312539"/>
                </a:lnTo>
                <a:lnTo>
                  <a:pt x="294680" y="348258"/>
                </a:lnTo>
                <a:lnTo>
                  <a:pt x="303609" y="375047"/>
                </a:lnTo>
                <a:lnTo>
                  <a:pt x="312539" y="392906"/>
                </a:lnTo>
                <a:lnTo>
                  <a:pt x="321469" y="392906"/>
                </a:lnTo>
                <a:lnTo>
                  <a:pt x="330399" y="375047"/>
                </a:lnTo>
                <a:lnTo>
                  <a:pt x="348258" y="357187"/>
                </a:lnTo>
                <a:lnTo>
                  <a:pt x="357188" y="312539"/>
                </a:lnTo>
                <a:lnTo>
                  <a:pt x="366117" y="258961"/>
                </a:lnTo>
                <a:lnTo>
                  <a:pt x="366117" y="205383"/>
                </a:lnTo>
                <a:lnTo>
                  <a:pt x="366117" y="160734"/>
                </a:lnTo>
                <a:lnTo>
                  <a:pt x="357188" y="125015"/>
                </a:lnTo>
                <a:lnTo>
                  <a:pt x="339328" y="116086"/>
                </a:lnTo>
                <a:lnTo>
                  <a:pt x="321469" y="125015"/>
                </a:lnTo>
                <a:lnTo>
                  <a:pt x="294680" y="151804"/>
                </a:lnTo>
                <a:lnTo>
                  <a:pt x="267891" y="187523"/>
                </a:lnTo>
                <a:lnTo>
                  <a:pt x="250031" y="223242"/>
                </a:lnTo>
                <a:lnTo>
                  <a:pt x="250031" y="258961"/>
                </a:lnTo>
                <a:lnTo>
                  <a:pt x="250031" y="285750"/>
                </a:lnTo>
                <a:lnTo>
                  <a:pt x="267891" y="303609"/>
                </a:lnTo>
                <a:lnTo>
                  <a:pt x="285750" y="312539"/>
                </a:lnTo>
                <a:lnTo>
                  <a:pt x="312539" y="303609"/>
                </a:lnTo>
                <a:lnTo>
                  <a:pt x="348258" y="285750"/>
                </a:lnTo>
                <a:lnTo>
                  <a:pt x="383977" y="258961"/>
                </a:lnTo>
                <a:lnTo>
                  <a:pt x="410766" y="232172"/>
                </a:lnTo>
                <a:lnTo>
                  <a:pt x="41076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35969" y="1509117"/>
            <a:ext cx="241102" cy="321470"/>
          </a:xfrm>
          <a:custGeom>
            <a:avLst/>
            <a:gdLst/>
            <a:ahLst/>
            <a:cxnLst/>
            <a:rect l="0" t="0" r="0" b="0"/>
            <a:pathLst>
              <a:path w="241102" h="321470">
                <a:moveTo>
                  <a:pt x="53578" y="35719"/>
                </a:moveTo>
                <a:lnTo>
                  <a:pt x="44648" y="3571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23242"/>
                </a:lnTo>
                <a:lnTo>
                  <a:pt x="0" y="258961"/>
                </a:lnTo>
                <a:lnTo>
                  <a:pt x="8929" y="285750"/>
                </a:lnTo>
                <a:lnTo>
                  <a:pt x="17859" y="303609"/>
                </a:lnTo>
                <a:lnTo>
                  <a:pt x="35719" y="321469"/>
                </a:lnTo>
                <a:lnTo>
                  <a:pt x="44648" y="312539"/>
                </a:lnTo>
                <a:lnTo>
                  <a:pt x="62508" y="303609"/>
                </a:lnTo>
                <a:lnTo>
                  <a:pt x="71437" y="276820"/>
                </a:lnTo>
                <a:lnTo>
                  <a:pt x="80367" y="232172"/>
                </a:lnTo>
                <a:lnTo>
                  <a:pt x="89297" y="196453"/>
                </a:lnTo>
                <a:lnTo>
                  <a:pt x="98226" y="151805"/>
                </a:lnTo>
                <a:lnTo>
                  <a:pt x="98226" y="116086"/>
                </a:lnTo>
                <a:lnTo>
                  <a:pt x="98226" y="98227"/>
                </a:lnTo>
                <a:lnTo>
                  <a:pt x="107156" y="107156"/>
                </a:lnTo>
                <a:lnTo>
                  <a:pt x="107156" y="125016"/>
                </a:lnTo>
                <a:lnTo>
                  <a:pt x="107156" y="160734"/>
                </a:lnTo>
                <a:lnTo>
                  <a:pt x="107156" y="196453"/>
                </a:lnTo>
                <a:lnTo>
                  <a:pt x="116086" y="232172"/>
                </a:lnTo>
                <a:lnTo>
                  <a:pt x="125015" y="267891"/>
                </a:lnTo>
                <a:lnTo>
                  <a:pt x="133945" y="285750"/>
                </a:lnTo>
                <a:lnTo>
                  <a:pt x="151804" y="303609"/>
                </a:lnTo>
                <a:lnTo>
                  <a:pt x="160734" y="303609"/>
                </a:lnTo>
                <a:lnTo>
                  <a:pt x="178594" y="294680"/>
                </a:lnTo>
                <a:lnTo>
                  <a:pt x="187523" y="267891"/>
                </a:lnTo>
                <a:lnTo>
                  <a:pt x="196453" y="223242"/>
                </a:lnTo>
                <a:lnTo>
                  <a:pt x="205383" y="178594"/>
                </a:lnTo>
                <a:lnTo>
                  <a:pt x="205383" y="116086"/>
                </a:lnTo>
                <a:lnTo>
                  <a:pt x="205383" y="71437"/>
                </a:lnTo>
                <a:lnTo>
                  <a:pt x="196453" y="26789"/>
                </a:lnTo>
                <a:lnTo>
                  <a:pt x="187523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17859"/>
                </a:lnTo>
                <a:lnTo>
                  <a:pt x="151804" y="2678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69664" y="71437"/>
                </a:lnTo>
                <a:lnTo>
                  <a:pt x="187523" y="80367"/>
                </a:lnTo>
                <a:lnTo>
                  <a:pt x="214312" y="80367"/>
                </a:lnTo>
                <a:lnTo>
                  <a:pt x="241101" y="71437"/>
                </a:lnTo>
                <a:lnTo>
                  <a:pt x="241101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57438" y="1598414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44648"/>
                </a:lnTo>
                <a:lnTo>
                  <a:pt x="26789" y="80367"/>
                </a:lnTo>
                <a:lnTo>
                  <a:pt x="17859" y="125015"/>
                </a:lnTo>
                <a:lnTo>
                  <a:pt x="8929" y="16073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8929" y="223242"/>
                </a:lnTo>
                <a:lnTo>
                  <a:pt x="8929" y="205383"/>
                </a:lnTo>
                <a:lnTo>
                  <a:pt x="26789" y="169664"/>
                </a:lnTo>
                <a:lnTo>
                  <a:pt x="35718" y="125015"/>
                </a:lnTo>
                <a:lnTo>
                  <a:pt x="44648" y="62508"/>
                </a:lnTo>
                <a:lnTo>
                  <a:pt x="5357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19945" y="1428750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18172" y="1562695"/>
            <a:ext cx="276821" cy="241103"/>
          </a:xfrm>
          <a:custGeom>
            <a:avLst/>
            <a:gdLst/>
            <a:ahLst/>
            <a:cxnLst/>
            <a:rect l="0" t="0" r="0" b="0"/>
            <a:pathLst>
              <a:path w="276821" h="24110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71438"/>
                </a:lnTo>
                <a:lnTo>
                  <a:pt x="17859" y="107156"/>
                </a:lnTo>
                <a:lnTo>
                  <a:pt x="26789" y="142875"/>
                </a:lnTo>
                <a:lnTo>
                  <a:pt x="35719" y="178594"/>
                </a:lnTo>
                <a:lnTo>
                  <a:pt x="35719" y="205383"/>
                </a:lnTo>
                <a:lnTo>
                  <a:pt x="44648" y="232172"/>
                </a:lnTo>
                <a:lnTo>
                  <a:pt x="53578" y="241102"/>
                </a:lnTo>
                <a:lnTo>
                  <a:pt x="53578" y="232172"/>
                </a:lnTo>
                <a:lnTo>
                  <a:pt x="62508" y="223242"/>
                </a:lnTo>
                <a:lnTo>
                  <a:pt x="71437" y="187524"/>
                </a:lnTo>
                <a:lnTo>
                  <a:pt x="89297" y="151805"/>
                </a:lnTo>
                <a:lnTo>
                  <a:pt x="107156" y="107156"/>
                </a:lnTo>
                <a:lnTo>
                  <a:pt x="125016" y="71438"/>
                </a:lnTo>
                <a:lnTo>
                  <a:pt x="142875" y="44649"/>
                </a:lnTo>
                <a:lnTo>
                  <a:pt x="160734" y="35719"/>
                </a:lnTo>
                <a:lnTo>
                  <a:pt x="169664" y="44649"/>
                </a:lnTo>
                <a:lnTo>
                  <a:pt x="178594" y="71438"/>
                </a:lnTo>
                <a:lnTo>
                  <a:pt x="187523" y="107156"/>
                </a:lnTo>
                <a:lnTo>
                  <a:pt x="196453" y="151805"/>
                </a:lnTo>
                <a:lnTo>
                  <a:pt x="196453" y="178594"/>
                </a:lnTo>
                <a:lnTo>
                  <a:pt x="205383" y="214313"/>
                </a:lnTo>
                <a:lnTo>
                  <a:pt x="214312" y="232172"/>
                </a:lnTo>
                <a:lnTo>
                  <a:pt x="232172" y="241102"/>
                </a:lnTo>
                <a:lnTo>
                  <a:pt x="241101" y="232172"/>
                </a:lnTo>
                <a:lnTo>
                  <a:pt x="258961" y="214313"/>
                </a:lnTo>
                <a:lnTo>
                  <a:pt x="276820" y="187524"/>
                </a:lnTo>
                <a:lnTo>
                  <a:pt x="27682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50344" y="1553765"/>
            <a:ext cx="187524" cy="473275"/>
          </a:xfrm>
          <a:custGeom>
            <a:avLst/>
            <a:gdLst/>
            <a:ahLst/>
            <a:cxnLst/>
            <a:rect l="0" t="0" r="0" b="0"/>
            <a:pathLst>
              <a:path w="187524" h="473275">
                <a:moveTo>
                  <a:pt x="116086" y="0"/>
                </a:moveTo>
                <a:lnTo>
                  <a:pt x="107156" y="8930"/>
                </a:lnTo>
                <a:lnTo>
                  <a:pt x="89297" y="26789"/>
                </a:lnTo>
                <a:lnTo>
                  <a:pt x="71437" y="44649"/>
                </a:lnTo>
                <a:lnTo>
                  <a:pt x="53578" y="80368"/>
                </a:lnTo>
                <a:lnTo>
                  <a:pt x="26789" y="116086"/>
                </a:lnTo>
                <a:lnTo>
                  <a:pt x="17859" y="151805"/>
                </a:lnTo>
                <a:lnTo>
                  <a:pt x="8929" y="178594"/>
                </a:lnTo>
                <a:lnTo>
                  <a:pt x="0" y="205383"/>
                </a:lnTo>
                <a:lnTo>
                  <a:pt x="8929" y="214313"/>
                </a:lnTo>
                <a:lnTo>
                  <a:pt x="17859" y="214313"/>
                </a:lnTo>
                <a:lnTo>
                  <a:pt x="35719" y="205383"/>
                </a:lnTo>
                <a:lnTo>
                  <a:pt x="53578" y="178594"/>
                </a:lnTo>
                <a:lnTo>
                  <a:pt x="71437" y="151805"/>
                </a:lnTo>
                <a:lnTo>
                  <a:pt x="89297" y="125016"/>
                </a:lnTo>
                <a:lnTo>
                  <a:pt x="107156" y="107157"/>
                </a:lnTo>
                <a:lnTo>
                  <a:pt x="10715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07156" y="178594"/>
                </a:lnTo>
                <a:lnTo>
                  <a:pt x="107156" y="223243"/>
                </a:lnTo>
                <a:lnTo>
                  <a:pt x="107156" y="276821"/>
                </a:lnTo>
                <a:lnTo>
                  <a:pt x="107156" y="330399"/>
                </a:lnTo>
                <a:lnTo>
                  <a:pt x="107156" y="375047"/>
                </a:lnTo>
                <a:lnTo>
                  <a:pt x="116086" y="419696"/>
                </a:lnTo>
                <a:lnTo>
                  <a:pt x="116086" y="446485"/>
                </a:lnTo>
                <a:lnTo>
                  <a:pt x="133945" y="464344"/>
                </a:lnTo>
                <a:lnTo>
                  <a:pt x="142875" y="473274"/>
                </a:lnTo>
                <a:lnTo>
                  <a:pt x="169664" y="455414"/>
                </a:lnTo>
                <a:lnTo>
                  <a:pt x="187523" y="419696"/>
                </a:lnTo>
                <a:lnTo>
                  <a:pt x="187523" y="4196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12914" y="1375172"/>
            <a:ext cx="80368" cy="401837"/>
          </a:xfrm>
          <a:custGeom>
            <a:avLst/>
            <a:gdLst/>
            <a:ahLst/>
            <a:cxnLst/>
            <a:rect l="0" t="0" r="0" b="0"/>
            <a:pathLst>
              <a:path w="80368" h="401837">
                <a:moveTo>
                  <a:pt x="8036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62508" y="53578"/>
                </a:lnTo>
                <a:lnTo>
                  <a:pt x="53578" y="98226"/>
                </a:lnTo>
                <a:lnTo>
                  <a:pt x="44649" y="142875"/>
                </a:lnTo>
                <a:lnTo>
                  <a:pt x="44649" y="196453"/>
                </a:lnTo>
                <a:lnTo>
                  <a:pt x="35719" y="250031"/>
                </a:lnTo>
                <a:lnTo>
                  <a:pt x="26789" y="303609"/>
                </a:lnTo>
                <a:lnTo>
                  <a:pt x="26789" y="348257"/>
                </a:lnTo>
                <a:lnTo>
                  <a:pt x="26789" y="375047"/>
                </a:lnTo>
                <a:lnTo>
                  <a:pt x="26789" y="392906"/>
                </a:lnTo>
                <a:lnTo>
                  <a:pt x="17859" y="401836"/>
                </a:lnTo>
                <a:lnTo>
                  <a:pt x="8930" y="40183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52180" y="1455539"/>
            <a:ext cx="321469" cy="196454"/>
          </a:xfrm>
          <a:custGeom>
            <a:avLst/>
            <a:gdLst/>
            <a:ahLst/>
            <a:cxnLst/>
            <a:rect l="0" t="0" r="0" b="0"/>
            <a:pathLst>
              <a:path w="321469" h="196454">
                <a:moveTo>
                  <a:pt x="0" y="151805"/>
                </a:move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17859" y="178594"/>
                </a:lnTo>
                <a:lnTo>
                  <a:pt x="26789" y="187523"/>
                </a:lnTo>
                <a:lnTo>
                  <a:pt x="53578" y="196453"/>
                </a:lnTo>
                <a:lnTo>
                  <a:pt x="89297" y="196453"/>
                </a:lnTo>
                <a:lnTo>
                  <a:pt x="125015" y="196453"/>
                </a:lnTo>
                <a:lnTo>
                  <a:pt x="169664" y="187523"/>
                </a:lnTo>
                <a:lnTo>
                  <a:pt x="214312" y="169664"/>
                </a:lnTo>
                <a:lnTo>
                  <a:pt x="250031" y="151805"/>
                </a:lnTo>
                <a:lnTo>
                  <a:pt x="276820" y="116086"/>
                </a:lnTo>
                <a:lnTo>
                  <a:pt x="303609" y="80367"/>
                </a:lnTo>
                <a:lnTo>
                  <a:pt x="321468" y="44648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37930" y="1375172"/>
            <a:ext cx="473274" cy="750094"/>
          </a:xfrm>
          <a:custGeom>
            <a:avLst/>
            <a:gdLst/>
            <a:ahLst/>
            <a:cxnLst/>
            <a:rect l="0" t="0" r="0" b="0"/>
            <a:pathLst>
              <a:path w="473274" h="750094">
                <a:moveTo>
                  <a:pt x="35718" y="0"/>
                </a:moveTo>
                <a:lnTo>
                  <a:pt x="26789" y="0"/>
                </a:lnTo>
                <a:lnTo>
                  <a:pt x="26789" y="17859"/>
                </a:lnTo>
                <a:lnTo>
                  <a:pt x="17859" y="44648"/>
                </a:lnTo>
                <a:lnTo>
                  <a:pt x="8929" y="89297"/>
                </a:lnTo>
                <a:lnTo>
                  <a:pt x="0" y="133945"/>
                </a:lnTo>
                <a:lnTo>
                  <a:pt x="0" y="187523"/>
                </a:lnTo>
                <a:lnTo>
                  <a:pt x="0" y="241101"/>
                </a:lnTo>
                <a:lnTo>
                  <a:pt x="0" y="285750"/>
                </a:lnTo>
                <a:lnTo>
                  <a:pt x="8929" y="321468"/>
                </a:lnTo>
                <a:lnTo>
                  <a:pt x="26789" y="357187"/>
                </a:lnTo>
                <a:lnTo>
                  <a:pt x="44648" y="366117"/>
                </a:lnTo>
                <a:lnTo>
                  <a:pt x="71437" y="375047"/>
                </a:lnTo>
                <a:lnTo>
                  <a:pt x="98226" y="366117"/>
                </a:lnTo>
                <a:lnTo>
                  <a:pt x="133945" y="348257"/>
                </a:lnTo>
                <a:lnTo>
                  <a:pt x="160734" y="312539"/>
                </a:lnTo>
                <a:lnTo>
                  <a:pt x="178593" y="276820"/>
                </a:lnTo>
                <a:lnTo>
                  <a:pt x="205383" y="232172"/>
                </a:lnTo>
                <a:lnTo>
                  <a:pt x="214312" y="196453"/>
                </a:lnTo>
                <a:lnTo>
                  <a:pt x="214312" y="169664"/>
                </a:lnTo>
                <a:lnTo>
                  <a:pt x="214312" y="160734"/>
                </a:lnTo>
                <a:lnTo>
                  <a:pt x="205383" y="160734"/>
                </a:lnTo>
                <a:lnTo>
                  <a:pt x="196453" y="187523"/>
                </a:lnTo>
                <a:lnTo>
                  <a:pt x="178593" y="223242"/>
                </a:lnTo>
                <a:lnTo>
                  <a:pt x="160734" y="258961"/>
                </a:lnTo>
                <a:lnTo>
                  <a:pt x="151804" y="294679"/>
                </a:lnTo>
                <a:lnTo>
                  <a:pt x="142875" y="330398"/>
                </a:lnTo>
                <a:lnTo>
                  <a:pt x="142875" y="357187"/>
                </a:lnTo>
                <a:lnTo>
                  <a:pt x="142875" y="375047"/>
                </a:lnTo>
                <a:lnTo>
                  <a:pt x="151804" y="392906"/>
                </a:lnTo>
                <a:lnTo>
                  <a:pt x="169664" y="392906"/>
                </a:lnTo>
                <a:lnTo>
                  <a:pt x="187523" y="383976"/>
                </a:lnTo>
                <a:lnTo>
                  <a:pt x="205383" y="357187"/>
                </a:lnTo>
                <a:lnTo>
                  <a:pt x="223242" y="330398"/>
                </a:lnTo>
                <a:lnTo>
                  <a:pt x="241101" y="285750"/>
                </a:lnTo>
                <a:lnTo>
                  <a:pt x="258961" y="250031"/>
                </a:lnTo>
                <a:lnTo>
                  <a:pt x="267890" y="223242"/>
                </a:lnTo>
                <a:lnTo>
                  <a:pt x="276820" y="205382"/>
                </a:lnTo>
                <a:lnTo>
                  <a:pt x="285750" y="205382"/>
                </a:lnTo>
                <a:lnTo>
                  <a:pt x="285750" y="214312"/>
                </a:lnTo>
                <a:lnTo>
                  <a:pt x="285750" y="250031"/>
                </a:lnTo>
                <a:lnTo>
                  <a:pt x="276820" y="285750"/>
                </a:lnTo>
                <a:lnTo>
                  <a:pt x="285750" y="321468"/>
                </a:lnTo>
                <a:lnTo>
                  <a:pt x="285750" y="357187"/>
                </a:lnTo>
                <a:lnTo>
                  <a:pt x="285750" y="383976"/>
                </a:lnTo>
                <a:lnTo>
                  <a:pt x="294679" y="401836"/>
                </a:lnTo>
                <a:lnTo>
                  <a:pt x="303609" y="410765"/>
                </a:lnTo>
                <a:lnTo>
                  <a:pt x="312539" y="401836"/>
                </a:lnTo>
                <a:lnTo>
                  <a:pt x="330398" y="383976"/>
                </a:lnTo>
                <a:lnTo>
                  <a:pt x="339328" y="348257"/>
                </a:lnTo>
                <a:lnTo>
                  <a:pt x="357187" y="312539"/>
                </a:lnTo>
                <a:lnTo>
                  <a:pt x="366117" y="258961"/>
                </a:lnTo>
                <a:lnTo>
                  <a:pt x="383976" y="223242"/>
                </a:lnTo>
                <a:lnTo>
                  <a:pt x="383976" y="196453"/>
                </a:lnTo>
                <a:lnTo>
                  <a:pt x="392906" y="178593"/>
                </a:lnTo>
                <a:lnTo>
                  <a:pt x="401836" y="187523"/>
                </a:lnTo>
                <a:lnTo>
                  <a:pt x="410765" y="205382"/>
                </a:lnTo>
                <a:lnTo>
                  <a:pt x="410765" y="232172"/>
                </a:lnTo>
                <a:lnTo>
                  <a:pt x="410765" y="250031"/>
                </a:lnTo>
                <a:lnTo>
                  <a:pt x="419695" y="276820"/>
                </a:lnTo>
                <a:lnTo>
                  <a:pt x="419695" y="294679"/>
                </a:lnTo>
                <a:lnTo>
                  <a:pt x="428625" y="312539"/>
                </a:lnTo>
                <a:lnTo>
                  <a:pt x="437554" y="312539"/>
                </a:lnTo>
                <a:lnTo>
                  <a:pt x="446484" y="312539"/>
                </a:lnTo>
                <a:lnTo>
                  <a:pt x="455414" y="294679"/>
                </a:lnTo>
                <a:lnTo>
                  <a:pt x="464343" y="285750"/>
                </a:lnTo>
                <a:lnTo>
                  <a:pt x="473273" y="267890"/>
                </a:lnTo>
                <a:lnTo>
                  <a:pt x="473273" y="267890"/>
                </a:lnTo>
                <a:lnTo>
                  <a:pt x="473273" y="276820"/>
                </a:lnTo>
                <a:lnTo>
                  <a:pt x="473273" y="303609"/>
                </a:lnTo>
                <a:lnTo>
                  <a:pt x="464343" y="348257"/>
                </a:lnTo>
                <a:lnTo>
                  <a:pt x="446484" y="410765"/>
                </a:lnTo>
                <a:lnTo>
                  <a:pt x="437554" y="473273"/>
                </a:lnTo>
                <a:lnTo>
                  <a:pt x="428625" y="544711"/>
                </a:lnTo>
                <a:lnTo>
                  <a:pt x="428625" y="616148"/>
                </a:lnTo>
                <a:lnTo>
                  <a:pt x="428625" y="669726"/>
                </a:lnTo>
                <a:lnTo>
                  <a:pt x="428625" y="714375"/>
                </a:lnTo>
                <a:lnTo>
                  <a:pt x="437554" y="750093"/>
                </a:lnTo>
                <a:lnTo>
                  <a:pt x="437554" y="7500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52305" y="1509117"/>
            <a:ext cx="508993" cy="339329"/>
          </a:xfrm>
          <a:custGeom>
            <a:avLst/>
            <a:gdLst/>
            <a:ahLst/>
            <a:cxnLst/>
            <a:rect l="0" t="0" r="0" b="0"/>
            <a:pathLst>
              <a:path w="508993" h="339329">
                <a:moveTo>
                  <a:pt x="178593" y="151805"/>
                </a:moveTo>
                <a:lnTo>
                  <a:pt x="178593" y="142875"/>
                </a:lnTo>
                <a:lnTo>
                  <a:pt x="169664" y="133945"/>
                </a:lnTo>
                <a:lnTo>
                  <a:pt x="160734" y="125016"/>
                </a:lnTo>
                <a:lnTo>
                  <a:pt x="142875" y="98227"/>
                </a:lnTo>
                <a:lnTo>
                  <a:pt x="125015" y="71437"/>
                </a:lnTo>
                <a:lnTo>
                  <a:pt x="107156" y="53578"/>
                </a:lnTo>
                <a:lnTo>
                  <a:pt x="89297" y="35719"/>
                </a:lnTo>
                <a:lnTo>
                  <a:pt x="71437" y="35719"/>
                </a:lnTo>
                <a:lnTo>
                  <a:pt x="53578" y="44648"/>
                </a:lnTo>
                <a:lnTo>
                  <a:pt x="35718" y="80367"/>
                </a:lnTo>
                <a:lnTo>
                  <a:pt x="17859" y="125016"/>
                </a:lnTo>
                <a:lnTo>
                  <a:pt x="8929" y="178594"/>
                </a:lnTo>
                <a:lnTo>
                  <a:pt x="0" y="223242"/>
                </a:lnTo>
                <a:lnTo>
                  <a:pt x="0" y="267891"/>
                </a:lnTo>
                <a:lnTo>
                  <a:pt x="8929" y="303609"/>
                </a:lnTo>
                <a:lnTo>
                  <a:pt x="17859" y="330398"/>
                </a:lnTo>
                <a:lnTo>
                  <a:pt x="26789" y="339328"/>
                </a:lnTo>
                <a:lnTo>
                  <a:pt x="44648" y="330398"/>
                </a:lnTo>
                <a:lnTo>
                  <a:pt x="62508" y="312539"/>
                </a:lnTo>
                <a:lnTo>
                  <a:pt x="80367" y="276820"/>
                </a:lnTo>
                <a:lnTo>
                  <a:pt x="98226" y="223242"/>
                </a:lnTo>
                <a:lnTo>
                  <a:pt x="116086" y="169664"/>
                </a:lnTo>
                <a:lnTo>
                  <a:pt x="125015" y="116086"/>
                </a:lnTo>
                <a:lnTo>
                  <a:pt x="133945" y="71437"/>
                </a:lnTo>
                <a:lnTo>
                  <a:pt x="133945" y="44648"/>
                </a:lnTo>
                <a:lnTo>
                  <a:pt x="133945" y="44648"/>
                </a:lnTo>
                <a:lnTo>
                  <a:pt x="142875" y="62508"/>
                </a:lnTo>
                <a:lnTo>
                  <a:pt x="133945" y="98227"/>
                </a:lnTo>
                <a:lnTo>
                  <a:pt x="133945" y="133945"/>
                </a:lnTo>
                <a:lnTo>
                  <a:pt x="125015" y="187523"/>
                </a:lnTo>
                <a:lnTo>
                  <a:pt x="125015" y="232172"/>
                </a:lnTo>
                <a:lnTo>
                  <a:pt x="133945" y="267891"/>
                </a:lnTo>
                <a:lnTo>
                  <a:pt x="142875" y="294680"/>
                </a:lnTo>
                <a:lnTo>
                  <a:pt x="151804" y="303609"/>
                </a:lnTo>
                <a:lnTo>
                  <a:pt x="169664" y="312539"/>
                </a:lnTo>
                <a:lnTo>
                  <a:pt x="187523" y="294680"/>
                </a:lnTo>
                <a:lnTo>
                  <a:pt x="205383" y="267891"/>
                </a:lnTo>
                <a:lnTo>
                  <a:pt x="214312" y="232172"/>
                </a:lnTo>
                <a:lnTo>
                  <a:pt x="232172" y="178594"/>
                </a:lnTo>
                <a:lnTo>
                  <a:pt x="241101" y="125016"/>
                </a:lnTo>
                <a:lnTo>
                  <a:pt x="241101" y="89297"/>
                </a:lnTo>
                <a:lnTo>
                  <a:pt x="250031" y="62508"/>
                </a:lnTo>
                <a:lnTo>
                  <a:pt x="258961" y="62508"/>
                </a:lnTo>
                <a:lnTo>
                  <a:pt x="258961" y="80367"/>
                </a:lnTo>
                <a:lnTo>
                  <a:pt x="258961" y="116086"/>
                </a:lnTo>
                <a:lnTo>
                  <a:pt x="267890" y="151805"/>
                </a:lnTo>
                <a:lnTo>
                  <a:pt x="267890" y="196453"/>
                </a:lnTo>
                <a:lnTo>
                  <a:pt x="276820" y="232172"/>
                </a:lnTo>
                <a:lnTo>
                  <a:pt x="276820" y="258961"/>
                </a:lnTo>
                <a:lnTo>
                  <a:pt x="285750" y="285750"/>
                </a:lnTo>
                <a:lnTo>
                  <a:pt x="294679" y="285750"/>
                </a:lnTo>
                <a:lnTo>
                  <a:pt x="294679" y="276820"/>
                </a:lnTo>
                <a:lnTo>
                  <a:pt x="303609" y="258961"/>
                </a:lnTo>
                <a:lnTo>
                  <a:pt x="312539" y="223242"/>
                </a:lnTo>
                <a:lnTo>
                  <a:pt x="312539" y="169664"/>
                </a:lnTo>
                <a:lnTo>
                  <a:pt x="321468" y="116086"/>
                </a:lnTo>
                <a:lnTo>
                  <a:pt x="330398" y="71437"/>
                </a:lnTo>
                <a:lnTo>
                  <a:pt x="348258" y="26789"/>
                </a:lnTo>
                <a:lnTo>
                  <a:pt x="366117" y="8930"/>
                </a:lnTo>
                <a:lnTo>
                  <a:pt x="383976" y="0"/>
                </a:lnTo>
                <a:lnTo>
                  <a:pt x="401836" y="0"/>
                </a:lnTo>
                <a:lnTo>
                  <a:pt x="428625" y="17859"/>
                </a:lnTo>
                <a:lnTo>
                  <a:pt x="455414" y="35719"/>
                </a:lnTo>
                <a:lnTo>
                  <a:pt x="482203" y="53578"/>
                </a:lnTo>
                <a:lnTo>
                  <a:pt x="508992" y="62508"/>
                </a:lnTo>
                <a:lnTo>
                  <a:pt x="50899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07719" y="1571625"/>
            <a:ext cx="285751" cy="276821"/>
          </a:xfrm>
          <a:custGeom>
            <a:avLst/>
            <a:gdLst/>
            <a:ahLst/>
            <a:cxnLst/>
            <a:rect l="0" t="0" r="0" b="0"/>
            <a:pathLst>
              <a:path w="285751" h="276821">
                <a:moveTo>
                  <a:pt x="8929" y="133945"/>
                </a:moveTo>
                <a:lnTo>
                  <a:pt x="8929" y="142875"/>
                </a:lnTo>
                <a:lnTo>
                  <a:pt x="0" y="151804"/>
                </a:lnTo>
                <a:lnTo>
                  <a:pt x="0" y="169664"/>
                </a:lnTo>
                <a:lnTo>
                  <a:pt x="8929" y="187523"/>
                </a:lnTo>
                <a:lnTo>
                  <a:pt x="17859" y="187523"/>
                </a:lnTo>
                <a:lnTo>
                  <a:pt x="35719" y="178594"/>
                </a:lnTo>
                <a:lnTo>
                  <a:pt x="53578" y="169664"/>
                </a:lnTo>
                <a:lnTo>
                  <a:pt x="80367" y="142875"/>
                </a:lnTo>
                <a:lnTo>
                  <a:pt x="107156" y="116086"/>
                </a:lnTo>
                <a:lnTo>
                  <a:pt x="125015" y="89297"/>
                </a:lnTo>
                <a:lnTo>
                  <a:pt x="133945" y="53578"/>
                </a:lnTo>
                <a:lnTo>
                  <a:pt x="133945" y="26789"/>
                </a:lnTo>
                <a:lnTo>
                  <a:pt x="133945" y="8929"/>
                </a:lnTo>
                <a:lnTo>
                  <a:pt x="116086" y="0"/>
                </a:lnTo>
                <a:lnTo>
                  <a:pt x="89297" y="8929"/>
                </a:lnTo>
                <a:lnTo>
                  <a:pt x="53578" y="44648"/>
                </a:lnTo>
                <a:lnTo>
                  <a:pt x="35719" y="89297"/>
                </a:lnTo>
                <a:lnTo>
                  <a:pt x="17859" y="133945"/>
                </a:lnTo>
                <a:lnTo>
                  <a:pt x="8929" y="187523"/>
                </a:lnTo>
                <a:lnTo>
                  <a:pt x="26789" y="232172"/>
                </a:lnTo>
                <a:lnTo>
                  <a:pt x="53578" y="258961"/>
                </a:lnTo>
                <a:lnTo>
                  <a:pt x="89297" y="276820"/>
                </a:lnTo>
                <a:lnTo>
                  <a:pt x="151804" y="276820"/>
                </a:lnTo>
                <a:lnTo>
                  <a:pt x="214312" y="258961"/>
                </a:lnTo>
                <a:lnTo>
                  <a:pt x="285750" y="223242"/>
                </a:lnTo>
                <a:lnTo>
                  <a:pt x="28575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68516" y="1562695"/>
            <a:ext cx="285751" cy="321470"/>
          </a:xfrm>
          <a:custGeom>
            <a:avLst/>
            <a:gdLst/>
            <a:ahLst/>
            <a:cxnLst/>
            <a:rect l="0" t="0" r="0" b="0"/>
            <a:pathLst>
              <a:path w="285751" h="321470">
                <a:moveTo>
                  <a:pt x="196453" y="8930"/>
                </a:moveTo>
                <a:lnTo>
                  <a:pt x="187523" y="8930"/>
                </a:lnTo>
                <a:lnTo>
                  <a:pt x="169664" y="0"/>
                </a:lnTo>
                <a:lnTo>
                  <a:pt x="142875" y="0"/>
                </a:lnTo>
                <a:lnTo>
                  <a:pt x="125015" y="0"/>
                </a:lnTo>
                <a:lnTo>
                  <a:pt x="98226" y="0"/>
                </a:lnTo>
                <a:lnTo>
                  <a:pt x="71437" y="17859"/>
                </a:lnTo>
                <a:lnTo>
                  <a:pt x="44648" y="44649"/>
                </a:lnTo>
                <a:lnTo>
                  <a:pt x="17859" y="89297"/>
                </a:lnTo>
                <a:lnTo>
                  <a:pt x="8929" y="133945"/>
                </a:lnTo>
                <a:lnTo>
                  <a:pt x="0" y="178594"/>
                </a:lnTo>
                <a:lnTo>
                  <a:pt x="8929" y="232172"/>
                </a:lnTo>
                <a:lnTo>
                  <a:pt x="26789" y="276820"/>
                </a:lnTo>
                <a:lnTo>
                  <a:pt x="44648" y="303609"/>
                </a:lnTo>
                <a:lnTo>
                  <a:pt x="80367" y="321469"/>
                </a:lnTo>
                <a:lnTo>
                  <a:pt x="116086" y="321469"/>
                </a:lnTo>
                <a:lnTo>
                  <a:pt x="160734" y="312539"/>
                </a:lnTo>
                <a:lnTo>
                  <a:pt x="205382" y="285750"/>
                </a:lnTo>
                <a:lnTo>
                  <a:pt x="250031" y="250031"/>
                </a:lnTo>
                <a:lnTo>
                  <a:pt x="285750" y="187524"/>
                </a:lnTo>
                <a:lnTo>
                  <a:pt x="28575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91758" y="1571625"/>
            <a:ext cx="151806" cy="312540"/>
          </a:xfrm>
          <a:custGeom>
            <a:avLst/>
            <a:gdLst/>
            <a:ahLst/>
            <a:cxnLst/>
            <a:rect l="0" t="0" r="0" b="0"/>
            <a:pathLst>
              <a:path w="151806" h="312540">
                <a:moveTo>
                  <a:pt x="98226" y="17859"/>
                </a:moveTo>
                <a:lnTo>
                  <a:pt x="80367" y="35719"/>
                </a:lnTo>
                <a:lnTo>
                  <a:pt x="62508" y="62508"/>
                </a:lnTo>
                <a:lnTo>
                  <a:pt x="44648" y="107156"/>
                </a:lnTo>
                <a:lnTo>
                  <a:pt x="26789" y="160734"/>
                </a:lnTo>
                <a:lnTo>
                  <a:pt x="17859" y="214312"/>
                </a:lnTo>
                <a:lnTo>
                  <a:pt x="17859" y="258961"/>
                </a:lnTo>
                <a:lnTo>
                  <a:pt x="26789" y="294679"/>
                </a:lnTo>
                <a:lnTo>
                  <a:pt x="44648" y="312539"/>
                </a:lnTo>
                <a:lnTo>
                  <a:pt x="62508" y="312539"/>
                </a:lnTo>
                <a:lnTo>
                  <a:pt x="89297" y="303609"/>
                </a:lnTo>
                <a:lnTo>
                  <a:pt x="116086" y="276820"/>
                </a:lnTo>
                <a:lnTo>
                  <a:pt x="133945" y="232172"/>
                </a:lnTo>
                <a:lnTo>
                  <a:pt x="142875" y="187523"/>
                </a:lnTo>
                <a:lnTo>
                  <a:pt x="151805" y="116086"/>
                </a:lnTo>
                <a:lnTo>
                  <a:pt x="142875" y="62508"/>
                </a:lnTo>
                <a:lnTo>
                  <a:pt x="125015" y="17859"/>
                </a:lnTo>
                <a:lnTo>
                  <a:pt x="107156" y="0"/>
                </a:lnTo>
                <a:lnTo>
                  <a:pt x="80367" y="0"/>
                </a:lnTo>
                <a:lnTo>
                  <a:pt x="53578" y="17859"/>
                </a:lnTo>
                <a:lnTo>
                  <a:pt x="26789" y="44648"/>
                </a:lnTo>
                <a:lnTo>
                  <a:pt x="8930" y="80367"/>
                </a:lnTo>
                <a:lnTo>
                  <a:pt x="0" y="116086"/>
                </a:lnTo>
                <a:lnTo>
                  <a:pt x="8930" y="151804"/>
                </a:lnTo>
                <a:lnTo>
                  <a:pt x="17859" y="169664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86438" y="1526976"/>
            <a:ext cx="178594" cy="330400"/>
          </a:xfrm>
          <a:custGeom>
            <a:avLst/>
            <a:gdLst/>
            <a:ahLst/>
            <a:cxnLst/>
            <a:rect l="0" t="0" r="0" b="0"/>
            <a:pathLst>
              <a:path w="178594" h="330400">
                <a:moveTo>
                  <a:pt x="17859" y="8930"/>
                </a:moveTo>
                <a:lnTo>
                  <a:pt x="17859" y="17860"/>
                </a:lnTo>
                <a:lnTo>
                  <a:pt x="17859" y="35719"/>
                </a:lnTo>
                <a:lnTo>
                  <a:pt x="8929" y="71438"/>
                </a:lnTo>
                <a:lnTo>
                  <a:pt x="8929" y="107157"/>
                </a:lnTo>
                <a:lnTo>
                  <a:pt x="8929" y="160735"/>
                </a:lnTo>
                <a:lnTo>
                  <a:pt x="0" y="214313"/>
                </a:lnTo>
                <a:lnTo>
                  <a:pt x="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30399"/>
                </a:lnTo>
                <a:lnTo>
                  <a:pt x="8929" y="330399"/>
                </a:lnTo>
                <a:lnTo>
                  <a:pt x="8929" y="312539"/>
                </a:lnTo>
                <a:lnTo>
                  <a:pt x="8929" y="267891"/>
                </a:lnTo>
                <a:lnTo>
                  <a:pt x="17859" y="214313"/>
                </a:lnTo>
                <a:lnTo>
                  <a:pt x="26789" y="160735"/>
                </a:lnTo>
                <a:lnTo>
                  <a:pt x="35718" y="98227"/>
                </a:lnTo>
                <a:lnTo>
                  <a:pt x="53578" y="53578"/>
                </a:lnTo>
                <a:lnTo>
                  <a:pt x="80367" y="17860"/>
                </a:lnTo>
                <a:lnTo>
                  <a:pt x="98226" y="893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00750" y="1500187"/>
            <a:ext cx="214314" cy="366118"/>
          </a:xfrm>
          <a:custGeom>
            <a:avLst/>
            <a:gdLst/>
            <a:ahLst/>
            <a:cxnLst/>
            <a:rect l="0" t="0" r="0" b="0"/>
            <a:pathLst>
              <a:path w="214314" h="366118">
                <a:moveTo>
                  <a:pt x="0" y="142875"/>
                </a:moveTo>
                <a:lnTo>
                  <a:pt x="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223242"/>
                </a:lnTo>
                <a:lnTo>
                  <a:pt x="8930" y="258961"/>
                </a:lnTo>
                <a:lnTo>
                  <a:pt x="17859" y="294680"/>
                </a:lnTo>
                <a:lnTo>
                  <a:pt x="17859" y="330399"/>
                </a:lnTo>
                <a:lnTo>
                  <a:pt x="17859" y="348258"/>
                </a:lnTo>
                <a:lnTo>
                  <a:pt x="26789" y="366117"/>
                </a:lnTo>
                <a:lnTo>
                  <a:pt x="26789" y="357188"/>
                </a:lnTo>
                <a:lnTo>
                  <a:pt x="26789" y="348258"/>
                </a:lnTo>
                <a:lnTo>
                  <a:pt x="26789" y="321469"/>
                </a:lnTo>
                <a:lnTo>
                  <a:pt x="35719" y="276821"/>
                </a:lnTo>
                <a:lnTo>
                  <a:pt x="44648" y="214313"/>
                </a:lnTo>
                <a:lnTo>
                  <a:pt x="53578" y="160735"/>
                </a:lnTo>
                <a:lnTo>
                  <a:pt x="71438" y="98227"/>
                </a:lnTo>
                <a:lnTo>
                  <a:pt x="89297" y="53578"/>
                </a:lnTo>
                <a:lnTo>
                  <a:pt x="116086" y="17860"/>
                </a:lnTo>
                <a:lnTo>
                  <a:pt x="142875" y="0"/>
                </a:lnTo>
                <a:lnTo>
                  <a:pt x="160734" y="0"/>
                </a:lnTo>
                <a:lnTo>
                  <a:pt x="187523" y="0"/>
                </a:lnTo>
                <a:lnTo>
                  <a:pt x="196453" y="17860"/>
                </a:lnTo>
                <a:lnTo>
                  <a:pt x="214313" y="26789"/>
                </a:lnTo>
                <a:lnTo>
                  <a:pt x="21431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15063" y="1643062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0" y="71438"/>
                </a:moveTo>
                <a:lnTo>
                  <a:pt x="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62507" y="151805"/>
                </a:lnTo>
                <a:lnTo>
                  <a:pt x="89296" y="133946"/>
                </a:lnTo>
                <a:lnTo>
                  <a:pt x="107156" y="116086"/>
                </a:lnTo>
                <a:lnTo>
                  <a:pt x="116085" y="89297"/>
                </a:lnTo>
                <a:lnTo>
                  <a:pt x="125015" y="62508"/>
                </a:lnTo>
                <a:lnTo>
                  <a:pt x="125015" y="35719"/>
                </a:lnTo>
                <a:lnTo>
                  <a:pt x="116085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53578" y="26789"/>
                </a:lnTo>
                <a:lnTo>
                  <a:pt x="35718" y="53578"/>
                </a:lnTo>
                <a:lnTo>
                  <a:pt x="17859" y="98227"/>
                </a:lnTo>
                <a:lnTo>
                  <a:pt x="8929" y="133946"/>
                </a:lnTo>
                <a:lnTo>
                  <a:pt x="17859" y="169664"/>
                </a:lnTo>
                <a:lnTo>
                  <a:pt x="26789" y="205383"/>
                </a:lnTo>
                <a:lnTo>
                  <a:pt x="53578" y="223242"/>
                </a:lnTo>
                <a:lnTo>
                  <a:pt x="80367" y="241102"/>
                </a:lnTo>
                <a:lnTo>
                  <a:pt x="125015" y="241102"/>
                </a:lnTo>
                <a:lnTo>
                  <a:pt x="169664" y="232172"/>
                </a:lnTo>
                <a:lnTo>
                  <a:pt x="169664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91883" y="1321594"/>
            <a:ext cx="419696" cy="616149"/>
          </a:xfrm>
          <a:custGeom>
            <a:avLst/>
            <a:gdLst/>
            <a:ahLst/>
            <a:cxnLst/>
            <a:rect l="0" t="0" r="0" b="0"/>
            <a:pathLst>
              <a:path w="419696" h="616149">
                <a:moveTo>
                  <a:pt x="35719" y="392906"/>
                </a:moveTo>
                <a:lnTo>
                  <a:pt x="26789" y="410765"/>
                </a:lnTo>
                <a:lnTo>
                  <a:pt x="17859" y="437554"/>
                </a:lnTo>
                <a:lnTo>
                  <a:pt x="0" y="473273"/>
                </a:lnTo>
                <a:lnTo>
                  <a:pt x="0" y="508992"/>
                </a:lnTo>
                <a:lnTo>
                  <a:pt x="0" y="535781"/>
                </a:lnTo>
                <a:lnTo>
                  <a:pt x="0" y="562570"/>
                </a:lnTo>
                <a:lnTo>
                  <a:pt x="17859" y="571500"/>
                </a:lnTo>
                <a:lnTo>
                  <a:pt x="44648" y="580429"/>
                </a:lnTo>
                <a:lnTo>
                  <a:pt x="80367" y="571500"/>
                </a:lnTo>
                <a:lnTo>
                  <a:pt x="125015" y="553640"/>
                </a:lnTo>
                <a:lnTo>
                  <a:pt x="169664" y="517921"/>
                </a:lnTo>
                <a:lnTo>
                  <a:pt x="214312" y="482203"/>
                </a:lnTo>
                <a:lnTo>
                  <a:pt x="267890" y="428625"/>
                </a:lnTo>
                <a:lnTo>
                  <a:pt x="303609" y="375046"/>
                </a:lnTo>
                <a:lnTo>
                  <a:pt x="339328" y="312539"/>
                </a:lnTo>
                <a:lnTo>
                  <a:pt x="366117" y="241101"/>
                </a:lnTo>
                <a:lnTo>
                  <a:pt x="375047" y="178593"/>
                </a:lnTo>
                <a:lnTo>
                  <a:pt x="375047" y="116085"/>
                </a:lnTo>
                <a:lnTo>
                  <a:pt x="366117" y="71437"/>
                </a:lnTo>
                <a:lnTo>
                  <a:pt x="348258" y="26789"/>
                </a:lnTo>
                <a:lnTo>
                  <a:pt x="330398" y="8929"/>
                </a:lnTo>
                <a:lnTo>
                  <a:pt x="294680" y="0"/>
                </a:lnTo>
                <a:lnTo>
                  <a:pt x="267890" y="0"/>
                </a:lnTo>
                <a:lnTo>
                  <a:pt x="241101" y="17859"/>
                </a:lnTo>
                <a:lnTo>
                  <a:pt x="214312" y="53578"/>
                </a:lnTo>
                <a:lnTo>
                  <a:pt x="196453" y="98226"/>
                </a:lnTo>
                <a:lnTo>
                  <a:pt x="196453" y="151804"/>
                </a:lnTo>
                <a:lnTo>
                  <a:pt x="196453" y="232171"/>
                </a:lnTo>
                <a:lnTo>
                  <a:pt x="214312" y="312539"/>
                </a:lnTo>
                <a:lnTo>
                  <a:pt x="241101" y="392906"/>
                </a:lnTo>
                <a:lnTo>
                  <a:pt x="276820" y="464343"/>
                </a:lnTo>
                <a:lnTo>
                  <a:pt x="312539" y="526851"/>
                </a:lnTo>
                <a:lnTo>
                  <a:pt x="357187" y="562570"/>
                </a:lnTo>
                <a:lnTo>
                  <a:pt x="383976" y="598289"/>
                </a:lnTo>
                <a:lnTo>
                  <a:pt x="410765" y="616148"/>
                </a:lnTo>
                <a:lnTo>
                  <a:pt x="419695" y="616148"/>
                </a:lnTo>
                <a:lnTo>
                  <a:pt x="419695" y="598289"/>
                </a:lnTo>
                <a:lnTo>
                  <a:pt x="401836" y="553640"/>
                </a:lnTo>
                <a:lnTo>
                  <a:pt x="366117" y="500062"/>
                </a:lnTo>
                <a:lnTo>
                  <a:pt x="366117" y="5000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429375" y="1446609"/>
            <a:ext cx="526853" cy="62509"/>
          </a:xfrm>
          <a:custGeom>
            <a:avLst/>
            <a:gdLst/>
            <a:ahLst/>
            <a:cxnLst/>
            <a:rect l="0" t="0" r="0" b="0"/>
            <a:pathLst>
              <a:path w="526853" h="62509">
                <a:moveTo>
                  <a:pt x="26789" y="53578"/>
                </a:moveTo>
                <a:lnTo>
                  <a:pt x="17859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26789" y="62508"/>
                </a:lnTo>
                <a:lnTo>
                  <a:pt x="62508" y="53578"/>
                </a:lnTo>
                <a:lnTo>
                  <a:pt x="125016" y="53578"/>
                </a:lnTo>
                <a:lnTo>
                  <a:pt x="196453" y="44649"/>
                </a:lnTo>
                <a:lnTo>
                  <a:pt x="285750" y="35719"/>
                </a:lnTo>
                <a:lnTo>
                  <a:pt x="375047" y="26789"/>
                </a:lnTo>
                <a:lnTo>
                  <a:pt x="455414" y="8930"/>
                </a:lnTo>
                <a:lnTo>
                  <a:pt x="526852" y="0"/>
                </a:lnTo>
                <a:lnTo>
                  <a:pt x="52685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15188" y="1214437"/>
            <a:ext cx="330399" cy="366118"/>
          </a:xfrm>
          <a:custGeom>
            <a:avLst/>
            <a:gdLst/>
            <a:ahLst/>
            <a:cxnLst/>
            <a:rect l="0" t="0" r="0" b="0"/>
            <a:pathLst>
              <a:path w="330399" h="366118">
                <a:moveTo>
                  <a:pt x="26789" y="1786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44648" y="0"/>
                </a:lnTo>
                <a:lnTo>
                  <a:pt x="80367" y="8930"/>
                </a:lnTo>
                <a:lnTo>
                  <a:pt x="125015" y="8930"/>
                </a:lnTo>
                <a:lnTo>
                  <a:pt x="169664" y="17860"/>
                </a:lnTo>
                <a:lnTo>
                  <a:pt x="223242" y="44649"/>
                </a:lnTo>
                <a:lnTo>
                  <a:pt x="267890" y="71438"/>
                </a:lnTo>
                <a:lnTo>
                  <a:pt x="294679" y="98227"/>
                </a:lnTo>
                <a:lnTo>
                  <a:pt x="321468" y="142876"/>
                </a:lnTo>
                <a:lnTo>
                  <a:pt x="330398" y="178594"/>
                </a:lnTo>
                <a:lnTo>
                  <a:pt x="321468" y="205383"/>
                </a:lnTo>
                <a:lnTo>
                  <a:pt x="303609" y="241102"/>
                </a:lnTo>
                <a:lnTo>
                  <a:pt x="276820" y="267891"/>
                </a:lnTo>
                <a:lnTo>
                  <a:pt x="250031" y="294680"/>
                </a:lnTo>
                <a:lnTo>
                  <a:pt x="214312" y="321469"/>
                </a:lnTo>
                <a:lnTo>
                  <a:pt x="187523" y="339328"/>
                </a:lnTo>
                <a:lnTo>
                  <a:pt x="169664" y="366117"/>
                </a:lnTo>
                <a:lnTo>
                  <a:pt x="169664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429500" y="1991320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76945" y="2143125"/>
            <a:ext cx="53579" cy="589360"/>
          </a:xfrm>
          <a:custGeom>
            <a:avLst/>
            <a:gdLst/>
            <a:ahLst/>
            <a:cxnLst/>
            <a:rect l="0" t="0" r="0" b="0"/>
            <a:pathLst>
              <a:path w="53579" h="589360">
                <a:moveTo>
                  <a:pt x="26789" y="8929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17859"/>
                </a:lnTo>
                <a:lnTo>
                  <a:pt x="26789" y="53578"/>
                </a:lnTo>
                <a:lnTo>
                  <a:pt x="26789" y="107156"/>
                </a:lnTo>
                <a:lnTo>
                  <a:pt x="35719" y="187523"/>
                </a:lnTo>
                <a:lnTo>
                  <a:pt x="35719" y="276820"/>
                </a:lnTo>
                <a:lnTo>
                  <a:pt x="44649" y="375047"/>
                </a:lnTo>
                <a:lnTo>
                  <a:pt x="44649" y="464344"/>
                </a:lnTo>
                <a:lnTo>
                  <a:pt x="53578" y="535781"/>
                </a:lnTo>
                <a:lnTo>
                  <a:pt x="53578" y="571500"/>
                </a:lnTo>
                <a:lnTo>
                  <a:pt x="53578" y="589359"/>
                </a:lnTo>
                <a:lnTo>
                  <a:pt x="53578" y="580430"/>
                </a:lnTo>
                <a:lnTo>
                  <a:pt x="44649" y="544711"/>
                </a:lnTo>
                <a:lnTo>
                  <a:pt x="35719" y="491133"/>
                </a:lnTo>
                <a:lnTo>
                  <a:pt x="17860" y="428625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89422" y="2053828"/>
            <a:ext cx="491134" cy="312540"/>
          </a:xfrm>
          <a:custGeom>
            <a:avLst/>
            <a:gdLst/>
            <a:ahLst/>
            <a:cxnLst/>
            <a:rect l="0" t="0" r="0" b="0"/>
            <a:pathLst>
              <a:path w="491134" h="312540">
                <a:moveTo>
                  <a:pt x="8930" y="116086"/>
                </a:moveTo>
                <a:lnTo>
                  <a:pt x="893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17859" y="98226"/>
                </a:lnTo>
                <a:lnTo>
                  <a:pt x="35719" y="89297"/>
                </a:lnTo>
                <a:lnTo>
                  <a:pt x="80367" y="62508"/>
                </a:lnTo>
                <a:lnTo>
                  <a:pt x="125016" y="44648"/>
                </a:lnTo>
                <a:lnTo>
                  <a:pt x="178594" y="26789"/>
                </a:lnTo>
                <a:lnTo>
                  <a:pt x="241101" y="8930"/>
                </a:lnTo>
                <a:lnTo>
                  <a:pt x="303609" y="0"/>
                </a:lnTo>
                <a:lnTo>
                  <a:pt x="366117" y="0"/>
                </a:lnTo>
                <a:lnTo>
                  <a:pt x="410766" y="8930"/>
                </a:lnTo>
                <a:lnTo>
                  <a:pt x="455414" y="35719"/>
                </a:lnTo>
                <a:lnTo>
                  <a:pt x="482203" y="71437"/>
                </a:lnTo>
                <a:lnTo>
                  <a:pt x="491133" y="116086"/>
                </a:lnTo>
                <a:lnTo>
                  <a:pt x="482203" y="160734"/>
                </a:lnTo>
                <a:lnTo>
                  <a:pt x="446484" y="205383"/>
                </a:lnTo>
                <a:lnTo>
                  <a:pt x="392906" y="250031"/>
                </a:lnTo>
                <a:lnTo>
                  <a:pt x="339328" y="276820"/>
                </a:lnTo>
                <a:lnTo>
                  <a:pt x="276820" y="303609"/>
                </a:lnTo>
                <a:lnTo>
                  <a:pt x="214312" y="312539"/>
                </a:lnTo>
                <a:lnTo>
                  <a:pt x="169664" y="312539"/>
                </a:lnTo>
                <a:lnTo>
                  <a:pt x="133945" y="303609"/>
                </a:lnTo>
                <a:lnTo>
                  <a:pt x="133945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44836" y="2312789"/>
            <a:ext cx="232173" cy="375048"/>
          </a:xfrm>
          <a:custGeom>
            <a:avLst/>
            <a:gdLst/>
            <a:ahLst/>
            <a:cxnLst/>
            <a:rect l="0" t="0" r="0" b="0"/>
            <a:pathLst>
              <a:path w="232173" h="375048">
                <a:moveTo>
                  <a:pt x="0" y="178594"/>
                </a:moveTo>
                <a:lnTo>
                  <a:pt x="8930" y="196453"/>
                </a:lnTo>
                <a:lnTo>
                  <a:pt x="17859" y="223242"/>
                </a:lnTo>
                <a:lnTo>
                  <a:pt x="17859" y="258961"/>
                </a:lnTo>
                <a:lnTo>
                  <a:pt x="26789" y="294680"/>
                </a:lnTo>
                <a:lnTo>
                  <a:pt x="35719" y="330399"/>
                </a:lnTo>
                <a:lnTo>
                  <a:pt x="35719" y="366117"/>
                </a:lnTo>
                <a:lnTo>
                  <a:pt x="35719" y="375047"/>
                </a:lnTo>
                <a:lnTo>
                  <a:pt x="35719" y="375047"/>
                </a:lnTo>
                <a:lnTo>
                  <a:pt x="26789" y="357188"/>
                </a:lnTo>
                <a:lnTo>
                  <a:pt x="26789" y="321469"/>
                </a:lnTo>
                <a:lnTo>
                  <a:pt x="26789" y="258961"/>
                </a:lnTo>
                <a:lnTo>
                  <a:pt x="35719" y="196453"/>
                </a:lnTo>
                <a:lnTo>
                  <a:pt x="53578" y="125015"/>
                </a:lnTo>
                <a:lnTo>
                  <a:pt x="71437" y="62508"/>
                </a:lnTo>
                <a:lnTo>
                  <a:pt x="107156" y="17859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17859"/>
                </a:lnTo>
                <a:lnTo>
                  <a:pt x="232172" y="53578"/>
                </a:lnTo>
                <a:lnTo>
                  <a:pt x="232172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803797" y="2330648"/>
            <a:ext cx="187524" cy="401837"/>
          </a:xfrm>
          <a:custGeom>
            <a:avLst/>
            <a:gdLst/>
            <a:ahLst/>
            <a:cxnLst/>
            <a:rect l="0" t="0" r="0" b="0"/>
            <a:pathLst>
              <a:path w="187524" h="401837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116086"/>
                </a:lnTo>
                <a:lnTo>
                  <a:pt x="8930" y="160735"/>
                </a:lnTo>
                <a:lnTo>
                  <a:pt x="8930" y="214313"/>
                </a:lnTo>
                <a:lnTo>
                  <a:pt x="8930" y="276821"/>
                </a:lnTo>
                <a:lnTo>
                  <a:pt x="26789" y="330399"/>
                </a:lnTo>
                <a:lnTo>
                  <a:pt x="35719" y="375047"/>
                </a:lnTo>
                <a:lnTo>
                  <a:pt x="62508" y="401836"/>
                </a:lnTo>
                <a:lnTo>
                  <a:pt x="80367" y="401836"/>
                </a:lnTo>
                <a:lnTo>
                  <a:pt x="107156" y="383977"/>
                </a:lnTo>
                <a:lnTo>
                  <a:pt x="133945" y="348258"/>
                </a:lnTo>
                <a:lnTo>
                  <a:pt x="160734" y="294680"/>
                </a:lnTo>
                <a:lnTo>
                  <a:pt x="178594" y="241102"/>
                </a:lnTo>
                <a:lnTo>
                  <a:pt x="187523" y="169665"/>
                </a:lnTo>
                <a:lnTo>
                  <a:pt x="178594" y="98227"/>
                </a:lnTo>
                <a:lnTo>
                  <a:pt x="169664" y="44649"/>
                </a:lnTo>
                <a:lnTo>
                  <a:pt x="142875" y="8930"/>
                </a:lnTo>
                <a:lnTo>
                  <a:pt x="125016" y="0"/>
                </a:lnTo>
                <a:lnTo>
                  <a:pt x="98226" y="8930"/>
                </a:lnTo>
                <a:lnTo>
                  <a:pt x="80367" y="44649"/>
                </a:lnTo>
                <a:lnTo>
                  <a:pt x="62508" y="80367"/>
                </a:lnTo>
                <a:lnTo>
                  <a:pt x="44648" y="116086"/>
                </a:lnTo>
                <a:lnTo>
                  <a:pt x="44648" y="142875"/>
                </a:lnTo>
                <a:lnTo>
                  <a:pt x="53578" y="160735"/>
                </a:lnTo>
                <a:lnTo>
                  <a:pt x="62508" y="169665"/>
                </a:lnTo>
                <a:lnTo>
                  <a:pt x="62508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071688" y="2321719"/>
            <a:ext cx="196454" cy="339329"/>
          </a:xfrm>
          <a:custGeom>
            <a:avLst/>
            <a:gdLst/>
            <a:ahLst/>
            <a:cxnLst/>
            <a:rect l="0" t="0" r="0" b="0"/>
            <a:pathLst>
              <a:path w="196454" h="339329">
                <a:moveTo>
                  <a:pt x="0" y="169664"/>
                </a:moveTo>
                <a:lnTo>
                  <a:pt x="0" y="178594"/>
                </a:lnTo>
                <a:lnTo>
                  <a:pt x="8929" y="187523"/>
                </a:lnTo>
                <a:lnTo>
                  <a:pt x="17859" y="205383"/>
                </a:lnTo>
                <a:lnTo>
                  <a:pt x="26789" y="232172"/>
                </a:lnTo>
                <a:lnTo>
                  <a:pt x="44648" y="267890"/>
                </a:lnTo>
                <a:lnTo>
                  <a:pt x="62507" y="303609"/>
                </a:lnTo>
                <a:lnTo>
                  <a:pt x="80367" y="330398"/>
                </a:lnTo>
                <a:lnTo>
                  <a:pt x="98226" y="339328"/>
                </a:lnTo>
                <a:lnTo>
                  <a:pt x="116085" y="339328"/>
                </a:lnTo>
                <a:lnTo>
                  <a:pt x="133945" y="321469"/>
                </a:lnTo>
                <a:lnTo>
                  <a:pt x="151804" y="276820"/>
                </a:lnTo>
                <a:lnTo>
                  <a:pt x="169664" y="232172"/>
                </a:lnTo>
                <a:lnTo>
                  <a:pt x="178593" y="169664"/>
                </a:lnTo>
                <a:lnTo>
                  <a:pt x="187523" y="107156"/>
                </a:lnTo>
                <a:lnTo>
                  <a:pt x="187523" y="53578"/>
                </a:lnTo>
                <a:lnTo>
                  <a:pt x="187523" y="17859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8929"/>
                </a:lnTo>
                <a:lnTo>
                  <a:pt x="196453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11016" y="2321719"/>
            <a:ext cx="44649" cy="366118"/>
          </a:xfrm>
          <a:custGeom>
            <a:avLst/>
            <a:gdLst/>
            <a:ahLst/>
            <a:cxnLst/>
            <a:rect l="0" t="0" r="0" b="0"/>
            <a:pathLst>
              <a:path w="44649" h="366118">
                <a:moveTo>
                  <a:pt x="35718" y="0"/>
                </a:moveTo>
                <a:lnTo>
                  <a:pt x="35718" y="0"/>
                </a:lnTo>
                <a:lnTo>
                  <a:pt x="35718" y="17859"/>
                </a:lnTo>
                <a:lnTo>
                  <a:pt x="44648" y="44648"/>
                </a:lnTo>
                <a:lnTo>
                  <a:pt x="44648" y="89296"/>
                </a:lnTo>
                <a:lnTo>
                  <a:pt x="44648" y="142875"/>
                </a:lnTo>
                <a:lnTo>
                  <a:pt x="44648" y="205383"/>
                </a:lnTo>
                <a:lnTo>
                  <a:pt x="44648" y="267890"/>
                </a:lnTo>
                <a:lnTo>
                  <a:pt x="35718" y="321469"/>
                </a:lnTo>
                <a:lnTo>
                  <a:pt x="35718" y="357187"/>
                </a:lnTo>
                <a:lnTo>
                  <a:pt x="35718" y="366117"/>
                </a:lnTo>
                <a:lnTo>
                  <a:pt x="35718" y="357187"/>
                </a:lnTo>
                <a:lnTo>
                  <a:pt x="26789" y="321469"/>
                </a:lnTo>
                <a:lnTo>
                  <a:pt x="26789" y="276820"/>
                </a:lnTo>
                <a:lnTo>
                  <a:pt x="17859" y="205383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366367" y="2187773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661047" y="2330648"/>
            <a:ext cx="267892" cy="375048"/>
          </a:xfrm>
          <a:custGeom>
            <a:avLst/>
            <a:gdLst/>
            <a:ahLst/>
            <a:cxnLst/>
            <a:rect l="0" t="0" r="0" b="0"/>
            <a:pathLst>
              <a:path w="267892" h="375048">
                <a:moveTo>
                  <a:pt x="17859" y="17860"/>
                </a:move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71438"/>
                </a:lnTo>
                <a:lnTo>
                  <a:pt x="0" y="125016"/>
                </a:lnTo>
                <a:lnTo>
                  <a:pt x="0" y="187524"/>
                </a:lnTo>
                <a:lnTo>
                  <a:pt x="0" y="250032"/>
                </a:lnTo>
                <a:lnTo>
                  <a:pt x="0" y="312540"/>
                </a:lnTo>
                <a:lnTo>
                  <a:pt x="0" y="357188"/>
                </a:lnTo>
                <a:lnTo>
                  <a:pt x="0" y="375047"/>
                </a:lnTo>
                <a:lnTo>
                  <a:pt x="8930" y="375047"/>
                </a:lnTo>
                <a:lnTo>
                  <a:pt x="17859" y="357188"/>
                </a:lnTo>
                <a:lnTo>
                  <a:pt x="26789" y="312540"/>
                </a:lnTo>
                <a:lnTo>
                  <a:pt x="44648" y="258961"/>
                </a:lnTo>
                <a:lnTo>
                  <a:pt x="53578" y="187524"/>
                </a:lnTo>
                <a:lnTo>
                  <a:pt x="71437" y="116086"/>
                </a:lnTo>
                <a:lnTo>
                  <a:pt x="98226" y="53578"/>
                </a:lnTo>
                <a:lnTo>
                  <a:pt x="116086" y="17860"/>
                </a:lnTo>
                <a:lnTo>
                  <a:pt x="142875" y="0"/>
                </a:lnTo>
                <a:lnTo>
                  <a:pt x="160734" y="8930"/>
                </a:lnTo>
                <a:lnTo>
                  <a:pt x="178594" y="44649"/>
                </a:lnTo>
                <a:lnTo>
                  <a:pt x="196453" y="98227"/>
                </a:lnTo>
                <a:lnTo>
                  <a:pt x="196453" y="160735"/>
                </a:lnTo>
                <a:lnTo>
                  <a:pt x="205383" y="223243"/>
                </a:lnTo>
                <a:lnTo>
                  <a:pt x="205383" y="276821"/>
                </a:lnTo>
                <a:lnTo>
                  <a:pt x="214312" y="321469"/>
                </a:lnTo>
                <a:lnTo>
                  <a:pt x="214312" y="348258"/>
                </a:lnTo>
                <a:lnTo>
                  <a:pt x="223242" y="357188"/>
                </a:lnTo>
                <a:lnTo>
                  <a:pt x="232172" y="348258"/>
                </a:lnTo>
                <a:lnTo>
                  <a:pt x="250031" y="312540"/>
                </a:lnTo>
                <a:lnTo>
                  <a:pt x="267891" y="267891"/>
                </a:lnTo>
                <a:lnTo>
                  <a:pt x="267891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036094" y="2357437"/>
            <a:ext cx="151805" cy="598290"/>
          </a:xfrm>
          <a:custGeom>
            <a:avLst/>
            <a:gdLst/>
            <a:ahLst/>
            <a:cxnLst/>
            <a:rect l="0" t="0" r="0" b="0"/>
            <a:pathLst>
              <a:path w="151805" h="598290">
                <a:moveTo>
                  <a:pt x="89297" y="17860"/>
                </a:moveTo>
                <a:lnTo>
                  <a:pt x="8929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17859" y="62508"/>
                </a:lnTo>
                <a:lnTo>
                  <a:pt x="8929" y="107157"/>
                </a:lnTo>
                <a:lnTo>
                  <a:pt x="0" y="160735"/>
                </a:lnTo>
                <a:lnTo>
                  <a:pt x="0" y="214313"/>
                </a:lnTo>
                <a:lnTo>
                  <a:pt x="0" y="258961"/>
                </a:lnTo>
                <a:lnTo>
                  <a:pt x="17859" y="276821"/>
                </a:lnTo>
                <a:lnTo>
                  <a:pt x="26789" y="285751"/>
                </a:lnTo>
                <a:lnTo>
                  <a:pt x="44648" y="276821"/>
                </a:lnTo>
                <a:lnTo>
                  <a:pt x="62508" y="250032"/>
                </a:lnTo>
                <a:lnTo>
                  <a:pt x="80367" y="214313"/>
                </a:lnTo>
                <a:lnTo>
                  <a:pt x="98226" y="160735"/>
                </a:lnTo>
                <a:lnTo>
                  <a:pt x="107156" y="116086"/>
                </a:lnTo>
                <a:lnTo>
                  <a:pt x="116086" y="71438"/>
                </a:lnTo>
                <a:lnTo>
                  <a:pt x="125015" y="3571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42875" y="107157"/>
                </a:lnTo>
                <a:lnTo>
                  <a:pt x="142875" y="178594"/>
                </a:lnTo>
                <a:lnTo>
                  <a:pt x="151804" y="258961"/>
                </a:lnTo>
                <a:lnTo>
                  <a:pt x="151804" y="339329"/>
                </a:lnTo>
                <a:lnTo>
                  <a:pt x="151804" y="428626"/>
                </a:lnTo>
                <a:lnTo>
                  <a:pt x="142875" y="500063"/>
                </a:lnTo>
                <a:lnTo>
                  <a:pt x="133945" y="553641"/>
                </a:lnTo>
                <a:lnTo>
                  <a:pt x="107156" y="589359"/>
                </a:lnTo>
                <a:lnTo>
                  <a:pt x="98226" y="598289"/>
                </a:lnTo>
                <a:lnTo>
                  <a:pt x="80367" y="580430"/>
                </a:lnTo>
                <a:lnTo>
                  <a:pt x="71437" y="544711"/>
                </a:lnTo>
                <a:lnTo>
                  <a:pt x="71437" y="5447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652242" y="2464594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9" y="80367"/>
                </a:lnTo>
                <a:lnTo>
                  <a:pt x="62508" y="53578"/>
                </a:lnTo>
                <a:lnTo>
                  <a:pt x="80367" y="3571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170164" y="2500313"/>
            <a:ext cx="178595" cy="35719"/>
          </a:xfrm>
          <a:custGeom>
            <a:avLst/>
            <a:gdLst/>
            <a:ahLst/>
            <a:cxnLst/>
            <a:rect l="0" t="0" r="0" b="0"/>
            <a:pathLst>
              <a:path w="178595" h="35719">
                <a:moveTo>
                  <a:pt x="0" y="35718"/>
                </a:moveTo>
                <a:lnTo>
                  <a:pt x="0" y="26789"/>
                </a:lnTo>
                <a:lnTo>
                  <a:pt x="17859" y="26789"/>
                </a:lnTo>
                <a:lnTo>
                  <a:pt x="44649" y="17859"/>
                </a:lnTo>
                <a:lnTo>
                  <a:pt x="80367" y="17859"/>
                </a:lnTo>
                <a:lnTo>
                  <a:pt x="107156" y="8929"/>
                </a:lnTo>
                <a:lnTo>
                  <a:pt x="142875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20258" y="2500313"/>
            <a:ext cx="223243" cy="35719"/>
          </a:xfrm>
          <a:custGeom>
            <a:avLst/>
            <a:gdLst/>
            <a:ahLst/>
            <a:cxnLst/>
            <a:rect l="0" t="0" r="0" b="0"/>
            <a:pathLst>
              <a:path w="223243" h="35719">
                <a:moveTo>
                  <a:pt x="0" y="0"/>
                </a:moveTo>
                <a:lnTo>
                  <a:pt x="17859" y="8929"/>
                </a:lnTo>
                <a:lnTo>
                  <a:pt x="53578" y="17859"/>
                </a:lnTo>
                <a:lnTo>
                  <a:pt x="107156" y="26789"/>
                </a:lnTo>
                <a:lnTo>
                  <a:pt x="160734" y="35718"/>
                </a:lnTo>
                <a:lnTo>
                  <a:pt x="223242" y="35718"/>
                </a:lnTo>
                <a:lnTo>
                  <a:pt x="223242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857875" y="2482453"/>
            <a:ext cx="258962" cy="62509"/>
          </a:xfrm>
          <a:custGeom>
            <a:avLst/>
            <a:gdLst/>
            <a:ahLst/>
            <a:cxnLst/>
            <a:rect l="0" t="0" r="0" b="0"/>
            <a:pathLst>
              <a:path w="258962" h="62509">
                <a:moveTo>
                  <a:pt x="0" y="0"/>
                </a:moveTo>
                <a:lnTo>
                  <a:pt x="17859" y="8930"/>
                </a:lnTo>
                <a:lnTo>
                  <a:pt x="35719" y="17860"/>
                </a:lnTo>
                <a:lnTo>
                  <a:pt x="62508" y="35719"/>
                </a:lnTo>
                <a:lnTo>
                  <a:pt x="107156" y="53578"/>
                </a:lnTo>
                <a:lnTo>
                  <a:pt x="151805" y="62508"/>
                </a:lnTo>
                <a:lnTo>
                  <a:pt x="205383" y="62508"/>
                </a:lnTo>
                <a:lnTo>
                  <a:pt x="258961" y="44649"/>
                </a:lnTo>
                <a:lnTo>
                  <a:pt x="258961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661547" y="2473523"/>
            <a:ext cx="125017" cy="107158"/>
          </a:xfrm>
          <a:custGeom>
            <a:avLst/>
            <a:gdLst/>
            <a:ahLst/>
            <a:cxnLst/>
            <a:rect l="0" t="0" r="0" b="0"/>
            <a:pathLst>
              <a:path w="125017" h="107158">
                <a:moveTo>
                  <a:pt x="0" y="0"/>
                </a:moveTo>
                <a:lnTo>
                  <a:pt x="8930" y="17860"/>
                </a:lnTo>
                <a:lnTo>
                  <a:pt x="17859" y="44649"/>
                </a:lnTo>
                <a:lnTo>
                  <a:pt x="35719" y="71438"/>
                </a:lnTo>
                <a:lnTo>
                  <a:pt x="53578" y="98227"/>
                </a:lnTo>
                <a:lnTo>
                  <a:pt x="80367" y="107157"/>
                </a:lnTo>
                <a:lnTo>
                  <a:pt x="98226" y="98227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condensation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Given </a:t>
            </a:r>
            <a:r>
              <a:rPr lang="en-US" dirty="0"/>
              <a:t>a graph G = (V, E), its  condensation graph is formed by replacing each component by a </a:t>
            </a:r>
            <a:r>
              <a:rPr lang="en-US" dirty="0" smtClean="0"/>
              <a:t>condensing </a:t>
            </a:r>
            <a:r>
              <a:rPr lang="en-US" dirty="0"/>
              <a:t>node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cyclomatic</a:t>
            </a:r>
            <a:r>
              <a:rPr lang="en-US" dirty="0"/>
              <a:t>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cyclomatic</a:t>
            </a:r>
            <a:r>
              <a:rPr lang="en-US" dirty="0"/>
              <a:t> number of a graph G is given by V(G) = e – n + p, </a:t>
            </a:r>
          </a:p>
          <a:p>
            <a:pPr lvl="1"/>
            <a:r>
              <a:rPr lang="en-US" dirty="0"/>
              <a:t>where e is the number of edges in G, </a:t>
            </a:r>
          </a:p>
          <a:p>
            <a:pPr lvl="1"/>
            <a:r>
              <a:rPr lang="en-US" dirty="0"/>
              <a:t>n is the number of nodes in G, and </a:t>
            </a:r>
          </a:p>
          <a:p>
            <a:pPr lvl="1"/>
            <a:r>
              <a:rPr lang="en-US" dirty="0"/>
              <a:t>p is the number of components in G.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446609" y="2580680"/>
            <a:ext cx="401837" cy="53579"/>
          </a:xfrm>
          <a:custGeom>
            <a:avLst/>
            <a:gdLst/>
            <a:ahLst/>
            <a:cxnLst/>
            <a:rect l="0" t="0" r="0" b="0"/>
            <a:pathLst>
              <a:path w="401837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26789" y="17859"/>
                </a:lnTo>
                <a:lnTo>
                  <a:pt x="53579" y="17859"/>
                </a:lnTo>
                <a:lnTo>
                  <a:pt x="80368" y="1785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96454" y="17859"/>
                </a:lnTo>
                <a:lnTo>
                  <a:pt x="250032" y="26789"/>
                </a:lnTo>
                <a:lnTo>
                  <a:pt x="294680" y="35718"/>
                </a:lnTo>
                <a:lnTo>
                  <a:pt x="339329" y="44648"/>
                </a:lnTo>
                <a:lnTo>
                  <a:pt x="375047" y="53578"/>
                </a:lnTo>
                <a:lnTo>
                  <a:pt x="401836" y="53578"/>
                </a:lnTo>
                <a:lnTo>
                  <a:pt x="401836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sources, sinks, transfer node</a:t>
            </a:r>
          </a:p>
          <a:p>
            <a:r>
              <a:rPr lang="en-US" dirty="0"/>
              <a:t>A (directed ) path is a sequence of edges such that, for any adjacent pair of edges </a:t>
            </a:r>
            <a:r>
              <a:rPr lang="en-US" dirty="0" smtClean="0"/>
              <a:t>e </a:t>
            </a:r>
            <a:r>
              <a:rPr lang="en-US" dirty="0"/>
              <a:t>in the </a:t>
            </a:r>
            <a:r>
              <a:rPr lang="en-US" dirty="0" smtClean="0"/>
              <a:t>sequence</a:t>
            </a:r>
            <a:r>
              <a:rPr lang="en-US" dirty="0"/>
              <a:t>, the terminal node of the first edge is the initial node of the second edge.</a:t>
            </a:r>
          </a:p>
          <a:p>
            <a:r>
              <a:rPr lang="en-US" dirty="0"/>
              <a:t>A cycle is a directed path that begins and ends at the same node.</a:t>
            </a:r>
          </a:p>
          <a:p>
            <a:r>
              <a:rPr lang="en-US" dirty="0"/>
              <a:t>A (directed ) </a:t>
            </a:r>
            <a:r>
              <a:rPr lang="en-US" dirty="0" err="1"/>
              <a:t>semipath</a:t>
            </a:r>
            <a:r>
              <a:rPr lang="en-US" dirty="0"/>
              <a:t> is a sequence of edges such that, for at least one adjacent pair of edges </a:t>
            </a:r>
            <a:r>
              <a:rPr lang="en-US" dirty="0" smtClean="0"/>
              <a:t>in </a:t>
            </a:r>
            <a:r>
              <a:rPr lang="en-US" dirty="0"/>
              <a:t>the sequence, the initial node of the first edge is the initial node of the second edge, </a:t>
            </a:r>
            <a:r>
              <a:rPr lang="en-US" dirty="0" smtClean="0"/>
              <a:t>or </a:t>
            </a:r>
            <a:r>
              <a:rPr lang="en-US" dirty="0"/>
              <a:t>the terminal node of the first edge is the terminal node of the second edge.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250156" y="1080492"/>
            <a:ext cx="383978" cy="473274"/>
          </a:xfrm>
          <a:custGeom>
            <a:avLst/>
            <a:gdLst/>
            <a:ahLst/>
            <a:cxnLst/>
            <a:rect l="0" t="0" r="0" b="0"/>
            <a:pathLst>
              <a:path w="383978" h="473274">
                <a:moveTo>
                  <a:pt x="8930" y="437555"/>
                </a:moveTo>
                <a:lnTo>
                  <a:pt x="893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0" y="428625"/>
                </a:lnTo>
                <a:lnTo>
                  <a:pt x="0" y="428625"/>
                </a:lnTo>
                <a:lnTo>
                  <a:pt x="0" y="419695"/>
                </a:lnTo>
                <a:lnTo>
                  <a:pt x="0" y="428625"/>
                </a:lnTo>
                <a:lnTo>
                  <a:pt x="0" y="428625"/>
                </a:lnTo>
                <a:lnTo>
                  <a:pt x="0" y="437555"/>
                </a:lnTo>
                <a:lnTo>
                  <a:pt x="0" y="446484"/>
                </a:lnTo>
                <a:lnTo>
                  <a:pt x="0" y="464344"/>
                </a:lnTo>
                <a:lnTo>
                  <a:pt x="0" y="473273"/>
                </a:lnTo>
                <a:lnTo>
                  <a:pt x="8930" y="473273"/>
                </a:lnTo>
                <a:lnTo>
                  <a:pt x="26789" y="473273"/>
                </a:lnTo>
                <a:lnTo>
                  <a:pt x="44649" y="446484"/>
                </a:lnTo>
                <a:lnTo>
                  <a:pt x="89297" y="401836"/>
                </a:lnTo>
                <a:lnTo>
                  <a:pt x="142875" y="339328"/>
                </a:lnTo>
                <a:lnTo>
                  <a:pt x="205383" y="258961"/>
                </a:lnTo>
                <a:lnTo>
                  <a:pt x="276821" y="178594"/>
                </a:lnTo>
                <a:lnTo>
                  <a:pt x="330399" y="89297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03859" y="1437679"/>
            <a:ext cx="223244" cy="151806"/>
          </a:xfrm>
          <a:custGeom>
            <a:avLst/>
            <a:gdLst/>
            <a:ahLst/>
            <a:cxnLst/>
            <a:rect l="0" t="0" r="0" b="0"/>
            <a:pathLst>
              <a:path w="223244" h="151806">
                <a:moveTo>
                  <a:pt x="0" y="125016"/>
                </a:moveTo>
                <a:lnTo>
                  <a:pt x="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44649" y="151805"/>
                </a:lnTo>
                <a:lnTo>
                  <a:pt x="62508" y="151805"/>
                </a:lnTo>
                <a:lnTo>
                  <a:pt x="89297" y="133946"/>
                </a:lnTo>
                <a:lnTo>
                  <a:pt x="116086" y="107157"/>
                </a:lnTo>
                <a:lnTo>
                  <a:pt x="151805" y="80368"/>
                </a:lnTo>
                <a:lnTo>
                  <a:pt x="187524" y="3571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43500" y="25003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16711" y="205383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26789" y="44648"/>
                </a:moveTo>
                <a:lnTo>
                  <a:pt x="26789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4"/>
                </a:lnTo>
                <a:lnTo>
                  <a:pt x="26789" y="160734"/>
                </a:lnTo>
                <a:lnTo>
                  <a:pt x="44648" y="169664"/>
                </a:lnTo>
                <a:lnTo>
                  <a:pt x="62508" y="169664"/>
                </a:lnTo>
                <a:lnTo>
                  <a:pt x="80367" y="160734"/>
                </a:lnTo>
                <a:lnTo>
                  <a:pt x="98227" y="151804"/>
                </a:lnTo>
                <a:lnTo>
                  <a:pt x="107156" y="133945"/>
                </a:lnTo>
                <a:lnTo>
                  <a:pt x="116086" y="125015"/>
                </a:lnTo>
                <a:lnTo>
                  <a:pt x="116086" y="116086"/>
                </a:lnTo>
                <a:lnTo>
                  <a:pt x="116086" y="107156"/>
                </a:lnTo>
                <a:lnTo>
                  <a:pt x="116086" y="89297"/>
                </a:lnTo>
                <a:lnTo>
                  <a:pt x="107156" y="71437"/>
                </a:lnTo>
                <a:lnTo>
                  <a:pt x="98227" y="53578"/>
                </a:lnTo>
                <a:lnTo>
                  <a:pt x="89297" y="35719"/>
                </a:lnTo>
                <a:lnTo>
                  <a:pt x="80367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70352" y="187523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2678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0735"/>
                </a:lnTo>
                <a:lnTo>
                  <a:pt x="35718" y="169664"/>
                </a:lnTo>
                <a:lnTo>
                  <a:pt x="62507" y="178594"/>
                </a:lnTo>
                <a:lnTo>
                  <a:pt x="80367" y="169664"/>
                </a:lnTo>
                <a:lnTo>
                  <a:pt x="98226" y="16073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33945" y="107157"/>
                </a:lnTo>
                <a:lnTo>
                  <a:pt x="133945" y="80368"/>
                </a:lnTo>
                <a:lnTo>
                  <a:pt x="125015" y="53579"/>
                </a:lnTo>
                <a:lnTo>
                  <a:pt x="116086" y="3571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6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125641" y="1053703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98226" y="116086"/>
                </a:moveTo>
                <a:lnTo>
                  <a:pt x="98226" y="116086"/>
                </a:lnTo>
                <a:lnTo>
                  <a:pt x="89297" y="98227"/>
                </a:lnTo>
                <a:lnTo>
                  <a:pt x="89297" y="89297"/>
                </a:lnTo>
                <a:lnTo>
                  <a:pt x="71437" y="80367"/>
                </a:lnTo>
                <a:lnTo>
                  <a:pt x="62507" y="71438"/>
                </a:lnTo>
                <a:lnTo>
                  <a:pt x="53578" y="71438"/>
                </a:lnTo>
                <a:lnTo>
                  <a:pt x="35718" y="80367"/>
                </a:lnTo>
                <a:lnTo>
                  <a:pt x="26789" y="98227"/>
                </a:lnTo>
                <a:lnTo>
                  <a:pt x="8929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8929" y="285750"/>
                </a:lnTo>
                <a:lnTo>
                  <a:pt x="26789" y="294680"/>
                </a:lnTo>
                <a:lnTo>
                  <a:pt x="44648" y="294680"/>
                </a:lnTo>
                <a:lnTo>
                  <a:pt x="71437" y="285750"/>
                </a:lnTo>
                <a:lnTo>
                  <a:pt x="98226" y="258961"/>
                </a:lnTo>
                <a:lnTo>
                  <a:pt x="125015" y="223242"/>
                </a:lnTo>
                <a:lnTo>
                  <a:pt x="142875" y="178594"/>
                </a:lnTo>
                <a:lnTo>
                  <a:pt x="142875" y="142875"/>
                </a:lnTo>
                <a:lnTo>
                  <a:pt x="142875" y="89297"/>
                </a:lnTo>
                <a:lnTo>
                  <a:pt x="125015" y="53578"/>
                </a:lnTo>
                <a:lnTo>
                  <a:pt x="98226" y="17859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53578" y="44648"/>
                </a:lnTo>
                <a:lnTo>
                  <a:pt x="62507" y="62508"/>
                </a:lnTo>
                <a:lnTo>
                  <a:pt x="89297" y="80367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759648" y="1143000"/>
            <a:ext cx="169666" cy="241103"/>
          </a:xfrm>
          <a:custGeom>
            <a:avLst/>
            <a:gdLst/>
            <a:ahLst/>
            <a:cxnLst/>
            <a:rect l="0" t="0" r="0" b="0"/>
            <a:pathLst>
              <a:path w="169666" h="241103">
                <a:moveTo>
                  <a:pt x="98227" y="8930"/>
                </a:moveTo>
                <a:lnTo>
                  <a:pt x="89297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17860" y="53578"/>
                </a:lnTo>
                <a:lnTo>
                  <a:pt x="8930" y="89297"/>
                </a:lnTo>
                <a:lnTo>
                  <a:pt x="0" y="125016"/>
                </a:lnTo>
                <a:lnTo>
                  <a:pt x="8930" y="169664"/>
                </a:lnTo>
                <a:lnTo>
                  <a:pt x="17860" y="205383"/>
                </a:lnTo>
                <a:lnTo>
                  <a:pt x="35719" y="223242"/>
                </a:lnTo>
                <a:lnTo>
                  <a:pt x="62508" y="241102"/>
                </a:lnTo>
                <a:lnTo>
                  <a:pt x="89297" y="241102"/>
                </a:lnTo>
                <a:lnTo>
                  <a:pt x="116086" y="232172"/>
                </a:lnTo>
                <a:lnTo>
                  <a:pt x="142875" y="214313"/>
                </a:lnTo>
                <a:lnTo>
                  <a:pt x="160735" y="187523"/>
                </a:lnTo>
                <a:lnTo>
                  <a:pt x="169665" y="151805"/>
                </a:lnTo>
                <a:lnTo>
                  <a:pt x="169665" y="116086"/>
                </a:lnTo>
                <a:lnTo>
                  <a:pt x="160735" y="71437"/>
                </a:lnTo>
                <a:lnTo>
                  <a:pt x="142875" y="35719"/>
                </a:lnTo>
                <a:lnTo>
                  <a:pt x="125016" y="17859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89297" y="8930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420445" y="1384102"/>
            <a:ext cx="205384" cy="339328"/>
          </a:xfrm>
          <a:custGeom>
            <a:avLst/>
            <a:gdLst/>
            <a:ahLst/>
            <a:cxnLst/>
            <a:rect l="0" t="0" r="0" b="0"/>
            <a:pathLst>
              <a:path w="205384" h="339328">
                <a:moveTo>
                  <a:pt x="62508" y="133945"/>
                </a:moveTo>
                <a:lnTo>
                  <a:pt x="62508" y="133945"/>
                </a:lnTo>
                <a:lnTo>
                  <a:pt x="62508" y="125015"/>
                </a:lnTo>
                <a:lnTo>
                  <a:pt x="62508" y="116085"/>
                </a:lnTo>
                <a:lnTo>
                  <a:pt x="53578" y="116085"/>
                </a:lnTo>
                <a:lnTo>
                  <a:pt x="53578" y="116085"/>
                </a:lnTo>
                <a:lnTo>
                  <a:pt x="35719" y="125015"/>
                </a:lnTo>
                <a:lnTo>
                  <a:pt x="26789" y="142874"/>
                </a:lnTo>
                <a:lnTo>
                  <a:pt x="8930" y="178593"/>
                </a:lnTo>
                <a:lnTo>
                  <a:pt x="0" y="223242"/>
                </a:lnTo>
                <a:lnTo>
                  <a:pt x="0" y="267890"/>
                </a:lnTo>
                <a:lnTo>
                  <a:pt x="0" y="294679"/>
                </a:lnTo>
                <a:lnTo>
                  <a:pt x="17860" y="321468"/>
                </a:lnTo>
                <a:lnTo>
                  <a:pt x="35719" y="339327"/>
                </a:lnTo>
                <a:lnTo>
                  <a:pt x="71438" y="339327"/>
                </a:lnTo>
                <a:lnTo>
                  <a:pt x="107157" y="330398"/>
                </a:lnTo>
                <a:lnTo>
                  <a:pt x="142875" y="303609"/>
                </a:lnTo>
                <a:lnTo>
                  <a:pt x="169664" y="276820"/>
                </a:lnTo>
                <a:lnTo>
                  <a:pt x="196453" y="232171"/>
                </a:lnTo>
                <a:lnTo>
                  <a:pt x="205383" y="196452"/>
                </a:lnTo>
                <a:lnTo>
                  <a:pt x="196453" y="160734"/>
                </a:lnTo>
                <a:lnTo>
                  <a:pt x="178594" y="125015"/>
                </a:lnTo>
                <a:lnTo>
                  <a:pt x="142875" y="98226"/>
                </a:lnTo>
                <a:lnTo>
                  <a:pt x="107157" y="89296"/>
                </a:lnTo>
                <a:lnTo>
                  <a:pt x="71438" y="80367"/>
                </a:lnTo>
                <a:lnTo>
                  <a:pt x="44649" y="80367"/>
                </a:lnTo>
                <a:lnTo>
                  <a:pt x="35719" y="71437"/>
                </a:lnTo>
                <a:lnTo>
                  <a:pt x="44649" y="53577"/>
                </a:lnTo>
                <a:lnTo>
                  <a:pt x="62508" y="35718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70289" y="366117"/>
            <a:ext cx="71439" cy="687587"/>
          </a:xfrm>
          <a:custGeom>
            <a:avLst/>
            <a:gdLst/>
            <a:ahLst/>
            <a:cxnLst/>
            <a:rect l="0" t="0" r="0" b="0"/>
            <a:pathLst>
              <a:path w="71439" h="6875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125016"/>
                </a:lnTo>
                <a:lnTo>
                  <a:pt x="8930" y="187524"/>
                </a:lnTo>
                <a:lnTo>
                  <a:pt x="8930" y="276821"/>
                </a:lnTo>
                <a:lnTo>
                  <a:pt x="17859" y="375047"/>
                </a:lnTo>
                <a:lnTo>
                  <a:pt x="26789" y="464344"/>
                </a:lnTo>
                <a:lnTo>
                  <a:pt x="35719" y="553641"/>
                </a:lnTo>
                <a:lnTo>
                  <a:pt x="44649" y="616149"/>
                </a:lnTo>
                <a:lnTo>
                  <a:pt x="53578" y="669727"/>
                </a:lnTo>
                <a:lnTo>
                  <a:pt x="62508" y="687586"/>
                </a:lnTo>
                <a:lnTo>
                  <a:pt x="71438" y="678656"/>
                </a:lnTo>
                <a:lnTo>
                  <a:pt x="71438" y="642938"/>
                </a:lnTo>
                <a:lnTo>
                  <a:pt x="71438" y="6429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706070" y="383977"/>
            <a:ext cx="107158" cy="696516"/>
          </a:xfrm>
          <a:custGeom>
            <a:avLst/>
            <a:gdLst/>
            <a:ahLst/>
            <a:cxnLst/>
            <a:rect l="0" t="0" r="0" b="0"/>
            <a:pathLst>
              <a:path w="107158" h="6965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17860" y="53578"/>
                </a:lnTo>
                <a:lnTo>
                  <a:pt x="17860" y="89296"/>
                </a:lnTo>
                <a:lnTo>
                  <a:pt x="26789" y="133945"/>
                </a:lnTo>
                <a:lnTo>
                  <a:pt x="35719" y="205382"/>
                </a:lnTo>
                <a:lnTo>
                  <a:pt x="53578" y="285750"/>
                </a:lnTo>
                <a:lnTo>
                  <a:pt x="53578" y="366117"/>
                </a:lnTo>
                <a:lnTo>
                  <a:pt x="62508" y="437554"/>
                </a:lnTo>
                <a:lnTo>
                  <a:pt x="71438" y="508992"/>
                </a:lnTo>
                <a:lnTo>
                  <a:pt x="71438" y="562570"/>
                </a:lnTo>
                <a:lnTo>
                  <a:pt x="80368" y="607218"/>
                </a:lnTo>
                <a:lnTo>
                  <a:pt x="80368" y="642937"/>
                </a:lnTo>
                <a:lnTo>
                  <a:pt x="89297" y="669726"/>
                </a:lnTo>
                <a:lnTo>
                  <a:pt x="98227" y="687585"/>
                </a:lnTo>
                <a:lnTo>
                  <a:pt x="98227" y="696515"/>
                </a:lnTo>
                <a:lnTo>
                  <a:pt x="107157" y="696515"/>
                </a:lnTo>
                <a:lnTo>
                  <a:pt x="107157" y="6965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97078" y="267891"/>
            <a:ext cx="348259" cy="35719"/>
          </a:xfrm>
          <a:custGeom>
            <a:avLst/>
            <a:gdLst/>
            <a:ahLst/>
            <a:cxnLst/>
            <a:rect l="0" t="0" r="0" b="0"/>
            <a:pathLst>
              <a:path w="348259" h="35719">
                <a:moveTo>
                  <a:pt x="0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107156" y="17859"/>
                </a:lnTo>
                <a:lnTo>
                  <a:pt x="142875" y="17859"/>
                </a:lnTo>
                <a:lnTo>
                  <a:pt x="187524" y="17859"/>
                </a:lnTo>
                <a:lnTo>
                  <a:pt x="223242" y="8929"/>
                </a:lnTo>
                <a:lnTo>
                  <a:pt x="267891" y="8929"/>
                </a:lnTo>
                <a:lnTo>
                  <a:pt x="312539" y="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39891" y="0"/>
            <a:ext cx="267891" cy="366118"/>
          </a:xfrm>
          <a:custGeom>
            <a:avLst/>
            <a:gdLst/>
            <a:ahLst/>
            <a:cxnLst/>
            <a:rect l="0" t="0" r="0" b="0"/>
            <a:pathLst>
              <a:path w="267891" h="366118">
                <a:moveTo>
                  <a:pt x="267890" y="160734"/>
                </a:moveTo>
                <a:lnTo>
                  <a:pt x="267890" y="160734"/>
                </a:lnTo>
                <a:lnTo>
                  <a:pt x="267890" y="160734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67890" y="142875"/>
                </a:lnTo>
                <a:lnTo>
                  <a:pt x="267890" y="142875"/>
                </a:lnTo>
                <a:lnTo>
                  <a:pt x="258961" y="133945"/>
                </a:lnTo>
                <a:lnTo>
                  <a:pt x="258961" y="125016"/>
                </a:lnTo>
                <a:lnTo>
                  <a:pt x="258961" y="116086"/>
                </a:lnTo>
                <a:lnTo>
                  <a:pt x="258961" y="98227"/>
                </a:lnTo>
                <a:lnTo>
                  <a:pt x="258961" y="89297"/>
                </a:lnTo>
                <a:lnTo>
                  <a:pt x="258961" y="71437"/>
                </a:lnTo>
                <a:lnTo>
                  <a:pt x="250031" y="53578"/>
                </a:lnTo>
                <a:lnTo>
                  <a:pt x="250031" y="35719"/>
                </a:lnTo>
                <a:lnTo>
                  <a:pt x="250031" y="26789"/>
                </a:lnTo>
                <a:lnTo>
                  <a:pt x="241101" y="8930"/>
                </a:lnTo>
                <a:lnTo>
                  <a:pt x="241101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0"/>
                </a:lnTo>
                <a:lnTo>
                  <a:pt x="205382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5180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32172"/>
                </a:lnTo>
                <a:lnTo>
                  <a:pt x="8929" y="258961"/>
                </a:lnTo>
                <a:lnTo>
                  <a:pt x="8929" y="285750"/>
                </a:lnTo>
                <a:lnTo>
                  <a:pt x="8929" y="303609"/>
                </a:lnTo>
                <a:lnTo>
                  <a:pt x="17859" y="312539"/>
                </a:lnTo>
                <a:lnTo>
                  <a:pt x="17859" y="321469"/>
                </a:lnTo>
                <a:lnTo>
                  <a:pt x="26789" y="330398"/>
                </a:lnTo>
                <a:lnTo>
                  <a:pt x="35718" y="330398"/>
                </a:lnTo>
                <a:lnTo>
                  <a:pt x="35718" y="339328"/>
                </a:lnTo>
                <a:lnTo>
                  <a:pt x="35718" y="339328"/>
                </a:lnTo>
                <a:lnTo>
                  <a:pt x="44648" y="339328"/>
                </a:lnTo>
                <a:lnTo>
                  <a:pt x="44648" y="348258"/>
                </a:lnTo>
                <a:lnTo>
                  <a:pt x="53578" y="348258"/>
                </a:lnTo>
                <a:lnTo>
                  <a:pt x="53578" y="348258"/>
                </a:lnTo>
                <a:lnTo>
                  <a:pt x="62507" y="357187"/>
                </a:lnTo>
                <a:lnTo>
                  <a:pt x="62507" y="357187"/>
                </a:lnTo>
                <a:lnTo>
                  <a:pt x="71437" y="357187"/>
                </a:lnTo>
                <a:lnTo>
                  <a:pt x="71437" y="357187"/>
                </a:lnTo>
                <a:lnTo>
                  <a:pt x="80367" y="357187"/>
                </a:lnTo>
                <a:lnTo>
                  <a:pt x="89297" y="357187"/>
                </a:lnTo>
                <a:lnTo>
                  <a:pt x="89297" y="357187"/>
                </a:lnTo>
                <a:lnTo>
                  <a:pt x="98226" y="366117"/>
                </a:lnTo>
                <a:lnTo>
                  <a:pt x="107156" y="357187"/>
                </a:lnTo>
                <a:lnTo>
                  <a:pt x="116086" y="357187"/>
                </a:lnTo>
                <a:lnTo>
                  <a:pt x="125015" y="357187"/>
                </a:lnTo>
                <a:lnTo>
                  <a:pt x="133945" y="357187"/>
                </a:lnTo>
                <a:lnTo>
                  <a:pt x="142875" y="357187"/>
                </a:lnTo>
                <a:lnTo>
                  <a:pt x="151804" y="348258"/>
                </a:lnTo>
                <a:lnTo>
                  <a:pt x="160734" y="348258"/>
                </a:lnTo>
                <a:lnTo>
                  <a:pt x="169664" y="348258"/>
                </a:lnTo>
                <a:lnTo>
                  <a:pt x="169664" y="348258"/>
                </a:lnTo>
                <a:lnTo>
                  <a:pt x="178593" y="348258"/>
                </a:lnTo>
                <a:lnTo>
                  <a:pt x="178593" y="348258"/>
                </a:lnTo>
                <a:lnTo>
                  <a:pt x="178593" y="348258"/>
                </a:lnTo>
                <a:lnTo>
                  <a:pt x="187523" y="339328"/>
                </a:lnTo>
                <a:lnTo>
                  <a:pt x="187523" y="339328"/>
                </a:lnTo>
                <a:lnTo>
                  <a:pt x="196453" y="339328"/>
                </a:lnTo>
                <a:lnTo>
                  <a:pt x="196453" y="339328"/>
                </a:lnTo>
                <a:lnTo>
                  <a:pt x="196453" y="330398"/>
                </a:lnTo>
                <a:lnTo>
                  <a:pt x="187523" y="339328"/>
                </a:lnTo>
                <a:lnTo>
                  <a:pt x="187523" y="339328"/>
                </a:lnTo>
                <a:lnTo>
                  <a:pt x="187523" y="339328"/>
                </a:lnTo>
                <a:lnTo>
                  <a:pt x="187523" y="339328"/>
                </a:lnTo>
                <a:lnTo>
                  <a:pt x="187523" y="339328"/>
                </a:lnTo>
                <a:lnTo>
                  <a:pt x="187523" y="339328"/>
                </a:lnTo>
                <a:lnTo>
                  <a:pt x="187523" y="339328"/>
                </a:lnTo>
                <a:lnTo>
                  <a:pt x="187523" y="330398"/>
                </a:lnTo>
                <a:lnTo>
                  <a:pt x="187523" y="330398"/>
                </a:lnTo>
                <a:lnTo>
                  <a:pt x="196453" y="321469"/>
                </a:lnTo>
                <a:lnTo>
                  <a:pt x="196453" y="321469"/>
                </a:lnTo>
                <a:lnTo>
                  <a:pt x="205382" y="312539"/>
                </a:lnTo>
                <a:lnTo>
                  <a:pt x="205382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38117" y="294680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17859"/>
                </a:lnTo>
                <a:lnTo>
                  <a:pt x="53578" y="17859"/>
                </a:lnTo>
                <a:lnTo>
                  <a:pt x="80367" y="26789"/>
                </a:lnTo>
                <a:lnTo>
                  <a:pt x="98227" y="2678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35718"/>
                </a:lnTo>
                <a:lnTo>
                  <a:pt x="125016" y="35718"/>
                </a:lnTo>
                <a:lnTo>
                  <a:pt x="116086" y="44648"/>
                </a:lnTo>
                <a:lnTo>
                  <a:pt x="107156" y="53578"/>
                </a:lnTo>
                <a:lnTo>
                  <a:pt x="98227" y="71437"/>
                </a:lnTo>
                <a:lnTo>
                  <a:pt x="80367" y="98226"/>
                </a:lnTo>
                <a:lnTo>
                  <a:pt x="71438" y="116086"/>
                </a:lnTo>
                <a:lnTo>
                  <a:pt x="62508" y="133945"/>
                </a:lnTo>
                <a:lnTo>
                  <a:pt x="53578" y="133945"/>
                </a:lnTo>
                <a:lnTo>
                  <a:pt x="62508" y="116086"/>
                </a:lnTo>
                <a:lnTo>
                  <a:pt x="80367" y="98226"/>
                </a:lnTo>
                <a:lnTo>
                  <a:pt x="89297" y="71437"/>
                </a:lnTo>
                <a:lnTo>
                  <a:pt x="107156" y="53578"/>
                </a:lnTo>
                <a:lnTo>
                  <a:pt x="107156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47109" y="223242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71438" y="17860"/>
                </a:moveTo>
                <a:lnTo>
                  <a:pt x="62508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3571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89297" y="44649"/>
                </a:lnTo>
                <a:lnTo>
                  <a:pt x="98227" y="71438"/>
                </a:lnTo>
                <a:lnTo>
                  <a:pt x="89297" y="98227"/>
                </a:lnTo>
                <a:lnTo>
                  <a:pt x="71438" y="133945"/>
                </a:lnTo>
                <a:lnTo>
                  <a:pt x="53579" y="151805"/>
                </a:lnTo>
                <a:lnTo>
                  <a:pt x="44649" y="169664"/>
                </a:lnTo>
                <a:lnTo>
                  <a:pt x="53579" y="160735"/>
                </a:lnTo>
                <a:lnTo>
                  <a:pt x="71438" y="142875"/>
                </a:lnTo>
                <a:lnTo>
                  <a:pt x="98227" y="125016"/>
                </a:lnTo>
                <a:lnTo>
                  <a:pt x="98227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70352" y="776883"/>
            <a:ext cx="267891" cy="330399"/>
          </a:xfrm>
          <a:custGeom>
            <a:avLst/>
            <a:gdLst/>
            <a:ahLst/>
            <a:cxnLst/>
            <a:rect l="0" t="0" r="0" b="0"/>
            <a:pathLst>
              <a:path w="267891" h="330399">
                <a:moveTo>
                  <a:pt x="8929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29" y="187523"/>
                </a:lnTo>
                <a:lnTo>
                  <a:pt x="8929" y="196453"/>
                </a:lnTo>
                <a:lnTo>
                  <a:pt x="17859" y="196453"/>
                </a:lnTo>
                <a:lnTo>
                  <a:pt x="35718" y="214312"/>
                </a:lnTo>
                <a:lnTo>
                  <a:pt x="44648" y="232172"/>
                </a:lnTo>
                <a:lnTo>
                  <a:pt x="62507" y="250031"/>
                </a:lnTo>
                <a:lnTo>
                  <a:pt x="80367" y="276820"/>
                </a:lnTo>
                <a:lnTo>
                  <a:pt x="98226" y="294679"/>
                </a:lnTo>
                <a:lnTo>
                  <a:pt x="107156" y="321468"/>
                </a:lnTo>
                <a:lnTo>
                  <a:pt x="125015" y="330398"/>
                </a:lnTo>
                <a:lnTo>
                  <a:pt x="133945" y="330398"/>
                </a:lnTo>
                <a:lnTo>
                  <a:pt x="142875" y="321468"/>
                </a:lnTo>
                <a:lnTo>
                  <a:pt x="151804" y="285750"/>
                </a:lnTo>
                <a:lnTo>
                  <a:pt x="160734" y="232172"/>
                </a:lnTo>
                <a:lnTo>
                  <a:pt x="178593" y="169664"/>
                </a:lnTo>
                <a:lnTo>
                  <a:pt x="205382" y="107156"/>
                </a:lnTo>
                <a:lnTo>
                  <a:pt x="232171" y="53578"/>
                </a:lnTo>
                <a:lnTo>
                  <a:pt x="250031" y="26789"/>
                </a:lnTo>
                <a:lnTo>
                  <a:pt x="258961" y="892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20383" y="1312664"/>
            <a:ext cx="607220" cy="241102"/>
          </a:xfrm>
          <a:custGeom>
            <a:avLst/>
            <a:gdLst/>
            <a:ahLst/>
            <a:cxnLst/>
            <a:rect l="0" t="0" r="0" b="0"/>
            <a:pathLst>
              <a:path w="607220" h="241102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8" y="17859"/>
                </a:lnTo>
                <a:lnTo>
                  <a:pt x="98226" y="35719"/>
                </a:lnTo>
                <a:lnTo>
                  <a:pt x="142875" y="53578"/>
                </a:lnTo>
                <a:lnTo>
                  <a:pt x="205383" y="62508"/>
                </a:lnTo>
                <a:lnTo>
                  <a:pt x="258961" y="80367"/>
                </a:lnTo>
                <a:lnTo>
                  <a:pt x="321469" y="98226"/>
                </a:lnTo>
                <a:lnTo>
                  <a:pt x="375047" y="107156"/>
                </a:lnTo>
                <a:lnTo>
                  <a:pt x="428625" y="116086"/>
                </a:lnTo>
                <a:lnTo>
                  <a:pt x="482203" y="133945"/>
                </a:lnTo>
                <a:lnTo>
                  <a:pt x="526851" y="151805"/>
                </a:lnTo>
                <a:lnTo>
                  <a:pt x="553640" y="178594"/>
                </a:lnTo>
                <a:lnTo>
                  <a:pt x="589359" y="205383"/>
                </a:lnTo>
                <a:lnTo>
                  <a:pt x="607219" y="241101"/>
                </a:lnTo>
                <a:lnTo>
                  <a:pt x="607219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911453" y="1276945"/>
            <a:ext cx="214314" cy="187525"/>
          </a:xfrm>
          <a:custGeom>
            <a:avLst/>
            <a:gdLst/>
            <a:ahLst/>
            <a:cxnLst/>
            <a:rect l="0" t="0" r="0" b="0"/>
            <a:pathLst>
              <a:path w="214314" h="187525">
                <a:moveTo>
                  <a:pt x="8930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98227"/>
                </a:lnTo>
                <a:lnTo>
                  <a:pt x="35719" y="107157"/>
                </a:lnTo>
                <a:lnTo>
                  <a:pt x="53578" y="133945"/>
                </a:lnTo>
                <a:lnTo>
                  <a:pt x="62508" y="151805"/>
                </a:lnTo>
                <a:lnTo>
                  <a:pt x="80367" y="169664"/>
                </a:lnTo>
                <a:lnTo>
                  <a:pt x="89297" y="17859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78594"/>
                </a:lnTo>
                <a:lnTo>
                  <a:pt x="89297" y="169664"/>
                </a:lnTo>
                <a:lnTo>
                  <a:pt x="71438" y="151805"/>
                </a:lnTo>
                <a:lnTo>
                  <a:pt x="62508" y="133945"/>
                </a:lnTo>
                <a:lnTo>
                  <a:pt x="53578" y="116086"/>
                </a:lnTo>
                <a:lnTo>
                  <a:pt x="35719" y="89297"/>
                </a:lnTo>
                <a:lnTo>
                  <a:pt x="26789" y="71438"/>
                </a:lnTo>
                <a:lnTo>
                  <a:pt x="17860" y="53578"/>
                </a:ln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7" y="17860"/>
                </a:lnTo>
                <a:lnTo>
                  <a:pt x="98227" y="17860"/>
                </a:lnTo>
                <a:lnTo>
                  <a:pt x="125016" y="26789"/>
                </a:lnTo>
                <a:lnTo>
                  <a:pt x="151805" y="26789"/>
                </a:lnTo>
                <a:lnTo>
                  <a:pt x="178594" y="26789"/>
                </a:lnTo>
                <a:lnTo>
                  <a:pt x="196453" y="26789"/>
                </a:lnTo>
                <a:lnTo>
                  <a:pt x="214313" y="17860"/>
                </a:lnTo>
                <a:lnTo>
                  <a:pt x="214313" y="17860"/>
                </a:lnTo>
                <a:lnTo>
                  <a:pt x="214313" y="17860"/>
                </a:lnTo>
                <a:lnTo>
                  <a:pt x="214313" y="8930"/>
                </a:lnTo>
                <a:lnTo>
                  <a:pt x="20538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41727" y="1223367"/>
            <a:ext cx="419696" cy="44650"/>
          </a:xfrm>
          <a:custGeom>
            <a:avLst/>
            <a:gdLst/>
            <a:ahLst/>
            <a:cxnLst/>
            <a:rect l="0" t="0" r="0" b="0"/>
            <a:pathLst>
              <a:path w="419696" h="44650">
                <a:moveTo>
                  <a:pt x="17859" y="35719"/>
                </a:moveTo>
                <a:lnTo>
                  <a:pt x="1785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44649"/>
                </a:lnTo>
                <a:lnTo>
                  <a:pt x="53578" y="44649"/>
                </a:lnTo>
                <a:lnTo>
                  <a:pt x="80367" y="35719"/>
                </a:lnTo>
                <a:lnTo>
                  <a:pt x="125015" y="35719"/>
                </a:lnTo>
                <a:lnTo>
                  <a:pt x="169664" y="26789"/>
                </a:lnTo>
                <a:lnTo>
                  <a:pt x="214312" y="26789"/>
                </a:lnTo>
                <a:lnTo>
                  <a:pt x="267890" y="17860"/>
                </a:lnTo>
                <a:lnTo>
                  <a:pt x="312539" y="8930"/>
                </a:lnTo>
                <a:lnTo>
                  <a:pt x="357187" y="0"/>
                </a:lnTo>
                <a:lnTo>
                  <a:pt x="383976" y="0"/>
                </a:lnTo>
                <a:lnTo>
                  <a:pt x="401836" y="0"/>
                </a:lnTo>
                <a:lnTo>
                  <a:pt x="419695" y="8930"/>
                </a:lnTo>
                <a:lnTo>
                  <a:pt x="419695" y="8930"/>
                </a:lnTo>
                <a:lnTo>
                  <a:pt x="419695" y="17860"/>
                </a:lnTo>
                <a:lnTo>
                  <a:pt x="419695" y="26789"/>
                </a:lnTo>
                <a:lnTo>
                  <a:pt x="41969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545336" y="1169789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17859"/>
                </a:lnTo>
                <a:lnTo>
                  <a:pt x="89297" y="17859"/>
                </a:lnTo>
                <a:lnTo>
                  <a:pt x="107156" y="26789"/>
                </a:lnTo>
                <a:lnTo>
                  <a:pt x="125016" y="2678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42875" y="62508"/>
                </a:lnTo>
                <a:lnTo>
                  <a:pt x="133945" y="80367"/>
                </a:lnTo>
                <a:lnTo>
                  <a:pt x="116086" y="98227"/>
                </a:lnTo>
                <a:lnTo>
                  <a:pt x="107156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7" y="125016"/>
                </a:lnTo>
                <a:lnTo>
                  <a:pt x="116086" y="107156"/>
                </a:lnTo>
                <a:lnTo>
                  <a:pt x="142875" y="71438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098852" y="821531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8929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26789" y="160735"/>
                </a:lnTo>
                <a:lnTo>
                  <a:pt x="35718" y="187524"/>
                </a:lnTo>
                <a:lnTo>
                  <a:pt x="53578" y="205383"/>
                </a:lnTo>
                <a:lnTo>
                  <a:pt x="62507" y="223242"/>
                </a:lnTo>
                <a:lnTo>
                  <a:pt x="89296" y="232172"/>
                </a:lnTo>
                <a:lnTo>
                  <a:pt x="107156" y="223242"/>
                </a:lnTo>
                <a:lnTo>
                  <a:pt x="125015" y="196453"/>
                </a:lnTo>
                <a:lnTo>
                  <a:pt x="151804" y="160735"/>
                </a:lnTo>
                <a:lnTo>
                  <a:pt x="178593" y="116086"/>
                </a:lnTo>
                <a:lnTo>
                  <a:pt x="196453" y="71438"/>
                </a:lnTo>
                <a:lnTo>
                  <a:pt x="214312" y="3571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170289" y="0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77633" y="1312664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41914" y="1357313"/>
            <a:ext cx="133946" cy="232172"/>
          </a:xfrm>
          <a:custGeom>
            <a:avLst/>
            <a:gdLst/>
            <a:ahLst/>
            <a:cxnLst/>
            <a:rect l="0" t="0" r="0" b="0"/>
            <a:pathLst>
              <a:path w="133946" h="232172">
                <a:moveTo>
                  <a:pt x="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62507"/>
                </a:lnTo>
                <a:lnTo>
                  <a:pt x="26789" y="71437"/>
                </a:lnTo>
                <a:lnTo>
                  <a:pt x="26789" y="80366"/>
                </a:lnTo>
                <a:lnTo>
                  <a:pt x="35719" y="89296"/>
                </a:lnTo>
                <a:lnTo>
                  <a:pt x="44649" y="89296"/>
                </a:lnTo>
                <a:lnTo>
                  <a:pt x="53578" y="89296"/>
                </a:lnTo>
                <a:lnTo>
                  <a:pt x="71438" y="89296"/>
                </a:lnTo>
                <a:lnTo>
                  <a:pt x="89297" y="89296"/>
                </a:lnTo>
                <a:lnTo>
                  <a:pt x="107156" y="89296"/>
                </a:lnTo>
                <a:lnTo>
                  <a:pt x="125016" y="98226"/>
                </a:lnTo>
                <a:lnTo>
                  <a:pt x="133945" y="116085"/>
                </a:lnTo>
                <a:lnTo>
                  <a:pt x="133945" y="142874"/>
                </a:lnTo>
                <a:lnTo>
                  <a:pt x="116086" y="169663"/>
                </a:lnTo>
                <a:lnTo>
                  <a:pt x="98227" y="196452"/>
                </a:lnTo>
                <a:lnTo>
                  <a:pt x="71438" y="223241"/>
                </a:lnTo>
                <a:lnTo>
                  <a:pt x="53578" y="232171"/>
                </a:lnTo>
                <a:lnTo>
                  <a:pt x="44649" y="223241"/>
                </a:lnTo>
                <a:lnTo>
                  <a:pt x="35719" y="196452"/>
                </a:lnTo>
                <a:lnTo>
                  <a:pt x="35719" y="19645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232797" y="205383"/>
            <a:ext cx="250032" cy="151805"/>
          </a:xfrm>
          <a:custGeom>
            <a:avLst/>
            <a:gdLst/>
            <a:ahLst/>
            <a:cxnLst/>
            <a:rect l="0" t="0" r="0" b="0"/>
            <a:pathLst>
              <a:path w="250032" h="151805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9" y="125015"/>
                </a:lnTo>
                <a:lnTo>
                  <a:pt x="26789" y="133945"/>
                </a:lnTo>
                <a:lnTo>
                  <a:pt x="35719" y="142875"/>
                </a:lnTo>
                <a:lnTo>
                  <a:pt x="35719" y="133945"/>
                </a:lnTo>
                <a:lnTo>
                  <a:pt x="44648" y="125015"/>
                </a:lnTo>
                <a:lnTo>
                  <a:pt x="44648" y="116086"/>
                </a:lnTo>
                <a:lnTo>
                  <a:pt x="44648" y="98226"/>
                </a:lnTo>
                <a:lnTo>
                  <a:pt x="44648" y="80367"/>
                </a:lnTo>
                <a:lnTo>
                  <a:pt x="53578" y="53578"/>
                </a:lnTo>
                <a:lnTo>
                  <a:pt x="5357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17859"/>
                </a:lnTo>
                <a:lnTo>
                  <a:pt x="71437" y="44648"/>
                </a:lnTo>
                <a:lnTo>
                  <a:pt x="71437" y="80367"/>
                </a:lnTo>
                <a:lnTo>
                  <a:pt x="71437" y="116086"/>
                </a:lnTo>
                <a:lnTo>
                  <a:pt x="80367" y="133945"/>
                </a:lnTo>
                <a:lnTo>
                  <a:pt x="89297" y="133945"/>
                </a:lnTo>
                <a:lnTo>
                  <a:pt x="89297" y="125015"/>
                </a:lnTo>
                <a:lnTo>
                  <a:pt x="98226" y="116086"/>
                </a:lnTo>
                <a:lnTo>
                  <a:pt x="98226" y="107156"/>
                </a:lnTo>
                <a:lnTo>
                  <a:pt x="98226" y="89297"/>
                </a:lnTo>
                <a:lnTo>
                  <a:pt x="107156" y="6250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25016" y="53578"/>
                </a:lnTo>
                <a:lnTo>
                  <a:pt x="133945" y="89297"/>
                </a:lnTo>
                <a:lnTo>
                  <a:pt x="142875" y="125015"/>
                </a:lnTo>
                <a:lnTo>
                  <a:pt x="151805" y="142875"/>
                </a:lnTo>
                <a:lnTo>
                  <a:pt x="151805" y="151804"/>
                </a:lnTo>
                <a:lnTo>
                  <a:pt x="160734" y="151804"/>
                </a:lnTo>
                <a:lnTo>
                  <a:pt x="160734" y="142875"/>
                </a:lnTo>
                <a:lnTo>
                  <a:pt x="169664" y="133945"/>
                </a:lnTo>
                <a:lnTo>
                  <a:pt x="169664" y="116086"/>
                </a:lnTo>
                <a:lnTo>
                  <a:pt x="169664" y="98226"/>
                </a:lnTo>
                <a:lnTo>
                  <a:pt x="178594" y="71437"/>
                </a:lnTo>
                <a:lnTo>
                  <a:pt x="178594" y="44648"/>
                </a:lnTo>
                <a:lnTo>
                  <a:pt x="178594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26789"/>
                </a:lnTo>
                <a:lnTo>
                  <a:pt x="187523" y="53578"/>
                </a:lnTo>
                <a:lnTo>
                  <a:pt x="196453" y="80367"/>
                </a:lnTo>
                <a:lnTo>
                  <a:pt x="205383" y="116086"/>
                </a:lnTo>
                <a:lnTo>
                  <a:pt x="205383" y="133945"/>
                </a:lnTo>
                <a:lnTo>
                  <a:pt x="214312" y="133945"/>
                </a:lnTo>
                <a:lnTo>
                  <a:pt x="214312" y="125015"/>
                </a:lnTo>
                <a:lnTo>
                  <a:pt x="214312" y="116086"/>
                </a:lnTo>
                <a:lnTo>
                  <a:pt x="223242" y="107156"/>
                </a:lnTo>
                <a:lnTo>
                  <a:pt x="223242" y="89297"/>
                </a:lnTo>
                <a:lnTo>
                  <a:pt x="223242" y="71437"/>
                </a:lnTo>
                <a:lnTo>
                  <a:pt x="223242" y="53578"/>
                </a:lnTo>
                <a:lnTo>
                  <a:pt x="223242" y="35719"/>
                </a:lnTo>
                <a:lnTo>
                  <a:pt x="223242" y="26789"/>
                </a:lnTo>
                <a:lnTo>
                  <a:pt x="223242" y="17859"/>
                </a:lnTo>
                <a:lnTo>
                  <a:pt x="223242" y="35719"/>
                </a:lnTo>
                <a:lnTo>
                  <a:pt x="223242" y="53578"/>
                </a:lnTo>
                <a:lnTo>
                  <a:pt x="223242" y="89297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32172" y="107156"/>
                </a:lnTo>
                <a:lnTo>
                  <a:pt x="241101" y="98226"/>
                </a:lnTo>
                <a:lnTo>
                  <a:pt x="250031" y="89297"/>
                </a:lnTo>
                <a:lnTo>
                  <a:pt x="250031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607844" y="383977"/>
            <a:ext cx="276821" cy="553641"/>
          </a:xfrm>
          <a:custGeom>
            <a:avLst/>
            <a:gdLst/>
            <a:ahLst/>
            <a:cxnLst/>
            <a:rect l="0" t="0" r="0" b="0"/>
            <a:pathLst>
              <a:path w="276821" h="553641">
                <a:moveTo>
                  <a:pt x="26789" y="17859"/>
                </a:moveTo>
                <a:lnTo>
                  <a:pt x="1785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44648" y="44648"/>
                </a:lnTo>
                <a:lnTo>
                  <a:pt x="71437" y="35718"/>
                </a:lnTo>
                <a:lnTo>
                  <a:pt x="98226" y="26789"/>
                </a:lnTo>
                <a:lnTo>
                  <a:pt x="133945" y="17859"/>
                </a:lnTo>
                <a:lnTo>
                  <a:pt x="160734" y="0"/>
                </a:lnTo>
                <a:lnTo>
                  <a:pt x="178594" y="0"/>
                </a:lnTo>
                <a:lnTo>
                  <a:pt x="178594" y="8929"/>
                </a:lnTo>
                <a:lnTo>
                  <a:pt x="169664" y="17859"/>
                </a:lnTo>
                <a:lnTo>
                  <a:pt x="151804" y="35718"/>
                </a:lnTo>
                <a:lnTo>
                  <a:pt x="125015" y="62507"/>
                </a:lnTo>
                <a:lnTo>
                  <a:pt x="98226" y="89296"/>
                </a:lnTo>
                <a:lnTo>
                  <a:pt x="71437" y="116085"/>
                </a:lnTo>
                <a:lnTo>
                  <a:pt x="53578" y="133945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80367" y="151804"/>
                </a:lnTo>
                <a:lnTo>
                  <a:pt x="98226" y="133945"/>
                </a:lnTo>
                <a:lnTo>
                  <a:pt x="125015" y="125015"/>
                </a:lnTo>
                <a:lnTo>
                  <a:pt x="142875" y="125015"/>
                </a:lnTo>
                <a:lnTo>
                  <a:pt x="160734" y="125015"/>
                </a:lnTo>
                <a:lnTo>
                  <a:pt x="169664" y="142875"/>
                </a:lnTo>
                <a:lnTo>
                  <a:pt x="160734" y="160734"/>
                </a:lnTo>
                <a:lnTo>
                  <a:pt x="151804" y="196453"/>
                </a:lnTo>
                <a:lnTo>
                  <a:pt x="133945" y="232171"/>
                </a:lnTo>
                <a:lnTo>
                  <a:pt x="116086" y="267890"/>
                </a:lnTo>
                <a:lnTo>
                  <a:pt x="89297" y="294679"/>
                </a:lnTo>
                <a:lnTo>
                  <a:pt x="80367" y="321468"/>
                </a:lnTo>
                <a:lnTo>
                  <a:pt x="71437" y="339328"/>
                </a:lnTo>
                <a:lnTo>
                  <a:pt x="71437" y="339328"/>
                </a:lnTo>
                <a:lnTo>
                  <a:pt x="89297" y="339328"/>
                </a:lnTo>
                <a:lnTo>
                  <a:pt x="98226" y="339328"/>
                </a:lnTo>
                <a:lnTo>
                  <a:pt x="125015" y="330398"/>
                </a:lnTo>
                <a:lnTo>
                  <a:pt x="151804" y="321468"/>
                </a:lnTo>
                <a:lnTo>
                  <a:pt x="169664" y="312539"/>
                </a:lnTo>
                <a:lnTo>
                  <a:pt x="178594" y="312539"/>
                </a:lnTo>
                <a:lnTo>
                  <a:pt x="187523" y="330398"/>
                </a:lnTo>
                <a:lnTo>
                  <a:pt x="187523" y="339328"/>
                </a:lnTo>
                <a:lnTo>
                  <a:pt x="169664" y="366117"/>
                </a:lnTo>
                <a:lnTo>
                  <a:pt x="151804" y="392906"/>
                </a:lnTo>
                <a:lnTo>
                  <a:pt x="133945" y="419695"/>
                </a:lnTo>
                <a:lnTo>
                  <a:pt x="116086" y="437554"/>
                </a:lnTo>
                <a:lnTo>
                  <a:pt x="98226" y="446484"/>
                </a:lnTo>
                <a:lnTo>
                  <a:pt x="98226" y="455414"/>
                </a:lnTo>
                <a:lnTo>
                  <a:pt x="107156" y="446484"/>
                </a:lnTo>
                <a:lnTo>
                  <a:pt x="125015" y="446484"/>
                </a:lnTo>
                <a:lnTo>
                  <a:pt x="151804" y="428624"/>
                </a:lnTo>
                <a:lnTo>
                  <a:pt x="187523" y="419695"/>
                </a:lnTo>
                <a:lnTo>
                  <a:pt x="205383" y="410765"/>
                </a:lnTo>
                <a:lnTo>
                  <a:pt x="232172" y="419695"/>
                </a:lnTo>
                <a:lnTo>
                  <a:pt x="232172" y="419695"/>
                </a:lnTo>
                <a:lnTo>
                  <a:pt x="232172" y="437554"/>
                </a:lnTo>
                <a:lnTo>
                  <a:pt x="214312" y="464343"/>
                </a:lnTo>
                <a:lnTo>
                  <a:pt x="187523" y="491132"/>
                </a:lnTo>
                <a:lnTo>
                  <a:pt x="151804" y="517921"/>
                </a:lnTo>
                <a:lnTo>
                  <a:pt x="116086" y="535781"/>
                </a:lnTo>
                <a:lnTo>
                  <a:pt x="98226" y="553640"/>
                </a:lnTo>
                <a:lnTo>
                  <a:pt x="89297" y="553640"/>
                </a:lnTo>
                <a:lnTo>
                  <a:pt x="107156" y="553640"/>
                </a:lnTo>
                <a:lnTo>
                  <a:pt x="133945" y="544710"/>
                </a:lnTo>
                <a:lnTo>
                  <a:pt x="169664" y="535781"/>
                </a:lnTo>
                <a:lnTo>
                  <a:pt x="214312" y="517921"/>
                </a:lnTo>
                <a:lnTo>
                  <a:pt x="250031" y="508992"/>
                </a:lnTo>
                <a:lnTo>
                  <a:pt x="276820" y="491132"/>
                </a:lnTo>
                <a:lnTo>
                  <a:pt x="276820" y="4911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054328" y="1053703"/>
            <a:ext cx="151806" cy="62509"/>
          </a:xfrm>
          <a:custGeom>
            <a:avLst/>
            <a:gdLst/>
            <a:ahLst/>
            <a:cxnLst/>
            <a:rect l="0" t="0" r="0" b="0"/>
            <a:pathLst>
              <a:path w="151806" h="62509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62508" y="62508"/>
                </a:lnTo>
                <a:lnTo>
                  <a:pt x="89297" y="53578"/>
                </a:lnTo>
                <a:lnTo>
                  <a:pt x="107156" y="44648"/>
                </a:lnTo>
                <a:lnTo>
                  <a:pt x="125016" y="44648"/>
                </a:lnTo>
                <a:lnTo>
                  <a:pt x="142875" y="35719"/>
                </a:lnTo>
                <a:lnTo>
                  <a:pt x="151805" y="35719"/>
                </a:lnTo>
                <a:lnTo>
                  <a:pt x="151805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125766" y="973336"/>
            <a:ext cx="44649" cy="276821"/>
          </a:xfrm>
          <a:custGeom>
            <a:avLst/>
            <a:gdLst/>
            <a:ahLst/>
            <a:cxnLst/>
            <a:rect l="0" t="0" r="0" b="0"/>
            <a:pathLst>
              <a:path w="44649" h="276821">
                <a:moveTo>
                  <a:pt x="35718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0" y="62508"/>
                </a:lnTo>
                <a:lnTo>
                  <a:pt x="0" y="98226"/>
                </a:lnTo>
                <a:lnTo>
                  <a:pt x="0" y="142875"/>
                </a:lnTo>
                <a:lnTo>
                  <a:pt x="0" y="178594"/>
                </a:lnTo>
                <a:lnTo>
                  <a:pt x="8929" y="223242"/>
                </a:lnTo>
                <a:lnTo>
                  <a:pt x="26789" y="258961"/>
                </a:lnTo>
                <a:lnTo>
                  <a:pt x="35718" y="276820"/>
                </a:lnTo>
                <a:lnTo>
                  <a:pt x="44648" y="276820"/>
                </a:lnTo>
                <a:lnTo>
                  <a:pt x="44648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009680" y="812601"/>
            <a:ext cx="285751" cy="446486"/>
          </a:xfrm>
          <a:custGeom>
            <a:avLst/>
            <a:gdLst/>
            <a:ahLst/>
            <a:cxnLst/>
            <a:rect l="0" t="0" r="0" b="0"/>
            <a:pathLst>
              <a:path w="285751" h="446486">
                <a:moveTo>
                  <a:pt x="196453" y="142875"/>
                </a:moveTo>
                <a:lnTo>
                  <a:pt x="187523" y="133946"/>
                </a:lnTo>
                <a:lnTo>
                  <a:pt x="178593" y="125016"/>
                </a:lnTo>
                <a:lnTo>
                  <a:pt x="169664" y="107157"/>
                </a:lnTo>
                <a:lnTo>
                  <a:pt x="160734" y="89297"/>
                </a:lnTo>
                <a:lnTo>
                  <a:pt x="142875" y="71438"/>
                </a:lnTo>
                <a:lnTo>
                  <a:pt x="133945" y="62508"/>
                </a:lnTo>
                <a:lnTo>
                  <a:pt x="116086" y="53579"/>
                </a:lnTo>
                <a:lnTo>
                  <a:pt x="98226" y="53579"/>
                </a:lnTo>
                <a:lnTo>
                  <a:pt x="71437" y="71438"/>
                </a:lnTo>
                <a:lnTo>
                  <a:pt x="53578" y="98227"/>
                </a:lnTo>
                <a:lnTo>
                  <a:pt x="35718" y="142875"/>
                </a:lnTo>
                <a:lnTo>
                  <a:pt x="17859" y="196454"/>
                </a:lnTo>
                <a:lnTo>
                  <a:pt x="0" y="258961"/>
                </a:lnTo>
                <a:lnTo>
                  <a:pt x="0" y="321469"/>
                </a:lnTo>
                <a:lnTo>
                  <a:pt x="8929" y="375047"/>
                </a:lnTo>
                <a:lnTo>
                  <a:pt x="26789" y="419696"/>
                </a:lnTo>
                <a:lnTo>
                  <a:pt x="44648" y="437555"/>
                </a:lnTo>
                <a:lnTo>
                  <a:pt x="80367" y="446485"/>
                </a:lnTo>
                <a:lnTo>
                  <a:pt x="116086" y="437555"/>
                </a:lnTo>
                <a:lnTo>
                  <a:pt x="151804" y="410766"/>
                </a:lnTo>
                <a:lnTo>
                  <a:pt x="196453" y="366118"/>
                </a:lnTo>
                <a:lnTo>
                  <a:pt x="232172" y="321469"/>
                </a:lnTo>
                <a:lnTo>
                  <a:pt x="267890" y="267891"/>
                </a:lnTo>
                <a:lnTo>
                  <a:pt x="276820" y="214313"/>
                </a:lnTo>
                <a:lnTo>
                  <a:pt x="285750" y="160735"/>
                </a:lnTo>
                <a:lnTo>
                  <a:pt x="267890" y="107157"/>
                </a:lnTo>
                <a:lnTo>
                  <a:pt x="232172" y="62508"/>
                </a:lnTo>
                <a:lnTo>
                  <a:pt x="196453" y="17860"/>
                </a:lnTo>
                <a:lnTo>
                  <a:pt x="151804" y="0"/>
                </a:lnTo>
                <a:lnTo>
                  <a:pt x="116086" y="0"/>
                </a:lnTo>
                <a:lnTo>
                  <a:pt x="89297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55539" y="1241227"/>
            <a:ext cx="241103" cy="401836"/>
          </a:xfrm>
          <a:custGeom>
            <a:avLst/>
            <a:gdLst/>
            <a:ahLst/>
            <a:cxnLst/>
            <a:rect l="0" t="0" r="0" b="0"/>
            <a:pathLst>
              <a:path w="241103" h="401836">
                <a:moveTo>
                  <a:pt x="232172" y="107156"/>
                </a:moveTo>
                <a:lnTo>
                  <a:pt x="232172" y="107156"/>
                </a:lnTo>
                <a:lnTo>
                  <a:pt x="232172" y="98226"/>
                </a:lnTo>
                <a:lnTo>
                  <a:pt x="232172" y="98226"/>
                </a:lnTo>
                <a:lnTo>
                  <a:pt x="232172" y="98226"/>
                </a:lnTo>
                <a:lnTo>
                  <a:pt x="232172" y="89296"/>
                </a:lnTo>
                <a:lnTo>
                  <a:pt x="232172" y="80367"/>
                </a:lnTo>
                <a:lnTo>
                  <a:pt x="223242" y="71437"/>
                </a:lnTo>
                <a:lnTo>
                  <a:pt x="223242" y="53578"/>
                </a:lnTo>
                <a:lnTo>
                  <a:pt x="214313" y="44648"/>
                </a:lnTo>
                <a:lnTo>
                  <a:pt x="205383" y="35718"/>
                </a:lnTo>
                <a:lnTo>
                  <a:pt x="196453" y="26789"/>
                </a:lnTo>
                <a:lnTo>
                  <a:pt x="178594" y="17859"/>
                </a:lnTo>
                <a:lnTo>
                  <a:pt x="169664" y="8929"/>
                </a:lnTo>
                <a:lnTo>
                  <a:pt x="151805" y="0"/>
                </a:lnTo>
                <a:lnTo>
                  <a:pt x="133945" y="8929"/>
                </a:lnTo>
                <a:lnTo>
                  <a:pt x="116086" y="17859"/>
                </a:lnTo>
                <a:lnTo>
                  <a:pt x="98227" y="35718"/>
                </a:lnTo>
                <a:lnTo>
                  <a:pt x="71438" y="53578"/>
                </a:lnTo>
                <a:lnTo>
                  <a:pt x="44649" y="89296"/>
                </a:lnTo>
                <a:lnTo>
                  <a:pt x="26789" y="133945"/>
                </a:lnTo>
                <a:lnTo>
                  <a:pt x="8930" y="178593"/>
                </a:lnTo>
                <a:lnTo>
                  <a:pt x="0" y="232171"/>
                </a:lnTo>
                <a:lnTo>
                  <a:pt x="0" y="276820"/>
                </a:lnTo>
                <a:lnTo>
                  <a:pt x="8930" y="312538"/>
                </a:lnTo>
                <a:lnTo>
                  <a:pt x="35719" y="348257"/>
                </a:lnTo>
                <a:lnTo>
                  <a:pt x="62508" y="375046"/>
                </a:lnTo>
                <a:lnTo>
                  <a:pt x="89297" y="392906"/>
                </a:lnTo>
                <a:lnTo>
                  <a:pt x="125016" y="401835"/>
                </a:lnTo>
                <a:lnTo>
                  <a:pt x="160734" y="401835"/>
                </a:lnTo>
                <a:lnTo>
                  <a:pt x="187524" y="401835"/>
                </a:lnTo>
                <a:lnTo>
                  <a:pt x="214313" y="383976"/>
                </a:lnTo>
                <a:lnTo>
                  <a:pt x="223242" y="366117"/>
                </a:lnTo>
                <a:lnTo>
                  <a:pt x="241102" y="330398"/>
                </a:lnTo>
                <a:lnTo>
                  <a:pt x="241102" y="33039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87711" y="1491258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17859" y="0"/>
                </a:moveTo>
                <a:lnTo>
                  <a:pt x="1785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26789" y="116086"/>
                </a:lnTo>
                <a:lnTo>
                  <a:pt x="35719" y="125015"/>
                </a:lnTo>
                <a:lnTo>
                  <a:pt x="53578" y="133945"/>
                </a:lnTo>
                <a:lnTo>
                  <a:pt x="71437" y="133945"/>
                </a:lnTo>
                <a:lnTo>
                  <a:pt x="89297" y="125015"/>
                </a:lnTo>
                <a:lnTo>
                  <a:pt x="98227" y="116086"/>
                </a:lnTo>
                <a:lnTo>
                  <a:pt x="107156" y="98226"/>
                </a:lnTo>
                <a:lnTo>
                  <a:pt x="107156" y="71437"/>
                </a:lnTo>
                <a:lnTo>
                  <a:pt x="89297" y="53578"/>
                </a:lnTo>
                <a:lnTo>
                  <a:pt x="71437" y="35718"/>
                </a:lnTo>
                <a:lnTo>
                  <a:pt x="53578" y="8929"/>
                </a:lnTo>
                <a:lnTo>
                  <a:pt x="26789" y="0"/>
                </a:lnTo>
                <a:lnTo>
                  <a:pt x="17859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26789" y="44648"/>
                </a:lnTo>
                <a:lnTo>
                  <a:pt x="53578" y="62507"/>
                </a:lnTo>
                <a:lnTo>
                  <a:pt x="53578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84164" y="1491258"/>
            <a:ext cx="383978" cy="419696"/>
          </a:xfrm>
          <a:custGeom>
            <a:avLst/>
            <a:gdLst/>
            <a:ahLst/>
            <a:cxnLst/>
            <a:rect l="0" t="0" r="0" b="0"/>
            <a:pathLst>
              <a:path w="383978" h="419696">
                <a:moveTo>
                  <a:pt x="0" y="17859"/>
                </a:move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17859" y="142875"/>
                </a:lnTo>
                <a:lnTo>
                  <a:pt x="17859" y="116086"/>
                </a:lnTo>
                <a:lnTo>
                  <a:pt x="26789" y="80367"/>
                </a:lnTo>
                <a:lnTo>
                  <a:pt x="26789" y="53578"/>
                </a:lnTo>
                <a:lnTo>
                  <a:pt x="35719" y="35718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71437"/>
                </a:lnTo>
                <a:lnTo>
                  <a:pt x="53578" y="98226"/>
                </a:lnTo>
                <a:lnTo>
                  <a:pt x="62508" y="125015"/>
                </a:lnTo>
                <a:lnTo>
                  <a:pt x="62508" y="142875"/>
                </a:lnTo>
                <a:lnTo>
                  <a:pt x="62508" y="151804"/>
                </a:lnTo>
                <a:lnTo>
                  <a:pt x="71438" y="151804"/>
                </a:lnTo>
                <a:lnTo>
                  <a:pt x="80367" y="142875"/>
                </a:lnTo>
                <a:lnTo>
                  <a:pt x="98227" y="133945"/>
                </a:lnTo>
                <a:lnTo>
                  <a:pt x="107156" y="107156"/>
                </a:lnTo>
                <a:lnTo>
                  <a:pt x="125016" y="71437"/>
                </a:lnTo>
                <a:lnTo>
                  <a:pt x="133945" y="44648"/>
                </a:lnTo>
                <a:lnTo>
                  <a:pt x="151805" y="26789"/>
                </a:lnTo>
                <a:lnTo>
                  <a:pt x="160734" y="26789"/>
                </a:lnTo>
                <a:lnTo>
                  <a:pt x="160734" y="35718"/>
                </a:lnTo>
                <a:lnTo>
                  <a:pt x="169664" y="53578"/>
                </a:lnTo>
                <a:lnTo>
                  <a:pt x="169664" y="80367"/>
                </a:lnTo>
                <a:lnTo>
                  <a:pt x="169664" y="107156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78594" y="169664"/>
                </a:lnTo>
                <a:lnTo>
                  <a:pt x="187524" y="178593"/>
                </a:lnTo>
                <a:lnTo>
                  <a:pt x="196453" y="169664"/>
                </a:lnTo>
                <a:lnTo>
                  <a:pt x="214313" y="160734"/>
                </a:lnTo>
                <a:lnTo>
                  <a:pt x="223242" y="133945"/>
                </a:lnTo>
                <a:lnTo>
                  <a:pt x="241102" y="107156"/>
                </a:lnTo>
                <a:lnTo>
                  <a:pt x="250031" y="71437"/>
                </a:lnTo>
                <a:lnTo>
                  <a:pt x="267891" y="44648"/>
                </a:lnTo>
                <a:lnTo>
                  <a:pt x="276820" y="35718"/>
                </a:lnTo>
                <a:lnTo>
                  <a:pt x="276820" y="35718"/>
                </a:lnTo>
                <a:lnTo>
                  <a:pt x="285750" y="53578"/>
                </a:lnTo>
                <a:lnTo>
                  <a:pt x="276820" y="89296"/>
                </a:lnTo>
                <a:lnTo>
                  <a:pt x="276820" y="133945"/>
                </a:lnTo>
                <a:lnTo>
                  <a:pt x="285750" y="187523"/>
                </a:lnTo>
                <a:lnTo>
                  <a:pt x="285750" y="241101"/>
                </a:lnTo>
                <a:lnTo>
                  <a:pt x="294680" y="303609"/>
                </a:lnTo>
                <a:lnTo>
                  <a:pt x="294680" y="348257"/>
                </a:lnTo>
                <a:lnTo>
                  <a:pt x="294680" y="383976"/>
                </a:lnTo>
                <a:lnTo>
                  <a:pt x="294680" y="410765"/>
                </a:lnTo>
                <a:lnTo>
                  <a:pt x="294680" y="419695"/>
                </a:lnTo>
                <a:lnTo>
                  <a:pt x="285750" y="410765"/>
                </a:lnTo>
                <a:lnTo>
                  <a:pt x="276820" y="383976"/>
                </a:lnTo>
                <a:lnTo>
                  <a:pt x="267891" y="330398"/>
                </a:lnTo>
                <a:lnTo>
                  <a:pt x="258961" y="267890"/>
                </a:lnTo>
                <a:lnTo>
                  <a:pt x="258961" y="196453"/>
                </a:lnTo>
                <a:lnTo>
                  <a:pt x="258961" y="133945"/>
                </a:lnTo>
                <a:lnTo>
                  <a:pt x="267891" y="80367"/>
                </a:lnTo>
                <a:lnTo>
                  <a:pt x="276820" y="44648"/>
                </a:lnTo>
                <a:lnTo>
                  <a:pt x="294680" y="17859"/>
                </a:lnTo>
                <a:lnTo>
                  <a:pt x="321469" y="8929"/>
                </a:lnTo>
                <a:lnTo>
                  <a:pt x="339328" y="0"/>
                </a:lnTo>
                <a:lnTo>
                  <a:pt x="357188" y="0"/>
                </a:lnTo>
                <a:lnTo>
                  <a:pt x="375047" y="8929"/>
                </a:lnTo>
                <a:lnTo>
                  <a:pt x="383977" y="26789"/>
                </a:lnTo>
                <a:lnTo>
                  <a:pt x="383977" y="44648"/>
                </a:lnTo>
                <a:lnTo>
                  <a:pt x="375047" y="62507"/>
                </a:lnTo>
                <a:lnTo>
                  <a:pt x="357188" y="80367"/>
                </a:lnTo>
                <a:lnTo>
                  <a:pt x="339328" y="107156"/>
                </a:lnTo>
                <a:lnTo>
                  <a:pt x="330399" y="116086"/>
                </a:lnTo>
                <a:lnTo>
                  <a:pt x="321469" y="125015"/>
                </a:lnTo>
                <a:lnTo>
                  <a:pt x="321469" y="116086"/>
                </a:lnTo>
                <a:lnTo>
                  <a:pt x="330399" y="98226"/>
                </a:lnTo>
                <a:lnTo>
                  <a:pt x="339328" y="71437"/>
                </a:lnTo>
                <a:lnTo>
                  <a:pt x="357188" y="35718"/>
                </a:lnTo>
                <a:lnTo>
                  <a:pt x="357188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12789" y="1518047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35719" y="0"/>
                </a:moveTo>
                <a:lnTo>
                  <a:pt x="35719" y="8929"/>
                </a:lnTo>
                <a:lnTo>
                  <a:pt x="26789" y="17859"/>
                </a:lnTo>
                <a:lnTo>
                  <a:pt x="17859" y="44648"/>
                </a:lnTo>
                <a:lnTo>
                  <a:pt x="17859" y="62507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9" y="116086"/>
                </a:lnTo>
                <a:lnTo>
                  <a:pt x="53578" y="80367"/>
                </a:lnTo>
                <a:lnTo>
                  <a:pt x="62508" y="35718"/>
                </a:lnTo>
                <a:lnTo>
                  <a:pt x="62508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48508" y="1294805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35719" y="8929"/>
                </a:moveTo>
                <a:lnTo>
                  <a:pt x="35719" y="8929"/>
                </a:lnTo>
                <a:lnTo>
                  <a:pt x="2678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28875" y="1294805"/>
            <a:ext cx="107157" cy="392907"/>
          </a:xfrm>
          <a:custGeom>
            <a:avLst/>
            <a:gdLst/>
            <a:ahLst/>
            <a:cxnLst/>
            <a:rect l="0" t="0" r="0" b="0"/>
            <a:pathLst>
              <a:path w="107157" h="392907">
                <a:moveTo>
                  <a:pt x="8930" y="8929"/>
                </a:move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35718"/>
                </a:lnTo>
                <a:lnTo>
                  <a:pt x="26789" y="62508"/>
                </a:lnTo>
                <a:lnTo>
                  <a:pt x="26789" y="107156"/>
                </a:lnTo>
                <a:lnTo>
                  <a:pt x="17859" y="160734"/>
                </a:lnTo>
                <a:lnTo>
                  <a:pt x="17859" y="214312"/>
                </a:lnTo>
                <a:lnTo>
                  <a:pt x="8930" y="276820"/>
                </a:lnTo>
                <a:lnTo>
                  <a:pt x="8930" y="321468"/>
                </a:lnTo>
                <a:lnTo>
                  <a:pt x="0" y="357187"/>
                </a:lnTo>
                <a:lnTo>
                  <a:pt x="0" y="383976"/>
                </a:lnTo>
                <a:lnTo>
                  <a:pt x="8930" y="392906"/>
                </a:lnTo>
                <a:lnTo>
                  <a:pt x="17859" y="383976"/>
                </a:lnTo>
                <a:lnTo>
                  <a:pt x="26789" y="375046"/>
                </a:lnTo>
                <a:lnTo>
                  <a:pt x="44648" y="348257"/>
                </a:lnTo>
                <a:lnTo>
                  <a:pt x="62508" y="312539"/>
                </a:lnTo>
                <a:lnTo>
                  <a:pt x="80367" y="276820"/>
                </a:lnTo>
                <a:lnTo>
                  <a:pt x="107156" y="250031"/>
                </a:lnTo>
                <a:lnTo>
                  <a:pt x="107156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82453" y="1544836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62508"/>
                </a:lnTo>
                <a:lnTo>
                  <a:pt x="53578" y="62508"/>
                </a:lnTo>
                <a:lnTo>
                  <a:pt x="62508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44648"/>
                </a:lnTo>
                <a:lnTo>
                  <a:pt x="53578" y="71437"/>
                </a:lnTo>
                <a:lnTo>
                  <a:pt x="53578" y="98226"/>
                </a:lnTo>
                <a:lnTo>
                  <a:pt x="53578" y="116086"/>
                </a:lnTo>
                <a:lnTo>
                  <a:pt x="62508" y="142875"/>
                </a:lnTo>
                <a:lnTo>
                  <a:pt x="71438" y="151804"/>
                </a:lnTo>
                <a:lnTo>
                  <a:pt x="80367" y="151804"/>
                </a:lnTo>
                <a:lnTo>
                  <a:pt x="98227" y="151804"/>
                </a:lnTo>
                <a:lnTo>
                  <a:pt x="116086" y="142875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78906" y="1526976"/>
            <a:ext cx="232173" cy="214314"/>
          </a:xfrm>
          <a:custGeom>
            <a:avLst/>
            <a:gdLst/>
            <a:ahLst/>
            <a:cxnLst/>
            <a:rect l="0" t="0" r="0" b="0"/>
            <a:pathLst>
              <a:path w="232173" h="21431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17860" y="133946"/>
                </a:lnTo>
                <a:lnTo>
                  <a:pt x="17860" y="160735"/>
                </a:lnTo>
                <a:lnTo>
                  <a:pt x="17860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196453"/>
                </a:lnTo>
                <a:lnTo>
                  <a:pt x="35719" y="169664"/>
                </a:lnTo>
                <a:lnTo>
                  <a:pt x="44649" y="133946"/>
                </a:lnTo>
                <a:lnTo>
                  <a:pt x="53578" y="98227"/>
                </a:lnTo>
                <a:lnTo>
                  <a:pt x="71438" y="62508"/>
                </a:lnTo>
                <a:lnTo>
                  <a:pt x="89297" y="44649"/>
                </a:lnTo>
                <a:lnTo>
                  <a:pt x="107157" y="35719"/>
                </a:lnTo>
                <a:lnTo>
                  <a:pt x="125016" y="35719"/>
                </a:lnTo>
                <a:lnTo>
                  <a:pt x="142875" y="35719"/>
                </a:lnTo>
                <a:lnTo>
                  <a:pt x="160735" y="26789"/>
                </a:lnTo>
                <a:lnTo>
                  <a:pt x="178594" y="26789"/>
                </a:lnTo>
                <a:lnTo>
                  <a:pt x="196453" y="26789"/>
                </a:lnTo>
                <a:lnTo>
                  <a:pt x="214313" y="1786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61109" y="1473398"/>
            <a:ext cx="241103" cy="17861"/>
          </a:xfrm>
          <a:custGeom>
            <a:avLst/>
            <a:gdLst/>
            <a:ahLst/>
            <a:cxnLst/>
            <a:rect l="0" t="0" r="0" b="0"/>
            <a:pathLst>
              <a:path w="241103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98227" y="8930"/>
                </a:lnTo>
                <a:lnTo>
                  <a:pt x="133946" y="17860"/>
                </a:lnTo>
                <a:lnTo>
                  <a:pt x="178594" y="17860"/>
                </a:lnTo>
                <a:lnTo>
                  <a:pt x="214313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96891" y="1366242"/>
            <a:ext cx="312540" cy="276821"/>
          </a:xfrm>
          <a:custGeom>
            <a:avLst/>
            <a:gdLst/>
            <a:ahLst/>
            <a:cxnLst/>
            <a:rect l="0" t="0" r="0" b="0"/>
            <a:pathLst>
              <a:path w="312540" h="276821">
                <a:moveTo>
                  <a:pt x="160734" y="44648"/>
                </a:moveTo>
                <a:lnTo>
                  <a:pt x="160734" y="44648"/>
                </a:lnTo>
                <a:lnTo>
                  <a:pt x="142875" y="35719"/>
                </a:lnTo>
                <a:lnTo>
                  <a:pt x="125015" y="26789"/>
                </a:lnTo>
                <a:lnTo>
                  <a:pt x="107156" y="17860"/>
                </a:lnTo>
                <a:lnTo>
                  <a:pt x="89297" y="8930"/>
                </a:lnTo>
                <a:lnTo>
                  <a:pt x="62507" y="0"/>
                </a:lnTo>
                <a:lnTo>
                  <a:pt x="44648" y="0"/>
                </a:lnTo>
                <a:lnTo>
                  <a:pt x="26789" y="8930"/>
                </a:lnTo>
                <a:lnTo>
                  <a:pt x="8929" y="35719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5"/>
                </a:lnTo>
                <a:lnTo>
                  <a:pt x="8929" y="196453"/>
                </a:lnTo>
                <a:lnTo>
                  <a:pt x="35718" y="232172"/>
                </a:lnTo>
                <a:lnTo>
                  <a:pt x="62507" y="258961"/>
                </a:lnTo>
                <a:lnTo>
                  <a:pt x="107156" y="276820"/>
                </a:lnTo>
                <a:lnTo>
                  <a:pt x="151804" y="276820"/>
                </a:lnTo>
                <a:lnTo>
                  <a:pt x="196453" y="267891"/>
                </a:lnTo>
                <a:lnTo>
                  <a:pt x="241101" y="258961"/>
                </a:lnTo>
                <a:lnTo>
                  <a:pt x="276820" y="232172"/>
                </a:lnTo>
                <a:lnTo>
                  <a:pt x="294679" y="196453"/>
                </a:lnTo>
                <a:lnTo>
                  <a:pt x="312539" y="160734"/>
                </a:lnTo>
                <a:lnTo>
                  <a:pt x="312539" y="116086"/>
                </a:lnTo>
                <a:lnTo>
                  <a:pt x="31253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848695" y="1259086"/>
            <a:ext cx="821533" cy="392907"/>
          </a:xfrm>
          <a:custGeom>
            <a:avLst/>
            <a:gdLst/>
            <a:ahLst/>
            <a:cxnLst/>
            <a:rect l="0" t="0" r="0" b="0"/>
            <a:pathLst>
              <a:path w="821533" h="392907">
                <a:moveTo>
                  <a:pt x="89297" y="169664"/>
                </a:moveTo>
                <a:lnTo>
                  <a:pt x="80368" y="178593"/>
                </a:lnTo>
                <a:lnTo>
                  <a:pt x="62508" y="196453"/>
                </a:lnTo>
                <a:lnTo>
                  <a:pt x="35719" y="232172"/>
                </a:lnTo>
                <a:lnTo>
                  <a:pt x="17860" y="267890"/>
                </a:lnTo>
                <a:lnTo>
                  <a:pt x="8930" y="294679"/>
                </a:lnTo>
                <a:lnTo>
                  <a:pt x="0" y="321468"/>
                </a:lnTo>
                <a:lnTo>
                  <a:pt x="8930" y="348258"/>
                </a:lnTo>
                <a:lnTo>
                  <a:pt x="26789" y="357187"/>
                </a:lnTo>
                <a:lnTo>
                  <a:pt x="53578" y="366117"/>
                </a:lnTo>
                <a:lnTo>
                  <a:pt x="80368" y="357187"/>
                </a:lnTo>
                <a:lnTo>
                  <a:pt x="107157" y="348258"/>
                </a:lnTo>
                <a:lnTo>
                  <a:pt x="133946" y="321468"/>
                </a:lnTo>
                <a:lnTo>
                  <a:pt x="142875" y="294679"/>
                </a:lnTo>
                <a:lnTo>
                  <a:pt x="151805" y="267890"/>
                </a:lnTo>
                <a:lnTo>
                  <a:pt x="142875" y="241101"/>
                </a:lnTo>
                <a:lnTo>
                  <a:pt x="133946" y="214312"/>
                </a:lnTo>
                <a:lnTo>
                  <a:pt x="116086" y="205383"/>
                </a:lnTo>
                <a:lnTo>
                  <a:pt x="98227" y="196453"/>
                </a:lnTo>
                <a:lnTo>
                  <a:pt x="89297" y="205383"/>
                </a:lnTo>
                <a:lnTo>
                  <a:pt x="89297" y="214312"/>
                </a:lnTo>
                <a:lnTo>
                  <a:pt x="89297" y="232172"/>
                </a:lnTo>
                <a:lnTo>
                  <a:pt x="107157" y="241101"/>
                </a:lnTo>
                <a:lnTo>
                  <a:pt x="125016" y="250031"/>
                </a:lnTo>
                <a:lnTo>
                  <a:pt x="151805" y="250031"/>
                </a:lnTo>
                <a:lnTo>
                  <a:pt x="187524" y="250031"/>
                </a:lnTo>
                <a:lnTo>
                  <a:pt x="214313" y="241101"/>
                </a:lnTo>
                <a:lnTo>
                  <a:pt x="241102" y="232172"/>
                </a:lnTo>
                <a:lnTo>
                  <a:pt x="267891" y="232172"/>
                </a:lnTo>
                <a:lnTo>
                  <a:pt x="285750" y="232172"/>
                </a:lnTo>
                <a:lnTo>
                  <a:pt x="294680" y="241101"/>
                </a:lnTo>
                <a:lnTo>
                  <a:pt x="294680" y="258961"/>
                </a:lnTo>
                <a:lnTo>
                  <a:pt x="294680" y="285750"/>
                </a:lnTo>
                <a:lnTo>
                  <a:pt x="294680" y="312539"/>
                </a:lnTo>
                <a:lnTo>
                  <a:pt x="294680" y="339328"/>
                </a:lnTo>
                <a:lnTo>
                  <a:pt x="285750" y="357187"/>
                </a:lnTo>
                <a:lnTo>
                  <a:pt x="285750" y="366117"/>
                </a:lnTo>
                <a:lnTo>
                  <a:pt x="294680" y="375047"/>
                </a:lnTo>
                <a:lnTo>
                  <a:pt x="303610" y="366117"/>
                </a:lnTo>
                <a:lnTo>
                  <a:pt x="312539" y="348258"/>
                </a:lnTo>
                <a:lnTo>
                  <a:pt x="321469" y="321468"/>
                </a:lnTo>
                <a:lnTo>
                  <a:pt x="339328" y="285750"/>
                </a:lnTo>
                <a:lnTo>
                  <a:pt x="357188" y="241101"/>
                </a:lnTo>
                <a:lnTo>
                  <a:pt x="375047" y="214312"/>
                </a:lnTo>
                <a:lnTo>
                  <a:pt x="383977" y="196453"/>
                </a:lnTo>
                <a:lnTo>
                  <a:pt x="392907" y="187523"/>
                </a:lnTo>
                <a:lnTo>
                  <a:pt x="401836" y="205383"/>
                </a:lnTo>
                <a:lnTo>
                  <a:pt x="401836" y="232172"/>
                </a:lnTo>
                <a:lnTo>
                  <a:pt x="410766" y="267890"/>
                </a:lnTo>
                <a:lnTo>
                  <a:pt x="428625" y="303609"/>
                </a:lnTo>
                <a:lnTo>
                  <a:pt x="446485" y="339328"/>
                </a:lnTo>
                <a:lnTo>
                  <a:pt x="464344" y="366117"/>
                </a:lnTo>
                <a:lnTo>
                  <a:pt x="482203" y="383976"/>
                </a:lnTo>
                <a:lnTo>
                  <a:pt x="500063" y="392906"/>
                </a:lnTo>
                <a:lnTo>
                  <a:pt x="517922" y="383976"/>
                </a:lnTo>
                <a:lnTo>
                  <a:pt x="526852" y="357187"/>
                </a:lnTo>
                <a:lnTo>
                  <a:pt x="544711" y="321468"/>
                </a:lnTo>
                <a:lnTo>
                  <a:pt x="553641" y="276820"/>
                </a:lnTo>
                <a:lnTo>
                  <a:pt x="562571" y="223242"/>
                </a:lnTo>
                <a:lnTo>
                  <a:pt x="571500" y="160734"/>
                </a:lnTo>
                <a:lnTo>
                  <a:pt x="571500" y="107156"/>
                </a:lnTo>
                <a:lnTo>
                  <a:pt x="580430" y="53578"/>
                </a:lnTo>
                <a:lnTo>
                  <a:pt x="580430" y="26789"/>
                </a:lnTo>
                <a:lnTo>
                  <a:pt x="571500" y="0"/>
                </a:lnTo>
                <a:lnTo>
                  <a:pt x="571500" y="0"/>
                </a:lnTo>
                <a:lnTo>
                  <a:pt x="553641" y="0"/>
                </a:lnTo>
                <a:lnTo>
                  <a:pt x="544711" y="8930"/>
                </a:lnTo>
                <a:lnTo>
                  <a:pt x="526852" y="26789"/>
                </a:lnTo>
                <a:lnTo>
                  <a:pt x="517922" y="62508"/>
                </a:lnTo>
                <a:lnTo>
                  <a:pt x="508993" y="98227"/>
                </a:lnTo>
                <a:lnTo>
                  <a:pt x="508993" y="151804"/>
                </a:lnTo>
                <a:lnTo>
                  <a:pt x="508993" y="196453"/>
                </a:lnTo>
                <a:lnTo>
                  <a:pt x="526852" y="250031"/>
                </a:lnTo>
                <a:lnTo>
                  <a:pt x="544711" y="294679"/>
                </a:lnTo>
                <a:lnTo>
                  <a:pt x="571500" y="321468"/>
                </a:lnTo>
                <a:lnTo>
                  <a:pt x="589360" y="348258"/>
                </a:lnTo>
                <a:lnTo>
                  <a:pt x="607219" y="357187"/>
                </a:lnTo>
                <a:lnTo>
                  <a:pt x="616149" y="357187"/>
                </a:lnTo>
                <a:lnTo>
                  <a:pt x="616149" y="348258"/>
                </a:lnTo>
                <a:lnTo>
                  <a:pt x="616149" y="330398"/>
                </a:lnTo>
                <a:lnTo>
                  <a:pt x="589360" y="294679"/>
                </a:lnTo>
                <a:lnTo>
                  <a:pt x="562571" y="267890"/>
                </a:lnTo>
                <a:lnTo>
                  <a:pt x="526852" y="223242"/>
                </a:lnTo>
                <a:lnTo>
                  <a:pt x="482203" y="187523"/>
                </a:lnTo>
                <a:lnTo>
                  <a:pt x="446485" y="160734"/>
                </a:lnTo>
                <a:lnTo>
                  <a:pt x="401836" y="133945"/>
                </a:lnTo>
                <a:lnTo>
                  <a:pt x="383977" y="125016"/>
                </a:lnTo>
                <a:lnTo>
                  <a:pt x="366118" y="125016"/>
                </a:lnTo>
                <a:lnTo>
                  <a:pt x="366118" y="125016"/>
                </a:lnTo>
                <a:lnTo>
                  <a:pt x="383977" y="125016"/>
                </a:lnTo>
                <a:lnTo>
                  <a:pt x="419696" y="125016"/>
                </a:lnTo>
                <a:lnTo>
                  <a:pt x="464344" y="116086"/>
                </a:lnTo>
                <a:lnTo>
                  <a:pt x="526852" y="116086"/>
                </a:lnTo>
                <a:lnTo>
                  <a:pt x="589360" y="116086"/>
                </a:lnTo>
                <a:lnTo>
                  <a:pt x="642938" y="125016"/>
                </a:lnTo>
                <a:lnTo>
                  <a:pt x="687586" y="142875"/>
                </a:lnTo>
                <a:lnTo>
                  <a:pt x="714375" y="160734"/>
                </a:lnTo>
                <a:lnTo>
                  <a:pt x="732235" y="196453"/>
                </a:lnTo>
                <a:lnTo>
                  <a:pt x="741164" y="232172"/>
                </a:lnTo>
                <a:lnTo>
                  <a:pt x="732235" y="276820"/>
                </a:lnTo>
                <a:lnTo>
                  <a:pt x="723305" y="312539"/>
                </a:lnTo>
                <a:lnTo>
                  <a:pt x="705446" y="339328"/>
                </a:lnTo>
                <a:lnTo>
                  <a:pt x="696516" y="357187"/>
                </a:lnTo>
                <a:lnTo>
                  <a:pt x="687586" y="357187"/>
                </a:lnTo>
                <a:lnTo>
                  <a:pt x="678657" y="348258"/>
                </a:lnTo>
                <a:lnTo>
                  <a:pt x="678657" y="339328"/>
                </a:lnTo>
                <a:lnTo>
                  <a:pt x="687586" y="303609"/>
                </a:lnTo>
                <a:lnTo>
                  <a:pt x="696516" y="267890"/>
                </a:lnTo>
                <a:lnTo>
                  <a:pt x="705446" y="232172"/>
                </a:lnTo>
                <a:lnTo>
                  <a:pt x="723305" y="196453"/>
                </a:lnTo>
                <a:lnTo>
                  <a:pt x="741164" y="178593"/>
                </a:lnTo>
                <a:lnTo>
                  <a:pt x="759024" y="160734"/>
                </a:lnTo>
                <a:lnTo>
                  <a:pt x="776883" y="160734"/>
                </a:lnTo>
                <a:lnTo>
                  <a:pt x="794743" y="160734"/>
                </a:lnTo>
                <a:lnTo>
                  <a:pt x="803672" y="160734"/>
                </a:lnTo>
                <a:lnTo>
                  <a:pt x="821532" y="169664"/>
                </a:lnTo>
                <a:lnTo>
                  <a:pt x="821532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34508" y="1455539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17859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25015"/>
                </a:lnTo>
                <a:lnTo>
                  <a:pt x="35719" y="133945"/>
                </a:lnTo>
                <a:lnTo>
                  <a:pt x="53578" y="142875"/>
                </a:lnTo>
                <a:lnTo>
                  <a:pt x="71437" y="142875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16086" y="125015"/>
                </a:lnTo>
                <a:lnTo>
                  <a:pt x="116086" y="107156"/>
                </a:lnTo>
                <a:lnTo>
                  <a:pt x="107156" y="89297"/>
                </a:lnTo>
                <a:lnTo>
                  <a:pt x="89297" y="71437"/>
                </a:lnTo>
                <a:lnTo>
                  <a:pt x="71437" y="53578"/>
                </a:lnTo>
                <a:lnTo>
                  <a:pt x="44648" y="44648"/>
                </a:lnTo>
                <a:lnTo>
                  <a:pt x="2678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62508" y="44648"/>
                </a:lnTo>
                <a:lnTo>
                  <a:pt x="89297" y="26789"/>
                </a:lnTo>
                <a:lnTo>
                  <a:pt x="133945" y="1785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02398" y="1268016"/>
            <a:ext cx="133947" cy="330399"/>
          </a:xfrm>
          <a:custGeom>
            <a:avLst/>
            <a:gdLst/>
            <a:ahLst/>
            <a:cxnLst/>
            <a:rect l="0" t="0" r="0" b="0"/>
            <a:pathLst>
              <a:path w="133947" h="330399">
                <a:moveTo>
                  <a:pt x="17860" y="8929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44648"/>
                </a:lnTo>
                <a:lnTo>
                  <a:pt x="8930" y="71437"/>
                </a:lnTo>
                <a:lnTo>
                  <a:pt x="8930" y="125015"/>
                </a:lnTo>
                <a:lnTo>
                  <a:pt x="8930" y="169663"/>
                </a:lnTo>
                <a:lnTo>
                  <a:pt x="0" y="214312"/>
                </a:lnTo>
                <a:lnTo>
                  <a:pt x="0" y="258960"/>
                </a:lnTo>
                <a:lnTo>
                  <a:pt x="0" y="285749"/>
                </a:lnTo>
                <a:lnTo>
                  <a:pt x="8930" y="312538"/>
                </a:lnTo>
                <a:lnTo>
                  <a:pt x="17860" y="321468"/>
                </a:lnTo>
                <a:lnTo>
                  <a:pt x="35719" y="330398"/>
                </a:lnTo>
                <a:lnTo>
                  <a:pt x="53579" y="330398"/>
                </a:lnTo>
                <a:lnTo>
                  <a:pt x="80368" y="312538"/>
                </a:lnTo>
                <a:lnTo>
                  <a:pt x="98227" y="285749"/>
                </a:lnTo>
                <a:lnTo>
                  <a:pt x="116086" y="250031"/>
                </a:lnTo>
                <a:lnTo>
                  <a:pt x="133946" y="214312"/>
                </a:lnTo>
                <a:lnTo>
                  <a:pt x="133946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13164" y="1250156"/>
            <a:ext cx="294681" cy="366118"/>
          </a:xfrm>
          <a:custGeom>
            <a:avLst/>
            <a:gdLst/>
            <a:ahLst/>
            <a:cxnLst/>
            <a:rect l="0" t="0" r="0" b="0"/>
            <a:pathLst>
              <a:path w="294681" h="366118">
                <a:moveTo>
                  <a:pt x="4464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35719" y="71438"/>
                </a:lnTo>
                <a:lnTo>
                  <a:pt x="44649" y="116086"/>
                </a:lnTo>
                <a:lnTo>
                  <a:pt x="44649" y="160734"/>
                </a:lnTo>
                <a:lnTo>
                  <a:pt x="53578" y="214313"/>
                </a:lnTo>
                <a:lnTo>
                  <a:pt x="53578" y="267891"/>
                </a:lnTo>
                <a:lnTo>
                  <a:pt x="62508" y="303609"/>
                </a:lnTo>
                <a:lnTo>
                  <a:pt x="71438" y="339328"/>
                </a:lnTo>
                <a:lnTo>
                  <a:pt x="71438" y="357188"/>
                </a:lnTo>
                <a:lnTo>
                  <a:pt x="71438" y="366117"/>
                </a:lnTo>
                <a:lnTo>
                  <a:pt x="71438" y="357188"/>
                </a:lnTo>
                <a:lnTo>
                  <a:pt x="71438" y="339328"/>
                </a:lnTo>
                <a:lnTo>
                  <a:pt x="62508" y="312539"/>
                </a:lnTo>
                <a:lnTo>
                  <a:pt x="53578" y="276820"/>
                </a:lnTo>
                <a:lnTo>
                  <a:pt x="44649" y="241102"/>
                </a:lnTo>
                <a:lnTo>
                  <a:pt x="35719" y="196453"/>
                </a:lnTo>
                <a:lnTo>
                  <a:pt x="17859" y="151805"/>
                </a:lnTo>
                <a:lnTo>
                  <a:pt x="8930" y="116086"/>
                </a:lnTo>
                <a:lnTo>
                  <a:pt x="0" y="80367"/>
                </a:lnTo>
                <a:lnTo>
                  <a:pt x="0" y="62508"/>
                </a:lnTo>
                <a:lnTo>
                  <a:pt x="0" y="44649"/>
                </a:lnTo>
                <a:lnTo>
                  <a:pt x="8930" y="35719"/>
                </a:lnTo>
                <a:lnTo>
                  <a:pt x="26789" y="26789"/>
                </a:lnTo>
                <a:lnTo>
                  <a:pt x="62508" y="17860"/>
                </a:lnTo>
                <a:lnTo>
                  <a:pt x="107156" y="17860"/>
                </a:lnTo>
                <a:lnTo>
                  <a:pt x="169664" y="8930"/>
                </a:lnTo>
                <a:lnTo>
                  <a:pt x="214313" y="8930"/>
                </a:lnTo>
                <a:lnTo>
                  <a:pt x="258961" y="17860"/>
                </a:lnTo>
                <a:lnTo>
                  <a:pt x="285750" y="17860"/>
                </a:lnTo>
                <a:lnTo>
                  <a:pt x="294680" y="17860"/>
                </a:lnTo>
                <a:lnTo>
                  <a:pt x="294680" y="26789"/>
                </a:lnTo>
                <a:lnTo>
                  <a:pt x="276820" y="26789"/>
                </a:lnTo>
                <a:lnTo>
                  <a:pt x="27682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77445" y="1393031"/>
            <a:ext cx="366119" cy="53579"/>
          </a:xfrm>
          <a:custGeom>
            <a:avLst/>
            <a:gdLst/>
            <a:ahLst/>
            <a:cxnLst/>
            <a:rect l="0" t="0" r="0" b="0"/>
            <a:pathLst>
              <a:path w="366119" h="53579">
                <a:moveTo>
                  <a:pt x="0" y="53578"/>
                </a:moveTo>
                <a:lnTo>
                  <a:pt x="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80368" y="44648"/>
                </a:lnTo>
                <a:lnTo>
                  <a:pt x="125016" y="35719"/>
                </a:lnTo>
                <a:lnTo>
                  <a:pt x="178594" y="26789"/>
                </a:lnTo>
                <a:lnTo>
                  <a:pt x="232172" y="26789"/>
                </a:lnTo>
                <a:lnTo>
                  <a:pt x="285750" y="17859"/>
                </a:lnTo>
                <a:lnTo>
                  <a:pt x="321469" y="8930"/>
                </a:lnTo>
                <a:lnTo>
                  <a:pt x="348258" y="0"/>
                </a:lnTo>
                <a:lnTo>
                  <a:pt x="366118" y="0"/>
                </a:lnTo>
                <a:lnTo>
                  <a:pt x="36611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34633" y="1241227"/>
            <a:ext cx="98227" cy="348258"/>
          </a:xfrm>
          <a:custGeom>
            <a:avLst/>
            <a:gdLst/>
            <a:ahLst/>
            <a:cxnLst/>
            <a:rect l="0" t="0" r="0" b="0"/>
            <a:pathLst>
              <a:path w="98227" h="348258">
                <a:moveTo>
                  <a:pt x="62508" y="0"/>
                </a:moveTo>
                <a:lnTo>
                  <a:pt x="62508" y="17859"/>
                </a:lnTo>
                <a:lnTo>
                  <a:pt x="53578" y="35718"/>
                </a:lnTo>
                <a:lnTo>
                  <a:pt x="44648" y="71437"/>
                </a:lnTo>
                <a:lnTo>
                  <a:pt x="35719" y="116086"/>
                </a:lnTo>
                <a:lnTo>
                  <a:pt x="17859" y="160734"/>
                </a:lnTo>
                <a:lnTo>
                  <a:pt x="8930" y="214312"/>
                </a:lnTo>
                <a:lnTo>
                  <a:pt x="0" y="258960"/>
                </a:lnTo>
                <a:lnTo>
                  <a:pt x="0" y="294679"/>
                </a:lnTo>
                <a:lnTo>
                  <a:pt x="8930" y="321468"/>
                </a:lnTo>
                <a:lnTo>
                  <a:pt x="17859" y="339327"/>
                </a:lnTo>
                <a:lnTo>
                  <a:pt x="35719" y="348257"/>
                </a:lnTo>
                <a:lnTo>
                  <a:pt x="53578" y="348257"/>
                </a:lnTo>
                <a:lnTo>
                  <a:pt x="71437" y="330398"/>
                </a:lnTo>
                <a:lnTo>
                  <a:pt x="80367" y="303609"/>
                </a:lnTo>
                <a:lnTo>
                  <a:pt x="98226" y="258960"/>
                </a:lnTo>
                <a:lnTo>
                  <a:pt x="98226" y="258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23930" y="1446609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26789" y="8930"/>
                </a:moveTo>
                <a:lnTo>
                  <a:pt x="17859" y="17860"/>
                </a:lnTo>
                <a:lnTo>
                  <a:pt x="17859" y="3571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17859" y="133945"/>
                </a:lnTo>
                <a:lnTo>
                  <a:pt x="35718" y="151805"/>
                </a:lnTo>
                <a:lnTo>
                  <a:pt x="44648" y="151805"/>
                </a:lnTo>
                <a:lnTo>
                  <a:pt x="62508" y="142875"/>
                </a:lnTo>
                <a:lnTo>
                  <a:pt x="71437" y="125016"/>
                </a:lnTo>
                <a:lnTo>
                  <a:pt x="80367" y="107156"/>
                </a:lnTo>
                <a:lnTo>
                  <a:pt x="80367" y="71438"/>
                </a:lnTo>
                <a:lnTo>
                  <a:pt x="71437" y="44649"/>
                </a:lnTo>
                <a:lnTo>
                  <a:pt x="62508" y="17860"/>
                </a:lnTo>
                <a:lnTo>
                  <a:pt x="44648" y="0"/>
                </a:lnTo>
                <a:lnTo>
                  <a:pt x="26789" y="0"/>
                </a:lnTo>
                <a:lnTo>
                  <a:pt x="8929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29" y="71438"/>
                </a:lnTo>
                <a:lnTo>
                  <a:pt x="35718" y="80367"/>
                </a:lnTo>
                <a:lnTo>
                  <a:pt x="53578" y="89297"/>
                </a:lnTo>
                <a:lnTo>
                  <a:pt x="53578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866805" y="1393031"/>
            <a:ext cx="214313" cy="178595"/>
          </a:xfrm>
          <a:custGeom>
            <a:avLst/>
            <a:gdLst/>
            <a:ahLst/>
            <a:cxnLst/>
            <a:rect l="0" t="0" r="0" b="0"/>
            <a:pathLst>
              <a:path w="214313" h="178595">
                <a:moveTo>
                  <a:pt x="35718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8" y="178594"/>
                </a:lnTo>
                <a:lnTo>
                  <a:pt x="44648" y="178594"/>
                </a:lnTo>
                <a:lnTo>
                  <a:pt x="62508" y="169664"/>
                </a:lnTo>
                <a:lnTo>
                  <a:pt x="80367" y="160734"/>
                </a:lnTo>
                <a:lnTo>
                  <a:pt x="89297" y="142875"/>
                </a:lnTo>
                <a:lnTo>
                  <a:pt x="89297" y="133945"/>
                </a:lnTo>
                <a:lnTo>
                  <a:pt x="98226" y="125016"/>
                </a:lnTo>
                <a:lnTo>
                  <a:pt x="98226" y="116086"/>
                </a:lnTo>
                <a:lnTo>
                  <a:pt x="98226" y="125016"/>
                </a:lnTo>
                <a:lnTo>
                  <a:pt x="98226" y="133945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33945" y="178594"/>
                </a:lnTo>
                <a:lnTo>
                  <a:pt x="142875" y="169664"/>
                </a:lnTo>
                <a:lnTo>
                  <a:pt x="151804" y="169664"/>
                </a:lnTo>
                <a:lnTo>
                  <a:pt x="160734" y="151805"/>
                </a:lnTo>
                <a:lnTo>
                  <a:pt x="169664" y="133945"/>
                </a:lnTo>
                <a:lnTo>
                  <a:pt x="169664" y="116086"/>
                </a:lnTo>
                <a:lnTo>
                  <a:pt x="160734" y="89297"/>
                </a:lnTo>
                <a:lnTo>
                  <a:pt x="151804" y="62508"/>
                </a:lnTo>
                <a:lnTo>
                  <a:pt x="142875" y="4464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42875" y="17859"/>
                </a:lnTo>
                <a:lnTo>
                  <a:pt x="160734" y="8930"/>
                </a:lnTo>
                <a:lnTo>
                  <a:pt x="17859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340078" y="1259086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196453" y="44648"/>
                </a:moveTo>
                <a:lnTo>
                  <a:pt x="196453" y="35719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17859"/>
                </a:lnTo>
                <a:lnTo>
                  <a:pt x="116086" y="44648"/>
                </a:lnTo>
                <a:lnTo>
                  <a:pt x="80367" y="80367"/>
                </a:lnTo>
                <a:lnTo>
                  <a:pt x="44649" y="125016"/>
                </a:lnTo>
                <a:lnTo>
                  <a:pt x="17860" y="169664"/>
                </a:lnTo>
                <a:lnTo>
                  <a:pt x="0" y="214312"/>
                </a:lnTo>
                <a:lnTo>
                  <a:pt x="0" y="258961"/>
                </a:lnTo>
                <a:lnTo>
                  <a:pt x="8930" y="285750"/>
                </a:lnTo>
                <a:lnTo>
                  <a:pt x="35719" y="303609"/>
                </a:lnTo>
                <a:lnTo>
                  <a:pt x="71438" y="312539"/>
                </a:lnTo>
                <a:lnTo>
                  <a:pt x="116086" y="312539"/>
                </a:lnTo>
                <a:lnTo>
                  <a:pt x="160735" y="294679"/>
                </a:lnTo>
                <a:lnTo>
                  <a:pt x="196453" y="285750"/>
                </a:lnTo>
                <a:lnTo>
                  <a:pt x="232172" y="267890"/>
                </a:lnTo>
                <a:lnTo>
                  <a:pt x="250031" y="250031"/>
                </a:lnTo>
                <a:lnTo>
                  <a:pt x="250031" y="232172"/>
                </a:lnTo>
                <a:lnTo>
                  <a:pt x="232172" y="214312"/>
                </a:lnTo>
                <a:lnTo>
                  <a:pt x="196453" y="205383"/>
                </a:lnTo>
                <a:lnTo>
                  <a:pt x="151805" y="205383"/>
                </a:lnTo>
                <a:lnTo>
                  <a:pt x="98227" y="205383"/>
                </a:lnTo>
                <a:lnTo>
                  <a:pt x="53578" y="214312"/>
                </a:lnTo>
                <a:lnTo>
                  <a:pt x="26789" y="232172"/>
                </a:lnTo>
                <a:lnTo>
                  <a:pt x="8930" y="250031"/>
                </a:lnTo>
                <a:lnTo>
                  <a:pt x="17860" y="258961"/>
                </a:lnTo>
                <a:lnTo>
                  <a:pt x="44649" y="267890"/>
                </a:lnTo>
                <a:lnTo>
                  <a:pt x="80367" y="267890"/>
                </a:lnTo>
                <a:lnTo>
                  <a:pt x="133945" y="250031"/>
                </a:lnTo>
                <a:lnTo>
                  <a:pt x="178594" y="241101"/>
                </a:lnTo>
                <a:lnTo>
                  <a:pt x="232172" y="214312"/>
                </a:lnTo>
                <a:lnTo>
                  <a:pt x="232172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61547" y="1410890"/>
            <a:ext cx="223243" cy="187525"/>
          </a:xfrm>
          <a:custGeom>
            <a:avLst/>
            <a:gdLst/>
            <a:ahLst/>
            <a:cxnLst/>
            <a:rect l="0" t="0" r="0" b="0"/>
            <a:pathLst>
              <a:path w="223243" h="187525">
                <a:moveTo>
                  <a:pt x="17859" y="35719"/>
                </a:moveTo>
                <a:lnTo>
                  <a:pt x="8930" y="44649"/>
                </a:lnTo>
                <a:lnTo>
                  <a:pt x="893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8930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35719" y="187524"/>
                </a:lnTo>
                <a:lnTo>
                  <a:pt x="35719" y="178594"/>
                </a:lnTo>
                <a:lnTo>
                  <a:pt x="44648" y="169664"/>
                </a:lnTo>
                <a:lnTo>
                  <a:pt x="44648" y="142875"/>
                </a:lnTo>
                <a:lnTo>
                  <a:pt x="53578" y="107157"/>
                </a:lnTo>
                <a:lnTo>
                  <a:pt x="62508" y="71438"/>
                </a:lnTo>
                <a:lnTo>
                  <a:pt x="80367" y="44649"/>
                </a:lnTo>
                <a:lnTo>
                  <a:pt x="89297" y="17860"/>
                </a:lnTo>
                <a:lnTo>
                  <a:pt x="10715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87523" y="8930"/>
                </a:lnTo>
                <a:lnTo>
                  <a:pt x="205383" y="8930"/>
                </a:lnTo>
                <a:lnTo>
                  <a:pt x="223242" y="17860"/>
                </a:lnTo>
                <a:lnTo>
                  <a:pt x="223242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866930" y="1428750"/>
            <a:ext cx="258962" cy="267891"/>
          </a:xfrm>
          <a:custGeom>
            <a:avLst/>
            <a:gdLst/>
            <a:ahLst/>
            <a:cxnLst/>
            <a:rect l="0" t="0" r="0" b="0"/>
            <a:pathLst>
              <a:path w="258962" h="267891">
                <a:moveTo>
                  <a:pt x="53578" y="26789"/>
                </a:moveTo>
                <a:lnTo>
                  <a:pt x="44648" y="35719"/>
                </a:lnTo>
                <a:lnTo>
                  <a:pt x="35718" y="44648"/>
                </a:lnTo>
                <a:lnTo>
                  <a:pt x="26789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16086"/>
                </a:lnTo>
                <a:lnTo>
                  <a:pt x="53578" y="98226"/>
                </a:lnTo>
                <a:lnTo>
                  <a:pt x="71437" y="89297"/>
                </a:lnTo>
                <a:lnTo>
                  <a:pt x="89297" y="71437"/>
                </a:lnTo>
                <a:lnTo>
                  <a:pt x="98226" y="6250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25015" y="89297"/>
                </a:lnTo>
                <a:lnTo>
                  <a:pt x="125015" y="80367"/>
                </a:lnTo>
                <a:lnTo>
                  <a:pt x="133945" y="80367"/>
                </a:lnTo>
                <a:lnTo>
                  <a:pt x="142875" y="71437"/>
                </a:lnTo>
                <a:lnTo>
                  <a:pt x="151804" y="71437"/>
                </a:lnTo>
                <a:lnTo>
                  <a:pt x="160734" y="71437"/>
                </a:lnTo>
                <a:lnTo>
                  <a:pt x="169664" y="80367"/>
                </a:lnTo>
                <a:lnTo>
                  <a:pt x="169664" y="98226"/>
                </a:lnTo>
                <a:lnTo>
                  <a:pt x="169664" y="116086"/>
                </a:lnTo>
                <a:lnTo>
                  <a:pt x="169664" y="142875"/>
                </a:lnTo>
                <a:lnTo>
                  <a:pt x="169664" y="178594"/>
                </a:lnTo>
                <a:lnTo>
                  <a:pt x="169664" y="205383"/>
                </a:lnTo>
                <a:lnTo>
                  <a:pt x="160734" y="232172"/>
                </a:lnTo>
                <a:lnTo>
                  <a:pt x="151804" y="250031"/>
                </a:lnTo>
                <a:lnTo>
                  <a:pt x="151804" y="258961"/>
                </a:lnTo>
                <a:lnTo>
                  <a:pt x="142875" y="267890"/>
                </a:lnTo>
                <a:lnTo>
                  <a:pt x="133945" y="258961"/>
                </a:lnTo>
                <a:lnTo>
                  <a:pt x="133945" y="241101"/>
                </a:lnTo>
                <a:lnTo>
                  <a:pt x="133945" y="205383"/>
                </a:lnTo>
                <a:lnTo>
                  <a:pt x="133945" y="169664"/>
                </a:lnTo>
                <a:lnTo>
                  <a:pt x="133945" y="125015"/>
                </a:lnTo>
                <a:lnTo>
                  <a:pt x="142875" y="80367"/>
                </a:lnTo>
                <a:lnTo>
                  <a:pt x="142875" y="44648"/>
                </a:lnTo>
                <a:lnTo>
                  <a:pt x="160734" y="17859"/>
                </a:lnTo>
                <a:lnTo>
                  <a:pt x="169664" y="8929"/>
                </a:lnTo>
                <a:lnTo>
                  <a:pt x="187523" y="0"/>
                </a:lnTo>
                <a:lnTo>
                  <a:pt x="205383" y="8929"/>
                </a:lnTo>
                <a:lnTo>
                  <a:pt x="223242" y="17859"/>
                </a:lnTo>
                <a:lnTo>
                  <a:pt x="232172" y="26789"/>
                </a:lnTo>
                <a:lnTo>
                  <a:pt x="232172" y="44648"/>
                </a:lnTo>
                <a:lnTo>
                  <a:pt x="232172" y="53578"/>
                </a:lnTo>
                <a:lnTo>
                  <a:pt x="223242" y="62508"/>
                </a:lnTo>
                <a:lnTo>
                  <a:pt x="214312" y="71437"/>
                </a:lnTo>
                <a:lnTo>
                  <a:pt x="196453" y="80367"/>
                </a:lnTo>
                <a:lnTo>
                  <a:pt x="187523" y="89297"/>
                </a:lnTo>
                <a:lnTo>
                  <a:pt x="178593" y="80367"/>
                </a:lnTo>
                <a:lnTo>
                  <a:pt x="178593" y="71437"/>
                </a:lnTo>
                <a:lnTo>
                  <a:pt x="196453" y="53578"/>
                </a:lnTo>
                <a:lnTo>
                  <a:pt x="214312" y="35719"/>
                </a:lnTo>
                <a:lnTo>
                  <a:pt x="232172" y="17859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188398" y="1259086"/>
            <a:ext cx="133947" cy="294680"/>
          </a:xfrm>
          <a:custGeom>
            <a:avLst/>
            <a:gdLst/>
            <a:ahLst/>
            <a:cxnLst/>
            <a:rect l="0" t="0" r="0" b="0"/>
            <a:pathLst>
              <a:path w="133947" h="294680">
                <a:moveTo>
                  <a:pt x="1786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4"/>
                </a:lnTo>
                <a:lnTo>
                  <a:pt x="0" y="196453"/>
                </a:lnTo>
                <a:lnTo>
                  <a:pt x="0" y="232172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0" y="285750"/>
                </a:lnTo>
                <a:lnTo>
                  <a:pt x="0" y="267890"/>
                </a:lnTo>
                <a:lnTo>
                  <a:pt x="17860" y="241101"/>
                </a:lnTo>
                <a:lnTo>
                  <a:pt x="26790" y="214312"/>
                </a:lnTo>
                <a:lnTo>
                  <a:pt x="44649" y="196453"/>
                </a:lnTo>
                <a:lnTo>
                  <a:pt x="71438" y="178593"/>
                </a:lnTo>
                <a:lnTo>
                  <a:pt x="89297" y="178593"/>
                </a:lnTo>
                <a:lnTo>
                  <a:pt x="98227" y="178593"/>
                </a:lnTo>
                <a:lnTo>
                  <a:pt x="107157" y="187523"/>
                </a:lnTo>
                <a:lnTo>
                  <a:pt x="116086" y="214312"/>
                </a:lnTo>
                <a:lnTo>
                  <a:pt x="116086" y="232172"/>
                </a:lnTo>
                <a:lnTo>
                  <a:pt x="107157" y="250031"/>
                </a:lnTo>
                <a:lnTo>
                  <a:pt x="107157" y="267890"/>
                </a:lnTo>
                <a:lnTo>
                  <a:pt x="98227" y="285750"/>
                </a:lnTo>
                <a:lnTo>
                  <a:pt x="107157" y="285750"/>
                </a:lnTo>
                <a:lnTo>
                  <a:pt x="107157" y="285750"/>
                </a:lnTo>
                <a:lnTo>
                  <a:pt x="116086" y="276820"/>
                </a:lnTo>
                <a:lnTo>
                  <a:pt x="133946" y="258961"/>
                </a:lnTo>
                <a:lnTo>
                  <a:pt x="133946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322344" y="1375172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98226" y="0"/>
                </a:moveTo>
                <a:lnTo>
                  <a:pt x="98226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8"/>
                </a:lnTo>
                <a:lnTo>
                  <a:pt x="53578" y="44648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8" y="53578"/>
                </a:lnTo>
                <a:lnTo>
                  <a:pt x="80367" y="62507"/>
                </a:lnTo>
                <a:lnTo>
                  <a:pt x="89297" y="71437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07156" y="151804"/>
                </a:lnTo>
                <a:lnTo>
                  <a:pt x="89297" y="169664"/>
                </a:lnTo>
                <a:lnTo>
                  <a:pt x="71437" y="178593"/>
                </a:lnTo>
                <a:lnTo>
                  <a:pt x="53578" y="178593"/>
                </a:lnTo>
                <a:lnTo>
                  <a:pt x="35719" y="178593"/>
                </a:lnTo>
                <a:lnTo>
                  <a:pt x="17859" y="160734"/>
                </a:lnTo>
                <a:lnTo>
                  <a:pt x="8929" y="151804"/>
                </a:lnTo>
                <a:lnTo>
                  <a:pt x="8929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357313" y="1330523"/>
            <a:ext cx="1625204" cy="508993"/>
          </a:xfrm>
          <a:custGeom>
            <a:avLst/>
            <a:gdLst/>
            <a:ahLst/>
            <a:cxnLst/>
            <a:rect l="0" t="0" r="0" b="0"/>
            <a:pathLst>
              <a:path w="1625204" h="508993">
                <a:moveTo>
                  <a:pt x="8929" y="500063"/>
                </a:moveTo>
                <a:lnTo>
                  <a:pt x="8929" y="500063"/>
                </a:lnTo>
                <a:lnTo>
                  <a:pt x="0" y="500063"/>
                </a:lnTo>
                <a:lnTo>
                  <a:pt x="0" y="508992"/>
                </a:lnTo>
                <a:lnTo>
                  <a:pt x="0" y="508992"/>
                </a:lnTo>
                <a:lnTo>
                  <a:pt x="17859" y="508992"/>
                </a:lnTo>
                <a:lnTo>
                  <a:pt x="44648" y="508992"/>
                </a:lnTo>
                <a:lnTo>
                  <a:pt x="89296" y="491133"/>
                </a:lnTo>
                <a:lnTo>
                  <a:pt x="160734" y="473274"/>
                </a:lnTo>
                <a:lnTo>
                  <a:pt x="241101" y="446485"/>
                </a:lnTo>
                <a:lnTo>
                  <a:pt x="339328" y="410766"/>
                </a:lnTo>
                <a:lnTo>
                  <a:pt x="446484" y="366117"/>
                </a:lnTo>
                <a:lnTo>
                  <a:pt x="571500" y="312539"/>
                </a:lnTo>
                <a:lnTo>
                  <a:pt x="705445" y="267891"/>
                </a:lnTo>
                <a:lnTo>
                  <a:pt x="848320" y="214313"/>
                </a:lnTo>
                <a:lnTo>
                  <a:pt x="1000125" y="169664"/>
                </a:lnTo>
                <a:lnTo>
                  <a:pt x="1151929" y="116086"/>
                </a:lnTo>
                <a:lnTo>
                  <a:pt x="1285875" y="80367"/>
                </a:lnTo>
                <a:lnTo>
                  <a:pt x="1401960" y="44649"/>
                </a:lnTo>
                <a:lnTo>
                  <a:pt x="1500187" y="26790"/>
                </a:lnTo>
                <a:lnTo>
                  <a:pt x="1562695" y="8930"/>
                </a:lnTo>
                <a:lnTo>
                  <a:pt x="1607343" y="0"/>
                </a:lnTo>
                <a:lnTo>
                  <a:pt x="1625203" y="0"/>
                </a:lnTo>
                <a:lnTo>
                  <a:pt x="1625203" y="0"/>
                </a:lnTo>
                <a:lnTo>
                  <a:pt x="1607343" y="0"/>
                </a:lnTo>
                <a:lnTo>
                  <a:pt x="1580554" y="8930"/>
                </a:lnTo>
                <a:lnTo>
                  <a:pt x="1544835" y="8930"/>
                </a:lnTo>
                <a:lnTo>
                  <a:pt x="1500187" y="8930"/>
                </a:lnTo>
                <a:lnTo>
                  <a:pt x="1446609" y="17860"/>
                </a:lnTo>
                <a:lnTo>
                  <a:pt x="1393031" y="17860"/>
                </a:lnTo>
                <a:lnTo>
                  <a:pt x="1393031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10891" y="1303734"/>
            <a:ext cx="1437680" cy="410767"/>
          </a:xfrm>
          <a:custGeom>
            <a:avLst/>
            <a:gdLst/>
            <a:ahLst/>
            <a:cxnLst/>
            <a:rect l="0" t="0" r="0" b="0"/>
            <a:pathLst>
              <a:path w="1437680" h="410767">
                <a:moveTo>
                  <a:pt x="26789" y="35719"/>
                </a:moveTo>
                <a:lnTo>
                  <a:pt x="17859" y="26789"/>
                </a:lnTo>
                <a:lnTo>
                  <a:pt x="8929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44648" y="0"/>
                </a:lnTo>
                <a:lnTo>
                  <a:pt x="80367" y="8930"/>
                </a:lnTo>
                <a:lnTo>
                  <a:pt x="125015" y="17860"/>
                </a:lnTo>
                <a:lnTo>
                  <a:pt x="178593" y="35719"/>
                </a:lnTo>
                <a:lnTo>
                  <a:pt x="241101" y="53579"/>
                </a:lnTo>
                <a:lnTo>
                  <a:pt x="321468" y="71438"/>
                </a:lnTo>
                <a:lnTo>
                  <a:pt x="392906" y="89297"/>
                </a:lnTo>
                <a:lnTo>
                  <a:pt x="482203" y="116086"/>
                </a:lnTo>
                <a:lnTo>
                  <a:pt x="580429" y="142875"/>
                </a:lnTo>
                <a:lnTo>
                  <a:pt x="678656" y="178594"/>
                </a:lnTo>
                <a:lnTo>
                  <a:pt x="776882" y="214313"/>
                </a:lnTo>
                <a:lnTo>
                  <a:pt x="884039" y="250031"/>
                </a:lnTo>
                <a:lnTo>
                  <a:pt x="982265" y="285750"/>
                </a:lnTo>
                <a:lnTo>
                  <a:pt x="1080492" y="312539"/>
                </a:lnTo>
                <a:lnTo>
                  <a:pt x="1178718" y="339328"/>
                </a:lnTo>
                <a:lnTo>
                  <a:pt x="1250156" y="357188"/>
                </a:lnTo>
                <a:lnTo>
                  <a:pt x="1321593" y="375047"/>
                </a:lnTo>
                <a:lnTo>
                  <a:pt x="1375172" y="383977"/>
                </a:lnTo>
                <a:lnTo>
                  <a:pt x="1410890" y="401836"/>
                </a:lnTo>
                <a:lnTo>
                  <a:pt x="1428750" y="410766"/>
                </a:lnTo>
                <a:lnTo>
                  <a:pt x="1437679" y="410766"/>
                </a:lnTo>
                <a:lnTo>
                  <a:pt x="1428750" y="410766"/>
                </a:lnTo>
                <a:lnTo>
                  <a:pt x="1419820" y="392906"/>
                </a:lnTo>
                <a:lnTo>
                  <a:pt x="1410890" y="375047"/>
                </a:lnTo>
                <a:lnTo>
                  <a:pt x="1401961" y="357188"/>
                </a:lnTo>
                <a:lnTo>
                  <a:pt x="1401961" y="3571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26977" y="937617"/>
            <a:ext cx="44649" cy="285751"/>
          </a:xfrm>
          <a:custGeom>
            <a:avLst/>
            <a:gdLst/>
            <a:ahLst/>
            <a:cxnLst/>
            <a:rect l="0" t="0" r="0" b="0"/>
            <a:pathLst>
              <a:path w="44649" h="285751">
                <a:moveTo>
                  <a:pt x="26789" y="0"/>
                </a:moveTo>
                <a:lnTo>
                  <a:pt x="17859" y="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98227"/>
                </a:lnTo>
                <a:lnTo>
                  <a:pt x="26789" y="133945"/>
                </a:lnTo>
                <a:lnTo>
                  <a:pt x="26789" y="178594"/>
                </a:lnTo>
                <a:lnTo>
                  <a:pt x="35718" y="214313"/>
                </a:lnTo>
                <a:lnTo>
                  <a:pt x="35718" y="250031"/>
                </a:lnTo>
                <a:lnTo>
                  <a:pt x="35718" y="276820"/>
                </a:lnTo>
                <a:lnTo>
                  <a:pt x="44648" y="285750"/>
                </a:lnTo>
                <a:lnTo>
                  <a:pt x="44648" y="285750"/>
                </a:lnTo>
                <a:lnTo>
                  <a:pt x="44648" y="285750"/>
                </a:lnTo>
                <a:lnTo>
                  <a:pt x="44648" y="276820"/>
                </a:lnTo>
                <a:lnTo>
                  <a:pt x="35718" y="250031"/>
                </a:lnTo>
                <a:lnTo>
                  <a:pt x="26789" y="223242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76945" y="919758"/>
            <a:ext cx="482204" cy="80368"/>
          </a:xfrm>
          <a:custGeom>
            <a:avLst/>
            <a:gdLst/>
            <a:ahLst/>
            <a:cxnLst/>
            <a:rect l="0" t="0" r="0" b="0"/>
            <a:pathLst>
              <a:path w="482204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53578" y="62508"/>
                </a:lnTo>
                <a:lnTo>
                  <a:pt x="98227" y="53578"/>
                </a:lnTo>
                <a:lnTo>
                  <a:pt x="151805" y="44648"/>
                </a:lnTo>
                <a:lnTo>
                  <a:pt x="214313" y="35718"/>
                </a:lnTo>
                <a:lnTo>
                  <a:pt x="267891" y="26789"/>
                </a:lnTo>
                <a:lnTo>
                  <a:pt x="330399" y="26789"/>
                </a:lnTo>
                <a:lnTo>
                  <a:pt x="383977" y="17859"/>
                </a:lnTo>
                <a:lnTo>
                  <a:pt x="428625" y="17859"/>
                </a:lnTo>
                <a:lnTo>
                  <a:pt x="464344" y="17859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616273" y="1089422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0" y="62508"/>
                </a:moveTo>
                <a:lnTo>
                  <a:pt x="8930" y="62508"/>
                </a:lnTo>
                <a:lnTo>
                  <a:pt x="17860" y="71437"/>
                </a:lnTo>
                <a:lnTo>
                  <a:pt x="26790" y="80367"/>
                </a:lnTo>
                <a:lnTo>
                  <a:pt x="44649" y="80367"/>
                </a:lnTo>
                <a:lnTo>
                  <a:pt x="62508" y="71437"/>
                </a:lnTo>
                <a:lnTo>
                  <a:pt x="80368" y="62508"/>
                </a:lnTo>
                <a:lnTo>
                  <a:pt x="98227" y="53578"/>
                </a:lnTo>
                <a:lnTo>
                  <a:pt x="116086" y="4464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8929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98227" y="17859"/>
                </a:lnTo>
                <a:lnTo>
                  <a:pt x="89297" y="35719"/>
                </a:lnTo>
                <a:lnTo>
                  <a:pt x="80368" y="62508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8" y="125015"/>
                </a:lnTo>
                <a:lnTo>
                  <a:pt x="89297" y="142875"/>
                </a:lnTo>
                <a:lnTo>
                  <a:pt x="107157" y="142875"/>
                </a:lnTo>
                <a:lnTo>
                  <a:pt x="125016" y="142875"/>
                </a:lnTo>
                <a:lnTo>
                  <a:pt x="151805" y="133945"/>
                </a:lnTo>
                <a:lnTo>
                  <a:pt x="178594" y="116086"/>
                </a:lnTo>
                <a:lnTo>
                  <a:pt x="205383" y="98226"/>
                </a:lnTo>
                <a:lnTo>
                  <a:pt x="232172" y="80367"/>
                </a:lnTo>
                <a:lnTo>
                  <a:pt x="232172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794867" y="1044773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80367" y="0"/>
                </a:moveTo>
                <a:lnTo>
                  <a:pt x="80367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60" y="80368"/>
                </a:lnTo>
                <a:lnTo>
                  <a:pt x="17860" y="98227"/>
                </a:lnTo>
                <a:lnTo>
                  <a:pt x="26789" y="107157"/>
                </a:lnTo>
                <a:lnTo>
                  <a:pt x="44649" y="125016"/>
                </a:lnTo>
                <a:lnTo>
                  <a:pt x="62508" y="133946"/>
                </a:lnTo>
                <a:lnTo>
                  <a:pt x="80367" y="142875"/>
                </a:lnTo>
                <a:lnTo>
                  <a:pt x="98227" y="160735"/>
                </a:lnTo>
                <a:lnTo>
                  <a:pt x="107156" y="178594"/>
                </a:lnTo>
                <a:lnTo>
                  <a:pt x="98227" y="187524"/>
                </a:lnTo>
                <a:lnTo>
                  <a:pt x="89297" y="214313"/>
                </a:lnTo>
                <a:lnTo>
                  <a:pt x="62508" y="223243"/>
                </a:lnTo>
                <a:lnTo>
                  <a:pt x="44649" y="232172"/>
                </a:lnTo>
                <a:lnTo>
                  <a:pt x="26789" y="223243"/>
                </a:lnTo>
                <a:lnTo>
                  <a:pt x="8930" y="214313"/>
                </a:lnTo>
                <a:lnTo>
                  <a:pt x="0" y="196454"/>
                </a:lnTo>
                <a:lnTo>
                  <a:pt x="0" y="169664"/>
                </a:lnTo>
                <a:lnTo>
                  <a:pt x="8930" y="142875"/>
                </a:lnTo>
                <a:lnTo>
                  <a:pt x="26789" y="107157"/>
                </a:lnTo>
                <a:lnTo>
                  <a:pt x="26789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964531" y="937617"/>
            <a:ext cx="98228" cy="312540"/>
          </a:xfrm>
          <a:custGeom>
            <a:avLst/>
            <a:gdLst/>
            <a:ahLst/>
            <a:cxnLst/>
            <a:rect l="0" t="0" r="0" b="0"/>
            <a:pathLst>
              <a:path w="98228" h="312540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44649"/>
                </a:lnTo>
                <a:lnTo>
                  <a:pt x="8930" y="80367"/>
                </a:lnTo>
                <a:lnTo>
                  <a:pt x="0" y="125016"/>
                </a:lnTo>
                <a:lnTo>
                  <a:pt x="0" y="178594"/>
                </a:lnTo>
                <a:lnTo>
                  <a:pt x="0" y="214313"/>
                </a:lnTo>
                <a:lnTo>
                  <a:pt x="0" y="250031"/>
                </a:lnTo>
                <a:lnTo>
                  <a:pt x="8930" y="285750"/>
                </a:lnTo>
                <a:lnTo>
                  <a:pt x="17860" y="303610"/>
                </a:lnTo>
                <a:lnTo>
                  <a:pt x="35719" y="312539"/>
                </a:lnTo>
                <a:lnTo>
                  <a:pt x="53578" y="312539"/>
                </a:lnTo>
                <a:lnTo>
                  <a:pt x="71438" y="303610"/>
                </a:lnTo>
                <a:lnTo>
                  <a:pt x="89297" y="285750"/>
                </a:lnTo>
                <a:lnTo>
                  <a:pt x="98227" y="267891"/>
                </a:lnTo>
                <a:lnTo>
                  <a:pt x="89297" y="241102"/>
                </a:lnTo>
                <a:lnTo>
                  <a:pt x="80367" y="214313"/>
                </a:lnTo>
                <a:lnTo>
                  <a:pt x="62508" y="187524"/>
                </a:lnTo>
                <a:lnTo>
                  <a:pt x="62508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848445" y="1116211"/>
            <a:ext cx="267892" cy="8931"/>
          </a:xfrm>
          <a:custGeom>
            <a:avLst/>
            <a:gdLst/>
            <a:ahLst/>
            <a:cxnLst/>
            <a:rect l="0" t="0" r="0" b="0"/>
            <a:pathLst>
              <a:path w="267892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35719" y="8930"/>
                </a:lnTo>
                <a:lnTo>
                  <a:pt x="62508" y="0"/>
                </a:lnTo>
                <a:lnTo>
                  <a:pt x="98227" y="0"/>
                </a:lnTo>
                <a:lnTo>
                  <a:pt x="133946" y="0"/>
                </a:lnTo>
                <a:lnTo>
                  <a:pt x="178594" y="0"/>
                </a:lnTo>
                <a:lnTo>
                  <a:pt x="214313" y="8930"/>
                </a:lnTo>
                <a:lnTo>
                  <a:pt x="241102" y="8930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16336" y="1151930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17859" y="0"/>
                </a:moveTo>
                <a:lnTo>
                  <a:pt x="17859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98226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53578"/>
                </a:lnTo>
                <a:lnTo>
                  <a:pt x="26789" y="35718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080617" y="1053703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5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205633" y="1125141"/>
            <a:ext cx="187524" cy="125016"/>
          </a:xfrm>
          <a:custGeom>
            <a:avLst/>
            <a:gdLst/>
            <a:ahLst/>
            <a:cxnLst/>
            <a:rect l="0" t="0" r="0" b="0"/>
            <a:pathLst>
              <a:path w="187524" h="125016">
                <a:moveTo>
                  <a:pt x="2678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16086"/>
                </a:lnTo>
                <a:lnTo>
                  <a:pt x="8930" y="107156"/>
                </a:lnTo>
                <a:lnTo>
                  <a:pt x="26789" y="89296"/>
                </a:lnTo>
                <a:lnTo>
                  <a:pt x="44648" y="62507"/>
                </a:lnTo>
                <a:lnTo>
                  <a:pt x="62508" y="35718"/>
                </a:lnTo>
                <a:lnTo>
                  <a:pt x="89297" y="17859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35718"/>
                </a:lnTo>
                <a:lnTo>
                  <a:pt x="142875" y="62507"/>
                </a:lnTo>
                <a:lnTo>
                  <a:pt x="133945" y="80367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0734" y="98226"/>
                </a:lnTo>
                <a:lnTo>
                  <a:pt x="178594" y="80367"/>
                </a:lnTo>
                <a:lnTo>
                  <a:pt x="187523" y="62507"/>
                </a:lnTo>
                <a:lnTo>
                  <a:pt x="187523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366367" y="1143000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53578" y="0"/>
                </a:move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44648"/>
                </a:lnTo>
                <a:lnTo>
                  <a:pt x="44649" y="44648"/>
                </a:lnTo>
                <a:lnTo>
                  <a:pt x="53578" y="44648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35719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89297"/>
                </a:lnTo>
                <a:lnTo>
                  <a:pt x="107156" y="107156"/>
                </a:lnTo>
                <a:lnTo>
                  <a:pt x="98227" y="125016"/>
                </a:lnTo>
                <a:lnTo>
                  <a:pt x="98227" y="133945"/>
                </a:lnTo>
                <a:lnTo>
                  <a:pt x="89297" y="151805"/>
                </a:lnTo>
                <a:lnTo>
                  <a:pt x="80367" y="160734"/>
                </a:lnTo>
                <a:lnTo>
                  <a:pt x="62508" y="169664"/>
                </a:lnTo>
                <a:lnTo>
                  <a:pt x="44649" y="187523"/>
                </a:lnTo>
                <a:lnTo>
                  <a:pt x="26789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25516" y="1937742"/>
            <a:ext cx="428626" cy="419696"/>
          </a:xfrm>
          <a:custGeom>
            <a:avLst/>
            <a:gdLst/>
            <a:ahLst/>
            <a:cxnLst/>
            <a:rect l="0" t="0" r="0" b="0"/>
            <a:pathLst>
              <a:path w="428626" h="419696">
                <a:moveTo>
                  <a:pt x="116086" y="17859"/>
                </a:moveTo>
                <a:lnTo>
                  <a:pt x="11608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7" y="44648"/>
                </a:lnTo>
                <a:lnTo>
                  <a:pt x="62507" y="62508"/>
                </a:lnTo>
                <a:lnTo>
                  <a:pt x="44648" y="80367"/>
                </a:lnTo>
                <a:lnTo>
                  <a:pt x="35718" y="107156"/>
                </a:lnTo>
                <a:lnTo>
                  <a:pt x="17859" y="142875"/>
                </a:lnTo>
                <a:lnTo>
                  <a:pt x="8929" y="178594"/>
                </a:lnTo>
                <a:lnTo>
                  <a:pt x="0" y="232172"/>
                </a:lnTo>
                <a:lnTo>
                  <a:pt x="0" y="285750"/>
                </a:lnTo>
                <a:lnTo>
                  <a:pt x="8929" y="330398"/>
                </a:lnTo>
                <a:lnTo>
                  <a:pt x="26789" y="366117"/>
                </a:lnTo>
                <a:lnTo>
                  <a:pt x="53578" y="401836"/>
                </a:lnTo>
                <a:lnTo>
                  <a:pt x="98226" y="419695"/>
                </a:lnTo>
                <a:lnTo>
                  <a:pt x="142875" y="419695"/>
                </a:lnTo>
                <a:lnTo>
                  <a:pt x="187523" y="419695"/>
                </a:lnTo>
                <a:lnTo>
                  <a:pt x="250031" y="410766"/>
                </a:lnTo>
                <a:lnTo>
                  <a:pt x="303609" y="383977"/>
                </a:lnTo>
                <a:lnTo>
                  <a:pt x="357187" y="348258"/>
                </a:lnTo>
                <a:lnTo>
                  <a:pt x="392906" y="312539"/>
                </a:lnTo>
                <a:lnTo>
                  <a:pt x="419695" y="267891"/>
                </a:lnTo>
                <a:lnTo>
                  <a:pt x="428625" y="214312"/>
                </a:lnTo>
                <a:lnTo>
                  <a:pt x="419695" y="169664"/>
                </a:lnTo>
                <a:lnTo>
                  <a:pt x="392906" y="125016"/>
                </a:lnTo>
                <a:lnTo>
                  <a:pt x="348257" y="80367"/>
                </a:lnTo>
                <a:lnTo>
                  <a:pt x="303609" y="44648"/>
                </a:lnTo>
                <a:lnTo>
                  <a:pt x="258961" y="17859"/>
                </a:lnTo>
                <a:lnTo>
                  <a:pt x="205382" y="0"/>
                </a:lnTo>
                <a:lnTo>
                  <a:pt x="160734" y="0"/>
                </a:lnTo>
                <a:lnTo>
                  <a:pt x="125015" y="0"/>
                </a:lnTo>
                <a:lnTo>
                  <a:pt x="98226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107156" y="35719"/>
                </a:lnTo>
                <a:lnTo>
                  <a:pt x="125015" y="44648"/>
                </a:lnTo>
                <a:lnTo>
                  <a:pt x="151804" y="44648"/>
                </a:lnTo>
                <a:lnTo>
                  <a:pt x="187523" y="53578"/>
                </a:lnTo>
                <a:lnTo>
                  <a:pt x="187523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500563" y="2125265"/>
            <a:ext cx="973336" cy="44650"/>
          </a:xfrm>
          <a:custGeom>
            <a:avLst/>
            <a:gdLst/>
            <a:ahLst/>
            <a:cxnLst/>
            <a:rect l="0" t="0" r="0" b="0"/>
            <a:pathLst>
              <a:path w="973336" h="4465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26789" y="17860"/>
                </a:lnTo>
                <a:lnTo>
                  <a:pt x="53578" y="26789"/>
                </a:lnTo>
                <a:lnTo>
                  <a:pt x="89296" y="35719"/>
                </a:lnTo>
                <a:lnTo>
                  <a:pt x="133945" y="35719"/>
                </a:lnTo>
                <a:lnTo>
                  <a:pt x="196453" y="35719"/>
                </a:lnTo>
                <a:lnTo>
                  <a:pt x="250031" y="35719"/>
                </a:lnTo>
                <a:lnTo>
                  <a:pt x="321468" y="26789"/>
                </a:lnTo>
                <a:lnTo>
                  <a:pt x="392906" y="17860"/>
                </a:lnTo>
                <a:lnTo>
                  <a:pt x="473273" y="17860"/>
                </a:lnTo>
                <a:lnTo>
                  <a:pt x="562570" y="8930"/>
                </a:lnTo>
                <a:lnTo>
                  <a:pt x="651867" y="0"/>
                </a:lnTo>
                <a:lnTo>
                  <a:pt x="732234" y="0"/>
                </a:lnTo>
                <a:lnTo>
                  <a:pt x="803671" y="0"/>
                </a:lnTo>
                <a:lnTo>
                  <a:pt x="866179" y="8930"/>
                </a:lnTo>
                <a:lnTo>
                  <a:pt x="910828" y="17860"/>
                </a:lnTo>
                <a:lnTo>
                  <a:pt x="946546" y="26789"/>
                </a:lnTo>
                <a:lnTo>
                  <a:pt x="964406" y="35719"/>
                </a:lnTo>
                <a:lnTo>
                  <a:pt x="973335" y="44649"/>
                </a:lnTo>
                <a:lnTo>
                  <a:pt x="973335" y="44649"/>
                </a:lnTo>
                <a:lnTo>
                  <a:pt x="973335" y="44649"/>
                </a:lnTo>
                <a:lnTo>
                  <a:pt x="973335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31023" y="2053828"/>
            <a:ext cx="178595" cy="241102"/>
          </a:xfrm>
          <a:custGeom>
            <a:avLst/>
            <a:gdLst/>
            <a:ahLst/>
            <a:cxnLst/>
            <a:rect l="0" t="0" r="0" b="0"/>
            <a:pathLst>
              <a:path w="178595" h="24110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9" y="17859"/>
                </a:lnTo>
                <a:lnTo>
                  <a:pt x="80368" y="26789"/>
                </a:lnTo>
                <a:lnTo>
                  <a:pt x="107157" y="35719"/>
                </a:lnTo>
                <a:lnTo>
                  <a:pt x="133946" y="44648"/>
                </a:lnTo>
                <a:lnTo>
                  <a:pt x="151805" y="62508"/>
                </a:lnTo>
                <a:lnTo>
                  <a:pt x="169665" y="89297"/>
                </a:lnTo>
                <a:lnTo>
                  <a:pt x="178594" y="116086"/>
                </a:lnTo>
                <a:lnTo>
                  <a:pt x="178594" y="151805"/>
                </a:lnTo>
                <a:lnTo>
                  <a:pt x="169665" y="178594"/>
                </a:lnTo>
                <a:lnTo>
                  <a:pt x="151805" y="214312"/>
                </a:lnTo>
                <a:lnTo>
                  <a:pt x="125016" y="232172"/>
                </a:lnTo>
                <a:lnTo>
                  <a:pt x="107157" y="241101"/>
                </a:lnTo>
                <a:lnTo>
                  <a:pt x="98227" y="241101"/>
                </a:lnTo>
                <a:lnTo>
                  <a:pt x="107157" y="223242"/>
                </a:lnTo>
                <a:lnTo>
                  <a:pt x="125016" y="196453"/>
                </a:lnTo>
                <a:lnTo>
                  <a:pt x="125016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527477" y="1928812"/>
            <a:ext cx="473274" cy="401837"/>
          </a:xfrm>
          <a:custGeom>
            <a:avLst/>
            <a:gdLst/>
            <a:ahLst/>
            <a:cxnLst/>
            <a:rect l="0" t="0" r="0" b="0"/>
            <a:pathLst>
              <a:path w="473274" h="401837">
                <a:moveTo>
                  <a:pt x="80367" y="53578"/>
                </a:moveTo>
                <a:lnTo>
                  <a:pt x="71437" y="53578"/>
                </a:lnTo>
                <a:lnTo>
                  <a:pt x="71437" y="53578"/>
                </a:lnTo>
                <a:lnTo>
                  <a:pt x="62507" y="53578"/>
                </a:lnTo>
                <a:lnTo>
                  <a:pt x="53578" y="62508"/>
                </a:lnTo>
                <a:lnTo>
                  <a:pt x="35718" y="80367"/>
                </a:lnTo>
                <a:lnTo>
                  <a:pt x="17859" y="107157"/>
                </a:lnTo>
                <a:lnTo>
                  <a:pt x="8929" y="142875"/>
                </a:lnTo>
                <a:lnTo>
                  <a:pt x="0" y="187524"/>
                </a:lnTo>
                <a:lnTo>
                  <a:pt x="8929" y="232172"/>
                </a:lnTo>
                <a:lnTo>
                  <a:pt x="17859" y="285750"/>
                </a:lnTo>
                <a:lnTo>
                  <a:pt x="44648" y="330399"/>
                </a:lnTo>
                <a:lnTo>
                  <a:pt x="80367" y="366117"/>
                </a:lnTo>
                <a:lnTo>
                  <a:pt x="125015" y="383977"/>
                </a:lnTo>
                <a:lnTo>
                  <a:pt x="178593" y="401836"/>
                </a:lnTo>
                <a:lnTo>
                  <a:pt x="241101" y="401836"/>
                </a:lnTo>
                <a:lnTo>
                  <a:pt x="294679" y="392907"/>
                </a:lnTo>
                <a:lnTo>
                  <a:pt x="357187" y="366117"/>
                </a:lnTo>
                <a:lnTo>
                  <a:pt x="410765" y="330399"/>
                </a:lnTo>
                <a:lnTo>
                  <a:pt x="446484" y="294680"/>
                </a:lnTo>
                <a:lnTo>
                  <a:pt x="464343" y="241102"/>
                </a:lnTo>
                <a:lnTo>
                  <a:pt x="473273" y="196453"/>
                </a:lnTo>
                <a:lnTo>
                  <a:pt x="464343" y="142875"/>
                </a:lnTo>
                <a:lnTo>
                  <a:pt x="428625" y="89297"/>
                </a:lnTo>
                <a:lnTo>
                  <a:pt x="392906" y="53578"/>
                </a:lnTo>
                <a:lnTo>
                  <a:pt x="348257" y="17860"/>
                </a:lnTo>
                <a:lnTo>
                  <a:pt x="303609" y="0"/>
                </a:lnTo>
                <a:lnTo>
                  <a:pt x="258961" y="0"/>
                </a:lnTo>
                <a:lnTo>
                  <a:pt x="223242" y="0"/>
                </a:lnTo>
                <a:lnTo>
                  <a:pt x="178593" y="0"/>
                </a:lnTo>
                <a:lnTo>
                  <a:pt x="142875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41602" y="2053828"/>
            <a:ext cx="125016" cy="223243"/>
          </a:xfrm>
          <a:custGeom>
            <a:avLst/>
            <a:gdLst/>
            <a:ahLst/>
            <a:cxnLst/>
            <a:rect l="0" t="0" r="0" b="0"/>
            <a:pathLst>
              <a:path w="125016" h="22324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98226"/>
                </a:lnTo>
                <a:lnTo>
                  <a:pt x="8929" y="133945"/>
                </a:lnTo>
                <a:lnTo>
                  <a:pt x="8929" y="160734"/>
                </a:lnTo>
                <a:lnTo>
                  <a:pt x="17859" y="196453"/>
                </a:lnTo>
                <a:lnTo>
                  <a:pt x="26789" y="214312"/>
                </a:lnTo>
                <a:lnTo>
                  <a:pt x="35718" y="223242"/>
                </a:lnTo>
                <a:lnTo>
                  <a:pt x="53578" y="223242"/>
                </a:lnTo>
                <a:lnTo>
                  <a:pt x="89296" y="205383"/>
                </a:lnTo>
                <a:lnTo>
                  <a:pt x="125015" y="169664"/>
                </a:lnTo>
                <a:lnTo>
                  <a:pt x="125015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688211" y="2080617"/>
            <a:ext cx="214313" cy="107157"/>
          </a:xfrm>
          <a:custGeom>
            <a:avLst/>
            <a:gdLst/>
            <a:ahLst/>
            <a:cxnLst/>
            <a:rect l="0" t="0" r="0" b="0"/>
            <a:pathLst>
              <a:path w="214313" h="107157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89297" y="98227"/>
                </a:lnTo>
                <a:lnTo>
                  <a:pt x="125016" y="80367"/>
                </a:lnTo>
                <a:lnTo>
                  <a:pt x="169664" y="62508"/>
                </a:lnTo>
                <a:lnTo>
                  <a:pt x="214312" y="53578"/>
                </a:lnTo>
                <a:lnTo>
                  <a:pt x="214312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304109" y="2393156"/>
            <a:ext cx="62509" cy="803673"/>
          </a:xfrm>
          <a:custGeom>
            <a:avLst/>
            <a:gdLst/>
            <a:ahLst/>
            <a:cxnLst/>
            <a:rect l="0" t="0" r="0" b="0"/>
            <a:pathLst>
              <a:path w="62509" h="80367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98227"/>
                </a:lnTo>
                <a:lnTo>
                  <a:pt x="17860" y="151805"/>
                </a:lnTo>
                <a:lnTo>
                  <a:pt x="26789" y="223242"/>
                </a:lnTo>
                <a:lnTo>
                  <a:pt x="35719" y="303610"/>
                </a:lnTo>
                <a:lnTo>
                  <a:pt x="44649" y="392907"/>
                </a:lnTo>
                <a:lnTo>
                  <a:pt x="53579" y="482203"/>
                </a:lnTo>
                <a:lnTo>
                  <a:pt x="53579" y="553640"/>
                </a:lnTo>
                <a:lnTo>
                  <a:pt x="53579" y="625078"/>
                </a:lnTo>
                <a:lnTo>
                  <a:pt x="53579" y="678656"/>
                </a:lnTo>
                <a:lnTo>
                  <a:pt x="53579" y="732234"/>
                </a:lnTo>
                <a:lnTo>
                  <a:pt x="53579" y="767953"/>
                </a:lnTo>
                <a:lnTo>
                  <a:pt x="53579" y="794742"/>
                </a:lnTo>
                <a:lnTo>
                  <a:pt x="62508" y="803672"/>
                </a:lnTo>
                <a:lnTo>
                  <a:pt x="62508" y="8036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223742" y="3080742"/>
            <a:ext cx="258962" cy="267891"/>
          </a:xfrm>
          <a:custGeom>
            <a:avLst/>
            <a:gdLst/>
            <a:ahLst/>
            <a:cxnLst/>
            <a:rect l="0" t="0" r="0" b="0"/>
            <a:pathLst>
              <a:path w="258962" h="267891">
                <a:moveTo>
                  <a:pt x="0" y="62508"/>
                </a:moveTo>
                <a:lnTo>
                  <a:pt x="0" y="71437"/>
                </a:lnTo>
                <a:lnTo>
                  <a:pt x="17860" y="89297"/>
                </a:lnTo>
                <a:lnTo>
                  <a:pt x="35719" y="116086"/>
                </a:lnTo>
                <a:lnTo>
                  <a:pt x="62508" y="160734"/>
                </a:lnTo>
                <a:lnTo>
                  <a:pt x="89297" y="196453"/>
                </a:lnTo>
                <a:lnTo>
                  <a:pt x="125016" y="232172"/>
                </a:lnTo>
                <a:lnTo>
                  <a:pt x="151805" y="258961"/>
                </a:lnTo>
                <a:lnTo>
                  <a:pt x="178594" y="267890"/>
                </a:lnTo>
                <a:lnTo>
                  <a:pt x="196453" y="258961"/>
                </a:lnTo>
                <a:lnTo>
                  <a:pt x="214313" y="241101"/>
                </a:lnTo>
                <a:lnTo>
                  <a:pt x="232172" y="196453"/>
                </a:lnTo>
                <a:lnTo>
                  <a:pt x="241102" y="142875"/>
                </a:lnTo>
                <a:lnTo>
                  <a:pt x="250031" y="89297"/>
                </a:lnTo>
                <a:lnTo>
                  <a:pt x="250031" y="3571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250531" y="3321843"/>
            <a:ext cx="339329" cy="562572"/>
          </a:xfrm>
          <a:custGeom>
            <a:avLst/>
            <a:gdLst/>
            <a:ahLst/>
            <a:cxnLst/>
            <a:rect l="0" t="0" r="0" b="0"/>
            <a:pathLst>
              <a:path w="339329" h="562572">
                <a:moveTo>
                  <a:pt x="223242" y="107157"/>
                </a:moveTo>
                <a:lnTo>
                  <a:pt x="223242" y="107157"/>
                </a:lnTo>
                <a:lnTo>
                  <a:pt x="223242" y="107157"/>
                </a:lnTo>
                <a:lnTo>
                  <a:pt x="223242" y="98227"/>
                </a:lnTo>
                <a:lnTo>
                  <a:pt x="223242" y="89297"/>
                </a:lnTo>
                <a:lnTo>
                  <a:pt x="223242" y="80368"/>
                </a:lnTo>
                <a:lnTo>
                  <a:pt x="214313" y="71438"/>
                </a:lnTo>
                <a:lnTo>
                  <a:pt x="205383" y="62508"/>
                </a:lnTo>
                <a:lnTo>
                  <a:pt x="196453" y="53578"/>
                </a:lnTo>
                <a:lnTo>
                  <a:pt x="178594" y="35719"/>
                </a:lnTo>
                <a:lnTo>
                  <a:pt x="151805" y="17860"/>
                </a:lnTo>
                <a:lnTo>
                  <a:pt x="133946" y="0"/>
                </a:lnTo>
                <a:lnTo>
                  <a:pt x="107157" y="0"/>
                </a:lnTo>
                <a:lnTo>
                  <a:pt x="80367" y="0"/>
                </a:lnTo>
                <a:lnTo>
                  <a:pt x="53578" y="17860"/>
                </a:lnTo>
                <a:lnTo>
                  <a:pt x="35719" y="44649"/>
                </a:lnTo>
                <a:lnTo>
                  <a:pt x="17860" y="80368"/>
                </a:lnTo>
                <a:lnTo>
                  <a:pt x="8930" y="125016"/>
                </a:lnTo>
                <a:lnTo>
                  <a:pt x="0" y="169664"/>
                </a:lnTo>
                <a:lnTo>
                  <a:pt x="0" y="232172"/>
                </a:lnTo>
                <a:lnTo>
                  <a:pt x="0" y="294680"/>
                </a:lnTo>
                <a:lnTo>
                  <a:pt x="8930" y="348258"/>
                </a:lnTo>
                <a:lnTo>
                  <a:pt x="26789" y="401836"/>
                </a:lnTo>
                <a:lnTo>
                  <a:pt x="53578" y="455414"/>
                </a:lnTo>
                <a:lnTo>
                  <a:pt x="80367" y="500063"/>
                </a:lnTo>
                <a:lnTo>
                  <a:pt x="116086" y="535782"/>
                </a:lnTo>
                <a:lnTo>
                  <a:pt x="151805" y="553641"/>
                </a:lnTo>
                <a:lnTo>
                  <a:pt x="187524" y="562571"/>
                </a:lnTo>
                <a:lnTo>
                  <a:pt x="223242" y="553641"/>
                </a:lnTo>
                <a:lnTo>
                  <a:pt x="258961" y="535782"/>
                </a:lnTo>
                <a:lnTo>
                  <a:pt x="294680" y="500063"/>
                </a:lnTo>
                <a:lnTo>
                  <a:pt x="321469" y="455414"/>
                </a:lnTo>
                <a:lnTo>
                  <a:pt x="339328" y="392907"/>
                </a:lnTo>
                <a:lnTo>
                  <a:pt x="339328" y="330399"/>
                </a:lnTo>
                <a:lnTo>
                  <a:pt x="321469" y="258961"/>
                </a:lnTo>
                <a:lnTo>
                  <a:pt x="294680" y="187524"/>
                </a:lnTo>
                <a:lnTo>
                  <a:pt x="250032" y="116086"/>
                </a:lnTo>
                <a:lnTo>
                  <a:pt x="214313" y="62508"/>
                </a:lnTo>
                <a:lnTo>
                  <a:pt x="169664" y="26789"/>
                </a:lnTo>
                <a:lnTo>
                  <a:pt x="142875" y="26789"/>
                </a:lnTo>
                <a:lnTo>
                  <a:pt x="116086" y="35719"/>
                </a:lnTo>
                <a:lnTo>
                  <a:pt x="98227" y="53578"/>
                </a:lnTo>
                <a:lnTo>
                  <a:pt x="80367" y="80368"/>
                </a:lnTo>
                <a:lnTo>
                  <a:pt x="71438" y="107157"/>
                </a:lnTo>
                <a:lnTo>
                  <a:pt x="62508" y="125016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339828" y="3545086"/>
            <a:ext cx="214314" cy="232172"/>
          </a:xfrm>
          <a:custGeom>
            <a:avLst/>
            <a:gdLst/>
            <a:ahLst/>
            <a:cxnLst/>
            <a:rect l="0" t="0" r="0" b="0"/>
            <a:pathLst>
              <a:path w="214314" h="232172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8929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6" y="35718"/>
                </a:lnTo>
                <a:lnTo>
                  <a:pt x="116086" y="53578"/>
                </a:lnTo>
                <a:lnTo>
                  <a:pt x="107156" y="80367"/>
                </a:lnTo>
                <a:lnTo>
                  <a:pt x="89297" y="98226"/>
                </a:lnTo>
                <a:lnTo>
                  <a:pt x="71438" y="116085"/>
                </a:lnTo>
                <a:lnTo>
                  <a:pt x="53578" y="125015"/>
                </a:lnTo>
                <a:lnTo>
                  <a:pt x="44649" y="125015"/>
                </a:lnTo>
                <a:lnTo>
                  <a:pt x="44649" y="116085"/>
                </a:lnTo>
                <a:lnTo>
                  <a:pt x="53578" y="98226"/>
                </a:lnTo>
                <a:lnTo>
                  <a:pt x="62508" y="89296"/>
                </a:lnTo>
                <a:lnTo>
                  <a:pt x="89297" y="71437"/>
                </a:lnTo>
                <a:lnTo>
                  <a:pt x="116086" y="62507"/>
                </a:lnTo>
                <a:lnTo>
                  <a:pt x="142875" y="62507"/>
                </a:lnTo>
                <a:lnTo>
                  <a:pt x="160735" y="71437"/>
                </a:lnTo>
                <a:lnTo>
                  <a:pt x="169664" y="89296"/>
                </a:lnTo>
                <a:lnTo>
                  <a:pt x="169664" y="116085"/>
                </a:lnTo>
                <a:lnTo>
                  <a:pt x="151805" y="151804"/>
                </a:lnTo>
                <a:lnTo>
                  <a:pt x="125016" y="178593"/>
                </a:lnTo>
                <a:lnTo>
                  <a:pt x="98227" y="205382"/>
                </a:lnTo>
                <a:lnTo>
                  <a:pt x="71438" y="223242"/>
                </a:lnTo>
                <a:lnTo>
                  <a:pt x="53578" y="232171"/>
                </a:lnTo>
                <a:lnTo>
                  <a:pt x="44649" y="223242"/>
                </a:lnTo>
                <a:lnTo>
                  <a:pt x="53578" y="205382"/>
                </a:lnTo>
                <a:lnTo>
                  <a:pt x="71438" y="178593"/>
                </a:lnTo>
                <a:lnTo>
                  <a:pt x="107156" y="142875"/>
                </a:lnTo>
                <a:lnTo>
                  <a:pt x="160735" y="116085"/>
                </a:lnTo>
                <a:lnTo>
                  <a:pt x="214313" y="80367"/>
                </a:lnTo>
                <a:lnTo>
                  <a:pt x="214313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625578" y="3527226"/>
            <a:ext cx="946548" cy="80368"/>
          </a:xfrm>
          <a:custGeom>
            <a:avLst/>
            <a:gdLst/>
            <a:ahLst/>
            <a:cxnLst/>
            <a:rect l="0" t="0" r="0" b="0"/>
            <a:pathLst>
              <a:path w="946548" h="80368">
                <a:moveTo>
                  <a:pt x="8930" y="80367"/>
                </a:move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62508"/>
                </a:lnTo>
                <a:lnTo>
                  <a:pt x="35719" y="62508"/>
                </a:lnTo>
                <a:lnTo>
                  <a:pt x="53578" y="71438"/>
                </a:lnTo>
                <a:lnTo>
                  <a:pt x="80367" y="71438"/>
                </a:lnTo>
                <a:lnTo>
                  <a:pt x="116086" y="71438"/>
                </a:lnTo>
                <a:lnTo>
                  <a:pt x="160735" y="71438"/>
                </a:lnTo>
                <a:lnTo>
                  <a:pt x="214313" y="62508"/>
                </a:lnTo>
                <a:lnTo>
                  <a:pt x="276820" y="62508"/>
                </a:lnTo>
                <a:lnTo>
                  <a:pt x="348258" y="53578"/>
                </a:lnTo>
                <a:lnTo>
                  <a:pt x="428625" y="44649"/>
                </a:lnTo>
                <a:lnTo>
                  <a:pt x="500063" y="35719"/>
                </a:lnTo>
                <a:lnTo>
                  <a:pt x="571500" y="26789"/>
                </a:lnTo>
                <a:lnTo>
                  <a:pt x="642938" y="17860"/>
                </a:lnTo>
                <a:lnTo>
                  <a:pt x="705445" y="17860"/>
                </a:lnTo>
                <a:lnTo>
                  <a:pt x="759024" y="8930"/>
                </a:lnTo>
                <a:lnTo>
                  <a:pt x="803672" y="8930"/>
                </a:lnTo>
                <a:lnTo>
                  <a:pt x="848320" y="8930"/>
                </a:lnTo>
                <a:lnTo>
                  <a:pt x="884039" y="8930"/>
                </a:lnTo>
                <a:lnTo>
                  <a:pt x="910828" y="8930"/>
                </a:lnTo>
                <a:lnTo>
                  <a:pt x="928688" y="8930"/>
                </a:lnTo>
                <a:lnTo>
                  <a:pt x="937617" y="8930"/>
                </a:lnTo>
                <a:lnTo>
                  <a:pt x="946547" y="0"/>
                </a:lnTo>
                <a:lnTo>
                  <a:pt x="94654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420320" y="3446859"/>
            <a:ext cx="241103" cy="232173"/>
          </a:xfrm>
          <a:custGeom>
            <a:avLst/>
            <a:gdLst/>
            <a:ahLst/>
            <a:cxnLst/>
            <a:rect l="0" t="0" r="0" b="0"/>
            <a:pathLst>
              <a:path w="241103" h="232173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35719"/>
                </a:lnTo>
                <a:lnTo>
                  <a:pt x="53578" y="44648"/>
                </a:lnTo>
                <a:lnTo>
                  <a:pt x="80368" y="53578"/>
                </a:lnTo>
                <a:lnTo>
                  <a:pt x="116086" y="62508"/>
                </a:lnTo>
                <a:lnTo>
                  <a:pt x="142875" y="71437"/>
                </a:lnTo>
                <a:lnTo>
                  <a:pt x="169664" y="80367"/>
                </a:lnTo>
                <a:lnTo>
                  <a:pt x="196453" y="80367"/>
                </a:lnTo>
                <a:lnTo>
                  <a:pt x="214313" y="89297"/>
                </a:lnTo>
                <a:lnTo>
                  <a:pt x="223243" y="89297"/>
                </a:lnTo>
                <a:lnTo>
                  <a:pt x="223243" y="107156"/>
                </a:lnTo>
                <a:lnTo>
                  <a:pt x="214313" y="116086"/>
                </a:lnTo>
                <a:lnTo>
                  <a:pt x="196453" y="142875"/>
                </a:lnTo>
                <a:lnTo>
                  <a:pt x="169664" y="169664"/>
                </a:lnTo>
                <a:lnTo>
                  <a:pt x="142875" y="196453"/>
                </a:lnTo>
                <a:lnTo>
                  <a:pt x="125016" y="223242"/>
                </a:lnTo>
                <a:lnTo>
                  <a:pt x="116086" y="232172"/>
                </a:lnTo>
                <a:lnTo>
                  <a:pt x="133946" y="232172"/>
                </a:lnTo>
                <a:lnTo>
                  <a:pt x="160735" y="214312"/>
                </a:lnTo>
                <a:lnTo>
                  <a:pt x="196453" y="178594"/>
                </a:lnTo>
                <a:lnTo>
                  <a:pt x="241102" y="133945"/>
                </a:lnTo>
                <a:lnTo>
                  <a:pt x="241102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688211" y="3411140"/>
            <a:ext cx="366118" cy="339329"/>
          </a:xfrm>
          <a:custGeom>
            <a:avLst/>
            <a:gdLst/>
            <a:ahLst/>
            <a:cxnLst/>
            <a:rect l="0" t="0" r="0" b="0"/>
            <a:pathLst>
              <a:path w="366118" h="339329">
                <a:moveTo>
                  <a:pt x="12501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0367" y="26789"/>
                </a:lnTo>
                <a:lnTo>
                  <a:pt x="62508" y="44649"/>
                </a:lnTo>
                <a:lnTo>
                  <a:pt x="35719" y="71438"/>
                </a:lnTo>
                <a:lnTo>
                  <a:pt x="17859" y="116086"/>
                </a:lnTo>
                <a:lnTo>
                  <a:pt x="8930" y="160735"/>
                </a:lnTo>
                <a:lnTo>
                  <a:pt x="0" y="205383"/>
                </a:lnTo>
                <a:lnTo>
                  <a:pt x="0" y="250031"/>
                </a:lnTo>
                <a:lnTo>
                  <a:pt x="17859" y="294680"/>
                </a:lnTo>
                <a:lnTo>
                  <a:pt x="44648" y="321469"/>
                </a:lnTo>
                <a:lnTo>
                  <a:pt x="89297" y="330399"/>
                </a:lnTo>
                <a:lnTo>
                  <a:pt x="133945" y="339328"/>
                </a:lnTo>
                <a:lnTo>
                  <a:pt x="187523" y="330399"/>
                </a:lnTo>
                <a:lnTo>
                  <a:pt x="241102" y="312539"/>
                </a:lnTo>
                <a:lnTo>
                  <a:pt x="294680" y="285750"/>
                </a:lnTo>
                <a:lnTo>
                  <a:pt x="330398" y="250031"/>
                </a:lnTo>
                <a:lnTo>
                  <a:pt x="357187" y="205383"/>
                </a:lnTo>
                <a:lnTo>
                  <a:pt x="366117" y="160735"/>
                </a:lnTo>
                <a:lnTo>
                  <a:pt x="357187" y="116086"/>
                </a:lnTo>
                <a:lnTo>
                  <a:pt x="339328" y="71438"/>
                </a:lnTo>
                <a:lnTo>
                  <a:pt x="312539" y="35719"/>
                </a:lnTo>
                <a:lnTo>
                  <a:pt x="276820" y="8930"/>
                </a:lnTo>
                <a:lnTo>
                  <a:pt x="232172" y="0"/>
                </a:lnTo>
                <a:lnTo>
                  <a:pt x="196453" y="8930"/>
                </a:lnTo>
                <a:lnTo>
                  <a:pt x="160734" y="26789"/>
                </a:lnTo>
                <a:lnTo>
                  <a:pt x="125016" y="53578"/>
                </a:lnTo>
                <a:lnTo>
                  <a:pt x="107156" y="80367"/>
                </a:lnTo>
                <a:lnTo>
                  <a:pt x="89297" y="107156"/>
                </a:lnTo>
                <a:lnTo>
                  <a:pt x="80367" y="125016"/>
                </a:lnTo>
                <a:lnTo>
                  <a:pt x="80367" y="142875"/>
                </a:lnTo>
                <a:lnTo>
                  <a:pt x="98227" y="151805"/>
                </a:lnTo>
                <a:lnTo>
                  <a:pt x="98227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795367" y="3536156"/>
            <a:ext cx="187525" cy="116087"/>
          </a:xfrm>
          <a:custGeom>
            <a:avLst/>
            <a:gdLst/>
            <a:ahLst/>
            <a:cxnLst/>
            <a:rect l="0" t="0" r="0" b="0"/>
            <a:pathLst>
              <a:path w="187525" h="116087">
                <a:moveTo>
                  <a:pt x="1786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8" y="107156"/>
                </a:lnTo>
                <a:lnTo>
                  <a:pt x="98227" y="89297"/>
                </a:lnTo>
                <a:lnTo>
                  <a:pt x="125016" y="80367"/>
                </a:lnTo>
                <a:lnTo>
                  <a:pt x="142875" y="71437"/>
                </a:lnTo>
                <a:lnTo>
                  <a:pt x="160735" y="62508"/>
                </a:lnTo>
                <a:lnTo>
                  <a:pt x="178594" y="53578"/>
                </a:lnTo>
                <a:lnTo>
                  <a:pt x="187524" y="44648"/>
                </a:lnTo>
                <a:lnTo>
                  <a:pt x="187524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866805" y="3491507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62508" y="0"/>
                </a:moveTo>
                <a:lnTo>
                  <a:pt x="62508" y="0"/>
                </a:lnTo>
                <a:lnTo>
                  <a:pt x="53578" y="17860"/>
                </a:lnTo>
                <a:lnTo>
                  <a:pt x="53578" y="35719"/>
                </a:lnTo>
                <a:lnTo>
                  <a:pt x="44648" y="62508"/>
                </a:lnTo>
                <a:lnTo>
                  <a:pt x="44648" y="98227"/>
                </a:lnTo>
                <a:lnTo>
                  <a:pt x="35718" y="133946"/>
                </a:lnTo>
                <a:lnTo>
                  <a:pt x="26789" y="169664"/>
                </a:lnTo>
                <a:lnTo>
                  <a:pt x="17859" y="196454"/>
                </a:lnTo>
                <a:lnTo>
                  <a:pt x="8929" y="223243"/>
                </a:lnTo>
                <a:lnTo>
                  <a:pt x="0" y="232172"/>
                </a:lnTo>
                <a:lnTo>
                  <a:pt x="8929" y="223243"/>
                </a:lnTo>
                <a:lnTo>
                  <a:pt x="17859" y="214313"/>
                </a:lnTo>
                <a:lnTo>
                  <a:pt x="35718" y="187524"/>
                </a:lnTo>
                <a:lnTo>
                  <a:pt x="35718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768578" y="2348508"/>
            <a:ext cx="80368" cy="982266"/>
          </a:xfrm>
          <a:custGeom>
            <a:avLst/>
            <a:gdLst/>
            <a:ahLst/>
            <a:cxnLst/>
            <a:rect l="0" t="0" r="0" b="0"/>
            <a:pathLst>
              <a:path w="80368" h="982266">
                <a:moveTo>
                  <a:pt x="53578" y="0"/>
                </a:moveTo>
                <a:lnTo>
                  <a:pt x="44649" y="8929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80367"/>
                </a:lnTo>
                <a:lnTo>
                  <a:pt x="26789" y="125015"/>
                </a:lnTo>
                <a:lnTo>
                  <a:pt x="26789" y="178594"/>
                </a:lnTo>
                <a:lnTo>
                  <a:pt x="35719" y="241101"/>
                </a:lnTo>
                <a:lnTo>
                  <a:pt x="44649" y="303609"/>
                </a:lnTo>
                <a:lnTo>
                  <a:pt x="53578" y="383976"/>
                </a:lnTo>
                <a:lnTo>
                  <a:pt x="53578" y="455413"/>
                </a:lnTo>
                <a:lnTo>
                  <a:pt x="53578" y="535781"/>
                </a:lnTo>
                <a:lnTo>
                  <a:pt x="62508" y="616148"/>
                </a:lnTo>
                <a:lnTo>
                  <a:pt x="62508" y="696515"/>
                </a:lnTo>
                <a:lnTo>
                  <a:pt x="62508" y="767953"/>
                </a:lnTo>
                <a:lnTo>
                  <a:pt x="62508" y="830460"/>
                </a:lnTo>
                <a:lnTo>
                  <a:pt x="62508" y="892968"/>
                </a:lnTo>
                <a:lnTo>
                  <a:pt x="62508" y="937617"/>
                </a:lnTo>
                <a:lnTo>
                  <a:pt x="71438" y="964406"/>
                </a:lnTo>
                <a:lnTo>
                  <a:pt x="71438" y="982265"/>
                </a:lnTo>
                <a:lnTo>
                  <a:pt x="80367" y="982265"/>
                </a:lnTo>
                <a:lnTo>
                  <a:pt x="80367" y="973335"/>
                </a:lnTo>
                <a:lnTo>
                  <a:pt x="80367" y="946546"/>
                </a:lnTo>
                <a:lnTo>
                  <a:pt x="80367" y="910828"/>
                </a:lnTo>
                <a:lnTo>
                  <a:pt x="80367" y="875109"/>
                </a:lnTo>
                <a:lnTo>
                  <a:pt x="80367" y="8751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723930" y="2991445"/>
            <a:ext cx="294680" cy="348259"/>
          </a:xfrm>
          <a:custGeom>
            <a:avLst/>
            <a:gdLst/>
            <a:ahLst/>
            <a:cxnLst/>
            <a:rect l="0" t="0" r="0" b="0"/>
            <a:pathLst>
              <a:path w="294680" h="348259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8929" y="160734"/>
                </a:lnTo>
                <a:lnTo>
                  <a:pt x="17859" y="187523"/>
                </a:lnTo>
                <a:lnTo>
                  <a:pt x="26789" y="214312"/>
                </a:lnTo>
                <a:lnTo>
                  <a:pt x="44648" y="250031"/>
                </a:lnTo>
                <a:lnTo>
                  <a:pt x="62508" y="285750"/>
                </a:lnTo>
                <a:lnTo>
                  <a:pt x="80367" y="321469"/>
                </a:lnTo>
                <a:lnTo>
                  <a:pt x="98226" y="339328"/>
                </a:lnTo>
                <a:lnTo>
                  <a:pt x="116086" y="348258"/>
                </a:lnTo>
                <a:lnTo>
                  <a:pt x="125015" y="339328"/>
                </a:lnTo>
                <a:lnTo>
                  <a:pt x="151804" y="312539"/>
                </a:lnTo>
                <a:lnTo>
                  <a:pt x="169664" y="276820"/>
                </a:lnTo>
                <a:lnTo>
                  <a:pt x="187523" y="223242"/>
                </a:lnTo>
                <a:lnTo>
                  <a:pt x="214312" y="160734"/>
                </a:lnTo>
                <a:lnTo>
                  <a:pt x="232172" y="98226"/>
                </a:lnTo>
                <a:lnTo>
                  <a:pt x="250031" y="53578"/>
                </a:lnTo>
                <a:lnTo>
                  <a:pt x="276820" y="1785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036469" y="3687961"/>
            <a:ext cx="875110" cy="321469"/>
          </a:xfrm>
          <a:custGeom>
            <a:avLst/>
            <a:gdLst/>
            <a:ahLst/>
            <a:cxnLst/>
            <a:rect l="0" t="0" r="0" b="0"/>
            <a:pathLst>
              <a:path w="875110" h="321469">
                <a:moveTo>
                  <a:pt x="0" y="8929"/>
                </a:move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26789"/>
                </a:lnTo>
                <a:lnTo>
                  <a:pt x="62508" y="35718"/>
                </a:lnTo>
                <a:lnTo>
                  <a:pt x="89297" y="35718"/>
                </a:lnTo>
                <a:lnTo>
                  <a:pt x="125015" y="44648"/>
                </a:lnTo>
                <a:lnTo>
                  <a:pt x="169664" y="53578"/>
                </a:lnTo>
                <a:lnTo>
                  <a:pt x="223242" y="71437"/>
                </a:lnTo>
                <a:lnTo>
                  <a:pt x="276820" y="89296"/>
                </a:lnTo>
                <a:lnTo>
                  <a:pt x="330398" y="107156"/>
                </a:lnTo>
                <a:lnTo>
                  <a:pt x="383976" y="125015"/>
                </a:lnTo>
                <a:lnTo>
                  <a:pt x="428625" y="151804"/>
                </a:lnTo>
                <a:lnTo>
                  <a:pt x="473273" y="178593"/>
                </a:lnTo>
                <a:lnTo>
                  <a:pt x="517922" y="205382"/>
                </a:lnTo>
                <a:lnTo>
                  <a:pt x="562570" y="232171"/>
                </a:lnTo>
                <a:lnTo>
                  <a:pt x="598289" y="250031"/>
                </a:lnTo>
                <a:lnTo>
                  <a:pt x="634008" y="276820"/>
                </a:lnTo>
                <a:lnTo>
                  <a:pt x="669726" y="285750"/>
                </a:lnTo>
                <a:lnTo>
                  <a:pt x="714375" y="294679"/>
                </a:lnTo>
                <a:lnTo>
                  <a:pt x="750094" y="303609"/>
                </a:lnTo>
                <a:lnTo>
                  <a:pt x="785812" y="312539"/>
                </a:lnTo>
                <a:lnTo>
                  <a:pt x="812601" y="312539"/>
                </a:lnTo>
                <a:lnTo>
                  <a:pt x="848320" y="312539"/>
                </a:lnTo>
                <a:lnTo>
                  <a:pt x="875109" y="321468"/>
                </a:lnTo>
                <a:lnTo>
                  <a:pt x="875109" y="3214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991820" y="3598664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26789" y="80367"/>
                </a:moveTo>
                <a:lnTo>
                  <a:pt x="26789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69664"/>
                </a:lnTo>
                <a:lnTo>
                  <a:pt x="26789" y="196453"/>
                </a:lnTo>
                <a:lnTo>
                  <a:pt x="35719" y="223242"/>
                </a:lnTo>
                <a:lnTo>
                  <a:pt x="35719" y="250031"/>
                </a:lnTo>
                <a:lnTo>
                  <a:pt x="35719" y="258961"/>
                </a:lnTo>
                <a:lnTo>
                  <a:pt x="44649" y="258961"/>
                </a:lnTo>
                <a:lnTo>
                  <a:pt x="35719" y="258961"/>
                </a:lnTo>
                <a:lnTo>
                  <a:pt x="35719" y="241101"/>
                </a:lnTo>
                <a:lnTo>
                  <a:pt x="26789" y="214312"/>
                </a:lnTo>
                <a:lnTo>
                  <a:pt x="26789" y="187523"/>
                </a:lnTo>
                <a:lnTo>
                  <a:pt x="17860" y="151804"/>
                </a:lnTo>
                <a:lnTo>
                  <a:pt x="8930" y="116086"/>
                </a:lnTo>
                <a:lnTo>
                  <a:pt x="0" y="80367"/>
                </a:lnTo>
                <a:lnTo>
                  <a:pt x="0" y="53578"/>
                </a:lnTo>
                <a:lnTo>
                  <a:pt x="0" y="35718"/>
                </a:lnTo>
                <a:lnTo>
                  <a:pt x="0" y="26789"/>
                </a:lnTo>
                <a:lnTo>
                  <a:pt x="8930" y="17859"/>
                </a:lnTo>
                <a:lnTo>
                  <a:pt x="17860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98227" y="1785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196453" y="17859"/>
                </a:lnTo>
                <a:lnTo>
                  <a:pt x="214313" y="17859"/>
                </a:lnTo>
                <a:lnTo>
                  <a:pt x="241102" y="892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822281" y="3821906"/>
            <a:ext cx="330400" cy="464345"/>
          </a:xfrm>
          <a:custGeom>
            <a:avLst/>
            <a:gdLst/>
            <a:ahLst/>
            <a:cxnLst/>
            <a:rect l="0" t="0" r="0" b="0"/>
            <a:pathLst>
              <a:path w="330400" h="464345">
                <a:moveTo>
                  <a:pt x="160735" y="151805"/>
                </a:moveTo>
                <a:lnTo>
                  <a:pt x="160735" y="151805"/>
                </a:lnTo>
                <a:lnTo>
                  <a:pt x="160735" y="15180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33945"/>
                </a:lnTo>
                <a:lnTo>
                  <a:pt x="160735" y="125015"/>
                </a:lnTo>
                <a:lnTo>
                  <a:pt x="151805" y="125015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33946" y="107156"/>
                </a:lnTo>
                <a:lnTo>
                  <a:pt x="116086" y="107156"/>
                </a:lnTo>
                <a:lnTo>
                  <a:pt x="107157" y="107156"/>
                </a:lnTo>
                <a:lnTo>
                  <a:pt x="89297" y="125015"/>
                </a:lnTo>
                <a:lnTo>
                  <a:pt x="62508" y="142875"/>
                </a:lnTo>
                <a:lnTo>
                  <a:pt x="44649" y="187523"/>
                </a:lnTo>
                <a:lnTo>
                  <a:pt x="26789" y="232172"/>
                </a:lnTo>
                <a:lnTo>
                  <a:pt x="8930" y="285750"/>
                </a:lnTo>
                <a:lnTo>
                  <a:pt x="0" y="348258"/>
                </a:lnTo>
                <a:lnTo>
                  <a:pt x="8930" y="392906"/>
                </a:lnTo>
                <a:lnTo>
                  <a:pt x="17860" y="428625"/>
                </a:lnTo>
                <a:lnTo>
                  <a:pt x="44649" y="455414"/>
                </a:lnTo>
                <a:lnTo>
                  <a:pt x="71438" y="464344"/>
                </a:lnTo>
                <a:lnTo>
                  <a:pt x="107157" y="455414"/>
                </a:lnTo>
                <a:lnTo>
                  <a:pt x="151805" y="437555"/>
                </a:lnTo>
                <a:lnTo>
                  <a:pt x="205383" y="401836"/>
                </a:lnTo>
                <a:lnTo>
                  <a:pt x="241102" y="357187"/>
                </a:lnTo>
                <a:lnTo>
                  <a:pt x="285750" y="303609"/>
                </a:lnTo>
                <a:lnTo>
                  <a:pt x="312539" y="250031"/>
                </a:lnTo>
                <a:lnTo>
                  <a:pt x="330399" y="187523"/>
                </a:lnTo>
                <a:lnTo>
                  <a:pt x="330399" y="125015"/>
                </a:lnTo>
                <a:lnTo>
                  <a:pt x="312539" y="71437"/>
                </a:lnTo>
                <a:lnTo>
                  <a:pt x="294680" y="26789"/>
                </a:lnTo>
                <a:lnTo>
                  <a:pt x="267891" y="0"/>
                </a:lnTo>
                <a:lnTo>
                  <a:pt x="241102" y="0"/>
                </a:lnTo>
                <a:lnTo>
                  <a:pt x="205383" y="26789"/>
                </a:lnTo>
                <a:lnTo>
                  <a:pt x="187524" y="62508"/>
                </a:lnTo>
                <a:lnTo>
                  <a:pt x="160735" y="98226"/>
                </a:lnTo>
                <a:lnTo>
                  <a:pt x="142875" y="133945"/>
                </a:lnTo>
                <a:lnTo>
                  <a:pt x="133946" y="169664"/>
                </a:lnTo>
                <a:lnTo>
                  <a:pt x="133946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947297" y="3955851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8930" y="44649"/>
                </a:moveTo>
                <a:lnTo>
                  <a:pt x="893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35719" y="35719"/>
                </a:lnTo>
                <a:lnTo>
                  <a:pt x="53578" y="26789"/>
                </a:lnTo>
                <a:lnTo>
                  <a:pt x="7143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875859" y="3991570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35719" y="53578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80367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80368" y="89297"/>
                </a:lnTo>
                <a:lnTo>
                  <a:pt x="98227" y="89297"/>
                </a:lnTo>
                <a:lnTo>
                  <a:pt x="107157" y="89297"/>
                </a:lnTo>
                <a:lnTo>
                  <a:pt x="125016" y="98226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16086" y="142875"/>
                </a:lnTo>
                <a:lnTo>
                  <a:pt x="89297" y="160734"/>
                </a:lnTo>
                <a:lnTo>
                  <a:pt x="62508" y="187523"/>
                </a:lnTo>
                <a:lnTo>
                  <a:pt x="35719" y="196453"/>
                </a:lnTo>
                <a:lnTo>
                  <a:pt x="17860" y="205383"/>
                </a:lnTo>
                <a:lnTo>
                  <a:pt x="0" y="187523"/>
                </a:lnTo>
                <a:lnTo>
                  <a:pt x="0" y="169664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634133" y="4250531"/>
            <a:ext cx="500063" cy="1643063"/>
          </a:xfrm>
          <a:custGeom>
            <a:avLst/>
            <a:gdLst/>
            <a:ahLst/>
            <a:cxnLst/>
            <a:rect l="0" t="0" r="0" b="0"/>
            <a:pathLst>
              <a:path w="500063" h="1643063">
                <a:moveTo>
                  <a:pt x="169664" y="0"/>
                </a:moveTo>
                <a:lnTo>
                  <a:pt x="16966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51805" y="17859"/>
                </a:lnTo>
                <a:lnTo>
                  <a:pt x="142875" y="35719"/>
                </a:lnTo>
                <a:lnTo>
                  <a:pt x="133945" y="53578"/>
                </a:lnTo>
                <a:lnTo>
                  <a:pt x="116086" y="71437"/>
                </a:lnTo>
                <a:lnTo>
                  <a:pt x="107156" y="107156"/>
                </a:lnTo>
                <a:lnTo>
                  <a:pt x="89297" y="142875"/>
                </a:lnTo>
                <a:lnTo>
                  <a:pt x="71437" y="187523"/>
                </a:lnTo>
                <a:lnTo>
                  <a:pt x="53578" y="250031"/>
                </a:lnTo>
                <a:lnTo>
                  <a:pt x="35719" y="330398"/>
                </a:lnTo>
                <a:lnTo>
                  <a:pt x="17859" y="428625"/>
                </a:lnTo>
                <a:lnTo>
                  <a:pt x="8930" y="544711"/>
                </a:lnTo>
                <a:lnTo>
                  <a:pt x="0" y="669727"/>
                </a:lnTo>
                <a:lnTo>
                  <a:pt x="0" y="803672"/>
                </a:lnTo>
                <a:lnTo>
                  <a:pt x="8930" y="946547"/>
                </a:lnTo>
                <a:lnTo>
                  <a:pt x="26789" y="1089422"/>
                </a:lnTo>
                <a:lnTo>
                  <a:pt x="53578" y="1214438"/>
                </a:lnTo>
                <a:lnTo>
                  <a:pt x="89297" y="1330523"/>
                </a:lnTo>
                <a:lnTo>
                  <a:pt x="133945" y="1428749"/>
                </a:lnTo>
                <a:lnTo>
                  <a:pt x="178594" y="1509117"/>
                </a:lnTo>
                <a:lnTo>
                  <a:pt x="232172" y="1571624"/>
                </a:lnTo>
                <a:lnTo>
                  <a:pt x="294680" y="1616273"/>
                </a:lnTo>
                <a:lnTo>
                  <a:pt x="357187" y="1643062"/>
                </a:lnTo>
                <a:lnTo>
                  <a:pt x="428625" y="1643062"/>
                </a:lnTo>
                <a:lnTo>
                  <a:pt x="500062" y="1634132"/>
                </a:lnTo>
                <a:lnTo>
                  <a:pt x="500062" y="16341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848695" y="4188023"/>
            <a:ext cx="383978" cy="1544837"/>
          </a:xfrm>
          <a:custGeom>
            <a:avLst/>
            <a:gdLst/>
            <a:ahLst/>
            <a:cxnLst/>
            <a:rect l="0" t="0" r="0" b="0"/>
            <a:pathLst>
              <a:path w="383978" h="1544837">
                <a:moveTo>
                  <a:pt x="0" y="0"/>
                </a:moveTo>
                <a:lnTo>
                  <a:pt x="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53578" y="44648"/>
                </a:lnTo>
                <a:lnTo>
                  <a:pt x="80368" y="80367"/>
                </a:lnTo>
                <a:lnTo>
                  <a:pt x="116086" y="116086"/>
                </a:lnTo>
                <a:lnTo>
                  <a:pt x="151805" y="178594"/>
                </a:lnTo>
                <a:lnTo>
                  <a:pt x="187524" y="241102"/>
                </a:lnTo>
                <a:lnTo>
                  <a:pt x="232172" y="321469"/>
                </a:lnTo>
                <a:lnTo>
                  <a:pt x="276821" y="410766"/>
                </a:lnTo>
                <a:lnTo>
                  <a:pt x="312539" y="508992"/>
                </a:lnTo>
                <a:lnTo>
                  <a:pt x="339328" y="616148"/>
                </a:lnTo>
                <a:lnTo>
                  <a:pt x="366118" y="732235"/>
                </a:lnTo>
                <a:lnTo>
                  <a:pt x="383977" y="848321"/>
                </a:lnTo>
                <a:lnTo>
                  <a:pt x="383977" y="982266"/>
                </a:lnTo>
                <a:lnTo>
                  <a:pt x="366118" y="1116211"/>
                </a:lnTo>
                <a:lnTo>
                  <a:pt x="339328" y="1241227"/>
                </a:lnTo>
                <a:lnTo>
                  <a:pt x="294680" y="1357313"/>
                </a:lnTo>
                <a:lnTo>
                  <a:pt x="250032" y="1437679"/>
                </a:lnTo>
                <a:lnTo>
                  <a:pt x="214313" y="1500187"/>
                </a:lnTo>
                <a:lnTo>
                  <a:pt x="187524" y="1535906"/>
                </a:lnTo>
                <a:lnTo>
                  <a:pt x="178594" y="1544836"/>
                </a:lnTo>
                <a:lnTo>
                  <a:pt x="178594" y="1535906"/>
                </a:lnTo>
                <a:lnTo>
                  <a:pt x="178594" y="15359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410891" y="3509367"/>
            <a:ext cx="276821" cy="339329"/>
          </a:xfrm>
          <a:custGeom>
            <a:avLst/>
            <a:gdLst/>
            <a:ahLst/>
            <a:cxnLst/>
            <a:rect l="0" t="0" r="0" b="0"/>
            <a:pathLst>
              <a:path w="276821" h="339329">
                <a:moveTo>
                  <a:pt x="8929" y="133945"/>
                </a:moveTo>
                <a:lnTo>
                  <a:pt x="8929" y="13394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17859" y="214312"/>
                </a:lnTo>
                <a:lnTo>
                  <a:pt x="17859" y="241101"/>
                </a:lnTo>
                <a:lnTo>
                  <a:pt x="26789" y="276820"/>
                </a:lnTo>
                <a:lnTo>
                  <a:pt x="26789" y="303609"/>
                </a:lnTo>
                <a:lnTo>
                  <a:pt x="26789" y="321469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  <a:lnTo>
                  <a:pt x="17859" y="339328"/>
                </a:lnTo>
                <a:lnTo>
                  <a:pt x="8929" y="321469"/>
                </a:lnTo>
                <a:lnTo>
                  <a:pt x="8929" y="294679"/>
                </a:lnTo>
                <a:lnTo>
                  <a:pt x="0" y="258961"/>
                </a:lnTo>
                <a:lnTo>
                  <a:pt x="0" y="223242"/>
                </a:lnTo>
                <a:lnTo>
                  <a:pt x="0" y="178594"/>
                </a:lnTo>
                <a:lnTo>
                  <a:pt x="8929" y="133945"/>
                </a:lnTo>
                <a:lnTo>
                  <a:pt x="26789" y="98226"/>
                </a:lnTo>
                <a:lnTo>
                  <a:pt x="44648" y="71437"/>
                </a:lnTo>
                <a:lnTo>
                  <a:pt x="62507" y="44648"/>
                </a:lnTo>
                <a:lnTo>
                  <a:pt x="89297" y="26789"/>
                </a:lnTo>
                <a:lnTo>
                  <a:pt x="107156" y="17859"/>
                </a:lnTo>
                <a:lnTo>
                  <a:pt x="133945" y="8929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87523" y="26789"/>
                </a:lnTo>
                <a:lnTo>
                  <a:pt x="178593" y="53578"/>
                </a:lnTo>
                <a:lnTo>
                  <a:pt x="160734" y="89297"/>
                </a:lnTo>
                <a:lnTo>
                  <a:pt x="142875" y="133945"/>
                </a:lnTo>
                <a:lnTo>
                  <a:pt x="125015" y="169664"/>
                </a:lnTo>
                <a:lnTo>
                  <a:pt x="116086" y="214312"/>
                </a:lnTo>
                <a:lnTo>
                  <a:pt x="107156" y="258961"/>
                </a:lnTo>
                <a:lnTo>
                  <a:pt x="116086" y="285750"/>
                </a:lnTo>
                <a:lnTo>
                  <a:pt x="125015" y="312539"/>
                </a:lnTo>
                <a:lnTo>
                  <a:pt x="142875" y="321469"/>
                </a:lnTo>
                <a:lnTo>
                  <a:pt x="169664" y="321469"/>
                </a:lnTo>
                <a:lnTo>
                  <a:pt x="196453" y="321469"/>
                </a:lnTo>
                <a:lnTo>
                  <a:pt x="223242" y="312539"/>
                </a:lnTo>
                <a:lnTo>
                  <a:pt x="250031" y="312539"/>
                </a:lnTo>
                <a:lnTo>
                  <a:pt x="258961" y="303609"/>
                </a:lnTo>
                <a:lnTo>
                  <a:pt x="276820" y="303609"/>
                </a:lnTo>
                <a:lnTo>
                  <a:pt x="276820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741289" y="3705820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714500" y="3554015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62508" y="17860"/>
                </a:lnTo>
                <a:lnTo>
                  <a:pt x="62508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884164" y="3696890"/>
            <a:ext cx="80368" cy="214314"/>
          </a:xfrm>
          <a:custGeom>
            <a:avLst/>
            <a:gdLst/>
            <a:ahLst/>
            <a:cxnLst/>
            <a:rect l="0" t="0" r="0" b="0"/>
            <a:pathLst>
              <a:path w="80368" h="214314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62508" y="53578"/>
                </a:lnTo>
                <a:lnTo>
                  <a:pt x="71438" y="80367"/>
                </a:lnTo>
                <a:lnTo>
                  <a:pt x="80367" y="116086"/>
                </a:lnTo>
                <a:lnTo>
                  <a:pt x="80367" y="142875"/>
                </a:lnTo>
                <a:lnTo>
                  <a:pt x="71438" y="178594"/>
                </a:lnTo>
                <a:lnTo>
                  <a:pt x="62508" y="196453"/>
                </a:lnTo>
                <a:lnTo>
                  <a:pt x="44649" y="214313"/>
                </a:lnTo>
                <a:lnTo>
                  <a:pt x="35719" y="214313"/>
                </a:lnTo>
                <a:lnTo>
                  <a:pt x="26789" y="205383"/>
                </a:lnTo>
                <a:lnTo>
                  <a:pt x="17859" y="178594"/>
                </a:lnTo>
                <a:lnTo>
                  <a:pt x="17859" y="133946"/>
                </a:lnTo>
                <a:lnTo>
                  <a:pt x="8930" y="80367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84164" y="3527226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26789" y="1786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044898" y="3527226"/>
            <a:ext cx="133947" cy="53579"/>
          </a:xfrm>
          <a:custGeom>
            <a:avLst/>
            <a:gdLst/>
            <a:ahLst/>
            <a:cxnLst/>
            <a:rect l="0" t="0" r="0" b="0"/>
            <a:pathLst>
              <a:path w="133947" h="53579">
                <a:moveTo>
                  <a:pt x="893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9"/>
                </a:lnTo>
                <a:lnTo>
                  <a:pt x="17860" y="44649"/>
                </a:lnTo>
                <a:lnTo>
                  <a:pt x="26790" y="35719"/>
                </a:lnTo>
                <a:lnTo>
                  <a:pt x="53579" y="35719"/>
                </a:lnTo>
                <a:lnTo>
                  <a:pt x="80368" y="26789"/>
                </a:lnTo>
                <a:lnTo>
                  <a:pt x="98227" y="17860"/>
                </a:lnTo>
                <a:lnTo>
                  <a:pt x="116086" y="893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053828" y="3670101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26789" y="17860"/>
                </a:lnTo>
                <a:lnTo>
                  <a:pt x="53578" y="17860"/>
                </a:lnTo>
                <a:lnTo>
                  <a:pt x="7143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357438" y="3348632"/>
            <a:ext cx="53579" cy="250033"/>
          </a:xfrm>
          <a:custGeom>
            <a:avLst/>
            <a:gdLst/>
            <a:ahLst/>
            <a:cxnLst/>
            <a:rect l="0" t="0" r="0" b="0"/>
            <a:pathLst>
              <a:path w="53579" h="250033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9"/>
                </a:lnTo>
                <a:lnTo>
                  <a:pt x="0" y="89297"/>
                </a:lnTo>
                <a:lnTo>
                  <a:pt x="0" y="133946"/>
                </a:lnTo>
                <a:lnTo>
                  <a:pt x="0" y="178594"/>
                </a:lnTo>
                <a:lnTo>
                  <a:pt x="8929" y="214313"/>
                </a:lnTo>
                <a:lnTo>
                  <a:pt x="8929" y="241102"/>
                </a:lnTo>
                <a:lnTo>
                  <a:pt x="17859" y="250032"/>
                </a:lnTo>
                <a:lnTo>
                  <a:pt x="26789" y="241102"/>
                </a:lnTo>
                <a:lnTo>
                  <a:pt x="35718" y="223243"/>
                </a:lnTo>
                <a:lnTo>
                  <a:pt x="44648" y="196454"/>
                </a:lnTo>
                <a:lnTo>
                  <a:pt x="53578" y="151805"/>
                </a:lnTo>
                <a:lnTo>
                  <a:pt x="53578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571750" y="3143250"/>
            <a:ext cx="303610" cy="500063"/>
          </a:xfrm>
          <a:custGeom>
            <a:avLst/>
            <a:gdLst/>
            <a:ahLst/>
            <a:cxnLst/>
            <a:rect l="0" t="0" r="0" b="0"/>
            <a:pathLst>
              <a:path w="303610" h="500063">
                <a:moveTo>
                  <a:pt x="8930" y="169664"/>
                </a:moveTo>
                <a:lnTo>
                  <a:pt x="8930" y="178593"/>
                </a:lnTo>
                <a:lnTo>
                  <a:pt x="8930" y="187523"/>
                </a:lnTo>
                <a:lnTo>
                  <a:pt x="0" y="196453"/>
                </a:lnTo>
                <a:lnTo>
                  <a:pt x="8930" y="214312"/>
                </a:lnTo>
                <a:lnTo>
                  <a:pt x="8930" y="232171"/>
                </a:lnTo>
                <a:lnTo>
                  <a:pt x="17859" y="250031"/>
                </a:lnTo>
                <a:lnTo>
                  <a:pt x="35719" y="258961"/>
                </a:lnTo>
                <a:lnTo>
                  <a:pt x="44648" y="258961"/>
                </a:lnTo>
                <a:lnTo>
                  <a:pt x="71438" y="250031"/>
                </a:lnTo>
                <a:lnTo>
                  <a:pt x="89297" y="232171"/>
                </a:lnTo>
                <a:lnTo>
                  <a:pt x="107156" y="214312"/>
                </a:lnTo>
                <a:lnTo>
                  <a:pt x="125016" y="187523"/>
                </a:lnTo>
                <a:lnTo>
                  <a:pt x="133945" y="151804"/>
                </a:lnTo>
                <a:lnTo>
                  <a:pt x="142875" y="125015"/>
                </a:lnTo>
                <a:lnTo>
                  <a:pt x="133945" y="89296"/>
                </a:lnTo>
                <a:lnTo>
                  <a:pt x="133945" y="53578"/>
                </a:lnTo>
                <a:lnTo>
                  <a:pt x="125016" y="26789"/>
                </a:lnTo>
                <a:lnTo>
                  <a:pt x="125016" y="8929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26789"/>
                </a:lnTo>
                <a:lnTo>
                  <a:pt x="125016" y="62507"/>
                </a:lnTo>
                <a:lnTo>
                  <a:pt x="133945" y="107156"/>
                </a:lnTo>
                <a:lnTo>
                  <a:pt x="142875" y="160734"/>
                </a:lnTo>
                <a:lnTo>
                  <a:pt x="160734" y="232171"/>
                </a:lnTo>
                <a:lnTo>
                  <a:pt x="178594" y="294679"/>
                </a:lnTo>
                <a:lnTo>
                  <a:pt x="196453" y="357187"/>
                </a:lnTo>
                <a:lnTo>
                  <a:pt x="214313" y="410765"/>
                </a:lnTo>
                <a:lnTo>
                  <a:pt x="232172" y="455414"/>
                </a:lnTo>
                <a:lnTo>
                  <a:pt x="250031" y="482203"/>
                </a:lnTo>
                <a:lnTo>
                  <a:pt x="267891" y="500062"/>
                </a:lnTo>
                <a:lnTo>
                  <a:pt x="285750" y="500062"/>
                </a:lnTo>
                <a:lnTo>
                  <a:pt x="303609" y="482203"/>
                </a:lnTo>
                <a:lnTo>
                  <a:pt x="303609" y="455414"/>
                </a:lnTo>
                <a:lnTo>
                  <a:pt x="303609" y="410765"/>
                </a:lnTo>
                <a:lnTo>
                  <a:pt x="285750" y="357187"/>
                </a:lnTo>
                <a:lnTo>
                  <a:pt x="258961" y="303609"/>
                </a:lnTo>
                <a:lnTo>
                  <a:pt x="223242" y="258961"/>
                </a:lnTo>
                <a:lnTo>
                  <a:pt x="178594" y="223242"/>
                </a:lnTo>
                <a:lnTo>
                  <a:pt x="142875" y="205382"/>
                </a:lnTo>
                <a:lnTo>
                  <a:pt x="98227" y="205382"/>
                </a:lnTo>
                <a:lnTo>
                  <a:pt x="62508" y="205382"/>
                </a:lnTo>
                <a:lnTo>
                  <a:pt x="35719" y="205382"/>
                </a:lnTo>
                <a:lnTo>
                  <a:pt x="35719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536031" y="3232546"/>
            <a:ext cx="35720" cy="26791"/>
          </a:xfrm>
          <a:custGeom>
            <a:avLst/>
            <a:gdLst/>
            <a:ahLst/>
            <a:cxnLst/>
            <a:rect l="0" t="0" r="0" b="0"/>
            <a:pathLst>
              <a:path w="35720" h="26791">
                <a:moveTo>
                  <a:pt x="0" y="26790"/>
                </a:moveTo>
                <a:lnTo>
                  <a:pt x="0" y="2679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821781" y="2964656"/>
            <a:ext cx="571501" cy="392907"/>
          </a:xfrm>
          <a:custGeom>
            <a:avLst/>
            <a:gdLst/>
            <a:ahLst/>
            <a:cxnLst/>
            <a:rect l="0" t="0" r="0" b="0"/>
            <a:pathLst>
              <a:path w="571501" h="392907">
                <a:moveTo>
                  <a:pt x="71438" y="71437"/>
                </a:moveTo>
                <a:lnTo>
                  <a:pt x="71438" y="71437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116086"/>
                </a:lnTo>
                <a:lnTo>
                  <a:pt x="80367" y="151805"/>
                </a:lnTo>
                <a:lnTo>
                  <a:pt x="80367" y="196453"/>
                </a:lnTo>
                <a:lnTo>
                  <a:pt x="98227" y="241101"/>
                </a:lnTo>
                <a:lnTo>
                  <a:pt x="107157" y="285750"/>
                </a:lnTo>
                <a:lnTo>
                  <a:pt x="125016" y="330398"/>
                </a:lnTo>
                <a:lnTo>
                  <a:pt x="133946" y="357187"/>
                </a:lnTo>
                <a:lnTo>
                  <a:pt x="133946" y="375047"/>
                </a:lnTo>
                <a:lnTo>
                  <a:pt x="133946" y="392906"/>
                </a:lnTo>
                <a:lnTo>
                  <a:pt x="133946" y="392906"/>
                </a:lnTo>
                <a:lnTo>
                  <a:pt x="125016" y="375047"/>
                </a:lnTo>
                <a:lnTo>
                  <a:pt x="107157" y="357187"/>
                </a:lnTo>
                <a:lnTo>
                  <a:pt x="89297" y="321469"/>
                </a:lnTo>
                <a:lnTo>
                  <a:pt x="62508" y="285750"/>
                </a:lnTo>
                <a:lnTo>
                  <a:pt x="35719" y="241101"/>
                </a:lnTo>
                <a:lnTo>
                  <a:pt x="17860" y="214312"/>
                </a:lnTo>
                <a:lnTo>
                  <a:pt x="8930" y="187523"/>
                </a:lnTo>
                <a:lnTo>
                  <a:pt x="0" y="178594"/>
                </a:lnTo>
                <a:lnTo>
                  <a:pt x="8930" y="178594"/>
                </a:lnTo>
                <a:lnTo>
                  <a:pt x="17860" y="196453"/>
                </a:lnTo>
                <a:lnTo>
                  <a:pt x="44649" y="205383"/>
                </a:lnTo>
                <a:lnTo>
                  <a:pt x="71438" y="214312"/>
                </a:lnTo>
                <a:lnTo>
                  <a:pt x="98227" y="223242"/>
                </a:lnTo>
                <a:lnTo>
                  <a:pt x="133946" y="223242"/>
                </a:lnTo>
                <a:lnTo>
                  <a:pt x="160735" y="214312"/>
                </a:lnTo>
                <a:lnTo>
                  <a:pt x="187524" y="196453"/>
                </a:lnTo>
                <a:lnTo>
                  <a:pt x="205383" y="178594"/>
                </a:lnTo>
                <a:lnTo>
                  <a:pt x="223242" y="151805"/>
                </a:lnTo>
                <a:lnTo>
                  <a:pt x="223242" y="125015"/>
                </a:lnTo>
                <a:lnTo>
                  <a:pt x="223242" y="98226"/>
                </a:lnTo>
                <a:lnTo>
                  <a:pt x="214313" y="71437"/>
                </a:lnTo>
                <a:lnTo>
                  <a:pt x="214313" y="53578"/>
                </a:lnTo>
                <a:lnTo>
                  <a:pt x="205383" y="53578"/>
                </a:lnTo>
                <a:lnTo>
                  <a:pt x="205383" y="62508"/>
                </a:lnTo>
                <a:lnTo>
                  <a:pt x="205383" y="89297"/>
                </a:lnTo>
                <a:lnTo>
                  <a:pt x="205383" y="125015"/>
                </a:lnTo>
                <a:lnTo>
                  <a:pt x="214313" y="169664"/>
                </a:lnTo>
                <a:lnTo>
                  <a:pt x="223242" y="214312"/>
                </a:lnTo>
                <a:lnTo>
                  <a:pt x="232172" y="250031"/>
                </a:lnTo>
                <a:lnTo>
                  <a:pt x="232172" y="285750"/>
                </a:lnTo>
                <a:lnTo>
                  <a:pt x="250032" y="303609"/>
                </a:lnTo>
                <a:lnTo>
                  <a:pt x="258961" y="312539"/>
                </a:lnTo>
                <a:lnTo>
                  <a:pt x="267891" y="312539"/>
                </a:lnTo>
                <a:lnTo>
                  <a:pt x="276821" y="294680"/>
                </a:lnTo>
                <a:lnTo>
                  <a:pt x="285750" y="267890"/>
                </a:lnTo>
                <a:lnTo>
                  <a:pt x="303610" y="232172"/>
                </a:lnTo>
                <a:lnTo>
                  <a:pt x="303610" y="196453"/>
                </a:lnTo>
                <a:lnTo>
                  <a:pt x="312539" y="160734"/>
                </a:lnTo>
                <a:lnTo>
                  <a:pt x="312539" y="133945"/>
                </a:lnTo>
                <a:lnTo>
                  <a:pt x="312539" y="125015"/>
                </a:lnTo>
                <a:lnTo>
                  <a:pt x="312539" y="133945"/>
                </a:lnTo>
                <a:lnTo>
                  <a:pt x="303610" y="151805"/>
                </a:lnTo>
                <a:lnTo>
                  <a:pt x="303610" y="178594"/>
                </a:lnTo>
                <a:lnTo>
                  <a:pt x="294680" y="214312"/>
                </a:lnTo>
                <a:lnTo>
                  <a:pt x="294680" y="241101"/>
                </a:lnTo>
                <a:lnTo>
                  <a:pt x="294680" y="267890"/>
                </a:lnTo>
                <a:lnTo>
                  <a:pt x="303610" y="285750"/>
                </a:lnTo>
                <a:lnTo>
                  <a:pt x="312539" y="285750"/>
                </a:lnTo>
                <a:lnTo>
                  <a:pt x="321469" y="285750"/>
                </a:lnTo>
                <a:lnTo>
                  <a:pt x="330399" y="267890"/>
                </a:lnTo>
                <a:lnTo>
                  <a:pt x="339328" y="241101"/>
                </a:lnTo>
                <a:lnTo>
                  <a:pt x="357188" y="205383"/>
                </a:lnTo>
                <a:lnTo>
                  <a:pt x="366117" y="169664"/>
                </a:lnTo>
                <a:lnTo>
                  <a:pt x="366117" y="125015"/>
                </a:lnTo>
                <a:lnTo>
                  <a:pt x="375047" y="98226"/>
                </a:lnTo>
                <a:lnTo>
                  <a:pt x="375047" y="89297"/>
                </a:lnTo>
                <a:lnTo>
                  <a:pt x="375047" y="89297"/>
                </a:lnTo>
                <a:lnTo>
                  <a:pt x="375047" y="98226"/>
                </a:lnTo>
                <a:lnTo>
                  <a:pt x="375047" y="125015"/>
                </a:lnTo>
                <a:lnTo>
                  <a:pt x="383977" y="151805"/>
                </a:lnTo>
                <a:lnTo>
                  <a:pt x="383977" y="187523"/>
                </a:lnTo>
                <a:lnTo>
                  <a:pt x="383977" y="214312"/>
                </a:lnTo>
                <a:lnTo>
                  <a:pt x="383977" y="232172"/>
                </a:lnTo>
                <a:lnTo>
                  <a:pt x="392907" y="250031"/>
                </a:lnTo>
                <a:lnTo>
                  <a:pt x="401836" y="250031"/>
                </a:lnTo>
                <a:lnTo>
                  <a:pt x="410766" y="241101"/>
                </a:lnTo>
                <a:lnTo>
                  <a:pt x="419696" y="223242"/>
                </a:lnTo>
                <a:lnTo>
                  <a:pt x="428625" y="196453"/>
                </a:lnTo>
                <a:lnTo>
                  <a:pt x="428625" y="160734"/>
                </a:lnTo>
                <a:lnTo>
                  <a:pt x="437555" y="133945"/>
                </a:lnTo>
                <a:lnTo>
                  <a:pt x="446485" y="116086"/>
                </a:lnTo>
                <a:lnTo>
                  <a:pt x="455414" y="98226"/>
                </a:lnTo>
                <a:lnTo>
                  <a:pt x="455414" y="107156"/>
                </a:lnTo>
                <a:lnTo>
                  <a:pt x="464344" y="116086"/>
                </a:lnTo>
                <a:lnTo>
                  <a:pt x="473274" y="142875"/>
                </a:lnTo>
                <a:lnTo>
                  <a:pt x="482203" y="160734"/>
                </a:lnTo>
                <a:lnTo>
                  <a:pt x="491133" y="178594"/>
                </a:lnTo>
                <a:lnTo>
                  <a:pt x="491133" y="196453"/>
                </a:lnTo>
                <a:lnTo>
                  <a:pt x="500063" y="205383"/>
                </a:lnTo>
                <a:lnTo>
                  <a:pt x="500063" y="205383"/>
                </a:lnTo>
                <a:lnTo>
                  <a:pt x="500063" y="196453"/>
                </a:lnTo>
                <a:lnTo>
                  <a:pt x="500063" y="169664"/>
                </a:lnTo>
                <a:lnTo>
                  <a:pt x="500063" y="142875"/>
                </a:lnTo>
                <a:lnTo>
                  <a:pt x="491133" y="107156"/>
                </a:lnTo>
                <a:lnTo>
                  <a:pt x="500063" y="62508"/>
                </a:lnTo>
                <a:lnTo>
                  <a:pt x="500063" y="35719"/>
                </a:lnTo>
                <a:lnTo>
                  <a:pt x="508992" y="8930"/>
                </a:lnTo>
                <a:lnTo>
                  <a:pt x="517922" y="0"/>
                </a:lnTo>
                <a:lnTo>
                  <a:pt x="526852" y="0"/>
                </a:lnTo>
                <a:lnTo>
                  <a:pt x="535782" y="0"/>
                </a:lnTo>
                <a:lnTo>
                  <a:pt x="544711" y="8930"/>
                </a:lnTo>
                <a:lnTo>
                  <a:pt x="553641" y="17859"/>
                </a:lnTo>
                <a:lnTo>
                  <a:pt x="562571" y="26789"/>
                </a:lnTo>
                <a:lnTo>
                  <a:pt x="571500" y="35719"/>
                </a:lnTo>
                <a:lnTo>
                  <a:pt x="57150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375422" y="2937867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17859" y="107156"/>
                </a:moveTo>
                <a:lnTo>
                  <a:pt x="8930" y="116086"/>
                </a:lnTo>
                <a:lnTo>
                  <a:pt x="893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26789" y="142875"/>
                </a:lnTo>
                <a:lnTo>
                  <a:pt x="35719" y="133945"/>
                </a:lnTo>
                <a:lnTo>
                  <a:pt x="53578" y="116086"/>
                </a:lnTo>
                <a:lnTo>
                  <a:pt x="71437" y="98226"/>
                </a:lnTo>
                <a:lnTo>
                  <a:pt x="80367" y="71437"/>
                </a:lnTo>
                <a:lnTo>
                  <a:pt x="98226" y="53578"/>
                </a:lnTo>
                <a:lnTo>
                  <a:pt x="98226" y="26789"/>
                </a:lnTo>
                <a:lnTo>
                  <a:pt x="98226" y="8929"/>
                </a:lnTo>
                <a:lnTo>
                  <a:pt x="98226" y="0"/>
                </a:lnTo>
                <a:lnTo>
                  <a:pt x="89297" y="8929"/>
                </a:lnTo>
                <a:lnTo>
                  <a:pt x="71437" y="26789"/>
                </a:lnTo>
                <a:lnTo>
                  <a:pt x="62508" y="62508"/>
                </a:lnTo>
                <a:lnTo>
                  <a:pt x="53578" y="98226"/>
                </a:lnTo>
                <a:lnTo>
                  <a:pt x="44648" y="142875"/>
                </a:lnTo>
                <a:lnTo>
                  <a:pt x="44648" y="169664"/>
                </a:lnTo>
                <a:lnTo>
                  <a:pt x="53578" y="187523"/>
                </a:lnTo>
                <a:lnTo>
                  <a:pt x="71437" y="196453"/>
                </a:lnTo>
                <a:lnTo>
                  <a:pt x="89297" y="187523"/>
                </a:lnTo>
                <a:lnTo>
                  <a:pt x="107156" y="169664"/>
                </a:lnTo>
                <a:lnTo>
                  <a:pt x="125016" y="133945"/>
                </a:lnTo>
                <a:lnTo>
                  <a:pt x="151805" y="89297"/>
                </a:lnTo>
                <a:lnTo>
                  <a:pt x="178594" y="44648"/>
                </a:lnTo>
                <a:lnTo>
                  <a:pt x="178594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571875" y="2866429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26789" y="8930"/>
                </a:move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17859" y="169664"/>
                </a:lnTo>
                <a:lnTo>
                  <a:pt x="35719" y="169664"/>
                </a:lnTo>
                <a:lnTo>
                  <a:pt x="53578" y="169664"/>
                </a:lnTo>
                <a:lnTo>
                  <a:pt x="71438" y="160735"/>
                </a:lnTo>
                <a:lnTo>
                  <a:pt x="89297" y="133946"/>
                </a:lnTo>
                <a:lnTo>
                  <a:pt x="116086" y="107157"/>
                </a:lnTo>
                <a:lnTo>
                  <a:pt x="133945" y="71438"/>
                </a:lnTo>
                <a:lnTo>
                  <a:pt x="142875" y="35719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17860"/>
                </a:lnTo>
                <a:lnTo>
                  <a:pt x="169664" y="44649"/>
                </a:lnTo>
                <a:lnTo>
                  <a:pt x="160734" y="71438"/>
                </a:lnTo>
                <a:lnTo>
                  <a:pt x="151805" y="107157"/>
                </a:lnTo>
                <a:lnTo>
                  <a:pt x="151805" y="13394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589734" y="2661047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8930"/>
                </a:moveTo>
                <a:lnTo>
                  <a:pt x="26789" y="893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669977" y="3598664"/>
            <a:ext cx="205383" cy="151805"/>
          </a:xfrm>
          <a:custGeom>
            <a:avLst/>
            <a:gdLst/>
            <a:ahLst/>
            <a:cxnLst/>
            <a:rect l="0" t="0" r="0" b="0"/>
            <a:pathLst>
              <a:path w="205383" h="151805">
                <a:moveTo>
                  <a:pt x="35718" y="17859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51804"/>
                </a:lnTo>
                <a:lnTo>
                  <a:pt x="35718" y="142875"/>
                </a:lnTo>
                <a:lnTo>
                  <a:pt x="44648" y="133945"/>
                </a:lnTo>
                <a:lnTo>
                  <a:pt x="53578" y="116086"/>
                </a:lnTo>
                <a:lnTo>
                  <a:pt x="62507" y="89297"/>
                </a:lnTo>
                <a:lnTo>
                  <a:pt x="62507" y="71437"/>
                </a:lnTo>
                <a:lnTo>
                  <a:pt x="62507" y="53578"/>
                </a:lnTo>
                <a:lnTo>
                  <a:pt x="62507" y="53578"/>
                </a:lnTo>
                <a:lnTo>
                  <a:pt x="71437" y="5357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6" y="116086"/>
                </a:lnTo>
                <a:lnTo>
                  <a:pt x="107156" y="133945"/>
                </a:lnTo>
                <a:lnTo>
                  <a:pt x="125015" y="151804"/>
                </a:lnTo>
                <a:lnTo>
                  <a:pt x="142875" y="151804"/>
                </a:lnTo>
                <a:lnTo>
                  <a:pt x="160734" y="151804"/>
                </a:lnTo>
                <a:lnTo>
                  <a:pt x="178593" y="142875"/>
                </a:lnTo>
                <a:lnTo>
                  <a:pt x="187523" y="116086"/>
                </a:lnTo>
                <a:lnTo>
                  <a:pt x="196453" y="89297"/>
                </a:lnTo>
                <a:lnTo>
                  <a:pt x="196453" y="62507"/>
                </a:lnTo>
                <a:lnTo>
                  <a:pt x="205382" y="35718"/>
                </a:lnTo>
                <a:lnTo>
                  <a:pt x="205382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20008" y="3518296"/>
            <a:ext cx="125016" cy="348259"/>
          </a:xfrm>
          <a:custGeom>
            <a:avLst/>
            <a:gdLst/>
            <a:ahLst/>
            <a:cxnLst/>
            <a:rect l="0" t="0" r="0" b="0"/>
            <a:pathLst>
              <a:path w="125016" h="348259">
                <a:moveTo>
                  <a:pt x="17859" y="151805"/>
                </a:moveTo>
                <a:lnTo>
                  <a:pt x="893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17859" y="178594"/>
                </a:lnTo>
                <a:lnTo>
                  <a:pt x="26789" y="205383"/>
                </a:lnTo>
                <a:lnTo>
                  <a:pt x="44648" y="232172"/>
                </a:lnTo>
                <a:lnTo>
                  <a:pt x="53578" y="267891"/>
                </a:lnTo>
                <a:lnTo>
                  <a:pt x="71437" y="303610"/>
                </a:lnTo>
                <a:lnTo>
                  <a:pt x="71437" y="321469"/>
                </a:lnTo>
                <a:lnTo>
                  <a:pt x="80367" y="339329"/>
                </a:lnTo>
                <a:lnTo>
                  <a:pt x="71437" y="348258"/>
                </a:lnTo>
                <a:lnTo>
                  <a:pt x="71437" y="339329"/>
                </a:lnTo>
                <a:lnTo>
                  <a:pt x="62508" y="321469"/>
                </a:lnTo>
                <a:lnTo>
                  <a:pt x="53578" y="285750"/>
                </a:lnTo>
                <a:lnTo>
                  <a:pt x="44648" y="232172"/>
                </a:lnTo>
                <a:lnTo>
                  <a:pt x="35719" y="178594"/>
                </a:lnTo>
                <a:lnTo>
                  <a:pt x="26789" y="116086"/>
                </a:lnTo>
                <a:lnTo>
                  <a:pt x="35719" y="71438"/>
                </a:lnTo>
                <a:lnTo>
                  <a:pt x="44648" y="26790"/>
                </a:lnTo>
                <a:lnTo>
                  <a:pt x="62508" y="8930"/>
                </a:lnTo>
                <a:lnTo>
                  <a:pt x="80367" y="0"/>
                </a:lnTo>
                <a:lnTo>
                  <a:pt x="98226" y="17860"/>
                </a:lnTo>
                <a:lnTo>
                  <a:pt x="107156" y="35719"/>
                </a:lnTo>
                <a:lnTo>
                  <a:pt x="116086" y="62508"/>
                </a:lnTo>
                <a:lnTo>
                  <a:pt x="107156" y="98227"/>
                </a:lnTo>
                <a:lnTo>
                  <a:pt x="98226" y="125016"/>
                </a:lnTo>
                <a:lnTo>
                  <a:pt x="80367" y="151805"/>
                </a:lnTo>
                <a:lnTo>
                  <a:pt x="71437" y="160735"/>
                </a:lnTo>
                <a:lnTo>
                  <a:pt x="71437" y="169665"/>
                </a:lnTo>
                <a:lnTo>
                  <a:pt x="71437" y="160735"/>
                </a:lnTo>
                <a:lnTo>
                  <a:pt x="71437" y="133946"/>
                </a:lnTo>
                <a:lnTo>
                  <a:pt x="89297" y="107157"/>
                </a:lnTo>
                <a:lnTo>
                  <a:pt x="107156" y="71438"/>
                </a:lnTo>
                <a:lnTo>
                  <a:pt x="125015" y="44649"/>
                </a:lnTo>
                <a:lnTo>
                  <a:pt x="125015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071813" y="3286125"/>
            <a:ext cx="366118" cy="401837"/>
          </a:xfrm>
          <a:custGeom>
            <a:avLst/>
            <a:gdLst/>
            <a:ahLst/>
            <a:cxnLst/>
            <a:rect l="0" t="0" r="0" b="0"/>
            <a:pathLst>
              <a:path w="366118" h="401837">
                <a:moveTo>
                  <a:pt x="0" y="232171"/>
                </a:moveTo>
                <a:lnTo>
                  <a:pt x="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0" y="241101"/>
                </a:lnTo>
                <a:lnTo>
                  <a:pt x="8929" y="258961"/>
                </a:lnTo>
                <a:lnTo>
                  <a:pt x="8929" y="285750"/>
                </a:lnTo>
                <a:lnTo>
                  <a:pt x="8929" y="321468"/>
                </a:lnTo>
                <a:lnTo>
                  <a:pt x="8929" y="348257"/>
                </a:lnTo>
                <a:lnTo>
                  <a:pt x="8929" y="375046"/>
                </a:lnTo>
                <a:lnTo>
                  <a:pt x="17859" y="383976"/>
                </a:lnTo>
                <a:lnTo>
                  <a:pt x="17859" y="401836"/>
                </a:lnTo>
                <a:lnTo>
                  <a:pt x="26789" y="401836"/>
                </a:lnTo>
                <a:lnTo>
                  <a:pt x="26789" y="383976"/>
                </a:lnTo>
                <a:lnTo>
                  <a:pt x="35718" y="366117"/>
                </a:lnTo>
                <a:lnTo>
                  <a:pt x="44648" y="339328"/>
                </a:lnTo>
                <a:lnTo>
                  <a:pt x="62507" y="303609"/>
                </a:lnTo>
                <a:lnTo>
                  <a:pt x="71437" y="267890"/>
                </a:lnTo>
                <a:lnTo>
                  <a:pt x="71437" y="241101"/>
                </a:lnTo>
                <a:lnTo>
                  <a:pt x="80367" y="223242"/>
                </a:lnTo>
                <a:lnTo>
                  <a:pt x="89296" y="223242"/>
                </a:lnTo>
                <a:lnTo>
                  <a:pt x="98226" y="232171"/>
                </a:lnTo>
                <a:lnTo>
                  <a:pt x="98226" y="250031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16085" y="258961"/>
                </a:lnTo>
                <a:lnTo>
                  <a:pt x="116085" y="241101"/>
                </a:lnTo>
                <a:lnTo>
                  <a:pt x="125015" y="214312"/>
                </a:lnTo>
                <a:lnTo>
                  <a:pt x="125015" y="178593"/>
                </a:lnTo>
                <a:lnTo>
                  <a:pt x="116085" y="142875"/>
                </a:lnTo>
                <a:lnTo>
                  <a:pt x="116085" y="98226"/>
                </a:lnTo>
                <a:lnTo>
                  <a:pt x="116085" y="62507"/>
                </a:lnTo>
                <a:lnTo>
                  <a:pt x="116085" y="35718"/>
                </a:lnTo>
                <a:lnTo>
                  <a:pt x="116085" y="26789"/>
                </a:lnTo>
                <a:lnTo>
                  <a:pt x="116085" y="35718"/>
                </a:lnTo>
                <a:lnTo>
                  <a:pt x="116085" y="53578"/>
                </a:lnTo>
                <a:lnTo>
                  <a:pt x="116085" y="80367"/>
                </a:lnTo>
                <a:lnTo>
                  <a:pt x="116085" y="116086"/>
                </a:lnTo>
                <a:lnTo>
                  <a:pt x="125015" y="160734"/>
                </a:lnTo>
                <a:lnTo>
                  <a:pt x="133945" y="205382"/>
                </a:lnTo>
                <a:lnTo>
                  <a:pt x="151804" y="250031"/>
                </a:lnTo>
                <a:lnTo>
                  <a:pt x="169664" y="276820"/>
                </a:lnTo>
                <a:lnTo>
                  <a:pt x="178593" y="294679"/>
                </a:lnTo>
                <a:lnTo>
                  <a:pt x="187523" y="303609"/>
                </a:lnTo>
                <a:lnTo>
                  <a:pt x="196453" y="303609"/>
                </a:lnTo>
                <a:lnTo>
                  <a:pt x="196453" y="294679"/>
                </a:lnTo>
                <a:lnTo>
                  <a:pt x="187523" y="276820"/>
                </a:lnTo>
                <a:lnTo>
                  <a:pt x="178593" y="258961"/>
                </a:lnTo>
                <a:lnTo>
                  <a:pt x="151804" y="223242"/>
                </a:lnTo>
                <a:lnTo>
                  <a:pt x="125015" y="196453"/>
                </a:lnTo>
                <a:lnTo>
                  <a:pt x="98226" y="169664"/>
                </a:lnTo>
                <a:lnTo>
                  <a:pt x="62507" y="151804"/>
                </a:lnTo>
                <a:lnTo>
                  <a:pt x="35718" y="142875"/>
                </a:lnTo>
                <a:lnTo>
                  <a:pt x="17859" y="142875"/>
                </a:lnTo>
                <a:lnTo>
                  <a:pt x="8929" y="151804"/>
                </a:lnTo>
                <a:lnTo>
                  <a:pt x="0" y="160734"/>
                </a:lnTo>
                <a:lnTo>
                  <a:pt x="8929" y="169664"/>
                </a:lnTo>
                <a:lnTo>
                  <a:pt x="35718" y="178593"/>
                </a:lnTo>
                <a:lnTo>
                  <a:pt x="62507" y="178593"/>
                </a:lnTo>
                <a:lnTo>
                  <a:pt x="98226" y="169664"/>
                </a:lnTo>
                <a:lnTo>
                  <a:pt x="133945" y="151804"/>
                </a:lnTo>
                <a:lnTo>
                  <a:pt x="169664" y="133945"/>
                </a:lnTo>
                <a:lnTo>
                  <a:pt x="196453" y="107156"/>
                </a:lnTo>
                <a:lnTo>
                  <a:pt x="223242" y="80367"/>
                </a:lnTo>
                <a:lnTo>
                  <a:pt x="232171" y="53578"/>
                </a:lnTo>
                <a:lnTo>
                  <a:pt x="232171" y="35718"/>
                </a:lnTo>
                <a:lnTo>
                  <a:pt x="232171" y="17859"/>
                </a:lnTo>
                <a:lnTo>
                  <a:pt x="232171" y="0"/>
                </a:lnTo>
                <a:lnTo>
                  <a:pt x="232171" y="0"/>
                </a:lnTo>
                <a:lnTo>
                  <a:pt x="223242" y="8929"/>
                </a:lnTo>
                <a:lnTo>
                  <a:pt x="223242" y="26789"/>
                </a:lnTo>
                <a:lnTo>
                  <a:pt x="214312" y="62507"/>
                </a:lnTo>
                <a:lnTo>
                  <a:pt x="214312" y="98226"/>
                </a:lnTo>
                <a:lnTo>
                  <a:pt x="214312" y="133945"/>
                </a:lnTo>
                <a:lnTo>
                  <a:pt x="214312" y="169664"/>
                </a:lnTo>
                <a:lnTo>
                  <a:pt x="214312" y="205382"/>
                </a:lnTo>
                <a:lnTo>
                  <a:pt x="214312" y="232171"/>
                </a:lnTo>
                <a:lnTo>
                  <a:pt x="223242" y="250031"/>
                </a:lnTo>
                <a:lnTo>
                  <a:pt x="232171" y="250031"/>
                </a:lnTo>
                <a:lnTo>
                  <a:pt x="232171" y="250031"/>
                </a:lnTo>
                <a:lnTo>
                  <a:pt x="241101" y="241101"/>
                </a:lnTo>
                <a:lnTo>
                  <a:pt x="250031" y="214312"/>
                </a:lnTo>
                <a:lnTo>
                  <a:pt x="258960" y="187523"/>
                </a:lnTo>
                <a:lnTo>
                  <a:pt x="267890" y="160734"/>
                </a:lnTo>
                <a:lnTo>
                  <a:pt x="276820" y="133945"/>
                </a:lnTo>
                <a:lnTo>
                  <a:pt x="285750" y="133945"/>
                </a:lnTo>
                <a:lnTo>
                  <a:pt x="285750" y="133945"/>
                </a:lnTo>
                <a:lnTo>
                  <a:pt x="294679" y="151804"/>
                </a:lnTo>
                <a:lnTo>
                  <a:pt x="294679" y="169664"/>
                </a:lnTo>
                <a:lnTo>
                  <a:pt x="303609" y="187523"/>
                </a:lnTo>
                <a:lnTo>
                  <a:pt x="303609" y="196453"/>
                </a:lnTo>
                <a:lnTo>
                  <a:pt x="312539" y="205382"/>
                </a:lnTo>
                <a:lnTo>
                  <a:pt x="312539" y="214312"/>
                </a:lnTo>
                <a:lnTo>
                  <a:pt x="321468" y="205382"/>
                </a:lnTo>
                <a:lnTo>
                  <a:pt x="321468" y="196453"/>
                </a:lnTo>
                <a:lnTo>
                  <a:pt x="330398" y="178593"/>
                </a:lnTo>
                <a:lnTo>
                  <a:pt x="330398" y="151804"/>
                </a:lnTo>
                <a:lnTo>
                  <a:pt x="339328" y="125015"/>
                </a:lnTo>
                <a:lnTo>
                  <a:pt x="348257" y="107156"/>
                </a:lnTo>
                <a:lnTo>
                  <a:pt x="366117" y="89296"/>
                </a:lnTo>
                <a:lnTo>
                  <a:pt x="366117" y="8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420070" y="3170039"/>
            <a:ext cx="258962" cy="294680"/>
          </a:xfrm>
          <a:custGeom>
            <a:avLst/>
            <a:gdLst/>
            <a:ahLst/>
            <a:cxnLst/>
            <a:rect l="0" t="0" r="0" b="0"/>
            <a:pathLst>
              <a:path w="258962" h="294680">
                <a:moveTo>
                  <a:pt x="98227" y="0"/>
                </a:move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0368" y="35718"/>
                </a:lnTo>
                <a:lnTo>
                  <a:pt x="80368" y="62507"/>
                </a:lnTo>
                <a:lnTo>
                  <a:pt x="80368" y="98226"/>
                </a:lnTo>
                <a:lnTo>
                  <a:pt x="80368" y="133945"/>
                </a:lnTo>
                <a:lnTo>
                  <a:pt x="89297" y="169664"/>
                </a:lnTo>
                <a:lnTo>
                  <a:pt x="89297" y="196453"/>
                </a:lnTo>
                <a:lnTo>
                  <a:pt x="98227" y="223242"/>
                </a:lnTo>
                <a:lnTo>
                  <a:pt x="98227" y="250031"/>
                </a:lnTo>
                <a:lnTo>
                  <a:pt x="98227" y="267890"/>
                </a:lnTo>
                <a:lnTo>
                  <a:pt x="89297" y="285750"/>
                </a:lnTo>
                <a:lnTo>
                  <a:pt x="80368" y="294679"/>
                </a:lnTo>
                <a:lnTo>
                  <a:pt x="62508" y="294679"/>
                </a:lnTo>
                <a:lnTo>
                  <a:pt x="44649" y="285750"/>
                </a:lnTo>
                <a:lnTo>
                  <a:pt x="26789" y="267890"/>
                </a:lnTo>
                <a:lnTo>
                  <a:pt x="8930" y="241101"/>
                </a:lnTo>
                <a:lnTo>
                  <a:pt x="0" y="214312"/>
                </a:lnTo>
                <a:lnTo>
                  <a:pt x="0" y="187523"/>
                </a:lnTo>
                <a:lnTo>
                  <a:pt x="8930" y="169664"/>
                </a:lnTo>
                <a:lnTo>
                  <a:pt x="26789" y="151804"/>
                </a:lnTo>
                <a:lnTo>
                  <a:pt x="53578" y="133945"/>
                </a:lnTo>
                <a:lnTo>
                  <a:pt x="89297" y="125015"/>
                </a:lnTo>
                <a:lnTo>
                  <a:pt x="116086" y="116086"/>
                </a:lnTo>
                <a:lnTo>
                  <a:pt x="133946" y="116086"/>
                </a:lnTo>
                <a:lnTo>
                  <a:pt x="151805" y="107156"/>
                </a:lnTo>
                <a:lnTo>
                  <a:pt x="160735" y="107156"/>
                </a:lnTo>
                <a:lnTo>
                  <a:pt x="160735" y="116086"/>
                </a:lnTo>
                <a:lnTo>
                  <a:pt x="160735" y="116086"/>
                </a:lnTo>
                <a:lnTo>
                  <a:pt x="151805" y="11608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51805" y="169664"/>
                </a:lnTo>
                <a:lnTo>
                  <a:pt x="160735" y="178593"/>
                </a:lnTo>
                <a:lnTo>
                  <a:pt x="169664" y="196453"/>
                </a:lnTo>
                <a:lnTo>
                  <a:pt x="169664" y="205382"/>
                </a:lnTo>
                <a:lnTo>
                  <a:pt x="178594" y="214312"/>
                </a:lnTo>
                <a:lnTo>
                  <a:pt x="178594" y="214312"/>
                </a:lnTo>
                <a:lnTo>
                  <a:pt x="178594" y="205382"/>
                </a:lnTo>
                <a:lnTo>
                  <a:pt x="178594" y="196453"/>
                </a:lnTo>
                <a:lnTo>
                  <a:pt x="178594" y="178593"/>
                </a:lnTo>
                <a:lnTo>
                  <a:pt x="178594" y="151804"/>
                </a:lnTo>
                <a:lnTo>
                  <a:pt x="187524" y="125015"/>
                </a:lnTo>
                <a:lnTo>
                  <a:pt x="196453" y="89297"/>
                </a:lnTo>
                <a:lnTo>
                  <a:pt x="205383" y="62507"/>
                </a:lnTo>
                <a:lnTo>
                  <a:pt x="214313" y="44648"/>
                </a:lnTo>
                <a:lnTo>
                  <a:pt x="223243" y="35718"/>
                </a:lnTo>
                <a:lnTo>
                  <a:pt x="232172" y="35718"/>
                </a:lnTo>
                <a:lnTo>
                  <a:pt x="241102" y="35718"/>
                </a:lnTo>
                <a:lnTo>
                  <a:pt x="250032" y="44648"/>
                </a:lnTo>
                <a:lnTo>
                  <a:pt x="250032" y="53578"/>
                </a:lnTo>
                <a:lnTo>
                  <a:pt x="258961" y="62507"/>
                </a:lnTo>
                <a:lnTo>
                  <a:pt x="258961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52242" y="3187898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8930" y="80367"/>
                </a:moveTo>
                <a:lnTo>
                  <a:pt x="893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107156"/>
                </a:lnTo>
                <a:lnTo>
                  <a:pt x="53578" y="80367"/>
                </a:lnTo>
                <a:lnTo>
                  <a:pt x="62508" y="53578"/>
                </a:lnTo>
                <a:lnTo>
                  <a:pt x="62508" y="3571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71438"/>
                </a:lnTo>
                <a:lnTo>
                  <a:pt x="80367" y="98227"/>
                </a:lnTo>
                <a:lnTo>
                  <a:pt x="71438" y="125016"/>
                </a:lnTo>
                <a:lnTo>
                  <a:pt x="71438" y="142875"/>
                </a:lnTo>
                <a:lnTo>
                  <a:pt x="71438" y="160734"/>
                </a:lnTo>
                <a:lnTo>
                  <a:pt x="71438" y="169664"/>
                </a:lnTo>
                <a:lnTo>
                  <a:pt x="80367" y="160734"/>
                </a:lnTo>
                <a:lnTo>
                  <a:pt x="89297" y="151805"/>
                </a:lnTo>
                <a:lnTo>
                  <a:pt x="89297" y="133945"/>
                </a:lnTo>
                <a:lnTo>
                  <a:pt x="98227" y="98227"/>
                </a:lnTo>
                <a:lnTo>
                  <a:pt x="107156" y="62508"/>
                </a:lnTo>
                <a:lnTo>
                  <a:pt x="116086" y="35719"/>
                </a:lnTo>
                <a:lnTo>
                  <a:pt x="125016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42875" y="26789"/>
                </a:lnTo>
                <a:lnTo>
                  <a:pt x="151805" y="53578"/>
                </a:lnTo>
                <a:lnTo>
                  <a:pt x="151805" y="71438"/>
                </a:lnTo>
                <a:lnTo>
                  <a:pt x="160735" y="80367"/>
                </a:lnTo>
                <a:lnTo>
                  <a:pt x="160735" y="89297"/>
                </a:lnTo>
                <a:lnTo>
                  <a:pt x="169664" y="98227"/>
                </a:lnTo>
                <a:lnTo>
                  <a:pt x="178594" y="89297"/>
                </a:lnTo>
                <a:lnTo>
                  <a:pt x="196453" y="71438"/>
                </a:lnTo>
                <a:lnTo>
                  <a:pt x="205383" y="53578"/>
                </a:lnTo>
                <a:lnTo>
                  <a:pt x="214313" y="35719"/>
                </a:lnTo>
                <a:lnTo>
                  <a:pt x="223242" y="26789"/>
                </a:lnTo>
                <a:lnTo>
                  <a:pt x="223242" y="17859"/>
                </a:lnTo>
                <a:lnTo>
                  <a:pt x="223242" y="26789"/>
                </a:lnTo>
                <a:lnTo>
                  <a:pt x="214313" y="35719"/>
                </a:lnTo>
                <a:lnTo>
                  <a:pt x="214313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205758" y="3786187"/>
            <a:ext cx="98227" cy="107157"/>
          </a:xfrm>
          <a:custGeom>
            <a:avLst/>
            <a:gdLst/>
            <a:ahLst/>
            <a:cxnLst/>
            <a:rect l="0" t="0" r="0" b="0"/>
            <a:pathLst>
              <a:path w="98227" h="107157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8930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9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6" y="44649"/>
                </a:lnTo>
                <a:lnTo>
                  <a:pt x="98226" y="17859"/>
                </a:lnTo>
                <a:lnTo>
                  <a:pt x="9822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152180" y="3634382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2678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53578" y="26789"/>
                </a:lnTo>
                <a:lnTo>
                  <a:pt x="7143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411141" y="3580804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29" y="80367"/>
                </a:lnTo>
                <a:lnTo>
                  <a:pt x="17859" y="116086"/>
                </a:lnTo>
                <a:lnTo>
                  <a:pt x="26789" y="151805"/>
                </a:lnTo>
                <a:lnTo>
                  <a:pt x="35718" y="187524"/>
                </a:lnTo>
                <a:lnTo>
                  <a:pt x="44648" y="205383"/>
                </a:lnTo>
                <a:lnTo>
                  <a:pt x="62507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107156" y="214313"/>
                </a:lnTo>
                <a:lnTo>
                  <a:pt x="116086" y="196453"/>
                </a:lnTo>
                <a:lnTo>
                  <a:pt x="116086" y="169664"/>
                </a:lnTo>
                <a:lnTo>
                  <a:pt x="107156" y="142875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366492" y="3607593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26789" y="107157"/>
                </a:lnTo>
                <a:lnTo>
                  <a:pt x="44649" y="89297"/>
                </a:lnTo>
                <a:lnTo>
                  <a:pt x="71438" y="71438"/>
                </a:lnTo>
                <a:lnTo>
                  <a:pt x="98227" y="53578"/>
                </a:lnTo>
                <a:lnTo>
                  <a:pt x="125016" y="35719"/>
                </a:lnTo>
                <a:lnTo>
                  <a:pt x="151805" y="2678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536156" y="3616523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8930" y="26789"/>
                </a:move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0367"/>
                </a:lnTo>
                <a:lnTo>
                  <a:pt x="62508" y="71438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26789"/>
                </a:lnTo>
                <a:lnTo>
                  <a:pt x="62508" y="17859"/>
                </a:lnTo>
                <a:lnTo>
                  <a:pt x="53578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705820" y="3562945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26789" y="0"/>
                </a:moveTo>
                <a:lnTo>
                  <a:pt x="26789" y="8930"/>
                </a:lnTo>
                <a:lnTo>
                  <a:pt x="26789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44649" y="80367"/>
                </a:lnTo>
                <a:lnTo>
                  <a:pt x="53578" y="107156"/>
                </a:lnTo>
                <a:lnTo>
                  <a:pt x="71438" y="116086"/>
                </a:lnTo>
                <a:lnTo>
                  <a:pt x="80368" y="13394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51805"/>
                </a:lnTo>
                <a:lnTo>
                  <a:pt x="71438" y="151805"/>
                </a:lnTo>
                <a:lnTo>
                  <a:pt x="53578" y="142875"/>
                </a:lnTo>
                <a:lnTo>
                  <a:pt x="35719" y="12501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616523" y="3429000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44649" y="44648"/>
                </a:moveTo>
                <a:lnTo>
                  <a:pt x="44649" y="44648"/>
                </a:lnTo>
                <a:lnTo>
                  <a:pt x="44649" y="44648"/>
                </a:lnTo>
                <a:lnTo>
                  <a:pt x="35719" y="44648"/>
                </a:lnTo>
                <a:lnTo>
                  <a:pt x="26790" y="53578"/>
                </a:lnTo>
                <a:lnTo>
                  <a:pt x="17860" y="53578"/>
                </a:lnTo>
                <a:lnTo>
                  <a:pt x="8930" y="44648"/>
                </a:lnTo>
                <a:lnTo>
                  <a:pt x="0" y="35718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152305" y="2062758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62508" y="17859"/>
                </a:move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8" y="62507"/>
                </a:lnTo>
                <a:lnTo>
                  <a:pt x="26789" y="80367"/>
                </a:lnTo>
                <a:lnTo>
                  <a:pt x="17859" y="9822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89296"/>
                </a:lnTo>
                <a:lnTo>
                  <a:pt x="8929" y="8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196953" y="2214562"/>
            <a:ext cx="151806" cy="89298"/>
          </a:xfrm>
          <a:custGeom>
            <a:avLst/>
            <a:gdLst/>
            <a:ahLst/>
            <a:cxnLst/>
            <a:rect l="0" t="0" r="0" b="0"/>
            <a:pathLst>
              <a:path w="151806" h="89298">
                <a:moveTo>
                  <a:pt x="26789" y="89297"/>
                </a:moveTo>
                <a:lnTo>
                  <a:pt x="26789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62508" y="80367"/>
                </a:lnTo>
                <a:lnTo>
                  <a:pt x="71438" y="62508"/>
                </a:lnTo>
                <a:lnTo>
                  <a:pt x="89297" y="44649"/>
                </a:lnTo>
                <a:lnTo>
                  <a:pt x="107156" y="26789"/>
                </a:lnTo>
                <a:lnTo>
                  <a:pt x="125016" y="1786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1786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33945" y="1786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07156" y="17860"/>
                </a:lnTo>
                <a:lnTo>
                  <a:pt x="89297" y="26789"/>
                </a:lnTo>
                <a:lnTo>
                  <a:pt x="80367" y="35719"/>
                </a:lnTo>
                <a:lnTo>
                  <a:pt x="62508" y="44649"/>
                </a:lnTo>
                <a:lnTo>
                  <a:pt x="53578" y="53578"/>
                </a:lnTo>
                <a:lnTo>
                  <a:pt x="35719" y="62508"/>
                </a:lnTo>
                <a:lnTo>
                  <a:pt x="26789" y="71438"/>
                </a:lnTo>
                <a:lnTo>
                  <a:pt x="17860" y="80367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8" y="71438"/>
                </a:lnTo>
                <a:lnTo>
                  <a:pt x="71438" y="62508"/>
                </a:lnTo>
                <a:lnTo>
                  <a:pt x="80367" y="4464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723680" y="1723429"/>
            <a:ext cx="491134" cy="348259"/>
          </a:xfrm>
          <a:custGeom>
            <a:avLst/>
            <a:gdLst/>
            <a:ahLst/>
            <a:cxnLst/>
            <a:rect l="0" t="0" r="0" b="0"/>
            <a:pathLst>
              <a:path w="491134" h="348259">
                <a:moveTo>
                  <a:pt x="366117" y="276821"/>
                </a:moveTo>
                <a:lnTo>
                  <a:pt x="366117" y="276821"/>
                </a:lnTo>
                <a:lnTo>
                  <a:pt x="366117" y="276821"/>
                </a:lnTo>
                <a:lnTo>
                  <a:pt x="357187" y="276821"/>
                </a:lnTo>
                <a:lnTo>
                  <a:pt x="357187" y="285750"/>
                </a:lnTo>
                <a:lnTo>
                  <a:pt x="357187" y="285750"/>
                </a:lnTo>
                <a:lnTo>
                  <a:pt x="357187" y="285750"/>
                </a:lnTo>
                <a:lnTo>
                  <a:pt x="366117" y="285750"/>
                </a:lnTo>
                <a:lnTo>
                  <a:pt x="357187" y="285750"/>
                </a:lnTo>
                <a:lnTo>
                  <a:pt x="357187" y="285750"/>
                </a:lnTo>
                <a:lnTo>
                  <a:pt x="357187" y="285750"/>
                </a:lnTo>
                <a:lnTo>
                  <a:pt x="357187" y="294680"/>
                </a:lnTo>
                <a:lnTo>
                  <a:pt x="348258" y="294680"/>
                </a:lnTo>
                <a:lnTo>
                  <a:pt x="339328" y="303610"/>
                </a:lnTo>
                <a:lnTo>
                  <a:pt x="330398" y="312540"/>
                </a:lnTo>
                <a:lnTo>
                  <a:pt x="321468" y="312540"/>
                </a:lnTo>
                <a:lnTo>
                  <a:pt x="303609" y="321469"/>
                </a:lnTo>
                <a:lnTo>
                  <a:pt x="285750" y="330399"/>
                </a:lnTo>
                <a:lnTo>
                  <a:pt x="258961" y="339329"/>
                </a:lnTo>
                <a:lnTo>
                  <a:pt x="232172" y="339329"/>
                </a:lnTo>
                <a:lnTo>
                  <a:pt x="205383" y="348258"/>
                </a:lnTo>
                <a:lnTo>
                  <a:pt x="178593" y="348258"/>
                </a:lnTo>
                <a:lnTo>
                  <a:pt x="160734" y="348258"/>
                </a:lnTo>
                <a:lnTo>
                  <a:pt x="142875" y="339329"/>
                </a:lnTo>
                <a:lnTo>
                  <a:pt x="116086" y="339329"/>
                </a:lnTo>
                <a:lnTo>
                  <a:pt x="107156" y="339329"/>
                </a:lnTo>
                <a:lnTo>
                  <a:pt x="89297" y="339329"/>
                </a:lnTo>
                <a:lnTo>
                  <a:pt x="71437" y="339329"/>
                </a:lnTo>
                <a:lnTo>
                  <a:pt x="53578" y="330399"/>
                </a:lnTo>
                <a:lnTo>
                  <a:pt x="44648" y="330399"/>
                </a:lnTo>
                <a:lnTo>
                  <a:pt x="35718" y="330399"/>
                </a:lnTo>
                <a:lnTo>
                  <a:pt x="26789" y="321469"/>
                </a:lnTo>
                <a:lnTo>
                  <a:pt x="17859" y="312540"/>
                </a:lnTo>
                <a:lnTo>
                  <a:pt x="8929" y="294680"/>
                </a:lnTo>
                <a:lnTo>
                  <a:pt x="8929" y="285750"/>
                </a:lnTo>
                <a:lnTo>
                  <a:pt x="0" y="267891"/>
                </a:lnTo>
                <a:lnTo>
                  <a:pt x="0" y="250032"/>
                </a:lnTo>
                <a:lnTo>
                  <a:pt x="0" y="232172"/>
                </a:lnTo>
                <a:lnTo>
                  <a:pt x="8929" y="214313"/>
                </a:lnTo>
                <a:lnTo>
                  <a:pt x="17859" y="196454"/>
                </a:lnTo>
                <a:lnTo>
                  <a:pt x="26789" y="178594"/>
                </a:lnTo>
                <a:lnTo>
                  <a:pt x="35718" y="151805"/>
                </a:lnTo>
                <a:lnTo>
                  <a:pt x="44648" y="133946"/>
                </a:lnTo>
                <a:lnTo>
                  <a:pt x="62508" y="116086"/>
                </a:lnTo>
                <a:lnTo>
                  <a:pt x="80367" y="98227"/>
                </a:lnTo>
                <a:lnTo>
                  <a:pt x="98226" y="80368"/>
                </a:lnTo>
                <a:lnTo>
                  <a:pt x="116086" y="62508"/>
                </a:lnTo>
                <a:lnTo>
                  <a:pt x="125015" y="53579"/>
                </a:lnTo>
                <a:lnTo>
                  <a:pt x="142875" y="44649"/>
                </a:lnTo>
                <a:lnTo>
                  <a:pt x="151804" y="26790"/>
                </a:lnTo>
                <a:lnTo>
                  <a:pt x="169664" y="26790"/>
                </a:lnTo>
                <a:lnTo>
                  <a:pt x="178593" y="17860"/>
                </a:lnTo>
                <a:lnTo>
                  <a:pt x="196453" y="17860"/>
                </a:lnTo>
                <a:lnTo>
                  <a:pt x="205383" y="8930"/>
                </a:lnTo>
                <a:lnTo>
                  <a:pt x="223242" y="8930"/>
                </a:lnTo>
                <a:lnTo>
                  <a:pt x="241101" y="8930"/>
                </a:lnTo>
                <a:lnTo>
                  <a:pt x="258961" y="0"/>
                </a:lnTo>
                <a:lnTo>
                  <a:pt x="276820" y="0"/>
                </a:lnTo>
                <a:lnTo>
                  <a:pt x="294679" y="0"/>
                </a:lnTo>
                <a:lnTo>
                  <a:pt x="321468" y="0"/>
                </a:lnTo>
                <a:lnTo>
                  <a:pt x="339328" y="8930"/>
                </a:lnTo>
                <a:lnTo>
                  <a:pt x="357187" y="17860"/>
                </a:lnTo>
                <a:lnTo>
                  <a:pt x="375047" y="26790"/>
                </a:lnTo>
                <a:lnTo>
                  <a:pt x="392906" y="35719"/>
                </a:lnTo>
                <a:lnTo>
                  <a:pt x="410765" y="44649"/>
                </a:lnTo>
                <a:lnTo>
                  <a:pt x="419695" y="62508"/>
                </a:lnTo>
                <a:lnTo>
                  <a:pt x="437554" y="71438"/>
                </a:lnTo>
                <a:lnTo>
                  <a:pt x="446484" y="89297"/>
                </a:lnTo>
                <a:lnTo>
                  <a:pt x="455414" y="107157"/>
                </a:lnTo>
                <a:lnTo>
                  <a:pt x="464343" y="125016"/>
                </a:lnTo>
                <a:lnTo>
                  <a:pt x="473273" y="133946"/>
                </a:lnTo>
                <a:lnTo>
                  <a:pt x="482203" y="151805"/>
                </a:lnTo>
                <a:lnTo>
                  <a:pt x="482203" y="160735"/>
                </a:lnTo>
                <a:lnTo>
                  <a:pt x="482203" y="169665"/>
                </a:lnTo>
                <a:lnTo>
                  <a:pt x="491133" y="178594"/>
                </a:lnTo>
                <a:lnTo>
                  <a:pt x="491133" y="17859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91133" y="187524"/>
                </a:lnTo>
                <a:lnTo>
                  <a:pt x="482203" y="187524"/>
                </a:lnTo>
                <a:lnTo>
                  <a:pt x="482203" y="178594"/>
                </a:lnTo>
                <a:lnTo>
                  <a:pt x="473273" y="169665"/>
                </a:lnTo>
                <a:lnTo>
                  <a:pt x="464343" y="160735"/>
                </a:lnTo>
                <a:lnTo>
                  <a:pt x="464343" y="151805"/>
                </a:lnTo>
                <a:lnTo>
                  <a:pt x="464343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116586" y="1794867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42875"/>
                </a:lnTo>
                <a:lnTo>
                  <a:pt x="53578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71437" y="142875"/>
                </a:lnTo>
                <a:lnTo>
                  <a:pt x="80367" y="116086"/>
                </a:lnTo>
                <a:lnTo>
                  <a:pt x="89297" y="98227"/>
                </a:lnTo>
                <a:lnTo>
                  <a:pt x="98227" y="71437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973461" y="4295179"/>
            <a:ext cx="8931" cy="276822"/>
          </a:xfrm>
          <a:custGeom>
            <a:avLst/>
            <a:gdLst/>
            <a:ahLst/>
            <a:cxnLst/>
            <a:rect l="0" t="0" r="0" b="0"/>
            <a:pathLst>
              <a:path w="8931" h="276822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16086"/>
                </a:lnTo>
                <a:lnTo>
                  <a:pt x="8930" y="160735"/>
                </a:lnTo>
                <a:lnTo>
                  <a:pt x="8930" y="214313"/>
                </a:lnTo>
                <a:lnTo>
                  <a:pt x="8930" y="250032"/>
                </a:lnTo>
                <a:lnTo>
                  <a:pt x="8930" y="276821"/>
                </a:lnTo>
                <a:lnTo>
                  <a:pt x="8930" y="276821"/>
                </a:lnTo>
                <a:lnTo>
                  <a:pt x="8930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411016" y="4616648"/>
            <a:ext cx="35719" cy="276822"/>
          </a:xfrm>
          <a:custGeom>
            <a:avLst/>
            <a:gdLst/>
            <a:ahLst/>
            <a:cxnLst/>
            <a:rect l="0" t="0" r="0" b="0"/>
            <a:pathLst>
              <a:path w="35719" h="276822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44648"/>
                </a:lnTo>
                <a:lnTo>
                  <a:pt x="8929" y="71438"/>
                </a:lnTo>
                <a:lnTo>
                  <a:pt x="17859" y="116086"/>
                </a:lnTo>
                <a:lnTo>
                  <a:pt x="17859" y="169664"/>
                </a:lnTo>
                <a:lnTo>
                  <a:pt x="26789" y="214313"/>
                </a:lnTo>
                <a:lnTo>
                  <a:pt x="26789" y="250031"/>
                </a:lnTo>
                <a:lnTo>
                  <a:pt x="35718" y="267891"/>
                </a:lnTo>
                <a:lnTo>
                  <a:pt x="35718" y="276821"/>
                </a:lnTo>
                <a:lnTo>
                  <a:pt x="35718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937867" y="4893469"/>
            <a:ext cx="53579" cy="285751"/>
          </a:xfrm>
          <a:custGeom>
            <a:avLst/>
            <a:gdLst/>
            <a:ahLst/>
            <a:cxnLst/>
            <a:rect l="0" t="0" r="0" b="0"/>
            <a:pathLst>
              <a:path w="53579" h="285751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33945"/>
                </a:lnTo>
                <a:lnTo>
                  <a:pt x="35719" y="187523"/>
                </a:lnTo>
                <a:lnTo>
                  <a:pt x="35719" y="232172"/>
                </a:lnTo>
                <a:lnTo>
                  <a:pt x="44649" y="267890"/>
                </a:lnTo>
                <a:lnTo>
                  <a:pt x="44649" y="285750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411141" y="5170289"/>
            <a:ext cx="62508" cy="241103"/>
          </a:xfrm>
          <a:custGeom>
            <a:avLst/>
            <a:gdLst/>
            <a:ahLst/>
            <a:cxnLst/>
            <a:rect l="0" t="0" r="0" b="0"/>
            <a:pathLst>
              <a:path w="62508" h="241103">
                <a:moveTo>
                  <a:pt x="8929" y="17859"/>
                </a:moveTo>
                <a:lnTo>
                  <a:pt x="8929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9"/>
                </a:lnTo>
                <a:lnTo>
                  <a:pt x="17859" y="80367"/>
                </a:lnTo>
                <a:lnTo>
                  <a:pt x="17859" y="125016"/>
                </a:lnTo>
                <a:lnTo>
                  <a:pt x="26789" y="160734"/>
                </a:lnTo>
                <a:lnTo>
                  <a:pt x="35718" y="205383"/>
                </a:lnTo>
                <a:lnTo>
                  <a:pt x="44648" y="232172"/>
                </a:lnTo>
                <a:lnTo>
                  <a:pt x="53578" y="241102"/>
                </a:lnTo>
                <a:lnTo>
                  <a:pt x="62507" y="241102"/>
                </a:lnTo>
                <a:lnTo>
                  <a:pt x="62507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857625" y="5411391"/>
            <a:ext cx="71439" cy="267890"/>
          </a:xfrm>
          <a:custGeom>
            <a:avLst/>
            <a:gdLst/>
            <a:ahLst/>
            <a:cxnLst/>
            <a:rect l="0" t="0" r="0" b="0"/>
            <a:pathLst>
              <a:path w="71439" h="267890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17859" y="62507"/>
                </a:lnTo>
                <a:lnTo>
                  <a:pt x="17859" y="107156"/>
                </a:lnTo>
                <a:lnTo>
                  <a:pt x="26789" y="151804"/>
                </a:lnTo>
                <a:lnTo>
                  <a:pt x="35719" y="196452"/>
                </a:lnTo>
                <a:lnTo>
                  <a:pt x="44648" y="241100"/>
                </a:lnTo>
                <a:lnTo>
                  <a:pt x="44648" y="267889"/>
                </a:lnTo>
                <a:lnTo>
                  <a:pt x="53578" y="267889"/>
                </a:lnTo>
                <a:lnTo>
                  <a:pt x="62508" y="258960"/>
                </a:lnTo>
                <a:lnTo>
                  <a:pt x="71438" y="223241"/>
                </a:lnTo>
                <a:lnTo>
                  <a:pt x="71438" y="2232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330648" y="4232671"/>
            <a:ext cx="44650" cy="205384"/>
          </a:xfrm>
          <a:custGeom>
            <a:avLst/>
            <a:gdLst/>
            <a:ahLst/>
            <a:cxnLst/>
            <a:rect l="0" t="0" r="0" b="0"/>
            <a:pathLst>
              <a:path w="44650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90"/>
                </a:lnTo>
                <a:lnTo>
                  <a:pt x="8930" y="53579"/>
                </a:lnTo>
                <a:lnTo>
                  <a:pt x="17860" y="80368"/>
                </a:lnTo>
                <a:lnTo>
                  <a:pt x="26790" y="107157"/>
                </a:lnTo>
                <a:lnTo>
                  <a:pt x="26790" y="142875"/>
                </a:lnTo>
                <a:lnTo>
                  <a:pt x="35719" y="169665"/>
                </a:lnTo>
                <a:lnTo>
                  <a:pt x="35719" y="187524"/>
                </a:lnTo>
                <a:lnTo>
                  <a:pt x="35719" y="205383"/>
                </a:lnTo>
                <a:lnTo>
                  <a:pt x="44649" y="196454"/>
                </a:lnTo>
                <a:lnTo>
                  <a:pt x="44649" y="169665"/>
                </a:lnTo>
                <a:lnTo>
                  <a:pt x="44649" y="1696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955602" y="4652367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35718" y="26789"/>
                </a:moveTo>
                <a:lnTo>
                  <a:pt x="35718" y="26789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9664"/>
                </a:lnTo>
                <a:lnTo>
                  <a:pt x="17859" y="196453"/>
                </a:lnTo>
                <a:lnTo>
                  <a:pt x="26789" y="223242"/>
                </a:lnTo>
                <a:lnTo>
                  <a:pt x="44648" y="232172"/>
                </a:lnTo>
                <a:lnTo>
                  <a:pt x="62507" y="232172"/>
                </a:lnTo>
                <a:lnTo>
                  <a:pt x="80367" y="214312"/>
                </a:lnTo>
                <a:lnTo>
                  <a:pt x="98226" y="187523"/>
                </a:lnTo>
                <a:lnTo>
                  <a:pt x="116086" y="151804"/>
                </a:lnTo>
                <a:lnTo>
                  <a:pt x="133945" y="116086"/>
                </a:lnTo>
                <a:lnTo>
                  <a:pt x="142875" y="80367"/>
                </a:lnTo>
                <a:lnTo>
                  <a:pt x="133945" y="44648"/>
                </a:lnTo>
                <a:lnTo>
                  <a:pt x="125015" y="17859"/>
                </a:lnTo>
                <a:lnTo>
                  <a:pt x="98226" y="8929"/>
                </a:lnTo>
                <a:lnTo>
                  <a:pt x="71437" y="0"/>
                </a:lnTo>
                <a:lnTo>
                  <a:pt x="53578" y="8929"/>
                </a:lnTo>
                <a:lnTo>
                  <a:pt x="35718" y="26789"/>
                </a:lnTo>
                <a:lnTo>
                  <a:pt x="26789" y="53578"/>
                </a:lnTo>
                <a:lnTo>
                  <a:pt x="35718" y="71437"/>
                </a:lnTo>
                <a:lnTo>
                  <a:pt x="44648" y="89297"/>
                </a:lnTo>
                <a:lnTo>
                  <a:pt x="62507" y="89297"/>
                </a:lnTo>
                <a:lnTo>
                  <a:pt x="62507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812852" y="4554140"/>
            <a:ext cx="107157" cy="241103"/>
          </a:xfrm>
          <a:custGeom>
            <a:avLst/>
            <a:gdLst/>
            <a:ahLst/>
            <a:cxnLst/>
            <a:rect l="0" t="0" r="0" b="0"/>
            <a:pathLst>
              <a:path w="107157" h="241103">
                <a:moveTo>
                  <a:pt x="53578" y="62508"/>
                </a:move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6"/>
                </a:lnTo>
                <a:lnTo>
                  <a:pt x="0" y="169664"/>
                </a:lnTo>
                <a:lnTo>
                  <a:pt x="8929" y="205383"/>
                </a:lnTo>
                <a:lnTo>
                  <a:pt x="17859" y="223242"/>
                </a:lnTo>
                <a:lnTo>
                  <a:pt x="35718" y="241102"/>
                </a:lnTo>
                <a:lnTo>
                  <a:pt x="53578" y="241102"/>
                </a:lnTo>
                <a:lnTo>
                  <a:pt x="71437" y="223242"/>
                </a:lnTo>
                <a:lnTo>
                  <a:pt x="89296" y="196453"/>
                </a:lnTo>
                <a:lnTo>
                  <a:pt x="98226" y="160735"/>
                </a:lnTo>
                <a:lnTo>
                  <a:pt x="107156" y="125016"/>
                </a:lnTo>
                <a:lnTo>
                  <a:pt x="107156" y="80367"/>
                </a:lnTo>
                <a:lnTo>
                  <a:pt x="98226" y="53578"/>
                </a:lnTo>
                <a:lnTo>
                  <a:pt x="89296" y="17860"/>
                </a:lnTo>
                <a:lnTo>
                  <a:pt x="71437" y="0"/>
                </a:lnTo>
                <a:lnTo>
                  <a:pt x="53578" y="0"/>
                </a:lnTo>
                <a:lnTo>
                  <a:pt x="35718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268266" y="4500562"/>
            <a:ext cx="53579" cy="214314"/>
          </a:xfrm>
          <a:custGeom>
            <a:avLst/>
            <a:gdLst/>
            <a:ahLst/>
            <a:cxnLst/>
            <a:rect l="0" t="0" r="0" b="0"/>
            <a:pathLst>
              <a:path w="53579" h="214314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26789" y="98227"/>
                </a:lnTo>
                <a:lnTo>
                  <a:pt x="35718" y="133945"/>
                </a:lnTo>
                <a:lnTo>
                  <a:pt x="35718" y="160734"/>
                </a:lnTo>
                <a:lnTo>
                  <a:pt x="44648" y="187524"/>
                </a:lnTo>
                <a:lnTo>
                  <a:pt x="53578" y="205383"/>
                </a:lnTo>
                <a:lnTo>
                  <a:pt x="53578" y="214313"/>
                </a:lnTo>
                <a:lnTo>
                  <a:pt x="44648" y="205383"/>
                </a:lnTo>
                <a:lnTo>
                  <a:pt x="44648" y="187524"/>
                </a:lnTo>
                <a:lnTo>
                  <a:pt x="44648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705820" y="4446984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17860" y="35719"/>
                </a:moveTo>
                <a:lnTo>
                  <a:pt x="1786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78594"/>
                </a:lnTo>
                <a:lnTo>
                  <a:pt x="44649" y="169664"/>
                </a:lnTo>
                <a:lnTo>
                  <a:pt x="53578" y="160734"/>
                </a:lnTo>
                <a:lnTo>
                  <a:pt x="71438" y="133945"/>
                </a:lnTo>
                <a:lnTo>
                  <a:pt x="80368" y="107156"/>
                </a:lnTo>
                <a:lnTo>
                  <a:pt x="89297" y="80367"/>
                </a:lnTo>
                <a:lnTo>
                  <a:pt x="80368" y="53578"/>
                </a:lnTo>
                <a:lnTo>
                  <a:pt x="71438" y="44648"/>
                </a:lnTo>
                <a:lnTo>
                  <a:pt x="53578" y="35719"/>
                </a:lnTo>
                <a:lnTo>
                  <a:pt x="3571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794992" y="4170164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786063" y="4170164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53578"/>
                </a:lnTo>
                <a:lnTo>
                  <a:pt x="17859" y="89297"/>
                </a:lnTo>
                <a:lnTo>
                  <a:pt x="26789" y="133945"/>
                </a:lnTo>
                <a:lnTo>
                  <a:pt x="35718" y="178593"/>
                </a:lnTo>
                <a:lnTo>
                  <a:pt x="44648" y="223242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196828" y="4107656"/>
            <a:ext cx="53579" cy="258962"/>
          </a:xfrm>
          <a:custGeom>
            <a:avLst/>
            <a:gdLst/>
            <a:ahLst/>
            <a:cxnLst/>
            <a:rect l="0" t="0" r="0" b="0"/>
            <a:pathLst>
              <a:path w="53579" h="258962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9297"/>
                </a:lnTo>
                <a:lnTo>
                  <a:pt x="0" y="125015"/>
                </a:lnTo>
                <a:lnTo>
                  <a:pt x="8930" y="160734"/>
                </a:lnTo>
                <a:lnTo>
                  <a:pt x="17860" y="196453"/>
                </a:lnTo>
                <a:lnTo>
                  <a:pt x="26789" y="232172"/>
                </a:lnTo>
                <a:lnTo>
                  <a:pt x="35719" y="25003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545086" y="4071937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17859" y="53578"/>
                </a:moveTo>
                <a:lnTo>
                  <a:pt x="17859" y="44649"/>
                </a:lnTo>
                <a:lnTo>
                  <a:pt x="17859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17859" y="142875"/>
                </a:lnTo>
                <a:lnTo>
                  <a:pt x="26789" y="178594"/>
                </a:lnTo>
                <a:lnTo>
                  <a:pt x="35719" y="205383"/>
                </a:lnTo>
                <a:lnTo>
                  <a:pt x="44648" y="223242"/>
                </a:lnTo>
                <a:lnTo>
                  <a:pt x="62508" y="232172"/>
                </a:lnTo>
                <a:lnTo>
                  <a:pt x="80367" y="214313"/>
                </a:lnTo>
                <a:lnTo>
                  <a:pt x="98227" y="205383"/>
                </a:lnTo>
                <a:lnTo>
                  <a:pt x="116086" y="178594"/>
                </a:lnTo>
                <a:lnTo>
                  <a:pt x="116086" y="142875"/>
                </a:lnTo>
                <a:lnTo>
                  <a:pt x="125016" y="116086"/>
                </a:lnTo>
                <a:lnTo>
                  <a:pt x="116086" y="89297"/>
                </a:lnTo>
                <a:lnTo>
                  <a:pt x="89297" y="62508"/>
                </a:lnTo>
                <a:lnTo>
                  <a:pt x="71437" y="44649"/>
                </a:lnTo>
                <a:lnTo>
                  <a:pt x="44648" y="2678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160859" y="5572125"/>
            <a:ext cx="321470" cy="17860"/>
          </a:xfrm>
          <a:custGeom>
            <a:avLst/>
            <a:gdLst/>
            <a:ahLst/>
            <a:cxnLst/>
            <a:rect l="0" t="0" r="0" b="0"/>
            <a:pathLst>
              <a:path w="321470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90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87524" y="17859"/>
                </a:lnTo>
                <a:lnTo>
                  <a:pt x="232172" y="17859"/>
                </a:lnTo>
                <a:lnTo>
                  <a:pt x="267891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053828" y="5384602"/>
            <a:ext cx="160736" cy="232172"/>
          </a:xfrm>
          <a:custGeom>
            <a:avLst/>
            <a:gdLst/>
            <a:ahLst/>
            <a:cxnLst/>
            <a:rect l="0" t="0" r="0" b="0"/>
            <a:pathLst>
              <a:path w="160736" h="232172">
                <a:moveTo>
                  <a:pt x="62508" y="8929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17859"/>
                </a:lnTo>
                <a:lnTo>
                  <a:pt x="35719" y="44648"/>
                </a:lnTo>
                <a:lnTo>
                  <a:pt x="35719" y="80367"/>
                </a:lnTo>
                <a:lnTo>
                  <a:pt x="44649" y="125015"/>
                </a:lnTo>
                <a:lnTo>
                  <a:pt x="53578" y="169664"/>
                </a:lnTo>
                <a:lnTo>
                  <a:pt x="62508" y="205382"/>
                </a:lnTo>
                <a:lnTo>
                  <a:pt x="80367" y="232171"/>
                </a:lnTo>
                <a:lnTo>
                  <a:pt x="98227" y="232171"/>
                </a:lnTo>
                <a:lnTo>
                  <a:pt x="125016" y="223241"/>
                </a:lnTo>
                <a:lnTo>
                  <a:pt x="142875" y="196452"/>
                </a:lnTo>
                <a:lnTo>
                  <a:pt x="151805" y="160734"/>
                </a:lnTo>
                <a:lnTo>
                  <a:pt x="160735" y="116086"/>
                </a:lnTo>
                <a:lnTo>
                  <a:pt x="160735" y="80367"/>
                </a:lnTo>
                <a:lnTo>
                  <a:pt x="142875" y="62507"/>
                </a:lnTo>
                <a:lnTo>
                  <a:pt x="116086" y="53578"/>
                </a:lnTo>
                <a:lnTo>
                  <a:pt x="80367" y="62507"/>
                </a:lnTo>
                <a:lnTo>
                  <a:pt x="44649" y="80367"/>
                </a:lnTo>
                <a:lnTo>
                  <a:pt x="1786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33945"/>
                </a:lnTo>
                <a:lnTo>
                  <a:pt x="26789" y="116086"/>
                </a:lnTo>
                <a:lnTo>
                  <a:pt x="53578" y="80367"/>
                </a:lnTo>
                <a:lnTo>
                  <a:pt x="98227" y="44648"/>
                </a:lnTo>
                <a:lnTo>
                  <a:pt x="98227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687836" y="5268516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2678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8930" y="35718"/>
                </a:lnTo>
                <a:lnTo>
                  <a:pt x="0" y="71437"/>
                </a:lnTo>
                <a:lnTo>
                  <a:pt x="0" y="116086"/>
                </a:lnTo>
                <a:lnTo>
                  <a:pt x="0" y="169664"/>
                </a:lnTo>
                <a:lnTo>
                  <a:pt x="0" y="214312"/>
                </a:lnTo>
                <a:lnTo>
                  <a:pt x="8930" y="250031"/>
                </a:lnTo>
                <a:lnTo>
                  <a:pt x="17859" y="267890"/>
                </a:lnTo>
                <a:lnTo>
                  <a:pt x="26789" y="267890"/>
                </a:lnTo>
                <a:lnTo>
                  <a:pt x="44648" y="250031"/>
                </a:lnTo>
                <a:lnTo>
                  <a:pt x="62508" y="223242"/>
                </a:lnTo>
                <a:lnTo>
                  <a:pt x="80367" y="187523"/>
                </a:lnTo>
                <a:lnTo>
                  <a:pt x="89297" y="151804"/>
                </a:lnTo>
                <a:lnTo>
                  <a:pt x="89297" y="116086"/>
                </a:lnTo>
                <a:lnTo>
                  <a:pt x="89297" y="89297"/>
                </a:lnTo>
                <a:lnTo>
                  <a:pt x="71437" y="71437"/>
                </a:lnTo>
                <a:lnTo>
                  <a:pt x="53578" y="62507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071813" y="5250656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8929" y="53578"/>
                </a:moveTo>
                <a:lnTo>
                  <a:pt x="8929" y="53578"/>
                </a:lnTo>
                <a:lnTo>
                  <a:pt x="8929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4"/>
                </a:lnTo>
                <a:lnTo>
                  <a:pt x="8929" y="214313"/>
                </a:lnTo>
                <a:lnTo>
                  <a:pt x="17859" y="232172"/>
                </a:lnTo>
                <a:lnTo>
                  <a:pt x="26789" y="232172"/>
                </a:lnTo>
                <a:lnTo>
                  <a:pt x="44648" y="214313"/>
                </a:lnTo>
                <a:lnTo>
                  <a:pt x="71437" y="187524"/>
                </a:lnTo>
                <a:lnTo>
                  <a:pt x="89296" y="142875"/>
                </a:lnTo>
                <a:lnTo>
                  <a:pt x="98226" y="98227"/>
                </a:lnTo>
                <a:lnTo>
                  <a:pt x="107156" y="62508"/>
                </a:lnTo>
                <a:lnTo>
                  <a:pt x="107156" y="26789"/>
                </a:lnTo>
                <a:lnTo>
                  <a:pt x="89296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44649"/>
                </a:lnTo>
                <a:lnTo>
                  <a:pt x="26789" y="80367"/>
                </a:lnTo>
                <a:lnTo>
                  <a:pt x="26789" y="125016"/>
                </a:lnTo>
                <a:lnTo>
                  <a:pt x="35718" y="160735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750469" y="5063133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35719" y="44648"/>
                </a:moveTo>
                <a:lnTo>
                  <a:pt x="35719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14312"/>
                </a:lnTo>
                <a:lnTo>
                  <a:pt x="35719" y="223242"/>
                </a:lnTo>
                <a:lnTo>
                  <a:pt x="53578" y="205383"/>
                </a:lnTo>
                <a:lnTo>
                  <a:pt x="80367" y="187523"/>
                </a:lnTo>
                <a:lnTo>
                  <a:pt x="107156" y="151805"/>
                </a:lnTo>
                <a:lnTo>
                  <a:pt x="125015" y="107156"/>
                </a:lnTo>
                <a:lnTo>
                  <a:pt x="133945" y="62508"/>
                </a:lnTo>
                <a:lnTo>
                  <a:pt x="142875" y="26789"/>
                </a:lnTo>
                <a:lnTo>
                  <a:pt x="133945" y="8930"/>
                </a:lnTo>
                <a:lnTo>
                  <a:pt x="116086" y="0"/>
                </a:lnTo>
                <a:lnTo>
                  <a:pt x="98226" y="26789"/>
                </a:lnTo>
                <a:lnTo>
                  <a:pt x="80367" y="62508"/>
                </a:lnTo>
                <a:lnTo>
                  <a:pt x="62508" y="98226"/>
                </a:lnTo>
                <a:lnTo>
                  <a:pt x="53578" y="142875"/>
                </a:lnTo>
                <a:lnTo>
                  <a:pt x="44648" y="169664"/>
                </a:lnTo>
                <a:lnTo>
                  <a:pt x="4464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170414" y="2866429"/>
            <a:ext cx="660798" cy="446486"/>
          </a:xfrm>
          <a:custGeom>
            <a:avLst/>
            <a:gdLst/>
            <a:ahLst/>
            <a:cxnLst/>
            <a:rect l="0" t="0" r="0" b="0"/>
            <a:pathLst>
              <a:path w="660798" h="446486">
                <a:moveTo>
                  <a:pt x="8930" y="446485"/>
                </a:moveTo>
                <a:lnTo>
                  <a:pt x="8930" y="446485"/>
                </a:lnTo>
                <a:lnTo>
                  <a:pt x="8930" y="446485"/>
                </a:lnTo>
                <a:lnTo>
                  <a:pt x="0" y="446485"/>
                </a:lnTo>
                <a:lnTo>
                  <a:pt x="0" y="437555"/>
                </a:lnTo>
                <a:lnTo>
                  <a:pt x="8930" y="428625"/>
                </a:lnTo>
                <a:lnTo>
                  <a:pt x="8930" y="428625"/>
                </a:lnTo>
                <a:lnTo>
                  <a:pt x="26789" y="419696"/>
                </a:lnTo>
                <a:lnTo>
                  <a:pt x="44649" y="401836"/>
                </a:lnTo>
                <a:lnTo>
                  <a:pt x="71438" y="383977"/>
                </a:lnTo>
                <a:lnTo>
                  <a:pt x="107156" y="375047"/>
                </a:lnTo>
                <a:lnTo>
                  <a:pt x="160734" y="348258"/>
                </a:lnTo>
                <a:lnTo>
                  <a:pt x="214313" y="312539"/>
                </a:lnTo>
                <a:lnTo>
                  <a:pt x="285750" y="267891"/>
                </a:lnTo>
                <a:lnTo>
                  <a:pt x="357188" y="223242"/>
                </a:lnTo>
                <a:lnTo>
                  <a:pt x="428625" y="160735"/>
                </a:lnTo>
                <a:lnTo>
                  <a:pt x="491133" y="116086"/>
                </a:lnTo>
                <a:lnTo>
                  <a:pt x="562570" y="71438"/>
                </a:lnTo>
                <a:lnTo>
                  <a:pt x="616149" y="26789"/>
                </a:lnTo>
                <a:lnTo>
                  <a:pt x="660797" y="0"/>
                </a:lnTo>
                <a:lnTo>
                  <a:pt x="6607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7197328" y="2527102"/>
            <a:ext cx="196454" cy="258962"/>
          </a:xfrm>
          <a:custGeom>
            <a:avLst/>
            <a:gdLst/>
            <a:ahLst/>
            <a:cxnLst/>
            <a:rect l="0" t="0" r="0" b="0"/>
            <a:pathLst>
              <a:path w="196454" h="258962">
                <a:moveTo>
                  <a:pt x="160735" y="17859"/>
                </a:moveTo>
                <a:lnTo>
                  <a:pt x="151805" y="8929"/>
                </a:lnTo>
                <a:lnTo>
                  <a:pt x="133945" y="8929"/>
                </a:lnTo>
                <a:lnTo>
                  <a:pt x="116086" y="0"/>
                </a:lnTo>
                <a:lnTo>
                  <a:pt x="98227" y="0"/>
                </a:lnTo>
                <a:lnTo>
                  <a:pt x="71438" y="8929"/>
                </a:lnTo>
                <a:lnTo>
                  <a:pt x="44649" y="17859"/>
                </a:lnTo>
                <a:lnTo>
                  <a:pt x="26789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8930" y="116086"/>
                </a:lnTo>
                <a:lnTo>
                  <a:pt x="35719" y="125015"/>
                </a:lnTo>
                <a:lnTo>
                  <a:pt x="62508" y="125015"/>
                </a:lnTo>
                <a:lnTo>
                  <a:pt x="107156" y="116086"/>
                </a:lnTo>
                <a:lnTo>
                  <a:pt x="151805" y="116086"/>
                </a:lnTo>
                <a:lnTo>
                  <a:pt x="178594" y="125015"/>
                </a:lnTo>
                <a:lnTo>
                  <a:pt x="196453" y="142875"/>
                </a:lnTo>
                <a:lnTo>
                  <a:pt x="196453" y="169664"/>
                </a:lnTo>
                <a:lnTo>
                  <a:pt x="178594" y="205382"/>
                </a:lnTo>
                <a:lnTo>
                  <a:pt x="151805" y="232171"/>
                </a:lnTo>
                <a:lnTo>
                  <a:pt x="125016" y="250031"/>
                </a:lnTo>
                <a:lnTo>
                  <a:pt x="98227" y="258961"/>
                </a:lnTo>
                <a:lnTo>
                  <a:pt x="80367" y="250031"/>
                </a:lnTo>
                <a:lnTo>
                  <a:pt x="80367" y="223242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518797" y="2455664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893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17859" y="98227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0734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7474148" y="2250281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26790" y="893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26790" y="2678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7661672" y="2312789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0" y="0"/>
                </a:moveTo>
                <a:lnTo>
                  <a:pt x="0" y="17859"/>
                </a:lnTo>
                <a:lnTo>
                  <a:pt x="0" y="35719"/>
                </a:lnTo>
                <a:lnTo>
                  <a:pt x="8930" y="71437"/>
                </a:lnTo>
                <a:lnTo>
                  <a:pt x="17859" y="10715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196453"/>
                </a:lnTo>
                <a:lnTo>
                  <a:pt x="35719" y="196453"/>
                </a:lnTo>
                <a:lnTo>
                  <a:pt x="35719" y="187524"/>
                </a:lnTo>
                <a:lnTo>
                  <a:pt x="44648" y="160734"/>
                </a:lnTo>
                <a:lnTo>
                  <a:pt x="53578" y="142875"/>
                </a:lnTo>
                <a:lnTo>
                  <a:pt x="53578" y="107156"/>
                </a:lnTo>
                <a:lnTo>
                  <a:pt x="71437" y="89297"/>
                </a:lnTo>
                <a:lnTo>
                  <a:pt x="80367" y="62508"/>
                </a:lnTo>
                <a:lnTo>
                  <a:pt x="107156" y="53578"/>
                </a:lnTo>
                <a:lnTo>
                  <a:pt x="125016" y="53578"/>
                </a:lnTo>
                <a:lnTo>
                  <a:pt x="142875" y="62508"/>
                </a:lnTo>
                <a:lnTo>
                  <a:pt x="169664" y="80367"/>
                </a:lnTo>
                <a:lnTo>
                  <a:pt x="178594" y="98226"/>
                </a:lnTo>
                <a:lnTo>
                  <a:pt x="187523" y="116086"/>
                </a:lnTo>
                <a:lnTo>
                  <a:pt x="187523" y="125015"/>
                </a:lnTo>
                <a:lnTo>
                  <a:pt x="187523" y="133945"/>
                </a:lnTo>
                <a:lnTo>
                  <a:pt x="187523" y="125015"/>
                </a:lnTo>
                <a:lnTo>
                  <a:pt x="196453" y="98226"/>
                </a:lnTo>
                <a:lnTo>
                  <a:pt x="196453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7920633" y="2152054"/>
            <a:ext cx="294680" cy="276822"/>
          </a:xfrm>
          <a:custGeom>
            <a:avLst/>
            <a:gdLst/>
            <a:ahLst/>
            <a:cxnLst/>
            <a:rect l="0" t="0" r="0" b="0"/>
            <a:pathLst>
              <a:path w="294680" h="276822">
                <a:moveTo>
                  <a:pt x="0" y="62508"/>
                </a:moveTo>
                <a:lnTo>
                  <a:pt x="8930" y="71438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116086"/>
                </a:lnTo>
                <a:lnTo>
                  <a:pt x="26789" y="151805"/>
                </a:lnTo>
                <a:lnTo>
                  <a:pt x="26789" y="187524"/>
                </a:lnTo>
                <a:lnTo>
                  <a:pt x="26789" y="223243"/>
                </a:lnTo>
                <a:lnTo>
                  <a:pt x="26789" y="25896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67891"/>
                </a:lnTo>
                <a:lnTo>
                  <a:pt x="35719" y="250032"/>
                </a:lnTo>
                <a:lnTo>
                  <a:pt x="53578" y="223243"/>
                </a:lnTo>
                <a:lnTo>
                  <a:pt x="71437" y="187524"/>
                </a:lnTo>
                <a:lnTo>
                  <a:pt x="98226" y="133946"/>
                </a:lnTo>
                <a:lnTo>
                  <a:pt x="125015" y="89297"/>
                </a:lnTo>
                <a:lnTo>
                  <a:pt x="160734" y="44649"/>
                </a:lnTo>
                <a:lnTo>
                  <a:pt x="178594" y="8930"/>
                </a:lnTo>
                <a:lnTo>
                  <a:pt x="196453" y="0"/>
                </a:lnTo>
                <a:lnTo>
                  <a:pt x="196453" y="8930"/>
                </a:lnTo>
                <a:lnTo>
                  <a:pt x="178594" y="35719"/>
                </a:lnTo>
                <a:lnTo>
                  <a:pt x="160734" y="71438"/>
                </a:lnTo>
                <a:lnTo>
                  <a:pt x="133945" y="125016"/>
                </a:lnTo>
                <a:lnTo>
                  <a:pt x="116086" y="169665"/>
                </a:lnTo>
                <a:lnTo>
                  <a:pt x="107156" y="205383"/>
                </a:lnTo>
                <a:lnTo>
                  <a:pt x="116086" y="232172"/>
                </a:lnTo>
                <a:lnTo>
                  <a:pt x="125015" y="241102"/>
                </a:lnTo>
                <a:lnTo>
                  <a:pt x="160734" y="241102"/>
                </a:lnTo>
                <a:lnTo>
                  <a:pt x="205383" y="232172"/>
                </a:lnTo>
                <a:lnTo>
                  <a:pt x="250031" y="232172"/>
                </a:lnTo>
                <a:lnTo>
                  <a:pt x="294679" y="232172"/>
                </a:lnTo>
                <a:lnTo>
                  <a:pt x="294679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7313414" y="3812976"/>
            <a:ext cx="250032" cy="142876"/>
          </a:xfrm>
          <a:custGeom>
            <a:avLst/>
            <a:gdLst/>
            <a:ahLst/>
            <a:cxnLst/>
            <a:rect l="0" t="0" r="0" b="0"/>
            <a:pathLst>
              <a:path w="250032" h="142876">
                <a:moveTo>
                  <a:pt x="17859" y="142875"/>
                </a:moveTo>
                <a:lnTo>
                  <a:pt x="17859" y="142875"/>
                </a:lnTo>
                <a:lnTo>
                  <a:pt x="8930" y="133945"/>
                </a:lnTo>
                <a:lnTo>
                  <a:pt x="8930" y="125016"/>
                </a:lnTo>
                <a:lnTo>
                  <a:pt x="0" y="116086"/>
                </a:lnTo>
                <a:lnTo>
                  <a:pt x="8930" y="107156"/>
                </a:lnTo>
                <a:lnTo>
                  <a:pt x="26789" y="89297"/>
                </a:lnTo>
                <a:lnTo>
                  <a:pt x="53578" y="80367"/>
                </a:lnTo>
                <a:lnTo>
                  <a:pt x="89297" y="62508"/>
                </a:lnTo>
                <a:lnTo>
                  <a:pt x="133945" y="44649"/>
                </a:lnTo>
                <a:lnTo>
                  <a:pt x="196453" y="2678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688461" y="3545086"/>
            <a:ext cx="160735" cy="330399"/>
          </a:xfrm>
          <a:custGeom>
            <a:avLst/>
            <a:gdLst/>
            <a:ahLst/>
            <a:cxnLst/>
            <a:rect l="0" t="0" r="0" b="0"/>
            <a:pathLst>
              <a:path w="160735" h="330399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89296"/>
                </a:lnTo>
                <a:lnTo>
                  <a:pt x="0" y="125015"/>
                </a:lnTo>
                <a:lnTo>
                  <a:pt x="8930" y="142875"/>
                </a:lnTo>
                <a:lnTo>
                  <a:pt x="26789" y="160734"/>
                </a:lnTo>
                <a:lnTo>
                  <a:pt x="53578" y="169664"/>
                </a:lnTo>
                <a:lnTo>
                  <a:pt x="80367" y="178593"/>
                </a:lnTo>
                <a:lnTo>
                  <a:pt x="116086" y="178593"/>
                </a:lnTo>
                <a:lnTo>
                  <a:pt x="133945" y="187523"/>
                </a:lnTo>
                <a:lnTo>
                  <a:pt x="160734" y="205382"/>
                </a:lnTo>
                <a:lnTo>
                  <a:pt x="160734" y="223242"/>
                </a:lnTo>
                <a:lnTo>
                  <a:pt x="160734" y="250031"/>
                </a:lnTo>
                <a:lnTo>
                  <a:pt x="142875" y="285750"/>
                </a:lnTo>
                <a:lnTo>
                  <a:pt x="125016" y="303609"/>
                </a:lnTo>
                <a:lnTo>
                  <a:pt x="107156" y="321468"/>
                </a:lnTo>
                <a:lnTo>
                  <a:pt x="89297" y="330398"/>
                </a:lnTo>
                <a:lnTo>
                  <a:pt x="80367" y="321468"/>
                </a:lnTo>
                <a:lnTo>
                  <a:pt x="80367" y="294679"/>
                </a:lnTo>
                <a:lnTo>
                  <a:pt x="80367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911703" y="3518296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26789" y="98227"/>
                </a:moveTo>
                <a:lnTo>
                  <a:pt x="26789" y="116086"/>
                </a:lnTo>
                <a:lnTo>
                  <a:pt x="26789" y="133946"/>
                </a:lnTo>
                <a:lnTo>
                  <a:pt x="26789" y="160735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9" y="214313"/>
                </a:lnTo>
                <a:lnTo>
                  <a:pt x="44649" y="205383"/>
                </a:lnTo>
                <a:lnTo>
                  <a:pt x="62508" y="196454"/>
                </a:lnTo>
                <a:lnTo>
                  <a:pt x="80367" y="178594"/>
                </a:lnTo>
                <a:lnTo>
                  <a:pt x="89297" y="151805"/>
                </a:lnTo>
                <a:lnTo>
                  <a:pt x="107156" y="116086"/>
                </a:lnTo>
                <a:lnTo>
                  <a:pt x="116086" y="71438"/>
                </a:lnTo>
                <a:lnTo>
                  <a:pt x="107156" y="44649"/>
                </a:lnTo>
                <a:lnTo>
                  <a:pt x="98227" y="17860"/>
                </a:lnTo>
                <a:lnTo>
                  <a:pt x="71438" y="0"/>
                </a:lnTo>
                <a:lnTo>
                  <a:pt x="44649" y="0"/>
                </a:lnTo>
                <a:lnTo>
                  <a:pt x="1786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8063508" y="3295054"/>
            <a:ext cx="410766" cy="348259"/>
          </a:xfrm>
          <a:custGeom>
            <a:avLst/>
            <a:gdLst/>
            <a:ahLst/>
            <a:cxnLst/>
            <a:rect l="0" t="0" r="0" b="0"/>
            <a:pathLst>
              <a:path w="410766" h="348259">
                <a:moveTo>
                  <a:pt x="0" y="196453"/>
                </a:moveTo>
                <a:lnTo>
                  <a:pt x="0" y="205383"/>
                </a:lnTo>
                <a:lnTo>
                  <a:pt x="0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17859" y="294680"/>
                </a:lnTo>
                <a:lnTo>
                  <a:pt x="26789" y="321469"/>
                </a:lnTo>
                <a:lnTo>
                  <a:pt x="35719" y="339328"/>
                </a:lnTo>
                <a:lnTo>
                  <a:pt x="44648" y="348258"/>
                </a:lnTo>
                <a:lnTo>
                  <a:pt x="62508" y="339328"/>
                </a:lnTo>
                <a:lnTo>
                  <a:pt x="80367" y="321469"/>
                </a:lnTo>
                <a:lnTo>
                  <a:pt x="98226" y="294680"/>
                </a:lnTo>
                <a:lnTo>
                  <a:pt x="107156" y="267891"/>
                </a:lnTo>
                <a:lnTo>
                  <a:pt x="116086" y="232172"/>
                </a:lnTo>
                <a:lnTo>
                  <a:pt x="125015" y="187524"/>
                </a:lnTo>
                <a:lnTo>
                  <a:pt x="133944" y="151805"/>
                </a:lnTo>
                <a:lnTo>
                  <a:pt x="142874" y="116086"/>
                </a:lnTo>
                <a:lnTo>
                  <a:pt x="142874" y="107157"/>
                </a:lnTo>
                <a:lnTo>
                  <a:pt x="151804" y="107157"/>
                </a:lnTo>
                <a:lnTo>
                  <a:pt x="160733" y="125016"/>
                </a:lnTo>
                <a:lnTo>
                  <a:pt x="160733" y="151805"/>
                </a:lnTo>
                <a:lnTo>
                  <a:pt x="160733" y="187524"/>
                </a:lnTo>
                <a:lnTo>
                  <a:pt x="169663" y="223242"/>
                </a:lnTo>
                <a:lnTo>
                  <a:pt x="169663" y="250032"/>
                </a:lnTo>
                <a:lnTo>
                  <a:pt x="169663" y="276821"/>
                </a:lnTo>
                <a:lnTo>
                  <a:pt x="169663" y="294680"/>
                </a:lnTo>
                <a:lnTo>
                  <a:pt x="178593" y="294680"/>
                </a:lnTo>
                <a:lnTo>
                  <a:pt x="187522" y="285750"/>
                </a:lnTo>
                <a:lnTo>
                  <a:pt x="196452" y="258961"/>
                </a:lnTo>
                <a:lnTo>
                  <a:pt x="205382" y="232172"/>
                </a:lnTo>
                <a:lnTo>
                  <a:pt x="214312" y="187524"/>
                </a:lnTo>
                <a:lnTo>
                  <a:pt x="232171" y="151805"/>
                </a:lnTo>
                <a:lnTo>
                  <a:pt x="250030" y="116086"/>
                </a:lnTo>
                <a:lnTo>
                  <a:pt x="267890" y="98227"/>
                </a:lnTo>
                <a:lnTo>
                  <a:pt x="285749" y="98227"/>
                </a:lnTo>
                <a:lnTo>
                  <a:pt x="294679" y="107157"/>
                </a:lnTo>
                <a:lnTo>
                  <a:pt x="303608" y="133946"/>
                </a:lnTo>
                <a:lnTo>
                  <a:pt x="303608" y="169664"/>
                </a:lnTo>
                <a:lnTo>
                  <a:pt x="303608" y="205383"/>
                </a:lnTo>
                <a:lnTo>
                  <a:pt x="303608" y="241102"/>
                </a:lnTo>
                <a:lnTo>
                  <a:pt x="303608" y="267891"/>
                </a:lnTo>
                <a:lnTo>
                  <a:pt x="294679" y="276821"/>
                </a:lnTo>
                <a:lnTo>
                  <a:pt x="294679" y="276821"/>
                </a:lnTo>
                <a:lnTo>
                  <a:pt x="294679" y="258961"/>
                </a:lnTo>
                <a:lnTo>
                  <a:pt x="294679" y="232172"/>
                </a:lnTo>
                <a:lnTo>
                  <a:pt x="303608" y="196453"/>
                </a:lnTo>
                <a:lnTo>
                  <a:pt x="312538" y="151805"/>
                </a:lnTo>
                <a:lnTo>
                  <a:pt x="330397" y="98227"/>
                </a:lnTo>
                <a:lnTo>
                  <a:pt x="348257" y="53578"/>
                </a:lnTo>
                <a:lnTo>
                  <a:pt x="366116" y="26789"/>
                </a:lnTo>
                <a:lnTo>
                  <a:pt x="383976" y="0"/>
                </a:lnTo>
                <a:lnTo>
                  <a:pt x="392905" y="0"/>
                </a:lnTo>
                <a:lnTo>
                  <a:pt x="401835" y="0"/>
                </a:lnTo>
                <a:lnTo>
                  <a:pt x="410765" y="8930"/>
                </a:lnTo>
                <a:lnTo>
                  <a:pt x="401835" y="17860"/>
                </a:lnTo>
                <a:lnTo>
                  <a:pt x="401835" y="35719"/>
                </a:lnTo>
                <a:lnTo>
                  <a:pt x="401835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8456413" y="3321843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26789"/>
                </a:lnTo>
                <a:lnTo>
                  <a:pt x="26789" y="53578"/>
                </a:lnTo>
                <a:lnTo>
                  <a:pt x="17860" y="80368"/>
                </a:lnTo>
                <a:lnTo>
                  <a:pt x="0" y="107157"/>
                </a:lnTo>
                <a:lnTo>
                  <a:pt x="0" y="142875"/>
                </a:lnTo>
                <a:lnTo>
                  <a:pt x="0" y="160735"/>
                </a:lnTo>
                <a:lnTo>
                  <a:pt x="17860" y="178594"/>
                </a:lnTo>
                <a:lnTo>
                  <a:pt x="35719" y="187524"/>
                </a:lnTo>
                <a:lnTo>
                  <a:pt x="71438" y="187524"/>
                </a:lnTo>
                <a:lnTo>
                  <a:pt x="107157" y="169664"/>
                </a:lnTo>
                <a:lnTo>
                  <a:pt x="142875" y="160735"/>
                </a:lnTo>
                <a:lnTo>
                  <a:pt x="178594" y="133946"/>
                </a:lnTo>
                <a:lnTo>
                  <a:pt x="178594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8608218" y="3268265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98227"/>
                </a:lnTo>
                <a:lnTo>
                  <a:pt x="44648" y="98227"/>
                </a:lnTo>
                <a:lnTo>
                  <a:pt x="71437" y="89297"/>
                </a:lnTo>
                <a:lnTo>
                  <a:pt x="98227" y="71438"/>
                </a:lnTo>
                <a:lnTo>
                  <a:pt x="125016" y="53578"/>
                </a:lnTo>
                <a:lnTo>
                  <a:pt x="142875" y="44649"/>
                </a:lnTo>
                <a:lnTo>
                  <a:pt x="142875" y="26789"/>
                </a:lnTo>
                <a:lnTo>
                  <a:pt x="15180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0367" y="26789"/>
                </a:lnTo>
                <a:lnTo>
                  <a:pt x="62508" y="53578"/>
                </a:lnTo>
                <a:lnTo>
                  <a:pt x="53578" y="89297"/>
                </a:lnTo>
                <a:lnTo>
                  <a:pt x="53578" y="116086"/>
                </a:lnTo>
                <a:lnTo>
                  <a:pt x="71437" y="133946"/>
                </a:lnTo>
                <a:lnTo>
                  <a:pt x="98227" y="142875"/>
                </a:lnTo>
                <a:lnTo>
                  <a:pt x="125016" y="142875"/>
                </a:lnTo>
                <a:lnTo>
                  <a:pt x="151805" y="142875"/>
                </a:lnTo>
                <a:lnTo>
                  <a:pt x="169664" y="133946"/>
                </a:lnTo>
                <a:lnTo>
                  <a:pt x="178594" y="133946"/>
                </a:lnTo>
                <a:lnTo>
                  <a:pt x="178594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4616648" y="1660922"/>
            <a:ext cx="348259" cy="169665"/>
          </a:xfrm>
          <a:custGeom>
            <a:avLst/>
            <a:gdLst/>
            <a:ahLst/>
            <a:cxnLst/>
            <a:rect l="0" t="0" r="0" b="0"/>
            <a:pathLst>
              <a:path w="348259" h="169665">
                <a:moveTo>
                  <a:pt x="0" y="169664"/>
                </a:moveTo>
                <a:lnTo>
                  <a:pt x="8930" y="151804"/>
                </a:lnTo>
                <a:lnTo>
                  <a:pt x="44649" y="133945"/>
                </a:lnTo>
                <a:lnTo>
                  <a:pt x="89297" y="116086"/>
                </a:lnTo>
                <a:lnTo>
                  <a:pt x="142875" y="89297"/>
                </a:lnTo>
                <a:lnTo>
                  <a:pt x="214313" y="62507"/>
                </a:lnTo>
                <a:lnTo>
                  <a:pt x="276821" y="35718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Connectedness in Digraphs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85763"/>
            <a:ext cx="63722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4366617" y="1741289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57688" y="1750219"/>
            <a:ext cx="26790" cy="759024"/>
          </a:xfrm>
          <a:custGeom>
            <a:avLst/>
            <a:gdLst/>
            <a:ahLst/>
            <a:cxnLst/>
            <a:rect l="0" t="0" r="0" b="0"/>
            <a:pathLst>
              <a:path w="26790" h="759024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8929" y="125015"/>
                </a:lnTo>
                <a:lnTo>
                  <a:pt x="8929" y="151804"/>
                </a:lnTo>
                <a:lnTo>
                  <a:pt x="17859" y="178593"/>
                </a:lnTo>
                <a:lnTo>
                  <a:pt x="17859" y="205382"/>
                </a:lnTo>
                <a:lnTo>
                  <a:pt x="17859" y="232171"/>
                </a:lnTo>
                <a:lnTo>
                  <a:pt x="26789" y="267890"/>
                </a:lnTo>
                <a:lnTo>
                  <a:pt x="26789" y="303609"/>
                </a:lnTo>
                <a:lnTo>
                  <a:pt x="17859" y="339328"/>
                </a:lnTo>
                <a:lnTo>
                  <a:pt x="17859" y="383976"/>
                </a:lnTo>
                <a:lnTo>
                  <a:pt x="17859" y="428625"/>
                </a:lnTo>
                <a:lnTo>
                  <a:pt x="17859" y="464343"/>
                </a:lnTo>
                <a:lnTo>
                  <a:pt x="26789" y="508992"/>
                </a:lnTo>
                <a:lnTo>
                  <a:pt x="26789" y="544710"/>
                </a:lnTo>
                <a:lnTo>
                  <a:pt x="26789" y="580429"/>
                </a:lnTo>
                <a:lnTo>
                  <a:pt x="26789" y="607218"/>
                </a:lnTo>
                <a:lnTo>
                  <a:pt x="26789" y="634007"/>
                </a:lnTo>
                <a:lnTo>
                  <a:pt x="26789" y="660796"/>
                </a:lnTo>
                <a:lnTo>
                  <a:pt x="26789" y="687585"/>
                </a:lnTo>
                <a:lnTo>
                  <a:pt x="26789" y="696515"/>
                </a:lnTo>
                <a:lnTo>
                  <a:pt x="26789" y="714375"/>
                </a:lnTo>
                <a:lnTo>
                  <a:pt x="17859" y="732234"/>
                </a:lnTo>
                <a:lnTo>
                  <a:pt x="17859" y="741164"/>
                </a:lnTo>
                <a:lnTo>
                  <a:pt x="17859" y="741164"/>
                </a:lnTo>
                <a:lnTo>
                  <a:pt x="17859" y="750094"/>
                </a:lnTo>
                <a:lnTo>
                  <a:pt x="17859" y="759023"/>
                </a:lnTo>
                <a:lnTo>
                  <a:pt x="17859" y="759023"/>
                </a:lnTo>
                <a:lnTo>
                  <a:pt x="17859" y="759023"/>
                </a:lnTo>
                <a:lnTo>
                  <a:pt x="17859" y="759023"/>
                </a:lnTo>
                <a:lnTo>
                  <a:pt x="17859" y="750094"/>
                </a:lnTo>
                <a:lnTo>
                  <a:pt x="17859" y="7500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66617" y="4063007"/>
            <a:ext cx="62509" cy="750095"/>
          </a:xfrm>
          <a:custGeom>
            <a:avLst/>
            <a:gdLst/>
            <a:ahLst/>
            <a:cxnLst/>
            <a:rect l="0" t="0" r="0" b="0"/>
            <a:pathLst>
              <a:path w="62509" h="750095">
                <a:moveTo>
                  <a:pt x="62508" y="26789"/>
                </a:moveTo>
                <a:lnTo>
                  <a:pt x="6250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8930" y="258961"/>
                </a:lnTo>
                <a:lnTo>
                  <a:pt x="8930" y="312539"/>
                </a:lnTo>
                <a:lnTo>
                  <a:pt x="17860" y="375047"/>
                </a:lnTo>
                <a:lnTo>
                  <a:pt x="26789" y="446485"/>
                </a:lnTo>
                <a:lnTo>
                  <a:pt x="26789" y="517922"/>
                </a:lnTo>
                <a:lnTo>
                  <a:pt x="26789" y="580430"/>
                </a:lnTo>
                <a:lnTo>
                  <a:pt x="26789" y="634008"/>
                </a:lnTo>
                <a:lnTo>
                  <a:pt x="26789" y="678657"/>
                </a:lnTo>
                <a:lnTo>
                  <a:pt x="26789" y="714375"/>
                </a:lnTo>
                <a:lnTo>
                  <a:pt x="35719" y="741164"/>
                </a:lnTo>
                <a:lnTo>
                  <a:pt x="35719" y="750094"/>
                </a:lnTo>
                <a:lnTo>
                  <a:pt x="44649" y="750094"/>
                </a:lnTo>
                <a:lnTo>
                  <a:pt x="53578" y="741164"/>
                </a:lnTo>
                <a:lnTo>
                  <a:pt x="62508" y="732235"/>
                </a:lnTo>
                <a:lnTo>
                  <a:pt x="62508" y="7322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80930" y="1598414"/>
            <a:ext cx="1777009" cy="3277196"/>
          </a:xfrm>
          <a:custGeom>
            <a:avLst/>
            <a:gdLst/>
            <a:ahLst/>
            <a:cxnLst/>
            <a:rect l="0" t="0" r="0" b="0"/>
            <a:pathLst>
              <a:path w="1777009" h="3277196">
                <a:moveTo>
                  <a:pt x="80367" y="3268265"/>
                </a:moveTo>
                <a:lnTo>
                  <a:pt x="80367" y="3268265"/>
                </a:lnTo>
                <a:lnTo>
                  <a:pt x="89297" y="3268265"/>
                </a:lnTo>
                <a:lnTo>
                  <a:pt x="98226" y="3268265"/>
                </a:lnTo>
                <a:lnTo>
                  <a:pt x="116086" y="3268265"/>
                </a:lnTo>
                <a:lnTo>
                  <a:pt x="142875" y="3268265"/>
                </a:lnTo>
                <a:lnTo>
                  <a:pt x="169664" y="3268265"/>
                </a:lnTo>
                <a:lnTo>
                  <a:pt x="196453" y="3277195"/>
                </a:lnTo>
                <a:lnTo>
                  <a:pt x="232172" y="3268265"/>
                </a:lnTo>
                <a:lnTo>
                  <a:pt x="267890" y="3268265"/>
                </a:lnTo>
                <a:lnTo>
                  <a:pt x="303609" y="3268265"/>
                </a:lnTo>
                <a:lnTo>
                  <a:pt x="357187" y="3250406"/>
                </a:lnTo>
                <a:lnTo>
                  <a:pt x="401836" y="3241476"/>
                </a:lnTo>
                <a:lnTo>
                  <a:pt x="464343" y="3223617"/>
                </a:lnTo>
                <a:lnTo>
                  <a:pt x="526851" y="3205757"/>
                </a:lnTo>
                <a:lnTo>
                  <a:pt x="589359" y="3187898"/>
                </a:lnTo>
                <a:lnTo>
                  <a:pt x="660797" y="3170039"/>
                </a:lnTo>
                <a:lnTo>
                  <a:pt x="723304" y="3143250"/>
                </a:lnTo>
                <a:lnTo>
                  <a:pt x="794742" y="3116461"/>
                </a:lnTo>
                <a:lnTo>
                  <a:pt x="866179" y="3089672"/>
                </a:lnTo>
                <a:lnTo>
                  <a:pt x="937617" y="3053953"/>
                </a:lnTo>
                <a:lnTo>
                  <a:pt x="1017984" y="3009304"/>
                </a:lnTo>
                <a:lnTo>
                  <a:pt x="1089422" y="2964656"/>
                </a:lnTo>
                <a:lnTo>
                  <a:pt x="1169789" y="2920007"/>
                </a:lnTo>
                <a:lnTo>
                  <a:pt x="1241226" y="2857500"/>
                </a:lnTo>
                <a:lnTo>
                  <a:pt x="1312664" y="2794992"/>
                </a:lnTo>
                <a:lnTo>
                  <a:pt x="1393031" y="2732484"/>
                </a:lnTo>
                <a:lnTo>
                  <a:pt x="1455539" y="2669976"/>
                </a:lnTo>
                <a:lnTo>
                  <a:pt x="1518047" y="2598539"/>
                </a:lnTo>
                <a:lnTo>
                  <a:pt x="1571625" y="2518172"/>
                </a:lnTo>
                <a:lnTo>
                  <a:pt x="1616273" y="2446734"/>
                </a:lnTo>
                <a:lnTo>
                  <a:pt x="1660922" y="2366367"/>
                </a:lnTo>
                <a:lnTo>
                  <a:pt x="1696640" y="2286000"/>
                </a:lnTo>
                <a:lnTo>
                  <a:pt x="1723429" y="2196703"/>
                </a:lnTo>
                <a:lnTo>
                  <a:pt x="1750218" y="2107406"/>
                </a:lnTo>
                <a:lnTo>
                  <a:pt x="1768078" y="2009179"/>
                </a:lnTo>
                <a:lnTo>
                  <a:pt x="1777008" y="1910953"/>
                </a:lnTo>
                <a:lnTo>
                  <a:pt x="1777008" y="1821656"/>
                </a:lnTo>
                <a:lnTo>
                  <a:pt x="1777008" y="1723429"/>
                </a:lnTo>
                <a:lnTo>
                  <a:pt x="1759148" y="1634132"/>
                </a:lnTo>
                <a:lnTo>
                  <a:pt x="1741289" y="1535906"/>
                </a:lnTo>
                <a:lnTo>
                  <a:pt x="1705570" y="1446609"/>
                </a:lnTo>
                <a:lnTo>
                  <a:pt x="1678781" y="1357312"/>
                </a:lnTo>
                <a:lnTo>
                  <a:pt x="1634133" y="1268015"/>
                </a:lnTo>
                <a:lnTo>
                  <a:pt x="1598414" y="1169789"/>
                </a:lnTo>
                <a:lnTo>
                  <a:pt x="1553765" y="1080492"/>
                </a:lnTo>
                <a:lnTo>
                  <a:pt x="1500187" y="991195"/>
                </a:lnTo>
                <a:lnTo>
                  <a:pt x="1446609" y="892969"/>
                </a:lnTo>
                <a:lnTo>
                  <a:pt x="1393031" y="812601"/>
                </a:lnTo>
                <a:lnTo>
                  <a:pt x="1339453" y="723305"/>
                </a:lnTo>
                <a:lnTo>
                  <a:pt x="1276945" y="642937"/>
                </a:lnTo>
                <a:lnTo>
                  <a:pt x="1223367" y="571500"/>
                </a:lnTo>
                <a:lnTo>
                  <a:pt x="1160859" y="500062"/>
                </a:lnTo>
                <a:lnTo>
                  <a:pt x="1089422" y="437555"/>
                </a:lnTo>
                <a:lnTo>
                  <a:pt x="1026914" y="383976"/>
                </a:lnTo>
                <a:lnTo>
                  <a:pt x="964406" y="330398"/>
                </a:lnTo>
                <a:lnTo>
                  <a:pt x="901898" y="276820"/>
                </a:lnTo>
                <a:lnTo>
                  <a:pt x="830461" y="223242"/>
                </a:lnTo>
                <a:lnTo>
                  <a:pt x="767953" y="178594"/>
                </a:lnTo>
                <a:lnTo>
                  <a:pt x="705445" y="142875"/>
                </a:lnTo>
                <a:lnTo>
                  <a:pt x="642937" y="98226"/>
                </a:lnTo>
                <a:lnTo>
                  <a:pt x="580429" y="71437"/>
                </a:lnTo>
                <a:lnTo>
                  <a:pt x="508992" y="44648"/>
                </a:lnTo>
                <a:lnTo>
                  <a:pt x="446484" y="26789"/>
                </a:lnTo>
                <a:lnTo>
                  <a:pt x="383976" y="17859"/>
                </a:lnTo>
                <a:lnTo>
                  <a:pt x="321468" y="8930"/>
                </a:lnTo>
                <a:lnTo>
                  <a:pt x="267890" y="0"/>
                </a:lnTo>
                <a:lnTo>
                  <a:pt x="223242" y="0"/>
                </a:lnTo>
                <a:lnTo>
                  <a:pt x="178593" y="0"/>
                </a:lnTo>
                <a:lnTo>
                  <a:pt x="142875" y="8930"/>
                </a:lnTo>
                <a:lnTo>
                  <a:pt x="116086" y="17859"/>
                </a:lnTo>
                <a:lnTo>
                  <a:pt x="80367" y="26789"/>
                </a:lnTo>
                <a:lnTo>
                  <a:pt x="44648" y="2678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5875"/>
            <a:ext cx="6553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4313039" y="1919883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57688" y="1902023"/>
            <a:ext cx="901899" cy="26790"/>
          </a:xfrm>
          <a:custGeom>
            <a:avLst/>
            <a:gdLst/>
            <a:ahLst/>
            <a:cxnLst/>
            <a:rect l="0" t="0" r="0" b="0"/>
            <a:pathLst>
              <a:path w="901899" h="26790">
                <a:moveTo>
                  <a:pt x="0" y="17860"/>
                </a:moveTo>
                <a:lnTo>
                  <a:pt x="8929" y="17860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98226" y="26789"/>
                </a:lnTo>
                <a:lnTo>
                  <a:pt x="133945" y="26789"/>
                </a:lnTo>
                <a:lnTo>
                  <a:pt x="169664" y="26789"/>
                </a:lnTo>
                <a:lnTo>
                  <a:pt x="214312" y="26789"/>
                </a:lnTo>
                <a:lnTo>
                  <a:pt x="267890" y="26789"/>
                </a:lnTo>
                <a:lnTo>
                  <a:pt x="321468" y="26789"/>
                </a:lnTo>
                <a:lnTo>
                  <a:pt x="383976" y="17860"/>
                </a:lnTo>
                <a:lnTo>
                  <a:pt x="455414" y="17860"/>
                </a:lnTo>
                <a:lnTo>
                  <a:pt x="526851" y="8930"/>
                </a:lnTo>
                <a:lnTo>
                  <a:pt x="598289" y="8930"/>
                </a:lnTo>
                <a:lnTo>
                  <a:pt x="669726" y="0"/>
                </a:lnTo>
                <a:lnTo>
                  <a:pt x="741164" y="0"/>
                </a:lnTo>
                <a:lnTo>
                  <a:pt x="794742" y="0"/>
                </a:lnTo>
                <a:lnTo>
                  <a:pt x="848320" y="0"/>
                </a:lnTo>
                <a:lnTo>
                  <a:pt x="884039" y="8930"/>
                </a:lnTo>
                <a:lnTo>
                  <a:pt x="901898" y="17860"/>
                </a:lnTo>
                <a:lnTo>
                  <a:pt x="901898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43063" y="2696766"/>
            <a:ext cx="241102" cy="276821"/>
          </a:xfrm>
          <a:custGeom>
            <a:avLst/>
            <a:gdLst/>
            <a:ahLst/>
            <a:cxnLst/>
            <a:rect l="0" t="0" r="0" b="0"/>
            <a:pathLst>
              <a:path w="241102" h="276821">
                <a:moveTo>
                  <a:pt x="53578" y="151804"/>
                </a:moveTo>
                <a:lnTo>
                  <a:pt x="53578" y="151804"/>
                </a:lnTo>
                <a:lnTo>
                  <a:pt x="53578" y="142874"/>
                </a:lnTo>
                <a:lnTo>
                  <a:pt x="44648" y="142874"/>
                </a:lnTo>
                <a:lnTo>
                  <a:pt x="35718" y="133945"/>
                </a:lnTo>
                <a:lnTo>
                  <a:pt x="26789" y="125015"/>
                </a:lnTo>
                <a:lnTo>
                  <a:pt x="26789" y="116085"/>
                </a:lnTo>
                <a:lnTo>
                  <a:pt x="17859" y="107155"/>
                </a:lnTo>
                <a:lnTo>
                  <a:pt x="8929" y="98226"/>
                </a:lnTo>
                <a:lnTo>
                  <a:pt x="8929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5"/>
                </a:lnTo>
                <a:lnTo>
                  <a:pt x="8929" y="125015"/>
                </a:lnTo>
                <a:lnTo>
                  <a:pt x="8929" y="142874"/>
                </a:lnTo>
                <a:lnTo>
                  <a:pt x="26789" y="160734"/>
                </a:lnTo>
                <a:lnTo>
                  <a:pt x="44648" y="160734"/>
                </a:lnTo>
                <a:lnTo>
                  <a:pt x="62507" y="160734"/>
                </a:lnTo>
                <a:lnTo>
                  <a:pt x="80367" y="142874"/>
                </a:lnTo>
                <a:lnTo>
                  <a:pt x="107156" y="125015"/>
                </a:lnTo>
                <a:lnTo>
                  <a:pt x="125015" y="107155"/>
                </a:lnTo>
                <a:lnTo>
                  <a:pt x="133945" y="80367"/>
                </a:lnTo>
                <a:lnTo>
                  <a:pt x="142875" y="53578"/>
                </a:lnTo>
                <a:lnTo>
                  <a:pt x="151804" y="35718"/>
                </a:lnTo>
                <a:lnTo>
                  <a:pt x="142875" y="8929"/>
                </a:lnTo>
                <a:lnTo>
                  <a:pt x="133945" y="0"/>
                </a:lnTo>
                <a:lnTo>
                  <a:pt x="116085" y="0"/>
                </a:lnTo>
                <a:lnTo>
                  <a:pt x="107156" y="8929"/>
                </a:lnTo>
                <a:lnTo>
                  <a:pt x="89296" y="44648"/>
                </a:lnTo>
                <a:lnTo>
                  <a:pt x="62507" y="89297"/>
                </a:lnTo>
                <a:lnTo>
                  <a:pt x="53578" y="133945"/>
                </a:lnTo>
                <a:lnTo>
                  <a:pt x="44648" y="178593"/>
                </a:lnTo>
                <a:lnTo>
                  <a:pt x="44648" y="223241"/>
                </a:lnTo>
                <a:lnTo>
                  <a:pt x="53578" y="250030"/>
                </a:lnTo>
                <a:lnTo>
                  <a:pt x="71437" y="267890"/>
                </a:lnTo>
                <a:lnTo>
                  <a:pt x="98226" y="276820"/>
                </a:lnTo>
                <a:lnTo>
                  <a:pt x="133945" y="267890"/>
                </a:lnTo>
                <a:lnTo>
                  <a:pt x="178593" y="241101"/>
                </a:lnTo>
                <a:lnTo>
                  <a:pt x="214312" y="214312"/>
                </a:lnTo>
                <a:lnTo>
                  <a:pt x="241101" y="169663"/>
                </a:lnTo>
                <a:lnTo>
                  <a:pt x="241101" y="16966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02023" y="2714625"/>
            <a:ext cx="107158" cy="187524"/>
          </a:xfrm>
          <a:custGeom>
            <a:avLst/>
            <a:gdLst/>
            <a:ahLst/>
            <a:cxnLst/>
            <a:rect l="0" t="0" r="0" b="0"/>
            <a:pathLst>
              <a:path w="107158" h="187524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26790" y="160734"/>
                </a:lnTo>
                <a:lnTo>
                  <a:pt x="26790" y="178593"/>
                </a:lnTo>
                <a:lnTo>
                  <a:pt x="35719" y="187523"/>
                </a:lnTo>
                <a:lnTo>
                  <a:pt x="35719" y="187523"/>
                </a:lnTo>
                <a:lnTo>
                  <a:pt x="44649" y="178593"/>
                </a:lnTo>
                <a:lnTo>
                  <a:pt x="53579" y="169664"/>
                </a:lnTo>
                <a:lnTo>
                  <a:pt x="62508" y="142875"/>
                </a:lnTo>
                <a:lnTo>
                  <a:pt x="62508" y="107156"/>
                </a:lnTo>
                <a:lnTo>
                  <a:pt x="71438" y="80367"/>
                </a:lnTo>
                <a:lnTo>
                  <a:pt x="71438" y="44648"/>
                </a:lnTo>
                <a:lnTo>
                  <a:pt x="80368" y="17859"/>
                </a:lnTo>
                <a:lnTo>
                  <a:pt x="80368" y="8930"/>
                </a:lnTo>
                <a:lnTo>
                  <a:pt x="80368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7" y="35719"/>
                </a:lnTo>
                <a:lnTo>
                  <a:pt x="107157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44898" y="2750344"/>
            <a:ext cx="142876" cy="169664"/>
          </a:xfrm>
          <a:custGeom>
            <a:avLst/>
            <a:gdLst/>
            <a:ahLst/>
            <a:cxnLst/>
            <a:rect l="0" t="0" r="0" b="0"/>
            <a:pathLst>
              <a:path w="142876" h="169664">
                <a:moveTo>
                  <a:pt x="17860" y="44648"/>
                </a:moveTo>
                <a:lnTo>
                  <a:pt x="8930" y="44648"/>
                </a:lnTo>
                <a:lnTo>
                  <a:pt x="8930" y="53577"/>
                </a:lnTo>
                <a:lnTo>
                  <a:pt x="0" y="6250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17860" y="98226"/>
                </a:lnTo>
                <a:lnTo>
                  <a:pt x="26790" y="98226"/>
                </a:lnTo>
                <a:lnTo>
                  <a:pt x="44649" y="89296"/>
                </a:lnTo>
                <a:lnTo>
                  <a:pt x="53579" y="80367"/>
                </a:lnTo>
                <a:lnTo>
                  <a:pt x="62508" y="71437"/>
                </a:lnTo>
                <a:lnTo>
                  <a:pt x="71438" y="53577"/>
                </a:lnTo>
                <a:lnTo>
                  <a:pt x="80368" y="35719"/>
                </a:lnTo>
                <a:lnTo>
                  <a:pt x="80368" y="17859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9" y="35719"/>
                </a:lnTo>
                <a:lnTo>
                  <a:pt x="44649" y="62507"/>
                </a:lnTo>
                <a:lnTo>
                  <a:pt x="35719" y="98226"/>
                </a:lnTo>
                <a:lnTo>
                  <a:pt x="35719" y="125015"/>
                </a:lnTo>
                <a:lnTo>
                  <a:pt x="35719" y="142874"/>
                </a:lnTo>
                <a:lnTo>
                  <a:pt x="53579" y="160734"/>
                </a:lnTo>
                <a:lnTo>
                  <a:pt x="62508" y="169663"/>
                </a:lnTo>
                <a:lnTo>
                  <a:pt x="80368" y="160734"/>
                </a:lnTo>
                <a:lnTo>
                  <a:pt x="98227" y="151804"/>
                </a:lnTo>
                <a:lnTo>
                  <a:pt x="116086" y="125015"/>
                </a:lnTo>
                <a:lnTo>
                  <a:pt x="125016" y="98226"/>
                </a:lnTo>
                <a:lnTo>
                  <a:pt x="142875" y="62507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78844" y="2696766"/>
            <a:ext cx="214313" cy="187524"/>
          </a:xfrm>
          <a:custGeom>
            <a:avLst/>
            <a:gdLst/>
            <a:ahLst/>
            <a:cxnLst/>
            <a:rect l="0" t="0" r="0" b="0"/>
            <a:pathLst>
              <a:path w="214313" h="187524">
                <a:moveTo>
                  <a:pt x="8929" y="80367"/>
                </a:moveTo>
                <a:lnTo>
                  <a:pt x="8929" y="89297"/>
                </a:lnTo>
                <a:lnTo>
                  <a:pt x="8929" y="98226"/>
                </a:lnTo>
                <a:lnTo>
                  <a:pt x="0" y="116085"/>
                </a:lnTo>
                <a:lnTo>
                  <a:pt x="0" y="133945"/>
                </a:lnTo>
                <a:lnTo>
                  <a:pt x="8929" y="151804"/>
                </a:lnTo>
                <a:lnTo>
                  <a:pt x="8929" y="169663"/>
                </a:lnTo>
                <a:lnTo>
                  <a:pt x="26789" y="178593"/>
                </a:lnTo>
                <a:lnTo>
                  <a:pt x="35719" y="187523"/>
                </a:lnTo>
                <a:lnTo>
                  <a:pt x="53578" y="187523"/>
                </a:lnTo>
                <a:lnTo>
                  <a:pt x="71437" y="178593"/>
                </a:lnTo>
                <a:lnTo>
                  <a:pt x="80367" y="169663"/>
                </a:lnTo>
                <a:lnTo>
                  <a:pt x="89297" y="151804"/>
                </a:lnTo>
                <a:lnTo>
                  <a:pt x="98226" y="125015"/>
                </a:lnTo>
                <a:lnTo>
                  <a:pt x="98226" y="98226"/>
                </a:lnTo>
                <a:lnTo>
                  <a:pt x="98226" y="80367"/>
                </a:lnTo>
                <a:lnTo>
                  <a:pt x="98226" y="71437"/>
                </a:lnTo>
                <a:lnTo>
                  <a:pt x="98226" y="71437"/>
                </a:lnTo>
                <a:lnTo>
                  <a:pt x="98226" y="89297"/>
                </a:lnTo>
                <a:lnTo>
                  <a:pt x="98226" y="107155"/>
                </a:lnTo>
                <a:lnTo>
                  <a:pt x="98226" y="133945"/>
                </a:lnTo>
                <a:lnTo>
                  <a:pt x="98226" y="151804"/>
                </a:lnTo>
                <a:lnTo>
                  <a:pt x="107156" y="169663"/>
                </a:lnTo>
                <a:lnTo>
                  <a:pt x="116086" y="178593"/>
                </a:lnTo>
                <a:lnTo>
                  <a:pt x="125015" y="187523"/>
                </a:lnTo>
                <a:lnTo>
                  <a:pt x="133945" y="187523"/>
                </a:lnTo>
                <a:lnTo>
                  <a:pt x="151804" y="169663"/>
                </a:lnTo>
                <a:lnTo>
                  <a:pt x="160734" y="151804"/>
                </a:lnTo>
                <a:lnTo>
                  <a:pt x="178594" y="125015"/>
                </a:lnTo>
                <a:lnTo>
                  <a:pt x="196453" y="89297"/>
                </a:lnTo>
                <a:lnTo>
                  <a:pt x="205383" y="44648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57438" y="2571750"/>
            <a:ext cx="89297" cy="303610"/>
          </a:xfrm>
          <a:custGeom>
            <a:avLst/>
            <a:gdLst/>
            <a:ahLst/>
            <a:cxnLst/>
            <a:rect l="0" t="0" r="0" b="0"/>
            <a:pathLst>
              <a:path w="89297" h="303610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98227"/>
                </a:lnTo>
                <a:lnTo>
                  <a:pt x="8929" y="142875"/>
                </a:lnTo>
                <a:lnTo>
                  <a:pt x="17859" y="187523"/>
                </a:lnTo>
                <a:lnTo>
                  <a:pt x="26789" y="223242"/>
                </a:lnTo>
                <a:lnTo>
                  <a:pt x="44648" y="258961"/>
                </a:lnTo>
                <a:lnTo>
                  <a:pt x="53578" y="285750"/>
                </a:lnTo>
                <a:lnTo>
                  <a:pt x="71437" y="294679"/>
                </a:lnTo>
                <a:lnTo>
                  <a:pt x="80367" y="303609"/>
                </a:lnTo>
                <a:lnTo>
                  <a:pt x="80367" y="303609"/>
                </a:lnTo>
                <a:lnTo>
                  <a:pt x="89296" y="294679"/>
                </a:lnTo>
                <a:lnTo>
                  <a:pt x="80367" y="285750"/>
                </a:lnTo>
                <a:lnTo>
                  <a:pt x="71437" y="267890"/>
                </a:lnTo>
                <a:lnTo>
                  <a:pt x="53578" y="250031"/>
                </a:lnTo>
                <a:lnTo>
                  <a:pt x="35718" y="21431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50281" y="2634258"/>
            <a:ext cx="232173" cy="35720"/>
          </a:xfrm>
          <a:custGeom>
            <a:avLst/>
            <a:gdLst/>
            <a:ahLst/>
            <a:cxnLst/>
            <a:rect l="0" t="0" r="0" b="0"/>
            <a:pathLst>
              <a:path w="232173" h="35720">
                <a:moveTo>
                  <a:pt x="0" y="35719"/>
                </a:moveTo>
                <a:lnTo>
                  <a:pt x="8930" y="35719"/>
                </a:lnTo>
                <a:lnTo>
                  <a:pt x="35719" y="26789"/>
                </a:lnTo>
                <a:lnTo>
                  <a:pt x="62508" y="17859"/>
                </a:lnTo>
                <a:lnTo>
                  <a:pt x="107157" y="8930"/>
                </a:lnTo>
                <a:lnTo>
                  <a:pt x="151805" y="0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77258" y="2000250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25015"/>
                </a:lnTo>
                <a:lnTo>
                  <a:pt x="17859" y="125015"/>
                </a:lnTo>
                <a:lnTo>
                  <a:pt x="35719" y="116086"/>
                </a:lnTo>
                <a:lnTo>
                  <a:pt x="53578" y="98226"/>
                </a:lnTo>
                <a:lnTo>
                  <a:pt x="71437" y="71437"/>
                </a:lnTo>
                <a:lnTo>
                  <a:pt x="89297" y="53578"/>
                </a:lnTo>
                <a:lnTo>
                  <a:pt x="98226" y="26789"/>
                </a:lnTo>
                <a:lnTo>
                  <a:pt x="98226" y="8929"/>
                </a:lnTo>
                <a:lnTo>
                  <a:pt x="89297" y="0"/>
                </a:lnTo>
                <a:lnTo>
                  <a:pt x="71437" y="0"/>
                </a:lnTo>
                <a:lnTo>
                  <a:pt x="53578" y="17859"/>
                </a:lnTo>
                <a:lnTo>
                  <a:pt x="3571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44648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25453" y="3312914"/>
            <a:ext cx="26790" cy="125016"/>
          </a:xfrm>
          <a:custGeom>
            <a:avLst/>
            <a:gdLst/>
            <a:ahLst/>
            <a:cxnLst/>
            <a:rect l="0" t="0" r="0" b="0"/>
            <a:pathLst>
              <a:path w="26790" h="125016">
                <a:moveTo>
                  <a:pt x="8930" y="17859"/>
                </a:move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17860" y="80367"/>
                </a:lnTo>
                <a:lnTo>
                  <a:pt x="17860" y="9822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79281" y="396478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26789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411641" y="4884539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929438" y="4866679"/>
            <a:ext cx="464344" cy="223244"/>
          </a:xfrm>
          <a:custGeom>
            <a:avLst/>
            <a:gdLst/>
            <a:ahLst/>
            <a:cxnLst/>
            <a:rect l="0" t="0" r="0" b="0"/>
            <a:pathLst>
              <a:path w="464344" h="223244">
                <a:moveTo>
                  <a:pt x="464343" y="0"/>
                </a:moveTo>
                <a:lnTo>
                  <a:pt x="455414" y="0"/>
                </a:lnTo>
                <a:lnTo>
                  <a:pt x="437554" y="8930"/>
                </a:lnTo>
                <a:lnTo>
                  <a:pt x="410765" y="26790"/>
                </a:lnTo>
                <a:lnTo>
                  <a:pt x="366117" y="44649"/>
                </a:lnTo>
                <a:lnTo>
                  <a:pt x="321468" y="71438"/>
                </a:lnTo>
                <a:lnTo>
                  <a:pt x="267890" y="98227"/>
                </a:lnTo>
                <a:lnTo>
                  <a:pt x="196453" y="142876"/>
                </a:lnTo>
                <a:lnTo>
                  <a:pt x="98226" y="187524"/>
                </a:lnTo>
                <a:lnTo>
                  <a:pt x="0" y="223243"/>
                </a:lnTo>
                <a:lnTo>
                  <a:pt x="0" y="2232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43250" y="5304234"/>
            <a:ext cx="1651993" cy="1348383"/>
          </a:xfrm>
          <a:custGeom>
            <a:avLst/>
            <a:gdLst/>
            <a:ahLst/>
            <a:cxnLst/>
            <a:rect l="0" t="0" r="0" b="0"/>
            <a:pathLst>
              <a:path w="1651993" h="1348383">
                <a:moveTo>
                  <a:pt x="1500188" y="392906"/>
                </a:moveTo>
                <a:lnTo>
                  <a:pt x="1482328" y="383976"/>
                </a:lnTo>
                <a:lnTo>
                  <a:pt x="1464469" y="366117"/>
                </a:lnTo>
                <a:lnTo>
                  <a:pt x="1437680" y="348257"/>
                </a:lnTo>
                <a:lnTo>
                  <a:pt x="1401961" y="321468"/>
                </a:lnTo>
                <a:lnTo>
                  <a:pt x="1366242" y="285750"/>
                </a:lnTo>
                <a:lnTo>
                  <a:pt x="1330523" y="250032"/>
                </a:lnTo>
                <a:lnTo>
                  <a:pt x="1285875" y="214313"/>
                </a:lnTo>
                <a:lnTo>
                  <a:pt x="1241227" y="178594"/>
                </a:lnTo>
                <a:lnTo>
                  <a:pt x="1196578" y="142875"/>
                </a:lnTo>
                <a:lnTo>
                  <a:pt x="1143000" y="116086"/>
                </a:lnTo>
                <a:lnTo>
                  <a:pt x="1080492" y="89297"/>
                </a:lnTo>
                <a:lnTo>
                  <a:pt x="1017984" y="62508"/>
                </a:lnTo>
                <a:lnTo>
                  <a:pt x="955477" y="35719"/>
                </a:lnTo>
                <a:lnTo>
                  <a:pt x="892969" y="26789"/>
                </a:lnTo>
                <a:lnTo>
                  <a:pt x="821531" y="8930"/>
                </a:lnTo>
                <a:lnTo>
                  <a:pt x="750094" y="0"/>
                </a:lnTo>
                <a:lnTo>
                  <a:pt x="678656" y="8930"/>
                </a:lnTo>
                <a:lnTo>
                  <a:pt x="607219" y="17860"/>
                </a:lnTo>
                <a:lnTo>
                  <a:pt x="535781" y="26789"/>
                </a:lnTo>
                <a:lnTo>
                  <a:pt x="464344" y="53579"/>
                </a:lnTo>
                <a:lnTo>
                  <a:pt x="401836" y="80368"/>
                </a:lnTo>
                <a:lnTo>
                  <a:pt x="330398" y="116086"/>
                </a:lnTo>
                <a:lnTo>
                  <a:pt x="267891" y="169664"/>
                </a:lnTo>
                <a:lnTo>
                  <a:pt x="205383" y="214313"/>
                </a:lnTo>
                <a:lnTo>
                  <a:pt x="151805" y="276820"/>
                </a:lnTo>
                <a:lnTo>
                  <a:pt x="98227" y="339328"/>
                </a:lnTo>
                <a:lnTo>
                  <a:pt x="62508" y="401836"/>
                </a:lnTo>
                <a:lnTo>
                  <a:pt x="26789" y="473273"/>
                </a:lnTo>
                <a:lnTo>
                  <a:pt x="8930" y="544711"/>
                </a:lnTo>
                <a:lnTo>
                  <a:pt x="0" y="625078"/>
                </a:lnTo>
                <a:lnTo>
                  <a:pt x="0" y="696515"/>
                </a:lnTo>
                <a:lnTo>
                  <a:pt x="17859" y="776882"/>
                </a:lnTo>
                <a:lnTo>
                  <a:pt x="44648" y="857250"/>
                </a:lnTo>
                <a:lnTo>
                  <a:pt x="80367" y="937617"/>
                </a:lnTo>
                <a:lnTo>
                  <a:pt x="125016" y="1017984"/>
                </a:lnTo>
                <a:lnTo>
                  <a:pt x="169664" y="1071562"/>
                </a:lnTo>
                <a:lnTo>
                  <a:pt x="205383" y="1116211"/>
                </a:lnTo>
                <a:lnTo>
                  <a:pt x="250031" y="1151929"/>
                </a:lnTo>
                <a:lnTo>
                  <a:pt x="285750" y="1187648"/>
                </a:lnTo>
                <a:lnTo>
                  <a:pt x="339328" y="1232296"/>
                </a:lnTo>
                <a:lnTo>
                  <a:pt x="410766" y="1268015"/>
                </a:lnTo>
                <a:lnTo>
                  <a:pt x="482203" y="1312664"/>
                </a:lnTo>
                <a:lnTo>
                  <a:pt x="562570" y="1339453"/>
                </a:lnTo>
                <a:lnTo>
                  <a:pt x="651867" y="1348382"/>
                </a:lnTo>
                <a:lnTo>
                  <a:pt x="759023" y="1348382"/>
                </a:lnTo>
                <a:lnTo>
                  <a:pt x="884039" y="1321593"/>
                </a:lnTo>
                <a:lnTo>
                  <a:pt x="1009055" y="1268015"/>
                </a:lnTo>
                <a:lnTo>
                  <a:pt x="1134070" y="1178718"/>
                </a:lnTo>
                <a:lnTo>
                  <a:pt x="1241227" y="1098351"/>
                </a:lnTo>
                <a:lnTo>
                  <a:pt x="1321594" y="1017984"/>
                </a:lnTo>
                <a:lnTo>
                  <a:pt x="1401961" y="937617"/>
                </a:lnTo>
                <a:lnTo>
                  <a:pt x="1473398" y="857250"/>
                </a:lnTo>
                <a:lnTo>
                  <a:pt x="1535906" y="785812"/>
                </a:lnTo>
                <a:lnTo>
                  <a:pt x="1580555" y="714375"/>
                </a:lnTo>
                <a:lnTo>
                  <a:pt x="1616273" y="651867"/>
                </a:lnTo>
                <a:lnTo>
                  <a:pt x="1643063" y="589359"/>
                </a:lnTo>
                <a:lnTo>
                  <a:pt x="1651992" y="526851"/>
                </a:lnTo>
                <a:lnTo>
                  <a:pt x="1634133" y="464343"/>
                </a:lnTo>
                <a:lnTo>
                  <a:pt x="1607344" y="401836"/>
                </a:lnTo>
                <a:lnTo>
                  <a:pt x="1562695" y="348257"/>
                </a:lnTo>
                <a:lnTo>
                  <a:pt x="1509117" y="285750"/>
                </a:lnTo>
                <a:lnTo>
                  <a:pt x="1428750" y="223243"/>
                </a:lnTo>
                <a:lnTo>
                  <a:pt x="1348383" y="169664"/>
                </a:lnTo>
                <a:lnTo>
                  <a:pt x="1250156" y="116086"/>
                </a:lnTo>
                <a:lnTo>
                  <a:pt x="1143000" y="62508"/>
                </a:lnTo>
                <a:lnTo>
                  <a:pt x="1044773" y="26789"/>
                </a:lnTo>
                <a:lnTo>
                  <a:pt x="937617" y="8930"/>
                </a:lnTo>
                <a:lnTo>
                  <a:pt x="848320" y="0"/>
                </a:lnTo>
                <a:lnTo>
                  <a:pt x="750094" y="17860"/>
                </a:lnTo>
                <a:lnTo>
                  <a:pt x="669727" y="44649"/>
                </a:lnTo>
                <a:lnTo>
                  <a:pt x="580430" y="71438"/>
                </a:lnTo>
                <a:lnTo>
                  <a:pt x="580430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Petri nets are the accepted </a:t>
            </a:r>
            <a:r>
              <a:rPr lang="en-US" dirty="0"/>
              <a:t>model for protocols and other applications involving concurrency and distributed processing.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448050"/>
            <a:ext cx="3105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652492" y="4304109"/>
            <a:ext cx="267892" cy="196454"/>
          </a:xfrm>
          <a:custGeom>
            <a:avLst/>
            <a:gdLst/>
            <a:ahLst/>
            <a:cxnLst/>
            <a:rect l="0" t="0" r="0" b="0"/>
            <a:pathLst>
              <a:path w="267892" h="196454">
                <a:moveTo>
                  <a:pt x="8930" y="196453"/>
                </a:move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78594"/>
                </a:lnTo>
                <a:lnTo>
                  <a:pt x="8930" y="178594"/>
                </a:lnTo>
                <a:lnTo>
                  <a:pt x="17860" y="169664"/>
                </a:lnTo>
                <a:lnTo>
                  <a:pt x="35719" y="160734"/>
                </a:lnTo>
                <a:lnTo>
                  <a:pt x="53578" y="142875"/>
                </a:lnTo>
                <a:lnTo>
                  <a:pt x="71438" y="125016"/>
                </a:lnTo>
                <a:lnTo>
                  <a:pt x="107156" y="107156"/>
                </a:lnTo>
                <a:lnTo>
                  <a:pt x="133946" y="80367"/>
                </a:lnTo>
                <a:lnTo>
                  <a:pt x="169664" y="53578"/>
                </a:lnTo>
                <a:lnTo>
                  <a:pt x="196453" y="35719"/>
                </a:lnTo>
                <a:lnTo>
                  <a:pt x="214313" y="17859"/>
                </a:lnTo>
                <a:lnTo>
                  <a:pt x="241102" y="8930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045398" y="4134445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53579" y="26789"/>
                </a:moveTo>
                <a:lnTo>
                  <a:pt x="53579" y="26789"/>
                </a:lnTo>
                <a:lnTo>
                  <a:pt x="53579" y="26789"/>
                </a:lnTo>
                <a:lnTo>
                  <a:pt x="53579" y="26789"/>
                </a:lnTo>
                <a:lnTo>
                  <a:pt x="44649" y="26789"/>
                </a:lnTo>
                <a:lnTo>
                  <a:pt x="4464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9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26790" y="98226"/>
                </a:lnTo>
                <a:lnTo>
                  <a:pt x="35719" y="107156"/>
                </a:lnTo>
                <a:lnTo>
                  <a:pt x="53579" y="116086"/>
                </a:lnTo>
                <a:lnTo>
                  <a:pt x="71438" y="11608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7" y="71437"/>
                </a:lnTo>
                <a:lnTo>
                  <a:pt x="116086" y="53578"/>
                </a:lnTo>
                <a:lnTo>
                  <a:pt x="116086" y="35719"/>
                </a:lnTo>
                <a:lnTo>
                  <a:pt x="98227" y="17859"/>
                </a:lnTo>
                <a:lnTo>
                  <a:pt x="89297" y="8930"/>
                </a:lnTo>
                <a:lnTo>
                  <a:pt x="62508" y="0"/>
                </a:lnTo>
                <a:lnTo>
                  <a:pt x="44649" y="0"/>
                </a:lnTo>
                <a:lnTo>
                  <a:pt x="2679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53578"/>
                </a:lnTo>
                <a:lnTo>
                  <a:pt x="35719" y="44648"/>
                </a:lnTo>
                <a:lnTo>
                  <a:pt x="53579" y="26789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79344" y="4027289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62507"/>
                </a:lnTo>
                <a:lnTo>
                  <a:pt x="26789" y="71437"/>
                </a:lnTo>
                <a:lnTo>
                  <a:pt x="35719" y="98226"/>
                </a:lnTo>
                <a:lnTo>
                  <a:pt x="53578" y="125015"/>
                </a:lnTo>
                <a:lnTo>
                  <a:pt x="71437" y="160734"/>
                </a:lnTo>
                <a:lnTo>
                  <a:pt x="80367" y="187523"/>
                </a:lnTo>
                <a:lnTo>
                  <a:pt x="98226" y="223242"/>
                </a:lnTo>
                <a:lnTo>
                  <a:pt x="107156" y="24110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07156" y="258961"/>
                </a:lnTo>
                <a:lnTo>
                  <a:pt x="98226" y="258961"/>
                </a:lnTo>
                <a:lnTo>
                  <a:pt x="80367" y="241101"/>
                </a:lnTo>
                <a:lnTo>
                  <a:pt x="62508" y="214312"/>
                </a:lnTo>
                <a:lnTo>
                  <a:pt x="44648" y="187523"/>
                </a:lnTo>
                <a:lnTo>
                  <a:pt x="26789" y="151804"/>
                </a:lnTo>
                <a:lnTo>
                  <a:pt x="17859" y="116086"/>
                </a:lnTo>
                <a:lnTo>
                  <a:pt x="8929" y="80367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8929"/>
                </a:lnTo>
                <a:lnTo>
                  <a:pt x="53578" y="0"/>
                </a:lnTo>
                <a:lnTo>
                  <a:pt x="71437" y="0"/>
                </a:lnTo>
                <a:lnTo>
                  <a:pt x="89297" y="8929"/>
                </a:lnTo>
                <a:lnTo>
                  <a:pt x="98226" y="17859"/>
                </a:lnTo>
                <a:lnTo>
                  <a:pt x="107156" y="35718"/>
                </a:lnTo>
                <a:lnTo>
                  <a:pt x="98226" y="53578"/>
                </a:lnTo>
                <a:lnTo>
                  <a:pt x="98226" y="71437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7" y="89297"/>
                </a:lnTo>
                <a:lnTo>
                  <a:pt x="80367" y="71437"/>
                </a:lnTo>
                <a:lnTo>
                  <a:pt x="80367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40078" y="3875484"/>
            <a:ext cx="241103" cy="205384"/>
          </a:xfrm>
          <a:custGeom>
            <a:avLst/>
            <a:gdLst/>
            <a:ahLst/>
            <a:cxnLst/>
            <a:rect l="0" t="0" r="0" b="0"/>
            <a:pathLst>
              <a:path w="241103" h="205384">
                <a:moveTo>
                  <a:pt x="0" y="187523"/>
                </a:move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196453"/>
                </a:lnTo>
                <a:lnTo>
                  <a:pt x="17860" y="187523"/>
                </a:lnTo>
                <a:lnTo>
                  <a:pt x="26789" y="178594"/>
                </a:lnTo>
                <a:lnTo>
                  <a:pt x="35719" y="160734"/>
                </a:lnTo>
                <a:lnTo>
                  <a:pt x="44649" y="142875"/>
                </a:lnTo>
                <a:lnTo>
                  <a:pt x="53578" y="133945"/>
                </a:lnTo>
                <a:lnTo>
                  <a:pt x="53578" y="116086"/>
                </a:lnTo>
                <a:lnTo>
                  <a:pt x="53578" y="107156"/>
                </a:lnTo>
                <a:lnTo>
                  <a:pt x="35719" y="98227"/>
                </a:lnTo>
                <a:lnTo>
                  <a:pt x="26789" y="89297"/>
                </a:lnTo>
                <a:lnTo>
                  <a:pt x="1786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4"/>
                </a:lnTo>
                <a:lnTo>
                  <a:pt x="26789" y="187523"/>
                </a:lnTo>
                <a:lnTo>
                  <a:pt x="44649" y="196453"/>
                </a:lnTo>
                <a:lnTo>
                  <a:pt x="62508" y="196453"/>
                </a:lnTo>
                <a:lnTo>
                  <a:pt x="71438" y="187523"/>
                </a:lnTo>
                <a:lnTo>
                  <a:pt x="89297" y="178594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07156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44648"/>
                </a:lnTo>
                <a:lnTo>
                  <a:pt x="107156" y="62508"/>
                </a:lnTo>
                <a:lnTo>
                  <a:pt x="116086" y="71437"/>
                </a:lnTo>
                <a:lnTo>
                  <a:pt x="125016" y="89297"/>
                </a:lnTo>
                <a:lnTo>
                  <a:pt x="133945" y="107156"/>
                </a:lnTo>
                <a:lnTo>
                  <a:pt x="151805" y="125016"/>
                </a:lnTo>
                <a:lnTo>
                  <a:pt x="160735" y="133945"/>
                </a:lnTo>
                <a:lnTo>
                  <a:pt x="169664" y="142875"/>
                </a:lnTo>
                <a:lnTo>
                  <a:pt x="178594" y="142875"/>
                </a:lnTo>
                <a:lnTo>
                  <a:pt x="187524" y="142875"/>
                </a:lnTo>
                <a:lnTo>
                  <a:pt x="187524" y="133945"/>
                </a:lnTo>
                <a:lnTo>
                  <a:pt x="187524" y="107156"/>
                </a:lnTo>
                <a:lnTo>
                  <a:pt x="187524" y="80367"/>
                </a:lnTo>
                <a:lnTo>
                  <a:pt x="178594" y="53578"/>
                </a:lnTo>
                <a:lnTo>
                  <a:pt x="178594" y="26789"/>
                </a:lnTo>
                <a:lnTo>
                  <a:pt x="178594" y="893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  <a:lnTo>
                  <a:pt x="205383" y="8930"/>
                </a:lnTo>
                <a:lnTo>
                  <a:pt x="214313" y="17859"/>
                </a:lnTo>
                <a:lnTo>
                  <a:pt x="223242" y="26789"/>
                </a:lnTo>
                <a:lnTo>
                  <a:pt x="232172" y="35719"/>
                </a:lnTo>
                <a:lnTo>
                  <a:pt x="241102" y="35719"/>
                </a:lnTo>
                <a:lnTo>
                  <a:pt x="241102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63320" y="3589734"/>
            <a:ext cx="241103" cy="383978"/>
          </a:xfrm>
          <a:custGeom>
            <a:avLst/>
            <a:gdLst/>
            <a:ahLst/>
            <a:cxnLst/>
            <a:rect l="0" t="0" r="0" b="0"/>
            <a:pathLst>
              <a:path w="241103" h="383978">
                <a:moveTo>
                  <a:pt x="8930" y="223242"/>
                </a:moveTo>
                <a:lnTo>
                  <a:pt x="893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0" y="348258"/>
                </a:lnTo>
                <a:lnTo>
                  <a:pt x="8930" y="366117"/>
                </a:lnTo>
                <a:lnTo>
                  <a:pt x="17860" y="375047"/>
                </a:lnTo>
                <a:lnTo>
                  <a:pt x="35719" y="383977"/>
                </a:lnTo>
                <a:lnTo>
                  <a:pt x="44649" y="375047"/>
                </a:lnTo>
                <a:lnTo>
                  <a:pt x="53578" y="366117"/>
                </a:lnTo>
                <a:lnTo>
                  <a:pt x="62508" y="339328"/>
                </a:lnTo>
                <a:lnTo>
                  <a:pt x="71438" y="321469"/>
                </a:lnTo>
                <a:lnTo>
                  <a:pt x="80368" y="294680"/>
                </a:lnTo>
                <a:lnTo>
                  <a:pt x="80368" y="267891"/>
                </a:lnTo>
                <a:lnTo>
                  <a:pt x="80368" y="258961"/>
                </a:lnTo>
                <a:lnTo>
                  <a:pt x="89297" y="258961"/>
                </a:lnTo>
                <a:lnTo>
                  <a:pt x="89297" y="258961"/>
                </a:lnTo>
                <a:lnTo>
                  <a:pt x="89297" y="276820"/>
                </a:lnTo>
                <a:lnTo>
                  <a:pt x="98227" y="285750"/>
                </a:lnTo>
                <a:lnTo>
                  <a:pt x="98227" y="303609"/>
                </a:lnTo>
                <a:lnTo>
                  <a:pt x="107157" y="312539"/>
                </a:lnTo>
                <a:lnTo>
                  <a:pt x="116086" y="312539"/>
                </a:lnTo>
                <a:lnTo>
                  <a:pt x="116086" y="312539"/>
                </a:lnTo>
                <a:lnTo>
                  <a:pt x="125016" y="303609"/>
                </a:lnTo>
                <a:lnTo>
                  <a:pt x="133946" y="285750"/>
                </a:lnTo>
                <a:lnTo>
                  <a:pt x="142875" y="258961"/>
                </a:lnTo>
                <a:lnTo>
                  <a:pt x="142875" y="232172"/>
                </a:lnTo>
                <a:lnTo>
                  <a:pt x="142875" y="196453"/>
                </a:lnTo>
                <a:lnTo>
                  <a:pt x="133946" y="160734"/>
                </a:lnTo>
                <a:lnTo>
                  <a:pt x="125016" y="116086"/>
                </a:lnTo>
                <a:lnTo>
                  <a:pt x="125016" y="80367"/>
                </a:lnTo>
                <a:lnTo>
                  <a:pt x="116086" y="44648"/>
                </a:lnTo>
                <a:lnTo>
                  <a:pt x="107157" y="17859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53578"/>
                </a:lnTo>
                <a:lnTo>
                  <a:pt x="71438" y="80367"/>
                </a:lnTo>
                <a:lnTo>
                  <a:pt x="80368" y="116086"/>
                </a:lnTo>
                <a:lnTo>
                  <a:pt x="107157" y="142875"/>
                </a:lnTo>
                <a:lnTo>
                  <a:pt x="125016" y="178594"/>
                </a:lnTo>
                <a:lnTo>
                  <a:pt x="160735" y="214312"/>
                </a:lnTo>
                <a:lnTo>
                  <a:pt x="187524" y="241102"/>
                </a:lnTo>
                <a:lnTo>
                  <a:pt x="214313" y="258961"/>
                </a:lnTo>
                <a:lnTo>
                  <a:pt x="232172" y="267891"/>
                </a:lnTo>
                <a:lnTo>
                  <a:pt x="241102" y="276820"/>
                </a:lnTo>
                <a:lnTo>
                  <a:pt x="241102" y="276820"/>
                </a:lnTo>
                <a:lnTo>
                  <a:pt x="232172" y="267891"/>
                </a:lnTo>
                <a:lnTo>
                  <a:pt x="214313" y="258961"/>
                </a:lnTo>
                <a:lnTo>
                  <a:pt x="178594" y="241102"/>
                </a:lnTo>
                <a:lnTo>
                  <a:pt x="133946" y="223242"/>
                </a:lnTo>
                <a:lnTo>
                  <a:pt x="98227" y="205383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54391" y="3679031"/>
            <a:ext cx="205383" cy="80368"/>
          </a:xfrm>
          <a:custGeom>
            <a:avLst/>
            <a:gdLst/>
            <a:ahLst/>
            <a:cxnLst/>
            <a:rect l="0" t="0" r="0" b="0"/>
            <a:pathLst>
              <a:path w="205383" h="80368">
                <a:moveTo>
                  <a:pt x="0" y="80367"/>
                </a:moveTo>
                <a:lnTo>
                  <a:pt x="8929" y="71437"/>
                </a:lnTo>
                <a:lnTo>
                  <a:pt x="26789" y="71437"/>
                </a:lnTo>
                <a:lnTo>
                  <a:pt x="53578" y="62508"/>
                </a:lnTo>
                <a:lnTo>
                  <a:pt x="89297" y="44648"/>
                </a:lnTo>
                <a:lnTo>
                  <a:pt x="125015" y="35719"/>
                </a:lnTo>
                <a:lnTo>
                  <a:pt x="151804" y="26789"/>
                </a:lnTo>
                <a:lnTo>
                  <a:pt x="178593" y="17859"/>
                </a:lnTo>
                <a:lnTo>
                  <a:pt x="196453" y="893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95492" y="3750468"/>
            <a:ext cx="53579" cy="44650"/>
          </a:xfrm>
          <a:custGeom>
            <a:avLst/>
            <a:gdLst/>
            <a:ahLst/>
            <a:cxnLst/>
            <a:rect l="0" t="0" r="0" b="0"/>
            <a:pathLst>
              <a:path w="53579" h="44650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35719"/>
                </a:lnTo>
                <a:lnTo>
                  <a:pt x="44649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59773" y="3607593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902648" y="3545086"/>
            <a:ext cx="196455" cy="160735"/>
          </a:xfrm>
          <a:custGeom>
            <a:avLst/>
            <a:gdLst/>
            <a:ahLst/>
            <a:cxnLst/>
            <a:rect l="0" t="0" r="0" b="0"/>
            <a:pathLst>
              <a:path w="196455" h="160735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90" y="142875"/>
                </a:lnTo>
                <a:lnTo>
                  <a:pt x="35719" y="133945"/>
                </a:lnTo>
                <a:lnTo>
                  <a:pt x="35719" y="107156"/>
                </a:lnTo>
                <a:lnTo>
                  <a:pt x="44649" y="89296"/>
                </a:lnTo>
                <a:lnTo>
                  <a:pt x="53579" y="71437"/>
                </a:lnTo>
                <a:lnTo>
                  <a:pt x="62508" y="62507"/>
                </a:lnTo>
                <a:lnTo>
                  <a:pt x="62508" y="53578"/>
                </a:lnTo>
                <a:lnTo>
                  <a:pt x="62508" y="62507"/>
                </a:lnTo>
                <a:lnTo>
                  <a:pt x="62508" y="80367"/>
                </a:lnTo>
                <a:lnTo>
                  <a:pt x="71438" y="98226"/>
                </a:lnTo>
                <a:lnTo>
                  <a:pt x="71438" y="107156"/>
                </a:lnTo>
                <a:lnTo>
                  <a:pt x="71438" y="125015"/>
                </a:lnTo>
                <a:lnTo>
                  <a:pt x="71438" y="133945"/>
                </a:lnTo>
                <a:lnTo>
                  <a:pt x="71438" y="133945"/>
                </a:lnTo>
                <a:lnTo>
                  <a:pt x="80368" y="133945"/>
                </a:lnTo>
                <a:lnTo>
                  <a:pt x="89297" y="116085"/>
                </a:lnTo>
                <a:lnTo>
                  <a:pt x="98227" y="98226"/>
                </a:lnTo>
                <a:lnTo>
                  <a:pt x="107157" y="80367"/>
                </a:lnTo>
                <a:lnTo>
                  <a:pt x="116086" y="62507"/>
                </a:lnTo>
                <a:lnTo>
                  <a:pt x="125016" y="44648"/>
                </a:lnTo>
                <a:lnTo>
                  <a:pt x="133946" y="35718"/>
                </a:lnTo>
                <a:lnTo>
                  <a:pt x="142875" y="35718"/>
                </a:lnTo>
                <a:lnTo>
                  <a:pt x="151805" y="44648"/>
                </a:lnTo>
                <a:lnTo>
                  <a:pt x="151805" y="44648"/>
                </a:lnTo>
                <a:lnTo>
                  <a:pt x="160735" y="53578"/>
                </a:lnTo>
                <a:lnTo>
                  <a:pt x="169665" y="53578"/>
                </a:lnTo>
                <a:lnTo>
                  <a:pt x="169665" y="62507"/>
                </a:lnTo>
                <a:lnTo>
                  <a:pt x="178594" y="62507"/>
                </a:lnTo>
                <a:lnTo>
                  <a:pt x="178594" y="53578"/>
                </a:lnTo>
                <a:lnTo>
                  <a:pt x="187524" y="44648"/>
                </a:lnTo>
                <a:lnTo>
                  <a:pt x="187524" y="26789"/>
                </a:lnTo>
                <a:lnTo>
                  <a:pt x="196454" y="0"/>
                </a:lnTo>
                <a:lnTo>
                  <a:pt x="19645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13164" y="3482578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116086"/>
                </a:moveTo>
                <a:lnTo>
                  <a:pt x="0" y="116086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89297"/>
                </a:lnTo>
                <a:lnTo>
                  <a:pt x="62508" y="71437"/>
                </a:lnTo>
                <a:lnTo>
                  <a:pt x="80367" y="44648"/>
                </a:lnTo>
                <a:lnTo>
                  <a:pt x="107156" y="26789"/>
                </a:lnTo>
                <a:lnTo>
                  <a:pt x="133945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00688" y="3339703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44648" y="80367"/>
                </a:moveTo>
                <a:lnTo>
                  <a:pt x="44648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62507" y="116086"/>
                </a:lnTo>
                <a:lnTo>
                  <a:pt x="71437" y="133945"/>
                </a:lnTo>
                <a:lnTo>
                  <a:pt x="89296" y="151804"/>
                </a:lnTo>
                <a:lnTo>
                  <a:pt x="98226" y="160734"/>
                </a:lnTo>
                <a:lnTo>
                  <a:pt x="125015" y="169664"/>
                </a:lnTo>
                <a:lnTo>
                  <a:pt x="133945" y="160734"/>
                </a:lnTo>
                <a:lnTo>
                  <a:pt x="151804" y="151804"/>
                </a:lnTo>
                <a:lnTo>
                  <a:pt x="160734" y="142875"/>
                </a:lnTo>
                <a:lnTo>
                  <a:pt x="169664" y="125015"/>
                </a:lnTo>
                <a:lnTo>
                  <a:pt x="169664" y="116086"/>
                </a:lnTo>
                <a:lnTo>
                  <a:pt x="169664" y="98226"/>
                </a:lnTo>
                <a:lnTo>
                  <a:pt x="151804" y="80367"/>
                </a:lnTo>
                <a:lnTo>
                  <a:pt x="125015" y="62508"/>
                </a:lnTo>
                <a:lnTo>
                  <a:pt x="98226" y="53578"/>
                </a:lnTo>
                <a:lnTo>
                  <a:pt x="71437" y="53578"/>
                </a:lnTo>
                <a:lnTo>
                  <a:pt x="44648" y="53578"/>
                </a:lnTo>
                <a:lnTo>
                  <a:pt x="17859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17859" y="62508"/>
                </a:lnTo>
                <a:lnTo>
                  <a:pt x="44648" y="44648"/>
                </a:lnTo>
                <a:lnTo>
                  <a:pt x="62507" y="35718"/>
                </a:lnTo>
                <a:lnTo>
                  <a:pt x="89296" y="17859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88211" y="3330773"/>
            <a:ext cx="98228" cy="196454"/>
          </a:xfrm>
          <a:custGeom>
            <a:avLst/>
            <a:gdLst/>
            <a:ahLst/>
            <a:cxnLst/>
            <a:rect l="0" t="0" r="0" b="0"/>
            <a:pathLst>
              <a:path w="98228" h="196454">
                <a:moveTo>
                  <a:pt x="17859" y="62508"/>
                </a:moveTo>
                <a:lnTo>
                  <a:pt x="17859" y="71438"/>
                </a:lnTo>
                <a:lnTo>
                  <a:pt x="26789" y="71438"/>
                </a:lnTo>
                <a:lnTo>
                  <a:pt x="35719" y="80367"/>
                </a:lnTo>
                <a:lnTo>
                  <a:pt x="53578" y="98227"/>
                </a:lnTo>
                <a:lnTo>
                  <a:pt x="71437" y="107156"/>
                </a:lnTo>
                <a:lnTo>
                  <a:pt x="80367" y="125016"/>
                </a:lnTo>
                <a:lnTo>
                  <a:pt x="89297" y="151805"/>
                </a:lnTo>
                <a:lnTo>
                  <a:pt x="98227" y="160734"/>
                </a:lnTo>
                <a:lnTo>
                  <a:pt x="98227" y="178594"/>
                </a:lnTo>
                <a:lnTo>
                  <a:pt x="98227" y="187523"/>
                </a:lnTo>
                <a:lnTo>
                  <a:pt x="89297" y="196453"/>
                </a:lnTo>
                <a:lnTo>
                  <a:pt x="71437" y="187523"/>
                </a:lnTo>
                <a:lnTo>
                  <a:pt x="53578" y="178594"/>
                </a:lnTo>
                <a:lnTo>
                  <a:pt x="35719" y="160734"/>
                </a:lnTo>
                <a:lnTo>
                  <a:pt x="17859" y="133945"/>
                </a:lnTo>
                <a:lnTo>
                  <a:pt x="8930" y="107156"/>
                </a:lnTo>
                <a:lnTo>
                  <a:pt x="0" y="80367"/>
                </a:lnTo>
                <a:lnTo>
                  <a:pt x="0" y="53578"/>
                </a:lnTo>
                <a:lnTo>
                  <a:pt x="0" y="26789"/>
                </a:lnTo>
                <a:lnTo>
                  <a:pt x="8930" y="893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7" y="17859"/>
                </a:lnTo>
                <a:lnTo>
                  <a:pt x="71437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44648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804297" y="3223617"/>
            <a:ext cx="205384" cy="142876"/>
          </a:xfrm>
          <a:custGeom>
            <a:avLst/>
            <a:gdLst/>
            <a:ahLst/>
            <a:cxnLst/>
            <a:rect l="0" t="0" r="0" b="0"/>
            <a:pathLst>
              <a:path w="205384" h="142876">
                <a:moveTo>
                  <a:pt x="0" y="116086"/>
                </a:move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25015"/>
                </a:lnTo>
                <a:lnTo>
                  <a:pt x="53578" y="107156"/>
                </a:lnTo>
                <a:lnTo>
                  <a:pt x="71437" y="98226"/>
                </a:lnTo>
                <a:lnTo>
                  <a:pt x="71437" y="89297"/>
                </a:lnTo>
                <a:lnTo>
                  <a:pt x="80367" y="71437"/>
                </a:lnTo>
                <a:lnTo>
                  <a:pt x="71437" y="71437"/>
                </a:lnTo>
                <a:lnTo>
                  <a:pt x="71437" y="62508"/>
                </a:lnTo>
                <a:lnTo>
                  <a:pt x="53578" y="62508"/>
                </a:lnTo>
                <a:lnTo>
                  <a:pt x="44648" y="62508"/>
                </a:lnTo>
                <a:lnTo>
                  <a:pt x="3571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9" y="116086"/>
                </a:lnTo>
                <a:lnTo>
                  <a:pt x="53578" y="12501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9297" y="133945"/>
                </a:lnTo>
                <a:lnTo>
                  <a:pt x="98226" y="125015"/>
                </a:lnTo>
                <a:lnTo>
                  <a:pt x="98226" y="125015"/>
                </a:lnTo>
                <a:lnTo>
                  <a:pt x="98226" y="116086"/>
                </a:lnTo>
                <a:lnTo>
                  <a:pt x="98226" y="107156"/>
                </a:lnTo>
                <a:lnTo>
                  <a:pt x="98226" y="89297"/>
                </a:lnTo>
                <a:lnTo>
                  <a:pt x="89297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98226" y="53578"/>
                </a:lnTo>
                <a:lnTo>
                  <a:pt x="98226" y="62508"/>
                </a:lnTo>
                <a:lnTo>
                  <a:pt x="107156" y="7143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33945" y="107156"/>
                </a:lnTo>
                <a:lnTo>
                  <a:pt x="133945" y="107156"/>
                </a:lnTo>
                <a:lnTo>
                  <a:pt x="142875" y="98226"/>
                </a:lnTo>
                <a:lnTo>
                  <a:pt x="142875" y="89297"/>
                </a:lnTo>
                <a:lnTo>
                  <a:pt x="151805" y="71437"/>
                </a:lnTo>
                <a:lnTo>
                  <a:pt x="160734" y="53578"/>
                </a:lnTo>
                <a:lnTo>
                  <a:pt x="169664" y="26789"/>
                </a:lnTo>
                <a:lnTo>
                  <a:pt x="178594" y="17859"/>
                </a:lnTo>
                <a:lnTo>
                  <a:pt x="187523" y="8929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18609" y="3053953"/>
            <a:ext cx="330400" cy="250032"/>
          </a:xfrm>
          <a:custGeom>
            <a:avLst/>
            <a:gdLst/>
            <a:ahLst/>
            <a:cxnLst/>
            <a:rect l="0" t="0" r="0" b="0"/>
            <a:pathLst>
              <a:path w="330400" h="250032">
                <a:moveTo>
                  <a:pt x="26789" y="151804"/>
                </a:moveTo>
                <a:lnTo>
                  <a:pt x="26789" y="151804"/>
                </a:lnTo>
                <a:lnTo>
                  <a:pt x="17860" y="160734"/>
                </a:lnTo>
                <a:lnTo>
                  <a:pt x="8930" y="178593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50031"/>
                </a:lnTo>
                <a:lnTo>
                  <a:pt x="17860" y="241101"/>
                </a:lnTo>
                <a:lnTo>
                  <a:pt x="26789" y="232172"/>
                </a:lnTo>
                <a:lnTo>
                  <a:pt x="44649" y="223242"/>
                </a:lnTo>
                <a:lnTo>
                  <a:pt x="53579" y="205383"/>
                </a:lnTo>
                <a:lnTo>
                  <a:pt x="62508" y="178593"/>
                </a:lnTo>
                <a:lnTo>
                  <a:pt x="62508" y="160734"/>
                </a:lnTo>
                <a:lnTo>
                  <a:pt x="71438" y="14287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60734"/>
                </a:lnTo>
                <a:lnTo>
                  <a:pt x="71438" y="178593"/>
                </a:lnTo>
                <a:lnTo>
                  <a:pt x="71438" y="187523"/>
                </a:lnTo>
                <a:lnTo>
                  <a:pt x="71438" y="205383"/>
                </a:lnTo>
                <a:lnTo>
                  <a:pt x="80368" y="214312"/>
                </a:lnTo>
                <a:lnTo>
                  <a:pt x="80368" y="22324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07157" y="214312"/>
                </a:lnTo>
                <a:lnTo>
                  <a:pt x="116086" y="196453"/>
                </a:lnTo>
                <a:lnTo>
                  <a:pt x="125016" y="169664"/>
                </a:lnTo>
                <a:lnTo>
                  <a:pt x="133946" y="151804"/>
                </a:lnTo>
                <a:lnTo>
                  <a:pt x="142875" y="125015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60735" y="160734"/>
                </a:lnTo>
                <a:lnTo>
                  <a:pt x="160735" y="169664"/>
                </a:lnTo>
                <a:lnTo>
                  <a:pt x="160735" y="169664"/>
                </a:lnTo>
                <a:lnTo>
                  <a:pt x="169664" y="178593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87524" y="151804"/>
                </a:lnTo>
                <a:lnTo>
                  <a:pt x="196454" y="142875"/>
                </a:lnTo>
                <a:lnTo>
                  <a:pt x="205383" y="125015"/>
                </a:lnTo>
                <a:lnTo>
                  <a:pt x="214313" y="116086"/>
                </a:lnTo>
                <a:lnTo>
                  <a:pt x="214313" y="116086"/>
                </a:lnTo>
                <a:lnTo>
                  <a:pt x="223243" y="116086"/>
                </a:lnTo>
                <a:lnTo>
                  <a:pt x="223243" y="125015"/>
                </a:lnTo>
                <a:lnTo>
                  <a:pt x="223243" y="133945"/>
                </a:lnTo>
                <a:lnTo>
                  <a:pt x="232172" y="142875"/>
                </a:lnTo>
                <a:lnTo>
                  <a:pt x="232172" y="142875"/>
                </a:lnTo>
                <a:lnTo>
                  <a:pt x="232172" y="151804"/>
                </a:lnTo>
                <a:lnTo>
                  <a:pt x="232172" y="151804"/>
                </a:lnTo>
                <a:lnTo>
                  <a:pt x="241102" y="142875"/>
                </a:lnTo>
                <a:lnTo>
                  <a:pt x="241102" y="133945"/>
                </a:lnTo>
                <a:lnTo>
                  <a:pt x="250032" y="116086"/>
                </a:lnTo>
                <a:lnTo>
                  <a:pt x="250032" y="107156"/>
                </a:lnTo>
                <a:lnTo>
                  <a:pt x="250032" y="89297"/>
                </a:lnTo>
                <a:lnTo>
                  <a:pt x="250032" y="80367"/>
                </a:lnTo>
                <a:lnTo>
                  <a:pt x="241102" y="71437"/>
                </a:lnTo>
                <a:lnTo>
                  <a:pt x="232172" y="80367"/>
                </a:lnTo>
                <a:lnTo>
                  <a:pt x="232172" y="89297"/>
                </a:lnTo>
                <a:lnTo>
                  <a:pt x="214313" y="107156"/>
                </a:lnTo>
                <a:lnTo>
                  <a:pt x="205383" y="133945"/>
                </a:lnTo>
                <a:lnTo>
                  <a:pt x="205383" y="160734"/>
                </a:lnTo>
                <a:lnTo>
                  <a:pt x="196454" y="178593"/>
                </a:lnTo>
                <a:lnTo>
                  <a:pt x="205383" y="187523"/>
                </a:lnTo>
                <a:lnTo>
                  <a:pt x="205383" y="196453"/>
                </a:lnTo>
                <a:lnTo>
                  <a:pt x="214313" y="196453"/>
                </a:lnTo>
                <a:lnTo>
                  <a:pt x="223243" y="187523"/>
                </a:lnTo>
                <a:lnTo>
                  <a:pt x="232172" y="169664"/>
                </a:lnTo>
                <a:lnTo>
                  <a:pt x="250032" y="142875"/>
                </a:lnTo>
                <a:lnTo>
                  <a:pt x="258961" y="116086"/>
                </a:lnTo>
                <a:lnTo>
                  <a:pt x="267891" y="89297"/>
                </a:lnTo>
                <a:lnTo>
                  <a:pt x="267891" y="62508"/>
                </a:lnTo>
                <a:lnTo>
                  <a:pt x="276821" y="35718"/>
                </a:lnTo>
                <a:lnTo>
                  <a:pt x="276821" y="17859"/>
                </a:lnTo>
                <a:lnTo>
                  <a:pt x="276821" y="8929"/>
                </a:lnTo>
                <a:lnTo>
                  <a:pt x="276821" y="0"/>
                </a:lnTo>
                <a:lnTo>
                  <a:pt x="276821" y="8929"/>
                </a:lnTo>
                <a:lnTo>
                  <a:pt x="276821" y="17859"/>
                </a:lnTo>
                <a:lnTo>
                  <a:pt x="285750" y="26789"/>
                </a:lnTo>
                <a:lnTo>
                  <a:pt x="285750" y="44648"/>
                </a:lnTo>
                <a:lnTo>
                  <a:pt x="285750" y="53578"/>
                </a:lnTo>
                <a:lnTo>
                  <a:pt x="294680" y="62508"/>
                </a:lnTo>
                <a:lnTo>
                  <a:pt x="303610" y="71437"/>
                </a:lnTo>
                <a:lnTo>
                  <a:pt x="312539" y="80367"/>
                </a:lnTo>
                <a:lnTo>
                  <a:pt x="321469" y="80367"/>
                </a:lnTo>
                <a:lnTo>
                  <a:pt x="330399" y="80367"/>
                </a:lnTo>
                <a:lnTo>
                  <a:pt x="330399" y="80367"/>
                </a:lnTo>
                <a:lnTo>
                  <a:pt x="330399" y="80367"/>
                </a:lnTo>
                <a:lnTo>
                  <a:pt x="330399" y="80367"/>
                </a:lnTo>
                <a:lnTo>
                  <a:pt x="321469" y="89297"/>
                </a:lnTo>
                <a:lnTo>
                  <a:pt x="312539" y="89297"/>
                </a:lnTo>
                <a:lnTo>
                  <a:pt x="285750" y="89297"/>
                </a:lnTo>
                <a:lnTo>
                  <a:pt x="267891" y="98226"/>
                </a:lnTo>
                <a:lnTo>
                  <a:pt x="267891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25391" y="3830836"/>
            <a:ext cx="62508" cy="80368"/>
          </a:xfrm>
          <a:custGeom>
            <a:avLst/>
            <a:gdLst/>
            <a:ahLst/>
            <a:cxnLst/>
            <a:rect l="0" t="0" r="0" b="0"/>
            <a:pathLst>
              <a:path w="62508" h="80368">
                <a:moveTo>
                  <a:pt x="44648" y="62507"/>
                </a:moveTo>
                <a:lnTo>
                  <a:pt x="44648" y="62507"/>
                </a:lnTo>
                <a:lnTo>
                  <a:pt x="44648" y="62507"/>
                </a:lnTo>
                <a:lnTo>
                  <a:pt x="4464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26789" y="44648"/>
                </a:lnTo>
                <a:lnTo>
                  <a:pt x="2678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62507"/>
                </a:lnTo>
                <a:lnTo>
                  <a:pt x="44648" y="53578"/>
                </a:lnTo>
                <a:lnTo>
                  <a:pt x="44648" y="44648"/>
                </a:lnTo>
                <a:lnTo>
                  <a:pt x="35718" y="35718"/>
                </a:lnTo>
                <a:lnTo>
                  <a:pt x="26789" y="35718"/>
                </a:lnTo>
                <a:lnTo>
                  <a:pt x="2678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35718" y="71437"/>
                </a:lnTo>
                <a:lnTo>
                  <a:pt x="44648" y="62507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7" y="44648"/>
                </a:lnTo>
                <a:lnTo>
                  <a:pt x="53578" y="35718"/>
                </a:lnTo>
                <a:lnTo>
                  <a:pt x="53578" y="26789"/>
                </a:lnTo>
                <a:lnTo>
                  <a:pt x="44648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35718" y="71437"/>
                </a:lnTo>
                <a:lnTo>
                  <a:pt x="44648" y="62507"/>
                </a:lnTo>
                <a:lnTo>
                  <a:pt x="35718" y="44648"/>
                </a:lnTo>
                <a:lnTo>
                  <a:pt x="26789" y="35718"/>
                </a:lnTo>
                <a:lnTo>
                  <a:pt x="17859" y="2678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07656" y="3679031"/>
            <a:ext cx="44650" cy="98227"/>
          </a:xfrm>
          <a:custGeom>
            <a:avLst/>
            <a:gdLst/>
            <a:ahLst/>
            <a:cxnLst/>
            <a:rect l="0" t="0" r="0" b="0"/>
            <a:pathLst>
              <a:path w="44650" h="98227">
                <a:moveTo>
                  <a:pt x="17860" y="53578"/>
                </a:moveTo>
                <a:lnTo>
                  <a:pt x="17860" y="53578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71437"/>
                </a:lnTo>
                <a:lnTo>
                  <a:pt x="4464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26789" y="44648"/>
                </a:lnTo>
                <a:lnTo>
                  <a:pt x="1786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62508"/>
                </a:lnTo>
                <a:lnTo>
                  <a:pt x="44649" y="53578"/>
                </a:lnTo>
                <a:lnTo>
                  <a:pt x="3571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62508"/>
                </a:lnTo>
                <a:lnTo>
                  <a:pt x="35719" y="44648"/>
                </a:lnTo>
                <a:lnTo>
                  <a:pt x="26789" y="26789"/>
                </a:lnTo>
                <a:lnTo>
                  <a:pt x="26789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98602" y="3848695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27164" y="3786187"/>
            <a:ext cx="312540" cy="160735"/>
          </a:xfrm>
          <a:custGeom>
            <a:avLst/>
            <a:gdLst/>
            <a:ahLst/>
            <a:cxnLst/>
            <a:rect l="0" t="0" r="0" b="0"/>
            <a:pathLst>
              <a:path w="312540" h="160735">
                <a:moveTo>
                  <a:pt x="151805" y="53578"/>
                </a:moveTo>
                <a:lnTo>
                  <a:pt x="151805" y="53578"/>
                </a:lnTo>
                <a:lnTo>
                  <a:pt x="151805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5" y="44649"/>
                </a:lnTo>
                <a:lnTo>
                  <a:pt x="133945" y="44649"/>
                </a:lnTo>
                <a:lnTo>
                  <a:pt x="125016" y="44649"/>
                </a:lnTo>
                <a:lnTo>
                  <a:pt x="116086" y="53578"/>
                </a:lnTo>
                <a:lnTo>
                  <a:pt x="116086" y="53578"/>
                </a:lnTo>
                <a:lnTo>
                  <a:pt x="107156" y="53578"/>
                </a:lnTo>
                <a:lnTo>
                  <a:pt x="98227" y="53578"/>
                </a:lnTo>
                <a:lnTo>
                  <a:pt x="89297" y="53578"/>
                </a:lnTo>
                <a:lnTo>
                  <a:pt x="80367" y="53578"/>
                </a:lnTo>
                <a:lnTo>
                  <a:pt x="71438" y="44649"/>
                </a:lnTo>
                <a:lnTo>
                  <a:pt x="62508" y="35719"/>
                </a:lnTo>
                <a:lnTo>
                  <a:pt x="53578" y="35719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35719" y="44649"/>
                </a:lnTo>
                <a:lnTo>
                  <a:pt x="53578" y="62508"/>
                </a:lnTo>
                <a:lnTo>
                  <a:pt x="71438" y="89297"/>
                </a:lnTo>
                <a:lnTo>
                  <a:pt x="107156" y="116086"/>
                </a:lnTo>
                <a:lnTo>
                  <a:pt x="133945" y="133945"/>
                </a:lnTo>
                <a:lnTo>
                  <a:pt x="169664" y="151805"/>
                </a:lnTo>
                <a:lnTo>
                  <a:pt x="205383" y="160734"/>
                </a:lnTo>
                <a:lnTo>
                  <a:pt x="241102" y="160734"/>
                </a:lnTo>
                <a:lnTo>
                  <a:pt x="267891" y="151805"/>
                </a:lnTo>
                <a:lnTo>
                  <a:pt x="294680" y="133945"/>
                </a:lnTo>
                <a:lnTo>
                  <a:pt x="303609" y="116086"/>
                </a:lnTo>
                <a:lnTo>
                  <a:pt x="312539" y="98227"/>
                </a:lnTo>
                <a:lnTo>
                  <a:pt x="312539" y="71438"/>
                </a:lnTo>
                <a:lnTo>
                  <a:pt x="312539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080742" y="3804046"/>
            <a:ext cx="98228" cy="312541"/>
          </a:xfrm>
          <a:custGeom>
            <a:avLst/>
            <a:gdLst/>
            <a:ahLst/>
            <a:cxnLst/>
            <a:rect l="0" t="0" r="0" b="0"/>
            <a:pathLst>
              <a:path w="98228" h="312541">
                <a:moveTo>
                  <a:pt x="98227" y="0"/>
                </a:moveTo>
                <a:lnTo>
                  <a:pt x="89297" y="8930"/>
                </a:lnTo>
                <a:lnTo>
                  <a:pt x="80367" y="17860"/>
                </a:lnTo>
                <a:lnTo>
                  <a:pt x="62508" y="26790"/>
                </a:lnTo>
                <a:lnTo>
                  <a:pt x="44649" y="62508"/>
                </a:lnTo>
                <a:lnTo>
                  <a:pt x="26789" y="107157"/>
                </a:lnTo>
                <a:lnTo>
                  <a:pt x="17860" y="169665"/>
                </a:lnTo>
                <a:lnTo>
                  <a:pt x="0" y="232172"/>
                </a:lnTo>
                <a:lnTo>
                  <a:pt x="0" y="276821"/>
                </a:lnTo>
                <a:lnTo>
                  <a:pt x="0" y="312540"/>
                </a:lnTo>
                <a:lnTo>
                  <a:pt x="8930" y="312540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018359" y="3670101"/>
            <a:ext cx="366119" cy="116087"/>
          </a:xfrm>
          <a:custGeom>
            <a:avLst/>
            <a:gdLst/>
            <a:ahLst/>
            <a:cxnLst/>
            <a:rect l="0" t="0" r="0" b="0"/>
            <a:pathLst>
              <a:path w="366119" h="116087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35719" y="26789"/>
                </a:lnTo>
                <a:lnTo>
                  <a:pt x="62508" y="44649"/>
                </a:lnTo>
                <a:lnTo>
                  <a:pt x="89297" y="62508"/>
                </a:lnTo>
                <a:lnTo>
                  <a:pt x="116086" y="80367"/>
                </a:lnTo>
                <a:lnTo>
                  <a:pt x="151805" y="98227"/>
                </a:lnTo>
                <a:lnTo>
                  <a:pt x="196454" y="107156"/>
                </a:lnTo>
                <a:lnTo>
                  <a:pt x="232172" y="116086"/>
                </a:lnTo>
                <a:lnTo>
                  <a:pt x="276821" y="107156"/>
                </a:lnTo>
                <a:lnTo>
                  <a:pt x="312539" y="89297"/>
                </a:lnTo>
                <a:lnTo>
                  <a:pt x="339329" y="71438"/>
                </a:lnTo>
                <a:lnTo>
                  <a:pt x="357188" y="35719"/>
                </a:lnTo>
                <a:lnTo>
                  <a:pt x="366118" y="8930"/>
                </a:lnTo>
                <a:lnTo>
                  <a:pt x="36611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45148" y="3643312"/>
            <a:ext cx="178595" cy="267892"/>
          </a:xfrm>
          <a:custGeom>
            <a:avLst/>
            <a:gdLst/>
            <a:ahLst/>
            <a:cxnLst/>
            <a:rect l="0" t="0" r="0" b="0"/>
            <a:pathLst>
              <a:path w="178595" h="267892">
                <a:moveTo>
                  <a:pt x="178594" y="0"/>
                </a:moveTo>
                <a:lnTo>
                  <a:pt x="169665" y="26789"/>
                </a:lnTo>
                <a:lnTo>
                  <a:pt x="142875" y="53578"/>
                </a:lnTo>
                <a:lnTo>
                  <a:pt x="116086" y="98227"/>
                </a:lnTo>
                <a:lnTo>
                  <a:pt x="89297" y="151805"/>
                </a:lnTo>
                <a:lnTo>
                  <a:pt x="62508" y="205383"/>
                </a:lnTo>
                <a:lnTo>
                  <a:pt x="26790" y="241102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75422" y="5411391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26789" y="35718"/>
                </a:moveTo>
                <a:lnTo>
                  <a:pt x="2678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98226"/>
                </a:lnTo>
                <a:lnTo>
                  <a:pt x="35719" y="80367"/>
                </a:lnTo>
                <a:lnTo>
                  <a:pt x="35719" y="71437"/>
                </a:lnTo>
                <a:lnTo>
                  <a:pt x="26789" y="53578"/>
                </a:lnTo>
                <a:lnTo>
                  <a:pt x="17859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89297"/>
                </a:lnTo>
                <a:lnTo>
                  <a:pt x="53578" y="71437"/>
                </a:lnTo>
                <a:lnTo>
                  <a:pt x="53578" y="53578"/>
                </a:lnTo>
                <a:lnTo>
                  <a:pt x="44648" y="2678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44648" y="89297"/>
                </a:lnTo>
                <a:lnTo>
                  <a:pt x="44648" y="98226"/>
                </a:lnTo>
                <a:lnTo>
                  <a:pt x="44648" y="98226"/>
                </a:lnTo>
                <a:lnTo>
                  <a:pt x="53578" y="80367"/>
                </a:lnTo>
                <a:lnTo>
                  <a:pt x="53578" y="71437"/>
                </a:lnTo>
                <a:lnTo>
                  <a:pt x="44648" y="53578"/>
                </a:lnTo>
                <a:lnTo>
                  <a:pt x="44648" y="35718"/>
                </a:lnTo>
                <a:lnTo>
                  <a:pt x="35719" y="2678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71437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8" y="107156"/>
                </a:lnTo>
                <a:lnTo>
                  <a:pt x="44648" y="98226"/>
                </a:lnTo>
                <a:lnTo>
                  <a:pt x="44648" y="71437"/>
                </a:lnTo>
                <a:lnTo>
                  <a:pt x="44648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71563" y="6688335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Testing Does and Does Not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6248400" cy="4068763"/>
          </a:xfrm>
        </p:spPr>
        <p:txBody>
          <a:bodyPr/>
          <a:lstStyle/>
          <a:p>
            <a:r>
              <a:rPr lang="en-US" dirty="0" smtClean="0"/>
              <a:t>“Program </a:t>
            </a:r>
            <a:r>
              <a:rPr lang="en-US" dirty="0"/>
              <a:t>testing can be a very effective way to show the presence of bugs, but it is hopelessly inadequate for showing their absence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1026" name="Picture 2" descr="http://upload.wikimedia.org/wikipedia/commons/thumb/d/d9/Edsger_Wybe_Dijkstra.jpg/300px-Edsger_Wybe_Dijks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589484" y="4259461"/>
            <a:ext cx="294681" cy="500063"/>
          </a:xfrm>
          <a:custGeom>
            <a:avLst/>
            <a:gdLst/>
            <a:ahLst/>
            <a:cxnLst/>
            <a:rect l="0" t="0" r="0" b="0"/>
            <a:pathLst>
              <a:path w="294681" h="500063">
                <a:moveTo>
                  <a:pt x="26789" y="44648"/>
                </a:moveTo>
                <a:lnTo>
                  <a:pt x="26789" y="44648"/>
                </a:lnTo>
                <a:lnTo>
                  <a:pt x="17860" y="35718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26789"/>
                </a:lnTo>
                <a:lnTo>
                  <a:pt x="35719" y="53578"/>
                </a:lnTo>
                <a:lnTo>
                  <a:pt x="62508" y="98226"/>
                </a:lnTo>
                <a:lnTo>
                  <a:pt x="98227" y="160734"/>
                </a:lnTo>
                <a:lnTo>
                  <a:pt x="133946" y="223242"/>
                </a:lnTo>
                <a:lnTo>
                  <a:pt x="169664" y="294679"/>
                </a:lnTo>
                <a:lnTo>
                  <a:pt x="205383" y="357187"/>
                </a:lnTo>
                <a:lnTo>
                  <a:pt x="241102" y="419695"/>
                </a:lnTo>
                <a:lnTo>
                  <a:pt x="267891" y="455414"/>
                </a:lnTo>
                <a:lnTo>
                  <a:pt x="285750" y="491132"/>
                </a:lnTo>
                <a:lnTo>
                  <a:pt x="294680" y="500062"/>
                </a:lnTo>
                <a:lnTo>
                  <a:pt x="294680" y="491132"/>
                </a:lnTo>
                <a:lnTo>
                  <a:pt x="294680" y="4911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73461" y="4848820"/>
            <a:ext cx="330399" cy="366119"/>
          </a:xfrm>
          <a:custGeom>
            <a:avLst/>
            <a:gdLst/>
            <a:ahLst/>
            <a:cxnLst/>
            <a:rect l="0" t="0" r="0" b="0"/>
            <a:pathLst>
              <a:path w="330399" h="366119">
                <a:moveTo>
                  <a:pt x="187523" y="89297"/>
                </a:moveTo>
                <a:lnTo>
                  <a:pt x="178594" y="89297"/>
                </a:lnTo>
                <a:lnTo>
                  <a:pt x="178594" y="89297"/>
                </a:lnTo>
                <a:lnTo>
                  <a:pt x="178594" y="80368"/>
                </a:lnTo>
                <a:lnTo>
                  <a:pt x="160734" y="80368"/>
                </a:lnTo>
                <a:lnTo>
                  <a:pt x="151805" y="71438"/>
                </a:lnTo>
                <a:lnTo>
                  <a:pt x="133945" y="53578"/>
                </a:lnTo>
                <a:lnTo>
                  <a:pt x="116086" y="44649"/>
                </a:lnTo>
                <a:lnTo>
                  <a:pt x="98227" y="26789"/>
                </a:lnTo>
                <a:lnTo>
                  <a:pt x="71437" y="17859"/>
                </a:lnTo>
                <a:lnTo>
                  <a:pt x="53578" y="893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62508"/>
                </a:lnTo>
                <a:lnTo>
                  <a:pt x="8930" y="116086"/>
                </a:lnTo>
                <a:lnTo>
                  <a:pt x="17859" y="178594"/>
                </a:lnTo>
                <a:lnTo>
                  <a:pt x="35719" y="232172"/>
                </a:lnTo>
                <a:lnTo>
                  <a:pt x="53578" y="285750"/>
                </a:lnTo>
                <a:lnTo>
                  <a:pt x="80367" y="330399"/>
                </a:lnTo>
                <a:lnTo>
                  <a:pt x="107156" y="357188"/>
                </a:lnTo>
                <a:lnTo>
                  <a:pt x="142875" y="366118"/>
                </a:lnTo>
                <a:lnTo>
                  <a:pt x="169664" y="357188"/>
                </a:lnTo>
                <a:lnTo>
                  <a:pt x="205383" y="348258"/>
                </a:lnTo>
                <a:lnTo>
                  <a:pt x="241102" y="321469"/>
                </a:lnTo>
                <a:lnTo>
                  <a:pt x="276820" y="294680"/>
                </a:lnTo>
                <a:lnTo>
                  <a:pt x="303609" y="267891"/>
                </a:lnTo>
                <a:lnTo>
                  <a:pt x="330398" y="232172"/>
                </a:lnTo>
                <a:lnTo>
                  <a:pt x="33039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03859" y="4813101"/>
            <a:ext cx="232173" cy="258963"/>
          </a:xfrm>
          <a:custGeom>
            <a:avLst/>
            <a:gdLst/>
            <a:ahLst/>
            <a:cxnLst/>
            <a:rect l="0" t="0" r="0" b="0"/>
            <a:pathLst>
              <a:path w="232173" h="258963">
                <a:moveTo>
                  <a:pt x="151805" y="35719"/>
                </a:moveTo>
                <a:lnTo>
                  <a:pt x="151805" y="35719"/>
                </a:lnTo>
                <a:lnTo>
                  <a:pt x="133946" y="26789"/>
                </a:lnTo>
                <a:lnTo>
                  <a:pt x="116086" y="17860"/>
                </a:lnTo>
                <a:lnTo>
                  <a:pt x="98227" y="8930"/>
                </a:lnTo>
                <a:lnTo>
                  <a:pt x="71438" y="0"/>
                </a:lnTo>
                <a:lnTo>
                  <a:pt x="53579" y="0"/>
                </a:lnTo>
                <a:lnTo>
                  <a:pt x="3571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7"/>
                </a:lnTo>
                <a:lnTo>
                  <a:pt x="44649" y="98227"/>
                </a:lnTo>
                <a:lnTo>
                  <a:pt x="80368" y="98227"/>
                </a:lnTo>
                <a:lnTo>
                  <a:pt x="116086" y="98227"/>
                </a:lnTo>
                <a:lnTo>
                  <a:pt x="151805" y="98227"/>
                </a:lnTo>
                <a:lnTo>
                  <a:pt x="187524" y="107157"/>
                </a:lnTo>
                <a:lnTo>
                  <a:pt x="214313" y="125016"/>
                </a:lnTo>
                <a:lnTo>
                  <a:pt x="223243" y="151805"/>
                </a:lnTo>
                <a:lnTo>
                  <a:pt x="232172" y="178594"/>
                </a:lnTo>
                <a:lnTo>
                  <a:pt x="223243" y="214313"/>
                </a:lnTo>
                <a:lnTo>
                  <a:pt x="205383" y="241102"/>
                </a:lnTo>
                <a:lnTo>
                  <a:pt x="178594" y="250032"/>
                </a:lnTo>
                <a:lnTo>
                  <a:pt x="151805" y="258962"/>
                </a:lnTo>
                <a:lnTo>
                  <a:pt x="133946" y="250032"/>
                </a:lnTo>
                <a:lnTo>
                  <a:pt x="125016" y="232172"/>
                </a:lnTo>
                <a:lnTo>
                  <a:pt x="116086" y="205383"/>
                </a:lnTo>
                <a:lnTo>
                  <a:pt x="125016" y="178594"/>
                </a:lnTo>
                <a:lnTo>
                  <a:pt x="133946" y="151805"/>
                </a:lnTo>
                <a:lnTo>
                  <a:pt x="13394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53891" y="4714875"/>
            <a:ext cx="205383" cy="366118"/>
          </a:xfrm>
          <a:custGeom>
            <a:avLst/>
            <a:gdLst/>
            <a:ahLst/>
            <a:cxnLst/>
            <a:rect l="0" t="0" r="0" b="0"/>
            <a:pathLst>
              <a:path w="205383" h="366118">
                <a:moveTo>
                  <a:pt x="8929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17859" y="53578"/>
                </a:lnTo>
                <a:lnTo>
                  <a:pt x="35718" y="89296"/>
                </a:lnTo>
                <a:lnTo>
                  <a:pt x="53578" y="125015"/>
                </a:lnTo>
                <a:lnTo>
                  <a:pt x="80367" y="178594"/>
                </a:lnTo>
                <a:lnTo>
                  <a:pt x="107156" y="214313"/>
                </a:lnTo>
                <a:lnTo>
                  <a:pt x="133945" y="258961"/>
                </a:lnTo>
                <a:lnTo>
                  <a:pt x="151804" y="294680"/>
                </a:lnTo>
                <a:lnTo>
                  <a:pt x="178593" y="330398"/>
                </a:lnTo>
                <a:lnTo>
                  <a:pt x="187523" y="348258"/>
                </a:lnTo>
                <a:lnTo>
                  <a:pt x="196453" y="366117"/>
                </a:lnTo>
                <a:lnTo>
                  <a:pt x="205382" y="366117"/>
                </a:lnTo>
                <a:lnTo>
                  <a:pt x="196453" y="357188"/>
                </a:lnTo>
                <a:lnTo>
                  <a:pt x="178593" y="339328"/>
                </a:lnTo>
                <a:lnTo>
                  <a:pt x="178593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64594" y="4598789"/>
            <a:ext cx="232173" cy="330400"/>
          </a:xfrm>
          <a:custGeom>
            <a:avLst/>
            <a:gdLst/>
            <a:ahLst/>
            <a:cxnLst/>
            <a:rect l="0" t="0" r="0" b="0"/>
            <a:pathLst>
              <a:path w="232173" h="330400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62507"/>
                </a:lnTo>
                <a:lnTo>
                  <a:pt x="44648" y="53578"/>
                </a:lnTo>
                <a:lnTo>
                  <a:pt x="80367" y="35718"/>
                </a:lnTo>
                <a:lnTo>
                  <a:pt x="107156" y="17859"/>
                </a:lnTo>
                <a:lnTo>
                  <a:pt x="133945" y="8929"/>
                </a:lnTo>
                <a:lnTo>
                  <a:pt x="169664" y="0"/>
                </a:lnTo>
                <a:lnTo>
                  <a:pt x="187523" y="8929"/>
                </a:lnTo>
                <a:lnTo>
                  <a:pt x="214312" y="44648"/>
                </a:lnTo>
                <a:lnTo>
                  <a:pt x="223242" y="98226"/>
                </a:lnTo>
                <a:lnTo>
                  <a:pt x="223242" y="151804"/>
                </a:lnTo>
                <a:lnTo>
                  <a:pt x="214312" y="223242"/>
                </a:lnTo>
                <a:lnTo>
                  <a:pt x="205383" y="276820"/>
                </a:lnTo>
                <a:lnTo>
                  <a:pt x="196453" y="312539"/>
                </a:lnTo>
                <a:lnTo>
                  <a:pt x="178594" y="330399"/>
                </a:lnTo>
                <a:lnTo>
                  <a:pt x="178594" y="330399"/>
                </a:lnTo>
                <a:lnTo>
                  <a:pt x="187523" y="303609"/>
                </a:lnTo>
                <a:lnTo>
                  <a:pt x="205383" y="276820"/>
                </a:lnTo>
                <a:lnTo>
                  <a:pt x="232172" y="232172"/>
                </a:lnTo>
                <a:lnTo>
                  <a:pt x="232172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60984" y="5089922"/>
            <a:ext cx="946548" cy="348259"/>
          </a:xfrm>
          <a:custGeom>
            <a:avLst/>
            <a:gdLst/>
            <a:ahLst/>
            <a:cxnLst/>
            <a:rect l="0" t="0" r="0" b="0"/>
            <a:pathLst>
              <a:path w="946548" h="348259">
                <a:moveTo>
                  <a:pt x="0" y="348258"/>
                </a:moveTo>
                <a:lnTo>
                  <a:pt x="8930" y="339328"/>
                </a:lnTo>
                <a:lnTo>
                  <a:pt x="17860" y="321469"/>
                </a:lnTo>
                <a:lnTo>
                  <a:pt x="35719" y="303609"/>
                </a:lnTo>
                <a:lnTo>
                  <a:pt x="71438" y="267891"/>
                </a:lnTo>
                <a:lnTo>
                  <a:pt x="125016" y="232172"/>
                </a:lnTo>
                <a:lnTo>
                  <a:pt x="214313" y="187523"/>
                </a:lnTo>
                <a:lnTo>
                  <a:pt x="321469" y="160734"/>
                </a:lnTo>
                <a:lnTo>
                  <a:pt x="455414" y="125016"/>
                </a:lnTo>
                <a:lnTo>
                  <a:pt x="589360" y="98226"/>
                </a:lnTo>
                <a:lnTo>
                  <a:pt x="714375" y="71437"/>
                </a:lnTo>
                <a:lnTo>
                  <a:pt x="821532" y="53578"/>
                </a:lnTo>
                <a:lnTo>
                  <a:pt x="901899" y="26789"/>
                </a:lnTo>
                <a:lnTo>
                  <a:pt x="946547" y="0"/>
                </a:lnTo>
                <a:lnTo>
                  <a:pt x="9465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Dijkstra’s</a:t>
            </a:r>
            <a:r>
              <a:rPr lang="en-US" dirty="0" smtClean="0"/>
              <a:t>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use of COBOL cripples the mind; its teaching should, therefore, be regarded as a criminal offense.</a:t>
            </a:r>
          </a:p>
          <a:p>
            <a:r>
              <a:rPr lang="en-US" dirty="0"/>
              <a:t>APL is a mistake, carried through to perfection. It is the language of the future for the programming techniques of the past: it creates a new generation of coding bums.</a:t>
            </a:r>
          </a:p>
          <a:p>
            <a:r>
              <a:rPr lang="en-US" dirty="0">
                <a:hlinkClick r:id="rId2" tooltip="FORTRAN"/>
              </a:rPr>
              <a:t>FORTRAN</a:t>
            </a:r>
            <a:r>
              <a:rPr lang="en-US" dirty="0"/>
              <a:t>, 'the infantile disorder', by now nearly 20 years old, is hopelessly inadequate for whatever computer application you have in mind today: it is now too clumsy, too risky, and too expensive to use.</a:t>
            </a:r>
          </a:p>
          <a:p>
            <a:r>
              <a:rPr lang="en-US" dirty="0"/>
              <a:t>In the good old days physicists repeated each other's experiments, just to be sure. Today they stick to </a:t>
            </a:r>
            <a:r>
              <a:rPr lang="en-US" dirty="0">
                <a:hlinkClick r:id="rId2" tooltip="FORTRAN"/>
              </a:rPr>
              <a:t>FORTRAN</a:t>
            </a:r>
            <a:r>
              <a:rPr lang="en-US" dirty="0"/>
              <a:t>, so that they can share each other's programs, bugs included.</a:t>
            </a:r>
          </a:p>
          <a:p>
            <a:r>
              <a:rPr lang="en-US" dirty="0"/>
              <a:t>It is practically impossible to teach good programming to students that have had a prior exposure to </a:t>
            </a:r>
            <a:r>
              <a:rPr lang="en-US" dirty="0">
                <a:hlinkClick r:id="rId3" tooltip="BASIC"/>
              </a:rPr>
              <a:t>BASIC</a:t>
            </a:r>
            <a:r>
              <a:rPr lang="en-US" dirty="0"/>
              <a:t>: as potential programmers they are mentally mutilated beyond hope of regeneration.</a:t>
            </a:r>
          </a:p>
          <a:p>
            <a:r>
              <a:rPr lang="en-US" dirty="0"/>
              <a:t>Besides a mathematical inclination, an exceptionally good mastery of one's native tongue is the most vital asset of a competent programmer.</a:t>
            </a:r>
          </a:p>
          <a:p>
            <a:r>
              <a:rPr lang="en-US" dirty="0"/>
              <a:t>Simplicity is prerequisite for reliability.</a:t>
            </a:r>
          </a:p>
          <a:p>
            <a:r>
              <a:rPr lang="en-US" dirty="0"/>
              <a:t>Programming is one of the most difficult branches of applied mathematics; the poorer mathematicians had better remain pure mathematicians.</a:t>
            </a:r>
          </a:p>
          <a:p>
            <a:r>
              <a:rPr lang="en-US" dirty="0"/>
              <a:t>We can found no scientific discipline, nor a hearty profession, on the technical mistakes of the Department of Defense and, mainly, one computer manufacturer.</a:t>
            </a:r>
          </a:p>
          <a:p>
            <a:r>
              <a:rPr lang="en-US" dirty="0"/>
              <a:t>About the use of language: it is impossible to sharpen a pencil with a blunt axe. It is equally vain to try to do it with ten blunt axes instead.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768078" y="1455539"/>
            <a:ext cx="1857376" cy="71438"/>
          </a:xfrm>
          <a:custGeom>
            <a:avLst/>
            <a:gdLst/>
            <a:ahLst/>
            <a:cxnLst/>
            <a:rect l="0" t="0" r="0" b="0"/>
            <a:pathLst>
              <a:path w="1857376" h="71438">
                <a:moveTo>
                  <a:pt x="17860" y="17859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17859"/>
                </a:lnTo>
                <a:lnTo>
                  <a:pt x="98227" y="17859"/>
                </a:lnTo>
                <a:lnTo>
                  <a:pt x="116086" y="8930"/>
                </a:lnTo>
                <a:lnTo>
                  <a:pt x="142875" y="8930"/>
                </a:lnTo>
                <a:lnTo>
                  <a:pt x="160735" y="1785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50031" y="17859"/>
                </a:lnTo>
                <a:lnTo>
                  <a:pt x="285750" y="26789"/>
                </a:lnTo>
                <a:lnTo>
                  <a:pt x="321469" y="26789"/>
                </a:lnTo>
                <a:lnTo>
                  <a:pt x="357188" y="26789"/>
                </a:lnTo>
                <a:lnTo>
                  <a:pt x="383977" y="35719"/>
                </a:lnTo>
                <a:lnTo>
                  <a:pt x="419695" y="35719"/>
                </a:lnTo>
                <a:lnTo>
                  <a:pt x="446485" y="44648"/>
                </a:lnTo>
                <a:lnTo>
                  <a:pt x="473274" y="53578"/>
                </a:lnTo>
                <a:lnTo>
                  <a:pt x="508992" y="53578"/>
                </a:lnTo>
                <a:lnTo>
                  <a:pt x="535781" y="62508"/>
                </a:lnTo>
                <a:lnTo>
                  <a:pt x="562570" y="62508"/>
                </a:lnTo>
                <a:lnTo>
                  <a:pt x="598289" y="62508"/>
                </a:lnTo>
                <a:lnTo>
                  <a:pt x="634008" y="71437"/>
                </a:lnTo>
                <a:lnTo>
                  <a:pt x="678656" y="71437"/>
                </a:lnTo>
                <a:lnTo>
                  <a:pt x="714375" y="62508"/>
                </a:lnTo>
                <a:lnTo>
                  <a:pt x="750094" y="62508"/>
                </a:lnTo>
                <a:lnTo>
                  <a:pt x="794742" y="62508"/>
                </a:lnTo>
                <a:lnTo>
                  <a:pt x="830461" y="62508"/>
                </a:lnTo>
                <a:lnTo>
                  <a:pt x="866180" y="62508"/>
                </a:lnTo>
                <a:lnTo>
                  <a:pt x="892969" y="71437"/>
                </a:lnTo>
                <a:lnTo>
                  <a:pt x="928688" y="71437"/>
                </a:lnTo>
                <a:lnTo>
                  <a:pt x="955477" y="71437"/>
                </a:lnTo>
                <a:lnTo>
                  <a:pt x="991195" y="71437"/>
                </a:lnTo>
                <a:lnTo>
                  <a:pt x="1017985" y="71437"/>
                </a:lnTo>
                <a:lnTo>
                  <a:pt x="1044774" y="71437"/>
                </a:lnTo>
                <a:lnTo>
                  <a:pt x="1071563" y="71437"/>
                </a:lnTo>
                <a:lnTo>
                  <a:pt x="1107281" y="71437"/>
                </a:lnTo>
                <a:lnTo>
                  <a:pt x="1134070" y="62508"/>
                </a:lnTo>
                <a:lnTo>
                  <a:pt x="1160860" y="62508"/>
                </a:lnTo>
                <a:lnTo>
                  <a:pt x="1187649" y="62508"/>
                </a:lnTo>
                <a:lnTo>
                  <a:pt x="1214438" y="62508"/>
                </a:lnTo>
                <a:lnTo>
                  <a:pt x="1250156" y="62508"/>
                </a:lnTo>
                <a:lnTo>
                  <a:pt x="1276945" y="53578"/>
                </a:lnTo>
                <a:lnTo>
                  <a:pt x="1312664" y="53578"/>
                </a:lnTo>
                <a:lnTo>
                  <a:pt x="1339453" y="44648"/>
                </a:lnTo>
                <a:lnTo>
                  <a:pt x="1375172" y="44648"/>
                </a:lnTo>
                <a:lnTo>
                  <a:pt x="1401961" y="35719"/>
                </a:lnTo>
                <a:lnTo>
                  <a:pt x="1437680" y="35719"/>
                </a:lnTo>
                <a:lnTo>
                  <a:pt x="1464469" y="26789"/>
                </a:lnTo>
                <a:lnTo>
                  <a:pt x="1491258" y="26789"/>
                </a:lnTo>
                <a:lnTo>
                  <a:pt x="1518047" y="26789"/>
                </a:lnTo>
                <a:lnTo>
                  <a:pt x="1544836" y="17859"/>
                </a:lnTo>
                <a:lnTo>
                  <a:pt x="1571625" y="17859"/>
                </a:lnTo>
                <a:lnTo>
                  <a:pt x="1598414" y="17859"/>
                </a:lnTo>
                <a:lnTo>
                  <a:pt x="1616274" y="8930"/>
                </a:lnTo>
                <a:lnTo>
                  <a:pt x="1643063" y="8930"/>
                </a:lnTo>
                <a:lnTo>
                  <a:pt x="1669852" y="8930"/>
                </a:lnTo>
                <a:lnTo>
                  <a:pt x="1687711" y="8930"/>
                </a:lnTo>
                <a:lnTo>
                  <a:pt x="1705570" y="8930"/>
                </a:lnTo>
                <a:lnTo>
                  <a:pt x="1714500" y="0"/>
                </a:lnTo>
                <a:lnTo>
                  <a:pt x="1732360" y="0"/>
                </a:lnTo>
                <a:lnTo>
                  <a:pt x="1741289" y="0"/>
                </a:lnTo>
                <a:lnTo>
                  <a:pt x="1759149" y="0"/>
                </a:lnTo>
                <a:lnTo>
                  <a:pt x="1768078" y="0"/>
                </a:lnTo>
                <a:lnTo>
                  <a:pt x="1777008" y="0"/>
                </a:lnTo>
                <a:lnTo>
                  <a:pt x="1785938" y="0"/>
                </a:lnTo>
                <a:lnTo>
                  <a:pt x="1794867" y="8930"/>
                </a:lnTo>
                <a:lnTo>
                  <a:pt x="1794867" y="8930"/>
                </a:lnTo>
                <a:lnTo>
                  <a:pt x="1803797" y="17859"/>
                </a:lnTo>
                <a:lnTo>
                  <a:pt x="1803797" y="17859"/>
                </a:lnTo>
                <a:lnTo>
                  <a:pt x="1812727" y="17859"/>
                </a:lnTo>
                <a:lnTo>
                  <a:pt x="1812727" y="26789"/>
                </a:lnTo>
                <a:lnTo>
                  <a:pt x="1821656" y="26789"/>
                </a:lnTo>
                <a:lnTo>
                  <a:pt x="1821656" y="26789"/>
                </a:lnTo>
                <a:lnTo>
                  <a:pt x="1839516" y="26789"/>
                </a:lnTo>
                <a:lnTo>
                  <a:pt x="1848445" y="26789"/>
                </a:lnTo>
                <a:lnTo>
                  <a:pt x="1848445" y="26789"/>
                </a:lnTo>
                <a:lnTo>
                  <a:pt x="1857375" y="17859"/>
                </a:lnTo>
                <a:lnTo>
                  <a:pt x="1857375" y="17859"/>
                </a:lnTo>
                <a:lnTo>
                  <a:pt x="1857375" y="17859"/>
                </a:lnTo>
                <a:lnTo>
                  <a:pt x="1857375" y="17859"/>
                </a:lnTo>
                <a:lnTo>
                  <a:pt x="1848445" y="26789"/>
                </a:lnTo>
                <a:lnTo>
                  <a:pt x="1830586" y="26789"/>
                </a:lnTo>
                <a:lnTo>
                  <a:pt x="1812727" y="26789"/>
                </a:lnTo>
                <a:lnTo>
                  <a:pt x="1785938" y="26789"/>
                </a:lnTo>
                <a:lnTo>
                  <a:pt x="178593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09055" y="392906"/>
            <a:ext cx="508993" cy="1669853"/>
          </a:xfrm>
          <a:custGeom>
            <a:avLst/>
            <a:gdLst/>
            <a:ahLst/>
            <a:cxnLst/>
            <a:rect l="0" t="0" r="0" b="0"/>
            <a:pathLst>
              <a:path w="508993" h="1669853">
                <a:moveTo>
                  <a:pt x="142875" y="1669852"/>
                </a:moveTo>
                <a:lnTo>
                  <a:pt x="142875" y="1669852"/>
                </a:lnTo>
                <a:lnTo>
                  <a:pt x="142875" y="1669852"/>
                </a:lnTo>
                <a:lnTo>
                  <a:pt x="142875" y="1669852"/>
                </a:lnTo>
                <a:lnTo>
                  <a:pt x="133945" y="1669852"/>
                </a:lnTo>
                <a:lnTo>
                  <a:pt x="133945" y="1660922"/>
                </a:lnTo>
                <a:lnTo>
                  <a:pt x="125015" y="1660922"/>
                </a:lnTo>
                <a:lnTo>
                  <a:pt x="116086" y="1651992"/>
                </a:lnTo>
                <a:lnTo>
                  <a:pt x="107156" y="1643063"/>
                </a:lnTo>
                <a:lnTo>
                  <a:pt x="98226" y="1634133"/>
                </a:lnTo>
                <a:lnTo>
                  <a:pt x="80367" y="1625203"/>
                </a:lnTo>
                <a:lnTo>
                  <a:pt x="71437" y="1607344"/>
                </a:lnTo>
                <a:lnTo>
                  <a:pt x="53578" y="1598414"/>
                </a:lnTo>
                <a:lnTo>
                  <a:pt x="44648" y="1580555"/>
                </a:lnTo>
                <a:lnTo>
                  <a:pt x="35719" y="1562695"/>
                </a:lnTo>
                <a:lnTo>
                  <a:pt x="17859" y="1535906"/>
                </a:lnTo>
                <a:lnTo>
                  <a:pt x="17859" y="1509117"/>
                </a:lnTo>
                <a:lnTo>
                  <a:pt x="8929" y="1464469"/>
                </a:lnTo>
                <a:lnTo>
                  <a:pt x="0" y="1419820"/>
                </a:lnTo>
                <a:lnTo>
                  <a:pt x="0" y="1366242"/>
                </a:lnTo>
                <a:lnTo>
                  <a:pt x="0" y="1303734"/>
                </a:lnTo>
                <a:lnTo>
                  <a:pt x="8929" y="1232297"/>
                </a:lnTo>
                <a:lnTo>
                  <a:pt x="8929" y="1160859"/>
                </a:lnTo>
                <a:lnTo>
                  <a:pt x="26789" y="1080492"/>
                </a:lnTo>
                <a:lnTo>
                  <a:pt x="35719" y="1000125"/>
                </a:lnTo>
                <a:lnTo>
                  <a:pt x="53578" y="910828"/>
                </a:lnTo>
                <a:lnTo>
                  <a:pt x="80367" y="830461"/>
                </a:lnTo>
                <a:lnTo>
                  <a:pt x="107156" y="741164"/>
                </a:lnTo>
                <a:lnTo>
                  <a:pt x="133945" y="651867"/>
                </a:lnTo>
                <a:lnTo>
                  <a:pt x="160734" y="571500"/>
                </a:lnTo>
                <a:lnTo>
                  <a:pt x="196453" y="482203"/>
                </a:lnTo>
                <a:lnTo>
                  <a:pt x="232172" y="401836"/>
                </a:lnTo>
                <a:lnTo>
                  <a:pt x="267890" y="312539"/>
                </a:lnTo>
                <a:lnTo>
                  <a:pt x="312539" y="232172"/>
                </a:lnTo>
                <a:lnTo>
                  <a:pt x="357187" y="160735"/>
                </a:lnTo>
                <a:lnTo>
                  <a:pt x="401836" y="98227"/>
                </a:lnTo>
                <a:lnTo>
                  <a:pt x="446484" y="44649"/>
                </a:lnTo>
                <a:lnTo>
                  <a:pt x="482203" y="17860"/>
                </a:lnTo>
                <a:lnTo>
                  <a:pt x="500062" y="0"/>
                </a:lnTo>
                <a:lnTo>
                  <a:pt x="508992" y="0"/>
                </a:lnTo>
                <a:lnTo>
                  <a:pt x="50899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69852" y="214312"/>
            <a:ext cx="26790" cy="250033"/>
          </a:xfrm>
          <a:custGeom>
            <a:avLst/>
            <a:gdLst/>
            <a:ahLst/>
            <a:cxnLst/>
            <a:rect l="0" t="0" r="0" b="0"/>
            <a:pathLst>
              <a:path w="26790" h="250033">
                <a:moveTo>
                  <a:pt x="0" y="35719"/>
                </a:moveTo>
                <a:lnTo>
                  <a:pt x="0" y="2679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60"/>
                </a:lnTo>
                <a:lnTo>
                  <a:pt x="8929" y="53579"/>
                </a:lnTo>
                <a:lnTo>
                  <a:pt x="8929" y="89297"/>
                </a:lnTo>
                <a:lnTo>
                  <a:pt x="17859" y="142875"/>
                </a:lnTo>
                <a:lnTo>
                  <a:pt x="17859" y="178594"/>
                </a:lnTo>
                <a:lnTo>
                  <a:pt x="17859" y="205383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50032"/>
                </a:lnTo>
                <a:lnTo>
                  <a:pt x="17859" y="241102"/>
                </a:lnTo>
                <a:lnTo>
                  <a:pt x="26789" y="223243"/>
                </a:lnTo>
                <a:lnTo>
                  <a:pt x="26789" y="196454"/>
                </a:lnTo>
                <a:lnTo>
                  <a:pt x="26789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59148" y="196453"/>
            <a:ext cx="98228" cy="267892"/>
          </a:xfrm>
          <a:custGeom>
            <a:avLst/>
            <a:gdLst/>
            <a:ahLst/>
            <a:cxnLst/>
            <a:rect l="0" t="0" r="0" b="0"/>
            <a:pathLst>
              <a:path w="98228" h="267892">
                <a:moveTo>
                  <a:pt x="71438" y="71438"/>
                </a:moveTo>
                <a:lnTo>
                  <a:pt x="71438" y="71438"/>
                </a:lnTo>
                <a:lnTo>
                  <a:pt x="71438" y="71438"/>
                </a:lnTo>
                <a:lnTo>
                  <a:pt x="71438" y="7143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53578"/>
                </a:lnTo>
                <a:lnTo>
                  <a:pt x="53579" y="44649"/>
                </a:lnTo>
                <a:lnTo>
                  <a:pt x="53579" y="35719"/>
                </a:lnTo>
                <a:lnTo>
                  <a:pt x="44649" y="26789"/>
                </a:lnTo>
                <a:lnTo>
                  <a:pt x="44649" y="8930"/>
                </a:lnTo>
                <a:lnTo>
                  <a:pt x="35719" y="8930"/>
                </a:lnTo>
                <a:lnTo>
                  <a:pt x="26790" y="0"/>
                </a:lnTo>
                <a:lnTo>
                  <a:pt x="17860" y="893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90" y="133945"/>
                </a:lnTo>
                <a:lnTo>
                  <a:pt x="35719" y="125016"/>
                </a:lnTo>
                <a:lnTo>
                  <a:pt x="35719" y="125016"/>
                </a:lnTo>
                <a:lnTo>
                  <a:pt x="44649" y="116086"/>
                </a:lnTo>
                <a:lnTo>
                  <a:pt x="53579" y="107156"/>
                </a:lnTo>
                <a:lnTo>
                  <a:pt x="62508" y="98227"/>
                </a:lnTo>
                <a:lnTo>
                  <a:pt x="62508" y="89297"/>
                </a:lnTo>
                <a:lnTo>
                  <a:pt x="71438" y="98227"/>
                </a:lnTo>
                <a:lnTo>
                  <a:pt x="71438" y="116086"/>
                </a:lnTo>
                <a:lnTo>
                  <a:pt x="71438" y="151805"/>
                </a:lnTo>
                <a:lnTo>
                  <a:pt x="71438" y="187524"/>
                </a:lnTo>
                <a:lnTo>
                  <a:pt x="71438" y="223242"/>
                </a:lnTo>
                <a:lnTo>
                  <a:pt x="71438" y="250031"/>
                </a:lnTo>
                <a:lnTo>
                  <a:pt x="80368" y="258961"/>
                </a:lnTo>
                <a:lnTo>
                  <a:pt x="80368" y="267891"/>
                </a:lnTo>
                <a:lnTo>
                  <a:pt x="89297" y="258961"/>
                </a:lnTo>
                <a:lnTo>
                  <a:pt x="98227" y="241102"/>
                </a:lnTo>
                <a:lnTo>
                  <a:pt x="98227" y="214313"/>
                </a:lnTo>
                <a:lnTo>
                  <a:pt x="98227" y="187524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28813" y="151805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29" y="35718"/>
                </a:lnTo>
                <a:lnTo>
                  <a:pt x="17859" y="35718"/>
                </a:lnTo>
                <a:lnTo>
                  <a:pt x="26789" y="2678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19883" y="214312"/>
            <a:ext cx="133946" cy="223244"/>
          </a:xfrm>
          <a:custGeom>
            <a:avLst/>
            <a:gdLst/>
            <a:ahLst/>
            <a:cxnLst/>
            <a:rect l="0" t="0" r="0" b="0"/>
            <a:pathLst>
              <a:path w="133946" h="223244">
                <a:moveTo>
                  <a:pt x="35719" y="0"/>
                </a:moveTo>
                <a:lnTo>
                  <a:pt x="17859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62508" y="89297"/>
                </a:lnTo>
                <a:lnTo>
                  <a:pt x="98226" y="98227"/>
                </a:lnTo>
                <a:lnTo>
                  <a:pt x="116086" y="107157"/>
                </a:lnTo>
                <a:lnTo>
                  <a:pt x="133945" y="133946"/>
                </a:lnTo>
                <a:lnTo>
                  <a:pt x="133945" y="151805"/>
                </a:lnTo>
                <a:lnTo>
                  <a:pt x="116086" y="178594"/>
                </a:lnTo>
                <a:lnTo>
                  <a:pt x="89297" y="196454"/>
                </a:lnTo>
                <a:lnTo>
                  <a:pt x="71437" y="214313"/>
                </a:lnTo>
                <a:lnTo>
                  <a:pt x="53578" y="223243"/>
                </a:lnTo>
                <a:lnTo>
                  <a:pt x="35719" y="223243"/>
                </a:lnTo>
                <a:lnTo>
                  <a:pt x="26789" y="214313"/>
                </a:lnTo>
                <a:lnTo>
                  <a:pt x="35719" y="196454"/>
                </a:lnTo>
                <a:lnTo>
                  <a:pt x="44648" y="178594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98477" y="89297"/>
            <a:ext cx="196454" cy="303610"/>
          </a:xfrm>
          <a:custGeom>
            <a:avLst/>
            <a:gdLst/>
            <a:ahLst/>
            <a:cxnLst/>
            <a:rect l="0" t="0" r="0" b="0"/>
            <a:pathLst>
              <a:path w="196454" h="303610">
                <a:moveTo>
                  <a:pt x="8929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7" y="17859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17859"/>
                </a:lnTo>
                <a:lnTo>
                  <a:pt x="151804" y="53578"/>
                </a:lnTo>
                <a:lnTo>
                  <a:pt x="151804" y="107156"/>
                </a:lnTo>
                <a:lnTo>
                  <a:pt x="151804" y="169664"/>
                </a:lnTo>
                <a:lnTo>
                  <a:pt x="142875" y="232172"/>
                </a:lnTo>
                <a:lnTo>
                  <a:pt x="142875" y="276820"/>
                </a:lnTo>
                <a:lnTo>
                  <a:pt x="151804" y="294680"/>
                </a:lnTo>
                <a:lnTo>
                  <a:pt x="178593" y="303609"/>
                </a:lnTo>
                <a:lnTo>
                  <a:pt x="196453" y="303609"/>
                </a:lnTo>
                <a:lnTo>
                  <a:pt x="196453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37805" y="196453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94992" y="80367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142875" y="71438"/>
                </a:move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25016" y="62508"/>
                </a:lnTo>
                <a:lnTo>
                  <a:pt x="116086" y="53578"/>
                </a:lnTo>
                <a:lnTo>
                  <a:pt x="107156" y="44649"/>
                </a:lnTo>
                <a:lnTo>
                  <a:pt x="98227" y="35719"/>
                </a:lnTo>
                <a:lnTo>
                  <a:pt x="8929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60" y="53578"/>
                </a:lnTo>
                <a:lnTo>
                  <a:pt x="8930" y="116086"/>
                </a:lnTo>
                <a:lnTo>
                  <a:pt x="0" y="178594"/>
                </a:lnTo>
                <a:lnTo>
                  <a:pt x="17860" y="232172"/>
                </a:lnTo>
                <a:lnTo>
                  <a:pt x="35719" y="267891"/>
                </a:lnTo>
                <a:lnTo>
                  <a:pt x="62508" y="285750"/>
                </a:lnTo>
                <a:lnTo>
                  <a:pt x="89297" y="285750"/>
                </a:lnTo>
                <a:lnTo>
                  <a:pt x="125016" y="276820"/>
                </a:lnTo>
                <a:lnTo>
                  <a:pt x="151805" y="267891"/>
                </a:lnTo>
                <a:lnTo>
                  <a:pt x="169664" y="250031"/>
                </a:lnTo>
                <a:lnTo>
                  <a:pt x="178594" y="232172"/>
                </a:lnTo>
                <a:lnTo>
                  <a:pt x="178594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64656" y="196453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7860" y="0"/>
                </a:moveTo>
                <a:lnTo>
                  <a:pt x="17860" y="17859"/>
                </a:lnTo>
                <a:lnTo>
                  <a:pt x="893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26789" y="116086"/>
                </a:lnTo>
                <a:lnTo>
                  <a:pt x="53578" y="125016"/>
                </a:lnTo>
                <a:lnTo>
                  <a:pt x="71438" y="125016"/>
                </a:lnTo>
                <a:lnTo>
                  <a:pt x="89297" y="125016"/>
                </a:lnTo>
                <a:lnTo>
                  <a:pt x="98227" y="125016"/>
                </a:lnTo>
                <a:lnTo>
                  <a:pt x="107157" y="116086"/>
                </a:lnTo>
                <a:lnTo>
                  <a:pt x="116086" y="107156"/>
                </a:lnTo>
                <a:lnTo>
                  <a:pt x="125016" y="98227"/>
                </a:lnTo>
                <a:lnTo>
                  <a:pt x="125016" y="80367"/>
                </a:lnTo>
                <a:lnTo>
                  <a:pt x="125016" y="71438"/>
                </a:lnTo>
                <a:lnTo>
                  <a:pt x="107157" y="53578"/>
                </a:lnTo>
                <a:lnTo>
                  <a:pt x="89297" y="44649"/>
                </a:lnTo>
                <a:lnTo>
                  <a:pt x="80367" y="44649"/>
                </a:lnTo>
                <a:lnTo>
                  <a:pt x="62508" y="44649"/>
                </a:lnTo>
                <a:lnTo>
                  <a:pt x="53578" y="44649"/>
                </a:lnTo>
                <a:lnTo>
                  <a:pt x="44649" y="44649"/>
                </a:lnTo>
                <a:lnTo>
                  <a:pt x="35719" y="44649"/>
                </a:lnTo>
                <a:lnTo>
                  <a:pt x="3571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70039" y="133945"/>
            <a:ext cx="321470" cy="446486"/>
          </a:xfrm>
          <a:custGeom>
            <a:avLst/>
            <a:gdLst/>
            <a:ahLst/>
            <a:cxnLst/>
            <a:rect l="0" t="0" r="0" b="0"/>
            <a:pathLst>
              <a:path w="321470" h="446486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107157"/>
                </a:lnTo>
                <a:lnTo>
                  <a:pt x="17859" y="133946"/>
                </a:lnTo>
                <a:lnTo>
                  <a:pt x="17859" y="160735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3"/>
                </a:lnTo>
                <a:lnTo>
                  <a:pt x="26789" y="196453"/>
                </a:lnTo>
                <a:lnTo>
                  <a:pt x="26789" y="187524"/>
                </a:lnTo>
                <a:lnTo>
                  <a:pt x="26789" y="169664"/>
                </a:lnTo>
                <a:lnTo>
                  <a:pt x="35719" y="151805"/>
                </a:lnTo>
                <a:lnTo>
                  <a:pt x="35719" y="125016"/>
                </a:lnTo>
                <a:lnTo>
                  <a:pt x="44649" y="98227"/>
                </a:lnTo>
                <a:lnTo>
                  <a:pt x="44649" y="80367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8" y="80367"/>
                </a:lnTo>
                <a:lnTo>
                  <a:pt x="80367" y="116086"/>
                </a:lnTo>
                <a:lnTo>
                  <a:pt x="89297" y="151805"/>
                </a:lnTo>
                <a:lnTo>
                  <a:pt x="98227" y="187524"/>
                </a:lnTo>
                <a:lnTo>
                  <a:pt x="98227" y="205383"/>
                </a:lnTo>
                <a:lnTo>
                  <a:pt x="107156" y="214313"/>
                </a:lnTo>
                <a:lnTo>
                  <a:pt x="116086" y="214313"/>
                </a:lnTo>
                <a:lnTo>
                  <a:pt x="125016" y="205383"/>
                </a:lnTo>
                <a:lnTo>
                  <a:pt x="125016" y="196453"/>
                </a:lnTo>
                <a:lnTo>
                  <a:pt x="133945" y="187524"/>
                </a:lnTo>
                <a:lnTo>
                  <a:pt x="142875" y="160735"/>
                </a:lnTo>
                <a:lnTo>
                  <a:pt x="151805" y="142875"/>
                </a:lnTo>
                <a:lnTo>
                  <a:pt x="160734" y="116086"/>
                </a:lnTo>
                <a:lnTo>
                  <a:pt x="169664" y="89297"/>
                </a:lnTo>
                <a:lnTo>
                  <a:pt x="169664" y="80367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87524" y="98227"/>
                </a:lnTo>
                <a:lnTo>
                  <a:pt x="187524" y="116086"/>
                </a:lnTo>
                <a:lnTo>
                  <a:pt x="187524" y="133946"/>
                </a:lnTo>
                <a:lnTo>
                  <a:pt x="196453" y="142875"/>
                </a:lnTo>
                <a:lnTo>
                  <a:pt x="196453" y="160735"/>
                </a:lnTo>
                <a:lnTo>
                  <a:pt x="205383" y="160735"/>
                </a:lnTo>
                <a:lnTo>
                  <a:pt x="214313" y="151805"/>
                </a:lnTo>
                <a:lnTo>
                  <a:pt x="223242" y="133946"/>
                </a:lnTo>
                <a:lnTo>
                  <a:pt x="232172" y="125016"/>
                </a:lnTo>
                <a:lnTo>
                  <a:pt x="232172" y="116086"/>
                </a:lnTo>
                <a:lnTo>
                  <a:pt x="241102" y="107157"/>
                </a:lnTo>
                <a:lnTo>
                  <a:pt x="250031" y="98227"/>
                </a:lnTo>
                <a:lnTo>
                  <a:pt x="258961" y="98227"/>
                </a:lnTo>
                <a:lnTo>
                  <a:pt x="267891" y="116086"/>
                </a:lnTo>
                <a:lnTo>
                  <a:pt x="267891" y="160735"/>
                </a:lnTo>
                <a:lnTo>
                  <a:pt x="267891" y="214313"/>
                </a:lnTo>
                <a:lnTo>
                  <a:pt x="267891" y="276821"/>
                </a:lnTo>
                <a:lnTo>
                  <a:pt x="267891" y="330399"/>
                </a:lnTo>
                <a:lnTo>
                  <a:pt x="267891" y="375047"/>
                </a:lnTo>
                <a:lnTo>
                  <a:pt x="258961" y="410766"/>
                </a:lnTo>
                <a:lnTo>
                  <a:pt x="258961" y="437555"/>
                </a:lnTo>
                <a:lnTo>
                  <a:pt x="250031" y="446485"/>
                </a:lnTo>
                <a:lnTo>
                  <a:pt x="241102" y="428625"/>
                </a:lnTo>
                <a:lnTo>
                  <a:pt x="232172" y="392907"/>
                </a:lnTo>
                <a:lnTo>
                  <a:pt x="223242" y="357188"/>
                </a:lnTo>
                <a:lnTo>
                  <a:pt x="214313" y="312539"/>
                </a:lnTo>
                <a:lnTo>
                  <a:pt x="214313" y="276821"/>
                </a:lnTo>
                <a:lnTo>
                  <a:pt x="214313" y="250032"/>
                </a:lnTo>
                <a:lnTo>
                  <a:pt x="223242" y="205383"/>
                </a:lnTo>
                <a:lnTo>
                  <a:pt x="232172" y="151805"/>
                </a:lnTo>
                <a:lnTo>
                  <a:pt x="241102" y="98227"/>
                </a:lnTo>
                <a:lnTo>
                  <a:pt x="258961" y="53578"/>
                </a:lnTo>
                <a:lnTo>
                  <a:pt x="276820" y="26789"/>
                </a:lnTo>
                <a:lnTo>
                  <a:pt x="294680" y="0"/>
                </a:lnTo>
                <a:lnTo>
                  <a:pt x="303609" y="0"/>
                </a:lnTo>
                <a:lnTo>
                  <a:pt x="312539" y="0"/>
                </a:lnTo>
                <a:lnTo>
                  <a:pt x="312539" y="8930"/>
                </a:lnTo>
                <a:lnTo>
                  <a:pt x="321469" y="17860"/>
                </a:lnTo>
                <a:lnTo>
                  <a:pt x="312539" y="35719"/>
                </a:lnTo>
                <a:lnTo>
                  <a:pt x="303609" y="80367"/>
                </a:lnTo>
                <a:lnTo>
                  <a:pt x="294680" y="107157"/>
                </a:lnTo>
                <a:lnTo>
                  <a:pt x="285750" y="125016"/>
                </a:lnTo>
                <a:lnTo>
                  <a:pt x="276820" y="142875"/>
                </a:lnTo>
                <a:lnTo>
                  <a:pt x="276820" y="142875"/>
                </a:lnTo>
                <a:lnTo>
                  <a:pt x="276820" y="133946"/>
                </a:lnTo>
                <a:lnTo>
                  <a:pt x="27682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71875" y="160734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0" y="0"/>
                </a:moveTo>
                <a:lnTo>
                  <a:pt x="8930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25016"/>
                </a:lnTo>
                <a:lnTo>
                  <a:pt x="26789" y="151805"/>
                </a:lnTo>
                <a:lnTo>
                  <a:pt x="35719" y="169664"/>
                </a:lnTo>
                <a:lnTo>
                  <a:pt x="44648" y="169664"/>
                </a:lnTo>
                <a:lnTo>
                  <a:pt x="44648" y="160735"/>
                </a:lnTo>
                <a:lnTo>
                  <a:pt x="44648" y="151805"/>
                </a:lnTo>
                <a:lnTo>
                  <a:pt x="44648" y="133946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80805" y="0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687961" y="0"/>
            <a:ext cx="80368" cy="375048"/>
          </a:xfrm>
          <a:custGeom>
            <a:avLst/>
            <a:gdLst/>
            <a:ahLst/>
            <a:cxnLst/>
            <a:rect l="0" t="0" r="0" b="0"/>
            <a:pathLst>
              <a:path w="80368" h="37504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0367"/>
                </a:lnTo>
                <a:lnTo>
                  <a:pt x="17859" y="151805"/>
                </a:lnTo>
                <a:lnTo>
                  <a:pt x="26789" y="232172"/>
                </a:lnTo>
                <a:lnTo>
                  <a:pt x="35719" y="303609"/>
                </a:lnTo>
                <a:lnTo>
                  <a:pt x="44648" y="348258"/>
                </a:lnTo>
                <a:lnTo>
                  <a:pt x="53578" y="366117"/>
                </a:lnTo>
                <a:lnTo>
                  <a:pt x="62508" y="375047"/>
                </a:lnTo>
                <a:lnTo>
                  <a:pt x="62508" y="357187"/>
                </a:lnTo>
                <a:lnTo>
                  <a:pt x="62508" y="339328"/>
                </a:lnTo>
                <a:lnTo>
                  <a:pt x="71437" y="321469"/>
                </a:lnTo>
                <a:lnTo>
                  <a:pt x="71437" y="303609"/>
                </a:lnTo>
                <a:lnTo>
                  <a:pt x="80367" y="276820"/>
                </a:lnTo>
                <a:lnTo>
                  <a:pt x="80367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41539" y="169664"/>
            <a:ext cx="276821" cy="187524"/>
          </a:xfrm>
          <a:custGeom>
            <a:avLst/>
            <a:gdLst/>
            <a:ahLst/>
            <a:cxnLst/>
            <a:rect l="0" t="0" r="0" b="0"/>
            <a:pathLst>
              <a:path w="276821" h="187524">
                <a:moveTo>
                  <a:pt x="8930" y="53578"/>
                </a:move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98227"/>
                </a:lnTo>
                <a:lnTo>
                  <a:pt x="44649" y="9822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62508" y="17859"/>
                </a:lnTo>
                <a:lnTo>
                  <a:pt x="44649" y="44648"/>
                </a:lnTo>
                <a:lnTo>
                  <a:pt x="44649" y="80367"/>
                </a:lnTo>
                <a:lnTo>
                  <a:pt x="44649" y="116086"/>
                </a:lnTo>
                <a:lnTo>
                  <a:pt x="53578" y="142875"/>
                </a:lnTo>
                <a:lnTo>
                  <a:pt x="62508" y="151805"/>
                </a:lnTo>
                <a:lnTo>
                  <a:pt x="80367" y="160734"/>
                </a:lnTo>
                <a:lnTo>
                  <a:pt x="89297" y="160734"/>
                </a:lnTo>
                <a:lnTo>
                  <a:pt x="107156" y="151805"/>
                </a:lnTo>
                <a:lnTo>
                  <a:pt x="107156" y="142875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33945" y="89297"/>
                </a:lnTo>
                <a:lnTo>
                  <a:pt x="142875" y="62508"/>
                </a:lnTo>
                <a:lnTo>
                  <a:pt x="151805" y="4464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35719"/>
                </a:lnTo>
                <a:lnTo>
                  <a:pt x="160734" y="71438"/>
                </a:lnTo>
                <a:lnTo>
                  <a:pt x="160734" y="116086"/>
                </a:lnTo>
                <a:lnTo>
                  <a:pt x="160734" y="151805"/>
                </a:lnTo>
                <a:lnTo>
                  <a:pt x="169664" y="178594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78594" y="178594"/>
                </a:lnTo>
                <a:lnTo>
                  <a:pt x="178594" y="160734"/>
                </a:lnTo>
                <a:lnTo>
                  <a:pt x="187524" y="142875"/>
                </a:lnTo>
                <a:lnTo>
                  <a:pt x="187524" y="125016"/>
                </a:lnTo>
                <a:lnTo>
                  <a:pt x="196453" y="98227"/>
                </a:lnTo>
                <a:lnTo>
                  <a:pt x="205383" y="80367"/>
                </a:lnTo>
                <a:lnTo>
                  <a:pt x="223242" y="53578"/>
                </a:lnTo>
                <a:lnTo>
                  <a:pt x="232172" y="26789"/>
                </a:lnTo>
                <a:lnTo>
                  <a:pt x="250031" y="8930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  <a:lnTo>
                  <a:pt x="276820" y="8930"/>
                </a:lnTo>
                <a:lnTo>
                  <a:pt x="27682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91633" y="44648"/>
            <a:ext cx="35720" cy="294681"/>
          </a:xfrm>
          <a:custGeom>
            <a:avLst/>
            <a:gdLst/>
            <a:ahLst/>
            <a:cxnLst/>
            <a:rect l="0" t="0" r="0" b="0"/>
            <a:pathLst>
              <a:path w="35720" h="294681">
                <a:moveTo>
                  <a:pt x="8930" y="1786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8930" y="107157"/>
                </a:lnTo>
                <a:lnTo>
                  <a:pt x="17859" y="169664"/>
                </a:lnTo>
                <a:lnTo>
                  <a:pt x="26789" y="214313"/>
                </a:lnTo>
                <a:lnTo>
                  <a:pt x="26789" y="250032"/>
                </a:lnTo>
                <a:lnTo>
                  <a:pt x="35719" y="276821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  <a:lnTo>
                  <a:pt x="26789" y="285750"/>
                </a:lnTo>
                <a:lnTo>
                  <a:pt x="17859" y="285750"/>
                </a:lnTo>
                <a:lnTo>
                  <a:pt x="17859" y="276821"/>
                </a:lnTo>
                <a:lnTo>
                  <a:pt x="17859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304109" y="258961"/>
            <a:ext cx="312540" cy="44649"/>
          </a:xfrm>
          <a:custGeom>
            <a:avLst/>
            <a:gdLst/>
            <a:ahLst/>
            <a:cxnLst/>
            <a:rect l="0" t="0" r="0" b="0"/>
            <a:pathLst>
              <a:path w="312540" h="44649">
                <a:moveTo>
                  <a:pt x="17860" y="26789"/>
                </a:move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35719" y="44648"/>
                </a:lnTo>
                <a:lnTo>
                  <a:pt x="62508" y="44648"/>
                </a:lnTo>
                <a:lnTo>
                  <a:pt x="98227" y="44648"/>
                </a:lnTo>
                <a:lnTo>
                  <a:pt x="133946" y="44648"/>
                </a:lnTo>
                <a:lnTo>
                  <a:pt x="187524" y="44648"/>
                </a:lnTo>
                <a:lnTo>
                  <a:pt x="232172" y="44648"/>
                </a:lnTo>
                <a:lnTo>
                  <a:pt x="250032" y="44648"/>
                </a:lnTo>
                <a:lnTo>
                  <a:pt x="276821" y="35719"/>
                </a:lnTo>
                <a:lnTo>
                  <a:pt x="294680" y="26789"/>
                </a:lnTo>
                <a:lnTo>
                  <a:pt x="303610" y="1785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04109" y="0"/>
            <a:ext cx="223244" cy="53579"/>
          </a:xfrm>
          <a:custGeom>
            <a:avLst/>
            <a:gdLst/>
            <a:ahLst/>
            <a:cxnLst/>
            <a:rect l="0" t="0" r="0" b="0"/>
            <a:pathLst>
              <a:path w="223244" h="53579">
                <a:moveTo>
                  <a:pt x="62508" y="53578"/>
                </a:moveTo>
                <a:lnTo>
                  <a:pt x="26789" y="44648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17859"/>
                </a:lnTo>
                <a:lnTo>
                  <a:pt x="53579" y="8930"/>
                </a:lnTo>
                <a:lnTo>
                  <a:pt x="89297" y="8930"/>
                </a:lnTo>
                <a:lnTo>
                  <a:pt x="133946" y="8930"/>
                </a:lnTo>
                <a:lnTo>
                  <a:pt x="178594" y="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61297" y="26789"/>
            <a:ext cx="44649" cy="294681"/>
          </a:xfrm>
          <a:custGeom>
            <a:avLst/>
            <a:gdLst/>
            <a:ahLst/>
            <a:cxnLst/>
            <a:rect l="0" t="0" r="0" b="0"/>
            <a:pathLst>
              <a:path w="44649" h="294681">
                <a:moveTo>
                  <a:pt x="26789" y="0"/>
                </a:move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8"/>
                </a:lnTo>
                <a:lnTo>
                  <a:pt x="26789" y="133945"/>
                </a:lnTo>
                <a:lnTo>
                  <a:pt x="26789" y="187523"/>
                </a:lnTo>
                <a:lnTo>
                  <a:pt x="35719" y="232172"/>
                </a:lnTo>
                <a:lnTo>
                  <a:pt x="44648" y="267891"/>
                </a:lnTo>
                <a:lnTo>
                  <a:pt x="44648" y="285750"/>
                </a:lnTo>
                <a:lnTo>
                  <a:pt x="44648" y="294680"/>
                </a:lnTo>
                <a:lnTo>
                  <a:pt x="35719" y="285750"/>
                </a:lnTo>
                <a:lnTo>
                  <a:pt x="35719" y="276820"/>
                </a:lnTo>
                <a:lnTo>
                  <a:pt x="26789" y="258961"/>
                </a:lnTo>
                <a:lnTo>
                  <a:pt x="17859" y="241102"/>
                </a:lnTo>
                <a:lnTo>
                  <a:pt x="8930" y="20538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25578" y="8930"/>
            <a:ext cx="258962" cy="357188"/>
          </a:xfrm>
          <a:custGeom>
            <a:avLst/>
            <a:gdLst/>
            <a:ahLst/>
            <a:cxnLst/>
            <a:rect l="0" t="0" r="0" b="0"/>
            <a:pathLst>
              <a:path w="258962" h="357188">
                <a:moveTo>
                  <a:pt x="8930" y="26789"/>
                </a:move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71437"/>
                </a:lnTo>
                <a:lnTo>
                  <a:pt x="98227" y="89297"/>
                </a:lnTo>
                <a:lnTo>
                  <a:pt x="89297" y="98226"/>
                </a:lnTo>
                <a:lnTo>
                  <a:pt x="80367" y="116086"/>
                </a:lnTo>
                <a:lnTo>
                  <a:pt x="71438" y="125015"/>
                </a:lnTo>
                <a:lnTo>
                  <a:pt x="71438" y="133945"/>
                </a:lnTo>
                <a:lnTo>
                  <a:pt x="71438" y="13394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33945" y="133945"/>
                </a:lnTo>
                <a:lnTo>
                  <a:pt x="160735" y="133945"/>
                </a:lnTo>
                <a:lnTo>
                  <a:pt x="187524" y="133945"/>
                </a:lnTo>
                <a:lnTo>
                  <a:pt x="223242" y="142875"/>
                </a:lnTo>
                <a:lnTo>
                  <a:pt x="258961" y="178593"/>
                </a:lnTo>
                <a:lnTo>
                  <a:pt x="258961" y="223242"/>
                </a:lnTo>
                <a:lnTo>
                  <a:pt x="232172" y="267890"/>
                </a:lnTo>
                <a:lnTo>
                  <a:pt x="169664" y="312539"/>
                </a:lnTo>
                <a:lnTo>
                  <a:pt x="125016" y="339328"/>
                </a:lnTo>
                <a:lnTo>
                  <a:pt x="80367" y="357187"/>
                </a:lnTo>
                <a:lnTo>
                  <a:pt x="53578" y="357187"/>
                </a:lnTo>
                <a:lnTo>
                  <a:pt x="53578" y="339328"/>
                </a:lnTo>
                <a:lnTo>
                  <a:pt x="62508" y="330398"/>
                </a:lnTo>
                <a:lnTo>
                  <a:pt x="71438" y="312539"/>
                </a:lnTo>
                <a:lnTo>
                  <a:pt x="80367" y="294679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955977" y="71437"/>
            <a:ext cx="267891" cy="303611"/>
          </a:xfrm>
          <a:custGeom>
            <a:avLst/>
            <a:gdLst/>
            <a:ahLst/>
            <a:cxnLst/>
            <a:rect l="0" t="0" r="0" b="0"/>
            <a:pathLst>
              <a:path w="267891" h="30361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98227"/>
                </a:lnTo>
                <a:lnTo>
                  <a:pt x="8929" y="151805"/>
                </a:lnTo>
                <a:lnTo>
                  <a:pt x="8929" y="205383"/>
                </a:lnTo>
                <a:lnTo>
                  <a:pt x="8929" y="250032"/>
                </a:lnTo>
                <a:lnTo>
                  <a:pt x="8929" y="276821"/>
                </a:lnTo>
                <a:lnTo>
                  <a:pt x="8929" y="276821"/>
                </a:lnTo>
                <a:lnTo>
                  <a:pt x="8929" y="276821"/>
                </a:lnTo>
                <a:lnTo>
                  <a:pt x="8929" y="258961"/>
                </a:lnTo>
                <a:lnTo>
                  <a:pt x="8929" y="241102"/>
                </a:lnTo>
                <a:lnTo>
                  <a:pt x="17859" y="223243"/>
                </a:lnTo>
                <a:lnTo>
                  <a:pt x="17859" y="187524"/>
                </a:lnTo>
                <a:lnTo>
                  <a:pt x="26789" y="142875"/>
                </a:lnTo>
                <a:lnTo>
                  <a:pt x="35718" y="98227"/>
                </a:lnTo>
                <a:lnTo>
                  <a:pt x="44648" y="62508"/>
                </a:lnTo>
                <a:lnTo>
                  <a:pt x="44648" y="2679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30"/>
                </a:lnTo>
                <a:lnTo>
                  <a:pt x="71437" y="35719"/>
                </a:lnTo>
                <a:lnTo>
                  <a:pt x="80367" y="89297"/>
                </a:lnTo>
                <a:lnTo>
                  <a:pt x="80367" y="151805"/>
                </a:lnTo>
                <a:lnTo>
                  <a:pt x="89296" y="205383"/>
                </a:lnTo>
                <a:lnTo>
                  <a:pt x="89296" y="241102"/>
                </a:lnTo>
                <a:lnTo>
                  <a:pt x="98226" y="258961"/>
                </a:lnTo>
                <a:lnTo>
                  <a:pt x="107156" y="258961"/>
                </a:lnTo>
                <a:lnTo>
                  <a:pt x="107156" y="250032"/>
                </a:lnTo>
                <a:lnTo>
                  <a:pt x="116086" y="241102"/>
                </a:lnTo>
                <a:lnTo>
                  <a:pt x="125015" y="223243"/>
                </a:lnTo>
                <a:lnTo>
                  <a:pt x="133945" y="196454"/>
                </a:lnTo>
                <a:lnTo>
                  <a:pt x="142875" y="151805"/>
                </a:lnTo>
                <a:lnTo>
                  <a:pt x="160734" y="116086"/>
                </a:lnTo>
                <a:lnTo>
                  <a:pt x="169664" y="80368"/>
                </a:lnTo>
                <a:lnTo>
                  <a:pt x="187523" y="53579"/>
                </a:lnTo>
                <a:lnTo>
                  <a:pt x="187523" y="35719"/>
                </a:lnTo>
                <a:lnTo>
                  <a:pt x="196453" y="35719"/>
                </a:lnTo>
                <a:lnTo>
                  <a:pt x="196453" y="62508"/>
                </a:lnTo>
                <a:lnTo>
                  <a:pt x="196453" y="116086"/>
                </a:lnTo>
                <a:lnTo>
                  <a:pt x="187523" y="178594"/>
                </a:lnTo>
                <a:lnTo>
                  <a:pt x="187523" y="241102"/>
                </a:lnTo>
                <a:lnTo>
                  <a:pt x="187523" y="276821"/>
                </a:lnTo>
                <a:lnTo>
                  <a:pt x="196453" y="294680"/>
                </a:lnTo>
                <a:lnTo>
                  <a:pt x="214312" y="303610"/>
                </a:lnTo>
                <a:lnTo>
                  <a:pt x="232171" y="294680"/>
                </a:lnTo>
                <a:lnTo>
                  <a:pt x="241101" y="276821"/>
                </a:lnTo>
                <a:lnTo>
                  <a:pt x="258961" y="258961"/>
                </a:lnTo>
                <a:lnTo>
                  <a:pt x="267890" y="241102"/>
                </a:lnTo>
                <a:lnTo>
                  <a:pt x="26789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572125" y="107156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160734" y="0"/>
                </a:moveTo>
                <a:lnTo>
                  <a:pt x="151805" y="8930"/>
                </a:lnTo>
                <a:lnTo>
                  <a:pt x="151805" y="8930"/>
                </a:lnTo>
                <a:lnTo>
                  <a:pt x="151805" y="17860"/>
                </a:lnTo>
                <a:lnTo>
                  <a:pt x="151805" y="26789"/>
                </a:lnTo>
                <a:lnTo>
                  <a:pt x="160734" y="44649"/>
                </a:lnTo>
                <a:lnTo>
                  <a:pt x="160734" y="89297"/>
                </a:lnTo>
                <a:lnTo>
                  <a:pt x="169664" y="133946"/>
                </a:lnTo>
                <a:lnTo>
                  <a:pt x="169664" y="169664"/>
                </a:lnTo>
                <a:lnTo>
                  <a:pt x="160734" y="205383"/>
                </a:lnTo>
                <a:lnTo>
                  <a:pt x="142875" y="223242"/>
                </a:lnTo>
                <a:lnTo>
                  <a:pt x="125016" y="241102"/>
                </a:lnTo>
                <a:lnTo>
                  <a:pt x="89297" y="241102"/>
                </a:lnTo>
                <a:lnTo>
                  <a:pt x="71438" y="241102"/>
                </a:lnTo>
                <a:lnTo>
                  <a:pt x="53578" y="223242"/>
                </a:lnTo>
                <a:lnTo>
                  <a:pt x="35719" y="214313"/>
                </a:lnTo>
                <a:lnTo>
                  <a:pt x="17859" y="205383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18547" y="71437"/>
            <a:ext cx="303610" cy="53580"/>
          </a:xfrm>
          <a:custGeom>
            <a:avLst/>
            <a:gdLst/>
            <a:ahLst/>
            <a:cxnLst/>
            <a:rect l="0" t="0" r="0" b="0"/>
            <a:pathLst>
              <a:path w="303610" h="53580">
                <a:moveTo>
                  <a:pt x="0" y="53579"/>
                </a:moveTo>
                <a:lnTo>
                  <a:pt x="8930" y="44649"/>
                </a:lnTo>
                <a:lnTo>
                  <a:pt x="17859" y="44649"/>
                </a:lnTo>
                <a:lnTo>
                  <a:pt x="35719" y="35719"/>
                </a:lnTo>
                <a:lnTo>
                  <a:pt x="53578" y="26790"/>
                </a:lnTo>
                <a:lnTo>
                  <a:pt x="80367" y="17860"/>
                </a:lnTo>
                <a:lnTo>
                  <a:pt x="116086" y="8930"/>
                </a:lnTo>
                <a:lnTo>
                  <a:pt x="151805" y="8930"/>
                </a:lnTo>
                <a:lnTo>
                  <a:pt x="187523" y="0"/>
                </a:lnTo>
                <a:lnTo>
                  <a:pt x="232172" y="0"/>
                </a:lnTo>
                <a:lnTo>
                  <a:pt x="267891" y="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95367" y="214312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62508" y="0"/>
                </a:moveTo>
                <a:lnTo>
                  <a:pt x="62508" y="8930"/>
                </a:lnTo>
                <a:lnTo>
                  <a:pt x="62508" y="17860"/>
                </a:lnTo>
                <a:lnTo>
                  <a:pt x="53578" y="44649"/>
                </a:lnTo>
                <a:lnTo>
                  <a:pt x="44649" y="71438"/>
                </a:lnTo>
                <a:lnTo>
                  <a:pt x="26789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17860" y="151805"/>
                </a:lnTo>
                <a:lnTo>
                  <a:pt x="35719" y="151805"/>
                </a:lnTo>
                <a:lnTo>
                  <a:pt x="53578" y="142875"/>
                </a:lnTo>
                <a:lnTo>
                  <a:pt x="71438" y="133946"/>
                </a:lnTo>
                <a:lnTo>
                  <a:pt x="89297" y="125016"/>
                </a:lnTo>
                <a:lnTo>
                  <a:pt x="89297" y="107157"/>
                </a:lnTo>
                <a:lnTo>
                  <a:pt x="107156" y="98227"/>
                </a:lnTo>
                <a:lnTo>
                  <a:pt x="116086" y="80368"/>
                </a:lnTo>
                <a:lnTo>
                  <a:pt x="116086" y="62508"/>
                </a:lnTo>
                <a:lnTo>
                  <a:pt x="116086" y="44649"/>
                </a:lnTo>
                <a:lnTo>
                  <a:pt x="107156" y="26790"/>
                </a:lnTo>
                <a:lnTo>
                  <a:pt x="89297" y="17860"/>
                </a:lnTo>
                <a:lnTo>
                  <a:pt x="80367" y="17860"/>
                </a:lnTo>
                <a:lnTo>
                  <a:pt x="71438" y="1786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938242" y="89297"/>
            <a:ext cx="196454" cy="267891"/>
          </a:xfrm>
          <a:custGeom>
            <a:avLst/>
            <a:gdLst/>
            <a:ahLst/>
            <a:cxnLst/>
            <a:rect l="0" t="0" r="0" b="0"/>
            <a:pathLst>
              <a:path w="196454" h="26789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33945"/>
                </a:lnTo>
                <a:lnTo>
                  <a:pt x="8930" y="169664"/>
                </a:lnTo>
                <a:lnTo>
                  <a:pt x="8930" y="205383"/>
                </a:lnTo>
                <a:lnTo>
                  <a:pt x="17860" y="223242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14312"/>
                </a:lnTo>
                <a:lnTo>
                  <a:pt x="44649" y="205383"/>
                </a:lnTo>
                <a:lnTo>
                  <a:pt x="53578" y="187523"/>
                </a:lnTo>
                <a:lnTo>
                  <a:pt x="62508" y="178594"/>
                </a:lnTo>
                <a:lnTo>
                  <a:pt x="71438" y="160734"/>
                </a:lnTo>
                <a:lnTo>
                  <a:pt x="89297" y="151805"/>
                </a:lnTo>
                <a:lnTo>
                  <a:pt x="89297" y="151805"/>
                </a:lnTo>
                <a:lnTo>
                  <a:pt x="98227" y="151805"/>
                </a:lnTo>
                <a:lnTo>
                  <a:pt x="116086" y="169664"/>
                </a:lnTo>
                <a:lnTo>
                  <a:pt x="125016" y="187523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51805" y="250031"/>
                </a:lnTo>
                <a:lnTo>
                  <a:pt x="160735" y="258961"/>
                </a:lnTo>
                <a:lnTo>
                  <a:pt x="169664" y="267890"/>
                </a:lnTo>
                <a:lnTo>
                  <a:pt x="178594" y="267890"/>
                </a:lnTo>
                <a:lnTo>
                  <a:pt x="187524" y="258961"/>
                </a:lnTo>
                <a:lnTo>
                  <a:pt x="196453" y="250031"/>
                </a:lnTo>
                <a:lnTo>
                  <a:pt x="19645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143625" y="241102"/>
            <a:ext cx="178595" cy="125016"/>
          </a:xfrm>
          <a:custGeom>
            <a:avLst/>
            <a:gdLst/>
            <a:ahLst/>
            <a:cxnLst/>
            <a:rect l="0" t="0" r="0" b="0"/>
            <a:pathLst>
              <a:path w="178595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17859" y="89296"/>
                </a:lnTo>
                <a:lnTo>
                  <a:pt x="26789" y="107156"/>
                </a:lnTo>
                <a:lnTo>
                  <a:pt x="26789" y="116085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16085"/>
                </a:lnTo>
                <a:lnTo>
                  <a:pt x="44648" y="107156"/>
                </a:lnTo>
                <a:lnTo>
                  <a:pt x="53578" y="89296"/>
                </a:lnTo>
                <a:lnTo>
                  <a:pt x="53578" y="80367"/>
                </a:lnTo>
                <a:lnTo>
                  <a:pt x="62508" y="62507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35718"/>
                </a:lnTo>
                <a:lnTo>
                  <a:pt x="125016" y="62507"/>
                </a:lnTo>
                <a:lnTo>
                  <a:pt x="125016" y="80367"/>
                </a:lnTo>
                <a:lnTo>
                  <a:pt x="142875" y="98226"/>
                </a:lnTo>
                <a:lnTo>
                  <a:pt x="151805" y="98226"/>
                </a:lnTo>
                <a:lnTo>
                  <a:pt x="160734" y="89296"/>
                </a:lnTo>
                <a:lnTo>
                  <a:pt x="178594" y="89296"/>
                </a:lnTo>
                <a:lnTo>
                  <a:pt x="178594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500813" y="133945"/>
            <a:ext cx="35719" cy="223243"/>
          </a:xfrm>
          <a:custGeom>
            <a:avLst/>
            <a:gdLst/>
            <a:ahLst/>
            <a:cxnLst/>
            <a:rect l="0" t="0" r="0" b="0"/>
            <a:pathLst>
              <a:path w="35719" h="22324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62508"/>
                </a:lnTo>
                <a:lnTo>
                  <a:pt x="0" y="107157"/>
                </a:lnTo>
                <a:lnTo>
                  <a:pt x="8929" y="151805"/>
                </a:lnTo>
                <a:lnTo>
                  <a:pt x="8929" y="187524"/>
                </a:lnTo>
                <a:lnTo>
                  <a:pt x="17859" y="214313"/>
                </a:lnTo>
                <a:lnTo>
                  <a:pt x="26789" y="223242"/>
                </a:lnTo>
                <a:lnTo>
                  <a:pt x="35718" y="223242"/>
                </a:lnTo>
                <a:lnTo>
                  <a:pt x="35718" y="223242"/>
                </a:lnTo>
                <a:lnTo>
                  <a:pt x="35718" y="214313"/>
                </a:lnTo>
                <a:lnTo>
                  <a:pt x="35718" y="205383"/>
                </a:lnTo>
                <a:lnTo>
                  <a:pt x="35718" y="187524"/>
                </a:lnTo>
                <a:lnTo>
                  <a:pt x="26789" y="169664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366867" y="107156"/>
            <a:ext cx="321470" cy="303611"/>
          </a:xfrm>
          <a:custGeom>
            <a:avLst/>
            <a:gdLst/>
            <a:ahLst/>
            <a:cxnLst/>
            <a:rect l="0" t="0" r="0" b="0"/>
            <a:pathLst>
              <a:path w="321470" h="303611">
                <a:moveTo>
                  <a:pt x="26789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17860"/>
                </a:lnTo>
                <a:lnTo>
                  <a:pt x="44649" y="17860"/>
                </a:lnTo>
                <a:lnTo>
                  <a:pt x="71438" y="8930"/>
                </a:lnTo>
                <a:lnTo>
                  <a:pt x="98227" y="0"/>
                </a:lnTo>
                <a:lnTo>
                  <a:pt x="133946" y="0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14313" y="17860"/>
                </a:lnTo>
                <a:lnTo>
                  <a:pt x="214313" y="35719"/>
                </a:lnTo>
                <a:lnTo>
                  <a:pt x="205383" y="53578"/>
                </a:lnTo>
                <a:lnTo>
                  <a:pt x="196453" y="71438"/>
                </a:lnTo>
                <a:lnTo>
                  <a:pt x="178594" y="89297"/>
                </a:lnTo>
                <a:lnTo>
                  <a:pt x="160735" y="107156"/>
                </a:lnTo>
                <a:lnTo>
                  <a:pt x="142875" y="116086"/>
                </a:lnTo>
                <a:lnTo>
                  <a:pt x="133946" y="133946"/>
                </a:lnTo>
                <a:lnTo>
                  <a:pt x="133946" y="133946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78594" y="142875"/>
                </a:lnTo>
                <a:lnTo>
                  <a:pt x="205383" y="142875"/>
                </a:lnTo>
                <a:lnTo>
                  <a:pt x="267891" y="151805"/>
                </a:lnTo>
                <a:lnTo>
                  <a:pt x="312539" y="169664"/>
                </a:lnTo>
                <a:lnTo>
                  <a:pt x="321469" y="196453"/>
                </a:lnTo>
                <a:lnTo>
                  <a:pt x="303610" y="232172"/>
                </a:lnTo>
                <a:lnTo>
                  <a:pt x="267891" y="258961"/>
                </a:lnTo>
                <a:lnTo>
                  <a:pt x="223242" y="285750"/>
                </a:lnTo>
                <a:lnTo>
                  <a:pt x="187524" y="294680"/>
                </a:lnTo>
                <a:lnTo>
                  <a:pt x="160735" y="303610"/>
                </a:lnTo>
                <a:lnTo>
                  <a:pt x="151805" y="294680"/>
                </a:lnTo>
                <a:lnTo>
                  <a:pt x="160735" y="276821"/>
                </a:lnTo>
                <a:lnTo>
                  <a:pt x="178594" y="267891"/>
                </a:lnTo>
                <a:lnTo>
                  <a:pt x="196453" y="250031"/>
                </a:lnTo>
                <a:lnTo>
                  <a:pt x="223242" y="232172"/>
                </a:lnTo>
                <a:lnTo>
                  <a:pt x="241102" y="223242"/>
                </a:lnTo>
                <a:lnTo>
                  <a:pt x="241102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697266" y="250031"/>
            <a:ext cx="232173" cy="133947"/>
          </a:xfrm>
          <a:custGeom>
            <a:avLst/>
            <a:gdLst/>
            <a:ahLst/>
            <a:cxnLst/>
            <a:rect l="0" t="0" r="0" b="0"/>
            <a:pathLst>
              <a:path w="232173" h="133947">
                <a:moveTo>
                  <a:pt x="7143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35718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35718" y="12501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35719"/>
                </a:lnTo>
                <a:lnTo>
                  <a:pt x="89297" y="44649"/>
                </a:lnTo>
                <a:lnTo>
                  <a:pt x="98226" y="71438"/>
                </a:lnTo>
                <a:lnTo>
                  <a:pt x="107156" y="98227"/>
                </a:lnTo>
                <a:lnTo>
                  <a:pt x="125015" y="107156"/>
                </a:lnTo>
                <a:lnTo>
                  <a:pt x="142875" y="125016"/>
                </a:lnTo>
                <a:lnTo>
                  <a:pt x="169664" y="125016"/>
                </a:lnTo>
                <a:lnTo>
                  <a:pt x="196453" y="125016"/>
                </a:lnTo>
                <a:lnTo>
                  <a:pt x="214312" y="116086"/>
                </a:lnTo>
                <a:lnTo>
                  <a:pt x="223242" y="98227"/>
                </a:lnTo>
                <a:lnTo>
                  <a:pt x="232172" y="89297"/>
                </a:lnTo>
                <a:lnTo>
                  <a:pt x="232172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893719" y="258961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26789" y="17859"/>
                </a:lnTo>
                <a:lnTo>
                  <a:pt x="8929" y="35719"/>
                </a:lnTo>
                <a:lnTo>
                  <a:pt x="0" y="62508"/>
                </a:lnTo>
                <a:lnTo>
                  <a:pt x="0" y="89297"/>
                </a:lnTo>
                <a:lnTo>
                  <a:pt x="17859" y="107156"/>
                </a:lnTo>
                <a:lnTo>
                  <a:pt x="35719" y="116086"/>
                </a:lnTo>
                <a:lnTo>
                  <a:pt x="62508" y="116086"/>
                </a:lnTo>
                <a:lnTo>
                  <a:pt x="89297" y="116086"/>
                </a:lnTo>
                <a:lnTo>
                  <a:pt x="116086" y="116086"/>
                </a:lnTo>
                <a:lnTo>
                  <a:pt x="142875" y="107156"/>
                </a:lnTo>
                <a:lnTo>
                  <a:pt x="151804" y="98226"/>
                </a:lnTo>
                <a:lnTo>
                  <a:pt x="15180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018734" y="241102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26789" y="0"/>
                </a:moveTo>
                <a:lnTo>
                  <a:pt x="8930" y="35718"/>
                </a:lnTo>
                <a:lnTo>
                  <a:pt x="0" y="62507"/>
                </a:lnTo>
                <a:lnTo>
                  <a:pt x="0" y="89296"/>
                </a:lnTo>
                <a:lnTo>
                  <a:pt x="0" y="116085"/>
                </a:lnTo>
                <a:lnTo>
                  <a:pt x="0" y="133945"/>
                </a:lnTo>
                <a:lnTo>
                  <a:pt x="8930" y="151804"/>
                </a:lnTo>
                <a:lnTo>
                  <a:pt x="1786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35719" y="160734"/>
                </a:lnTo>
                <a:lnTo>
                  <a:pt x="35719" y="142875"/>
                </a:lnTo>
                <a:lnTo>
                  <a:pt x="44649" y="125015"/>
                </a:lnTo>
                <a:lnTo>
                  <a:pt x="44649" y="98226"/>
                </a:lnTo>
                <a:lnTo>
                  <a:pt x="4464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072313" y="214312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62507" y="0"/>
                </a:moveTo>
                <a:lnTo>
                  <a:pt x="53578" y="8930"/>
                </a:lnTo>
                <a:lnTo>
                  <a:pt x="53578" y="26790"/>
                </a:lnTo>
                <a:lnTo>
                  <a:pt x="26789" y="53579"/>
                </a:lnTo>
                <a:lnTo>
                  <a:pt x="8929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42875"/>
                </a:lnTo>
                <a:lnTo>
                  <a:pt x="26789" y="151805"/>
                </a:lnTo>
                <a:lnTo>
                  <a:pt x="53578" y="160735"/>
                </a:lnTo>
                <a:lnTo>
                  <a:pt x="80367" y="160735"/>
                </a:lnTo>
                <a:lnTo>
                  <a:pt x="107156" y="160735"/>
                </a:lnTo>
                <a:lnTo>
                  <a:pt x="125015" y="160735"/>
                </a:lnTo>
                <a:lnTo>
                  <a:pt x="142875" y="160735"/>
                </a:lnTo>
                <a:lnTo>
                  <a:pt x="160734" y="151805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197328" y="276820"/>
            <a:ext cx="187525" cy="125017"/>
          </a:xfrm>
          <a:custGeom>
            <a:avLst/>
            <a:gdLst/>
            <a:ahLst/>
            <a:cxnLst/>
            <a:rect l="0" t="0" r="0" b="0"/>
            <a:pathLst>
              <a:path w="187525" h="125017">
                <a:moveTo>
                  <a:pt x="53578" y="17860"/>
                </a:moveTo>
                <a:lnTo>
                  <a:pt x="53578" y="17860"/>
                </a:lnTo>
                <a:lnTo>
                  <a:pt x="44649" y="17860"/>
                </a:lnTo>
                <a:lnTo>
                  <a:pt x="35719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9" y="107157"/>
                </a:lnTo>
                <a:lnTo>
                  <a:pt x="53578" y="89297"/>
                </a:lnTo>
                <a:lnTo>
                  <a:pt x="62508" y="71438"/>
                </a:lnTo>
                <a:lnTo>
                  <a:pt x="71438" y="62508"/>
                </a:lnTo>
                <a:lnTo>
                  <a:pt x="71438" y="44649"/>
                </a:lnTo>
                <a:lnTo>
                  <a:pt x="8036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17860"/>
                </a:lnTo>
                <a:lnTo>
                  <a:pt x="89297" y="44649"/>
                </a:lnTo>
                <a:lnTo>
                  <a:pt x="80367" y="71438"/>
                </a:lnTo>
                <a:lnTo>
                  <a:pt x="89297" y="89297"/>
                </a:lnTo>
                <a:lnTo>
                  <a:pt x="98227" y="107157"/>
                </a:lnTo>
                <a:lnTo>
                  <a:pt x="116086" y="116086"/>
                </a:lnTo>
                <a:lnTo>
                  <a:pt x="133945" y="107157"/>
                </a:lnTo>
                <a:lnTo>
                  <a:pt x="160735" y="107157"/>
                </a:lnTo>
                <a:lnTo>
                  <a:pt x="187524" y="89297"/>
                </a:lnTo>
                <a:lnTo>
                  <a:pt x="18752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304484" y="285750"/>
            <a:ext cx="160736" cy="116087"/>
          </a:xfrm>
          <a:custGeom>
            <a:avLst/>
            <a:gdLst/>
            <a:ahLst/>
            <a:cxnLst/>
            <a:rect l="0" t="0" r="0" b="0"/>
            <a:pathLst>
              <a:path w="160736" h="116087">
                <a:moveTo>
                  <a:pt x="160735" y="8930"/>
                </a:moveTo>
                <a:lnTo>
                  <a:pt x="160735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107157" y="26789"/>
                </a:lnTo>
                <a:lnTo>
                  <a:pt x="107157" y="4464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07157" y="98227"/>
                </a:lnTo>
                <a:lnTo>
                  <a:pt x="98227" y="107156"/>
                </a:lnTo>
                <a:lnTo>
                  <a:pt x="80368" y="107156"/>
                </a:lnTo>
                <a:lnTo>
                  <a:pt x="62508" y="116086"/>
                </a:lnTo>
                <a:lnTo>
                  <a:pt x="35719" y="116086"/>
                </a:lnTo>
                <a:lnTo>
                  <a:pt x="17860" y="116086"/>
                </a:lnTo>
                <a:lnTo>
                  <a:pt x="8930" y="107156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715000" y="455414"/>
            <a:ext cx="1902024" cy="26790"/>
          </a:xfrm>
          <a:custGeom>
            <a:avLst/>
            <a:gdLst/>
            <a:ahLst/>
            <a:cxnLst/>
            <a:rect l="0" t="0" r="0" b="0"/>
            <a:pathLst>
              <a:path w="1902024" h="26790">
                <a:moveTo>
                  <a:pt x="80367" y="26789"/>
                </a:moveTo>
                <a:lnTo>
                  <a:pt x="62508" y="26789"/>
                </a:lnTo>
                <a:lnTo>
                  <a:pt x="44648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98227" y="0"/>
                </a:lnTo>
                <a:lnTo>
                  <a:pt x="142875" y="0"/>
                </a:lnTo>
                <a:lnTo>
                  <a:pt x="205383" y="0"/>
                </a:lnTo>
                <a:lnTo>
                  <a:pt x="276820" y="0"/>
                </a:lnTo>
                <a:lnTo>
                  <a:pt x="348258" y="0"/>
                </a:lnTo>
                <a:lnTo>
                  <a:pt x="437555" y="0"/>
                </a:lnTo>
                <a:lnTo>
                  <a:pt x="526852" y="0"/>
                </a:lnTo>
                <a:lnTo>
                  <a:pt x="625078" y="0"/>
                </a:lnTo>
                <a:lnTo>
                  <a:pt x="723305" y="0"/>
                </a:lnTo>
                <a:lnTo>
                  <a:pt x="830461" y="0"/>
                </a:lnTo>
                <a:lnTo>
                  <a:pt x="946547" y="0"/>
                </a:lnTo>
                <a:lnTo>
                  <a:pt x="1062633" y="0"/>
                </a:lnTo>
                <a:lnTo>
                  <a:pt x="1178719" y="0"/>
                </a:lnTo>
                <a:lnTo>
                  <a:pt x="1303734" y="0"/>
                </a:lnTo>
                <a:lnTo>
                  <a:pt x="1419820" y="0"/>
                </a:lnTo>
                <a:lnTo>
                  <a:pt x="1526977" y="0"/>
                </a:lnTo>
                <a:lnTo>
                  <a:pt x="1625203" y="0"/>
                </a:lnTo>
                <a:lnTo>
                  <a:pt x="1714500" y="0"/>
                </a:lnTo>
                <a:lnTo>
                  <a:pt x="1785938" y="8930"/>
                </a:lnTo>
                <a:lnTo>
                  <a:pt x="1839516" y="8930"/>
                </a:lnTo>
                <a:lnTo>
                  <a:pt x="1875234" y="17859"/>
                </a:lnTo>
                <a:lnTo>
                  <a:pt x="1893094" y="17859"/>
                </a:lnTo>
                <a:lnTo>
                  <a:pt x="1902023" y="26789"/>
                </a:lnTo>
                <a:lnTo>
                  <a:pt x="190202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8961" y="3223617"/>
            <a:ext cx="383978" cy="116087"/>
          </a:xfrm>
          <a:custGeom>
            <a:avLst/>
            <a:gdLst/>
            <a:ahLst/>
            <a:cxnLst/>
            <a:rect l="0" t="0" r="0" b="0"/>
            <a:pathLst>
              <a:path w="383978" h="116087">
                <a:moveTo>
                  <a:pt x="0" y="116086"/>
                </a:moveTo>
                <a:lnTo>
                  <a:pt x="0" y="116086"/>
                </a:lnTo>
                <a:lnTo>
                  <a:pt x="8930" y="107156"/>
                </a:lnTo>
                <a:lnTo>
                  <a:pt x="35719" y="98226"/>
                </a:lnTo>
                <a:lnTo>
                  <a:pt x="71438" y="89297"/>
                </a:lnTo>
                <a:lnTo>
                  <a:pt x="133945" y="80367"/>
                </a:lnTo>
                <a:lnTo>
                  <a:pt x="196453" y="62508"/>
                </a:lnTo>
                <a:lnTo>
                  <a:pt x="258961" y="44648"/>
                </a:lnTo>
                <a:lnTo>
                  <a:pt x="312539" y="35719"/>
                </a:lnTo>
                <a:lnTo>
                  <a:pt x="357188" y="17859"/>
                </a:lnTo>
                <a:lnTo>
                  <a:pt x="383977" y="8929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or mistake</a:t>
            </a:r>
          </a:p>
          <a:p>
            <a:r>
              <a:rPr lang="en-US" dirty="0" smtClean="0"/>
              <a:t>Fault or Defect</a:t>
            </a:r>
          </a:p>
          <a:p>
            <a:r>
              <a:rPr lang="en-US" dirty="0" smtClean="0"/>
              <a:t>Failure</a:t>
            </a:r>
          </a:p>
          <a:p>
            <a:r>
              <a:rPr lang="en-US" dirty="0" smtClean="0"/>
              <a:t>Incident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D9A37CE-884E-4921-AF73-C6E0836FD963}" type="slidenum">
              <a:rPr lang="en-US" smtClean="0"/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089797" y="1848445"/>
            <a:ext cx="17860" cy="321470"/>
          </a:xfrm>
          <a:custGeom>
            <a:avLst/>
            <a:gdLst/>
            <a:ahLst/>
            <a:cxnLst/>
            <a:rect l="0" t="0" r="0" b="0"/>
            <a:pathLst>
              <a:path w="17860" h="321470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44649"/>
                </a:lnTo>
                <a:lnTo>
                  <a:pt x="8930" y="80367"/>
                </a:lnTo>
                <a:lnTo>
                  <a:pt x="17859" y="116086"/>
                </a:lnTo>
                <a:lnTo>
                  <a:pt x="17859" y="160734"/>
                </a:lnTo>
                <a:lnTo>
                  <a:pt x="17859" y="214313"/>
                </a:lnTo>
                <a:lnTo>
                  <a:pt x="17859" y="258961"/>
                </a:lnTo>
                <a:lnTo>
                  <a:pt x="17859" y="294680"/>
                </a:lnTo>
                <a:lnTo>
                  <a:pt x="17859" y="312539"/>
                </a:lnTo>
                <a:lnTo>
                  <a:pt x="17859" y="321469"/>
                </a:lnTo>
                <a:lnTo>
                  <a:pt x="17859" y="312539"/>
                </a:lnTo>
                <a:lnTo>
                  <a:pt x="8930" y="294680"/>
                </a:lnTo>
                <a:lnTo>
                  <a:pt x="8930" y="258961"/>
                </a:lnTo>
                <a:lnTo>
                  <a:pt x="8930" y="21431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71938" y="1812726"/>
            <a:ext cx="205383" cy="169665"/>
          </a:xfrm>
          <a:custGeom>
            <a:avLst/>
            <a:gdLst/>
            <a:ahLst/>
            <a:cxnLst/>
            <a:rect l="0" t="0" r="0" b="0"/>
            <a:pathLst>
              <a:path w="205383" h="169665">
                <a:moveTo>
                  <a:pt x="0" y="44649"/>
                </a:moveTo>
                <a:lnTo>
                  <a:pt x="0" y="35719"/>
                </a:lnTo>
                <a:lnTo>
                  <a:pt x="17859" y="35719"/>
                </a:lnTo>
                <a:lnTo>
                  <a:pt x="35718" y="26789"/>
                </a:lnTo>
                <a:lnTo>
                  <a:pt x="62507" y="17860"/>
                </a:lnTo>
                <a:lnTo>
                  <a:pt x="89296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78593" y="8930"/>
                </a:lnTo>
                <a:lnTo>
                  <a:pt x="205382" y="26789"/>
                </a:lnTo>
                <a:lnTo>
                  <a:pt x="205382" y="53578"/>
                </a:lnTo>
                <a:lnTo>
                  <a:pt x="196453" y="80368"/>
                </a:lnTo>
                <a:lnTo>
                  <a:pt x="178593" y="116086"/>
                </a:lnTo>
                <a:lnTo>
                  <a:pt x="151804" y="142875"/>
                </a:lnTo>
                <a:lnTo>
                  <a:pt x="125015" y="160735"/>
                </a:lnTo>
                <a:lnTo>
                  <a:pt x="98226" y="169664"/>
                </a:lnTo>
                <a:lnTo>
                  <a:pt x="80367" y="169664"/>
                </a:lnTo>
                <a:lnTo>
                  <a:pt x="71437" y="151805"/>
                </a:lnTo>
                <a:lnTo>
                  <a:pt x="80367" y="125016"/>
                </a:lnTo>
                <a:lnTo>
                  <a:pt x="98226" y="98227"/>
                </a:lnTo>
                <a:lnTo>
                  <a:pt x="9822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21969" y="1803797"/>
            <a:ext cx="401837" cy="205383"/>
          </a:xfrm>
          <a:custGeom>
            <a:avLst/>
            <a:gdLst/>
            <a:ahLst/>
            <a:cxnLst/>
            <a:rect l="0" t="0" r="0" b="0"/>
            <a:pathLst>
              <a:path w="401837" h="205383">
                <a:moveTo>
                  <a:pt x="8929" y="133945"/>
                </a:moveTo>
                <a:lnTo>
                  <a:pt x="892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25015"/>
                </a:lnTo>
                <a:lnTo>
                  <a:pt x="71437" y="116086"/>
                </a:lnTo>
                <a:lnTo>
                  <a:pt x="98226" y="107156"/>
                </a:lnTo>
                <a:lnTo>
                  <a:pt x="116086" y="89297"/>
                </a:lnTo>
                <a:lnTo>
                  <a:pt x="133945" y="71437"/>
                </a:lnTo>
                <a:lnTo>
                  <a:pt x="142875" y="62507"/>
                </a:lnTo>
                <a:lnTo>
                  <a:pt x="142875" y="44648"/>
                </a:lnTo>
                <a:lnTo>
                  <a:pt x="133945" y="35718"/>
                </a:lnTo>
                <a:lnTo>
                  <a:pt x="116086" y="26789"/>
                </a:lnTo>
                <a:lnTo>
                  <a:pt x="98226" y="17859"/>
                </a:lnTo>
                <a:lnTo>
                  <a:pt x="71437" y="26789"/>
                </a:lnTo>
                <a:lnTo>
                  <a:pt x="44648" y="44648"/>
                </a:lnTo>
                <a:lnTo>
                  <a:pt x="17859" y="62507"/>
                </a:lnTo>
                <a:lnTo>
                  <a:pt x="8929" y="8929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0734"/>
                </a:lnTo>
                <a:lnTo>
                  <a:pt x="44648" y="178593"/>
                </a:lnTo>
                <a:lnTo>
                  <a:pt x="71437" y="187523"/>
                </a:lnTo>
                <a:lnTo>
                  <a:pt x="98226" y="187523"/>
                </a:lnTo>
                <a:lnTo>
                  <a:pt x="133945" y="178593"/>
                </a:lnTo>
                <a:lnTo>
                  <a:pt x="160734" y="160734"/>
                </a:lnTo>
                <a:lnTo>
                  <a:pt x="178594" y="142875"/>
                </a:lnTo>
                <a:lnTo>
                  <a:pt x="196453" y="116086"/>
                </a:lnTo>
                <a:lnTo>
                  <a:pt x="205383" y="80367"/>
                </a:lnTo>
                <a:lnTo>
                  <a:pt x="214312" y="44648"/>
                </a:lnTo>
                <a:lnTo>
                  <a:pt x="214312" y="17859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8929"/>
                </a:lnTo>
                <a:lnTo>
                  <a:pt x="214312" y="35718"/>
                </a:lnTo>
                <a:lnTo>
                  <a:pt x="214312" y="62507"/>
                </a:lnTo>
                <a:lnTo>
                  <a:pt x="214312" y="98226"/>
                </a:lnTo>
                <a:lnTo>
                  <a:pt x="223242" y="125015"/>
                </a:lnTo>
                <a:lnTo>
                  <a:pt x="232172" y="160734"/>
                </a:lnTo>
                <a:lnTo>
                  <a:pt x="241101" y="178593"/>
                </a:lnTo>
                <a:lnTo>
                  <a:pt x="250031" y="196453"/>
                </a:lnTo>
                <a:lnTo>
                  <a:pt x="258961" y="205382"/>
                </a:lnTo>
                <a:lnTo>
                  <a:pt x="267890" y="196453"/>
                </a:lnTo>
                <a:lnTo>
                  <a:pt x="276820" y="178593"/>
                </a:lnTo>
                <a:lnTo>
                  <a:pt x="276820" y="151804"/>
                </a:lnTo>
                <a:lnTo>
                  <a:pt x="285750" y="116086"/>
                </a:lnTo>
                <a:lnTo>
                  <a:pt x="285750" y="71437"/>
                </a:lnTo>
                <a:lnTo>
                  <a:pt x="294679" y="44648"/>
                </a:lnTo>
                <a:lnTo>
                  <a:pt x="294679" y="17859"/>
                </a:lnTo>
                <a:lnTo>
                  <a:pt x="303609" y="8929"/>
                </a:lnTo>
                <a:lnTo>
                  <a:pt x="312539" y="0"/>
                </a:lnTo>
                <a:lnTo>
                  <a:pt x="321469" y="0"/>
                </a:lnTo>
                <a:lnTo>
                  <a:pt x="330398" y="8929"/>
                </a:lnTo>
                <a:lnTo>
                  <a:pt x="339328" y="17859"/>
                </a:lnTo>
                <a:lnTo>
                  <a:pt x="357187" y="26789"/>
                </a:lnTo>
                <a:lnTo>
                  <a:pt x="375047" y="44648"/>
                </a:lnTo>
                <a:lnTo>
                  <a:pt x="392906" y="44648"/>
                </a:lnTo>
                <a:lnTo>
                  <a:pt x="401836" y="53578"/>
                </a:lnTo>
                <a:lnTo>
                  <a:pt x="40183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670227" y="1821656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17859"/>
                </a:lnTo>
                <a:lnTo>
                  <a:pt x="71437" y="35719"/>
                </a:lnTo>
                <a:lnTo>
                  <a:pt x="80367" y="44648"/>
                </a:lnTo>
                <a:lnTo>
                  <a:pt x="98226" y="62508"/>
                </a:lnTo>
                <a:lnTo>
                  <a:pt x="116086" y="71438"/>
                </a:lnTo>
                <a:lnTo>
                  <a:pt x="133945" y="80367"/>
                </a:lnTo>
                <a:lnTo>
                  <a:pt x="142875" y="98227"/>
                </a:lnTo>
                <a:lnTo>
                  <a:pt x="133945" y="107156"/>
                </a:lnTo>
                <a:lnTo>
                  <a:pt x="125015" y="125016"/>
                </a:lnTo>
                <a:lnTo>
                  <a:pt x="98226" y="133945"/>
                </a:lnTo>
                <a:lnTo>
                  <a:pt x="71437" y="142875"/>
                </a:lnTo>
                <a:lnTo>
                  <a:pt x="44648" y="151805"/>
                </a:lnTo>
                <a:lnTo>
                  <a:pt x="17859" y="151805"/>
                </a:lnTo>
                <a:lnTo>
                  <a:pt x="8929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30961" y="1830586"/>
            <a:ext cx="375048" cy="205384"/>
          </a:xfrm>
          <a:custGeom>
            <a:avLst/>
            <a:gdLst/>
            <a:ahLst/>
            <a:cxnLst/>
            <a:rect l="0" t="0" r="0" b="0"/>
            <a:pathLst>
              <a:path w="375048" h="205384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25015"/>
                </a:lnTo>
                <a:lnTo>
                  <a:pt x="71437" y="116086"/>
                </a:lnTo>
                <a:lnTo>
                  <a:pt x="62508" y="98226"/>
                </a:lnTo>
                <a:lnTo>
                  <a:pt x="62508" y="80367"/>
                </a:lnTo>
                <a:lnTo>
                  <a:pt x="53578" y="53578"/>
                </a:lnTo>
                <a:lnTo>
                  <a:pt x="53578" y="35718"/>
                </a:lnTo>
                <a:lnTo>
                  <a:pt x="44648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17859"/>
                </a:lnTo>
                <a:lnTo>
                  <a:pt x="71437" y="17859"/>
                </a:lnTo>
                <a:lnTo>
                  <a:pt x="89297" y="26789"/>
                </a:lnTo>
                <a:lnTo>
                  <a:pt x="107156" y="44648"/>
                </a:lnTo>
                <a:lnTo>
                  <a:pt x="116086" y="53578"/>
                </a:lnTo>
                <a:lnTo>
                  <a:pt x="125016" y="62508"/>
                </a:lnTo>
                <a:lnTo>
                  <a:pt x="133945" y="80367"/>
                </a:lnTo>
                <a:lnTo>
                  <a:pt x="142875" y="98226"/>
                </a:lnTo>
                <a:lnTo>
                  <a:pt x="142875" y="107156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42875" y="125015"/>
                </a:lnTo>
                <a:lnTo>
                  <a:pt x="151805" y="107156"/>
                </a:lnTo>
                <a:lnTo>
                  <a:pt x="160734" y="89297"/>
                </a:lnTo>
                <a:lnTo>
                  <a:pt x="169664" y="71437"/>
                </a:lnTo>
                <a:lnTo>
                  <a:pt x="178594" y="62508"/>
                </a:lnTo>
                <a:lnTo>
                  <a:pt x="187523" y="62508"/>
                </a:lnTo>
                <a:lnTo>
                  <a:pt x="196453" y="71437"/>
                </a:lnTo>
                <a:lnTo>
                  <a:pt x="205383" y="89297"/>
                </a:lnTo>
                <a:lnTo>
                  <a:pt x="214312" y="116086"/>
                </a:lnTo>
                <a:lnTo>
                  <a:pt x="223242" y="142875"/>
                </a:lnTo>
                <a:lnTo>
                  <a:pt x="241102" y="160734"/>
                </a:lnTo>
                <a:lnTo>
                  <a:pt x="258961" y="178593"/>
                </a:lnTo>
                <a:lnTo>
                  <a:pt x="276820" y="196453"/>
                </a:lnTo>
                <a:lnTo>
                  <a:pt x="303609" y="205383"/>
                </a:lnTo>
                <a:lnTo>
                  <a:pt x="321469" y="196453"/>
                </a:lnTo>
                <a:lnTo>
                  <a:pt x="357187" y="178593"/>
                </a:lnTo>
                <a:lnTo>
                  <a:pt x="375047" y="142875"/>
                </a:lnTo>
                <a:lnTo>
                  <a:pt x="37504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66742" y="1875234"/>
            <a:ext cx="294681" cy="160736"/>
          </a:xfrm>
          <a:custGeom>
            <a:avLst/>
            <a:gdLst/>
            <a:ahLst/>
            <a:cxnLst/>
            <a:rect l="0" t="0" r="0" b="0"/>
            <a:pathLst>
              <a:path w="294681" h="160736">
                <a:moveTo>
                  <a:pt x="62508" y="62508"/>
                </a:moveTo>
                <a:lnTo>
                  <a:pt x="62508" y="62508"/>
                </a:lnTo>
                <a:lnTo>
                  <a:pt x="53578" y="62508"/>
                </a:lnTo>
                <a:lnTo>
                  <a:pt x="35719" y="62508"/>
                </a:lnTo>
                <a:lnTo>
                  <a:pt x="26789" y="62508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17860" y="125016"/>
                </a:lnTo>
                <a:lnTo>
                  <a:pt x="17860" y="107156"/>
                </a:lnTo>
                <a:lnTo>
                  <a:pt x="26789" y="80367"/>
                </a:lnTo>
                <a:lnTo>
                  <a:pt x="35719" y="53578"/>
                </a:lnTo>
                <a:lnTo>
                  <a:pt x="44649" y="44649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7" y="125016"/>
                </a:lnTo>
                <a:lnTo>
                  <a:pt x="89297" y="142875"/>
                </a:lnTo>
                <a:lnTo>
                  <a:pt x="98227" y="15180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42875" y="107156"/>
                </a:lnTo>
                <a:lnTo>
                  <a:pt x="151805" y="71438"/>
                </a:lnTo>
                <a:lnTo>
                  <a:pt x="169664" y="44649"/>
                </a:lnTo>
                <a:lnTo>
                  <a:pt x="178594" y="17860"/>
                </a:lnTo>
                <a:lnTo>
                  <a:pt x="178594" y="0"/>
                </a:lnTo>
                <a:lnTo>
                  <a:pt x="187524" y="8930"/>
                </a:lnTo>
                <a:lnTo>
                  <a:pt x="187524" y="26789"/>
                </a:lnTo>
                <a:lnTo>
                  <a:pt x="187524" y="53578"/>
                </a:lnTo>
                <a:lnTo>
                  <a:pt x="187524" y="80367"/>
                </a:lnTo>
                <a:lnTo>
                  <a:pt x="187524" y="107156"/>
                </a:lnTo>
                <a:lnTo>
                  <a:pt x="196453" y="133945"/>
                </a:lnTo>
                <a:lnTo>
                  <a:pt x="205383" y="151805"/>
                </a:lnTo>
                <a:lnTo>
                  <a:pt x="214313" y="160735"/>
                </a:lnTo>
                <a:lnTo>
                  <a:pt x="232172" y="160735"/>
                </a:lnTo>
                <a:lnTo>
                  <a:pt x="250031" y="142875"/>
                </a:lnTo>
                <a:lnTo>
                  <a:pt x="267891" y="116086"/>
                </a:lnTo>
                <a:lnTo>
                  <a:pt x="294680" y="80367"/>
                </a:lnTo>
                <a:lnTo>
                  <a:pt x="29468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25703" y="1839515"/>
            <a:ext cx="250032" cy="187525"/>
          </a:xfrm>
          <a:custGeom>
            <a:avLst/>
            <a:gdLst/>
            <a:ahLst/>
            <a:cxnLst/>
            <a:rect l="0" t="0" r="0" b="0"/>
            <a:pathLst>
              <a:path w="250032" h="187525">
                <a:moveTo>
                  <a:pt x="89297" y="0"/>
                </a:moveTo>
                <a:lnTo>
                  <a:pt x="80367" y="8930"/>
                </a:lnTo>
                <a:lnTo>
                  <a:pt x="62508" y="26789"/>
                </a:lnTo>
                <a:lnTo>
                  <a:pt x="35719" y="4464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26789" y="169664"/>
                </a:lnTo>
                <a:lnTo>
                  <a:pt x="44649" y="169664"/>
                </a:lnTo>
                <a:lnTo>
                  <a:pt x="62508" y="169664"/>
                </a:lnTo>
                <a:lnTo>
                  <a:pt x="80367" y="151805"/>
                </a:lnTo>
                <a:lnTo>
                  <a:pt x="89297" y="133946"/>
                </a:lnTo>
                <a:lnTo>
                  <a:pt x="98227" y="116086"/>
                </a:lnTo>
                <a:lnTo>
                  <a:pt x="98227" y="98227"/>
                </a:lnTo>
                <a:lnTo>
                  <a:pt x="98227" y="80368"/>
                </a:lnTo>
                <a:lnTo>
                  <a:pt x="98227" y="71438"/>
                </a:lnTo>
                <a:lnTo>
                  <a:pt x="98227" y="71438"/>
                </a:lnTo>
                <a:lnTo>
                  <a:pt x="98227" y="80368"/>
                </a:lnTo>
                <a:lnTo>
                  <a:pt x="98227" y="98227"/>
                </a:lnTo>
                <a:lnTo>
                  <a:pt x="98227" y="116086"/>
                </a:lnTo>
                <a:lnTo>
                  <a:pt x="107156" y="142875"/>
                </a:lnTo>
                <a:lnTo>
                  <a:pt x="125016" y="160735"/>
                </a:lnTo>
                <a:lnTo>
                  <a:pt x="133945" y="178594"/>
                </a:lnTo>
                <a:lnTo>
                  <a:pt x="151805" y="187524"/>
                </a:lnTo>
                <a:lnTo>
                  <a:pt x="169664" y="187524"/>
                </a:lnTo>
                <a:lnTo>
                  <a:pt x="196453" y="178594"/>
                </a:lnTo>
                <a:lnTo>
                  <a:pt x="214313" y="169664"/>
                </a:lnTo>
                <a:lnTo>
                  <a:pt x="232172" y="142875"/>
                </a:lnTo>
                <a:lnTo>
                  <a:pt x="250031" y="107157"/>
                </a:lnTo>
                <a:lnTo>
                  <a:pt x="250031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40016" y="1866304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17859" y="53579"/>
                </a:lnTo>
                <a:lnTo>
                  <a:pt x="26789" y="71438"/>
                </a:lnTo>
                <a:lnTo>
                  <a:pt x="2678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8929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25016"/>
                </a:lnTo>
                <a:lnTo>
                  <a:pt x="8929" y="107157"/>
                </a:lnTo>
                <a:lnTo>
                  <a:pt x="8929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893594" y="1884164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5357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29" y="133945"/>
                </a:lnTo>
                <a:lnTo>
                  <a:pt x="26789" y="151805"/>
                </a:lnTo>
                <a:lnTo>
                  <a:pt x="44648" y="160734"/>
                </a:lnTo>
                <a:lnTo>
                  <a:pt x="62508" y="160734"/>
                </a:lnTo>
                <a:lnTo>
                  <a:pt x="80367" y="169664"/>
                </a:lnTo>
                <a:lnTo>
                  <a:pt x="98226" y="160734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65031" y="1910953"/>
            <a:ext cx="285751" cy="142876"/>
          </a:xfrm>
          <a:custGeom>
            <a:avLst/>
            <a:gdLst/>
            <a:ahLst/>
            <a:cxnLst/>
            <a:rect l="0" t="0" r="0" b="0"/>
            <a:pathLst>
              <a:path w="285751" h="14287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62508"/>
                </a:lnTo>
                <a:lnTo>
                  <a:pt x="62508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35719" y="17859"/>
                </a:lnTo>
                <a:lnTo>
                  <a:pt x="26789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17860" y="125016"/>
                </a:lnTo>
                <a:lnTo>
                  <a:pt x="35719" y="142875"/>
                </a:lnTo>
                <a:lnTo>
                  <a:pt x="62508" y="142875"/>
                </a:lnTo>
                <a:lnTo>
                  <a:pt x="98227" y="142875"/>
                </a:lnTo>
                <a:lnTo>
                  <a:pt x="142875" y="125016"/>
                </a:lnTo>
                <a:lnTo>
                  <a:pt x="196453" y="107156"/>
                </a:lnTo>
                <a:lnTo>
                  <a:pt x="241102" y="89297"/>
                </a:lnTo>
                <a:lnTo>
                  <a:pt x="285750" y="53578"/>
                </a:lnTo>
                <a:lnTo>
                  <a:pt x="28575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70414" y="1910953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35719"/>
                </a:lnTo>
                <a:lnTo>
                  <a:pt x="80367" y="44648"/>
                </a:lnTo>
                <a:lnTo>
                  <a:pt x="107156" y="62508"/>
                </a:lnTo>
                <a:lnTo>
                  <a:pt x="116086" y="71437"/>
                </a:lnTo>
                <a:lnTo>
                  <a:pt x="125016" y="89297"/>
                </a:lnTo>
                <a:lnTo>
                  <a:pt x="116086" y="107156"/>
                </a:lnTo>
                <a:lnTo>
                  <a:pt x="98227" y="125016"/>
                </a:lnTo>
                <a:lnTo>
                  <a:pt x="80367" y="142875"/>
                </a:lnTo>
                <a:lnTo>
                  <a:pt x="44649" y="151805"/>
                </a:lnTo>
                <a:lnTo>
                  <a:pt x="17859" y="151805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599039" y="1893094"/>
            <a:ext cx="312540" cy="178594"/>
          </a:xfrm>
          <a:custGeom>
            <a:avLst/>
            <a:gdLst/>
            <a:ahLst/>
            <a:cxnLst/>
            <a:rect l="0" t="0" r="0" b="0"/>
            <a:pathLst>
              <a:path w="312540" h="178594">
                <a:moveTo>
                  <a:pt x="35719" y="71437"/>
                </a:moveTo>
                <a:lnTo>
                  <a:pt x="26789" y="71437"/>
                </a:lnTo>
                <a:lnTo>
                  <a:pt x="17859" y="62507"/>
                </a:lnTo>
                <a:lnTo>
                  <a:pt x="893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26789" y="62507"/>
                </a:lnTo>
                <a:lnTo>
                  <a:pt x="44649" y="62507"/>
                </a:lnTo>
                <a:lnTo>
                  <a:pt x="71438" y="62507"/>
                </a:lnTo>
                <a:lnTo>
                  <a:pt x="107156" y="62507"/>
                </a:lnTo>
                <a:lnTo>
                  <a:pt x="125016" y="53578"/>
                </a:lnTo>
                <a:lnTo>
                  <a:pt x="151805" y="53578"/>
                </a:lnTo>
                <a:lnTo>
                  <a:pt x="160734" y="44648"/>
                </a:lnTo>
                <a:lnTo>
                  <a:pt x="169664" y="35718"/>
                </a:lnTo>
                <a:lnTo>
                  <a:pt x="169664" y="26789"/>
                </a:lnTo>
                <a:lnTo>
                  <a:pt x="160734" y="8929"/>
                </a:lnTo>
                <a:lnTo>
                  <a:pt x="142875" y="0"/>
                </a:lnTo>
                <a:lnTo>
                  <a:pt x="125016" y="0"/>
                </a:lnTo>
                <a:lnTo>
                  <a:pt x="98227" y="0"/>
                </a:lnTo>
                <a:lnTo>
                  <a:pt x="80367" y="8929"/>
                </a:lnTo>
                <a:lnTo>
                  <a:pt x="53578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17859" y="133945"/>
                </a:lnTo>
                <a:lnTo>
                  <a:pt x="35719" y="151804"/>
                </a:lnTo>
                <a:lnTo>
                  <a:pt x="62508" y="169664"/>
                </a:lnTo>
                <a:lnTo>
                  <a:pt x="89297" y="178593"/>
                </a:lnTo>
                <a:lnTo>
                  <a:pt x="133945" y="178593"/>
                </a:lnTo>
                <a:lnTo>
                  <a:pt x="178594" y="169664"/>
                </a:lnTo>
                <a:lnTo>
                  <a:pt x="214313" y="151804"/>
                </a:lnTo>
                <a:lnTo>
                  <a:pt x="258961" y="125015"/>
                </a:lnTo>
                <a:lnTo>
                  <a:pt x="285750" y="89296"/>
                </a:lnTo>
                <a:lnTo>
                  <a:pt x="312539" y="53578"/>
                </a:lnTo>
                <a:lnTo>
                  <a:pt x="31253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20508" y="1857375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0" y="17859"/>
                </a:move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25015"/>
                </a:lnTo>
                <a:lnTo>
                  <a:pt x="17859" y="142875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8" y="169664"/>
                </a:lnTo>
                <a:lnTo>
                  <a:pt x="53578" y="160734"/>
                </a:lnTo>
                <a:lnTo>
                  <a:pt x="62508" y="151804"/>
                </a:lnTo>
                <a:lnTo>
                  <a:pt x="71437" y="133945"/>
                </a:lnTo>
                <a:lnTo>
                  <a:pt x="71437" y="107156"/>
                </a:lnTo>
                <a:lnTo>
                  <a:pt x="80367" y="89297"/>
                </a:lnTo>
                <a:lnTo>
                  <a:pt x="89297" y="62508"/>
                </a:lnTo>
                <a:lnTo>
                  <a:pt x="98226" y="35719"/>
                </a:lnTo>
                <a:lnTo>
                  <a:pt x="107156" y="17859"/>
                </a:lnTo>
                <a:lnTo>
                  <a:pt x="116086" y="8929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072313" y="1875234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44648" y="53578"/>
                </a:moveTo>
                <a:lnTo>
                  <a:pt x="35718" y="53578"/>
                </a:lnTo>
                <a:lnTo>
                  <a:pt x="2678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33945"/>
                </a:lnTo>
                <a:lnTo>
                  <a:pt x="53578" y="151805"/>
                </a:lnTo>
                <a:lnTo>
                  <a:pt x="62507" y="160735"/>
                </a:lnTo>
                <a:lnTo>
                  <a:pt x="80367" y="169664"/>
                </a:lnTo>
                <a:lnTo>
                  <a:pt x="80367" y="169664"/>
                </a:lnTo>
                <a:lnTo>
                  <a:pt x="89296" y="169664"/>
                </a:lnTo>
                <a:lnTo>
                  <a:pt x="89296" y="160735"/>
                </a:lnTo>
                <a:lnTo>
                  <a:pt x="89296" y="133945"/>
                </a:lnTo>
                <a:lnTo>
                  <a:pt x="89296" y="116086"/>
                </a:lnTo>
                <a:lnTo>
                  <a:pt x="89296" y="80367"/>
                </a:lnTo>
                <a:lnTo>
                  <a:pt x="98226" y="53578"/>
                </a:lnTo>
                <a:lnTo>
                  <a:pt x="107156" y="35719"/>
                </a:lnTo>
                <a:lnTo>
                  <a:pt x="116085" y="17860"/>
                </a:lnTo>
                <a:lnTo>
                  <a:pt x="133945" y="8930"/>
                </a:lnTo>
                <a:lnTo>
                  <a:pt x="151804" y="0"/>
                </a:lnTo>
                <a:lnTo>
                  <a:pt x="160734" y="8930"/>
                </a:lnTo>
                <a:lnTo>
                  <a:pt x="178593" y="8930"/>
                </a:lnTo>
                <a:lnTo>
                  <a:pt x="187523" y="17860"/>
                </a:lnTo>
                <a:lnTo>
                  <a:pt x="18752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233047" y="1919883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53578" y="53578"/>
                </a:moveTo>
                <a:lnTo>
                  <a:pt x="44648" y="53578"/>
                </a:lnTo>
                <a:lnTo>
                  <a:pt x="44648" y="62507"/>
                </a:lnTo>
                <a:lnTo>
                  <a:pt x="35719" y="62507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98226"/>
                </a:lnTo>
                <a:lnTo>
                  <a:pt x="35719" y="107156"/>
                </a:lnTo>
                <a:lnTo>
                  <a:pt x="53578" y="116086"/>
                </a:lnTo>
                <a:lnTo>
                  <a:pt x="71437" y="116086"/>
                </a:lnTo>
                <a:lnTo>
                  <a:pt x="89297" y="107156"/>
                </a:lnTo>
                <a:lnTo>
                  <a:pt x="116086" y="107156"/>
                </a:lnTo>
                <a:lnTo>
                  <a:pt x="133945" y="89296"/>
                </a:lnTo>
                <a:lnTo>
                  <a:pt x="151805" y="7143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33945" y="17859"/>
                </a:lnTo>
                <a:lnTo>
                  <a:pt x="107156" y="0"/>
                </a:lnTo>
                <a:lnTo>
                  <a:pt x="80367" y="0"/>
                </a:lnTo>
                <a:lnTo>
                  <a:pt x="44648" y="0"/>
                </a:lnTo>
                <a:lnTo>
                  <a:pt x="17859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465219" y="1902023"/>
            <a:ext cx="205384" cy="125017"/>
          </a:xfrm>
          <a:custGeom>
            <a:avLst/>
            <a:gdLst/>
            <a:ahLst/>
            <a:cxnLst/>
            <a:rect l="0" t="0" r="0" b="0"/>
            <a:pathLst>
              <a:path w="205384" h="12501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8" y="98227"/>
                </a:lnTo>
                <a:lnTo>
                  <a:pt x="44648" y="116086"/>
                </a:lnTo>
                <a:lnTo>
                  <a:pt x="53578" y="125016"/>
                </a:lnTo>
                <a:lnTo>
                  <a:pt x="53578" y="125016"/>
                </a:lnTo>
                <a:lnTo>
                  <a:pt x="53578" y="125016"/>
                </a:lnTo>
                <a:lnTo>
                  <a:pt x="44648" y="125016"/>
                </a:lnTo>
                <a:lnTo>
                  <a:pt x="44648" y="116086"/>
                </a:lnTo>
                <a:lnTo>
                  <a:pt x="53578" y="98227"/>
                </a:lnTo>
                <a:lnTo>
                  <a:pt x="53578" y="80367"/>
                </a:lnTo>
                <a:lnTo>
                  <a:pt x="71437" y="62508"/>
                </a:lnTo>
                <a:lnTo>
                  <a:pt x="89297" y="44649"/>
                </a:lnTo>
                <a:lnTo>
                  <a:pt x="116086" y="26789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4" y="8930"/>
                </a:lnTo>
                <a:lnTo>
                  <a:pt x="196453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884414" y="1634133"/>
            <a:ext cx="35720" cy="160735"/>
          </a:xfrm>
          <a:custGeom>
            <a:avLst/>
            <a:gdLst/>
            <a:ahLst/>
            <a:cxnLst/>
            <a:rect l="0" t="0" r="0" b="0"/>
            <a:pathLst>
              <a:path w="35720" h="160735">
                <a:moveTo>
                  <a:pt x="35719" y="26789"/>
                </a:moveTo>
                <a:lnTo>
                  <a:pt x="35719" y="1785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8930" y="15180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55852" y="1643062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80367" y="0"/>
                </a:moveTo>
                <a:lnTo>
                  <a:pt x="71437" y="8930"/>
                </a:lnTo>
                <a:lnTo>
                  <a:pt x="62507" y="17860"/>
                </a:lnTo>
                <a:lnTo>
                  <a:pt x="44648" y="44649"/>
                </a:lnTo>
                <a:lnTo>
                  <a:pt x="26789" y="8036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78594"/>
                </a:lnTo>
                <a:lnTo>
                  <a:pt x="17859" y="160735"/>
                </a:lnTo>
                <a:lnTo>
                  <a:pt x="1785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697391" y="1562695"/>
            <a:ext cx="35719" cy="71439"/>
          </a:xfrm>
          <a:custGeom>
            <a:avLst/>
            <a:gdLst/>
            <a:ahLst/>
            <a:cxnLst/>
            <a:rect l="0" t="0" r="0" b="0"/>
            <a:pathLst>
              <a:path w="35719" h="71439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3571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95617" y="1491258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62508" y="0"/>
                </a:moveTo>
                <a:lnTo>
                  <a:pt x="6250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35719" y="53578"/>
                </a:lnTo>
                <a:lnTo>
                  <a:pt x="17860" y="80367"/>
                </a:lnTo>
                <a:lnTo>
                  <a:pt x="17860" y="11608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96953" y="23931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82641" y="2303859"/>
            <a:ext cx="250032" cy="339330"/>
          </a:xfrm>
          <a:custGeom>
            <a:avLst/>
            <a:gdLst/>
            <a:ahLst/>
            <a:cxnLst/>
            <a:rect l="0" t="0" r="0" b="0"/>
            <a:pathLst>
              <a:path w="250032" h="339330">
                <a:moveTo>
                  <a:pt x="214312" y="62508"/>
                </a:moveTo>
                <a:lnTo>
                  <a:pt x="214312" y="53578"/>
                </a:lnTo>
                <a:lnTo>
                  <a:pt x="214312" y="35719"/>
                </a:lnTo>
                <a:lnTo>
                  <a:pt x="214312" y="17860"/>
                </a:lnTo>
                <a:lnTo>
                  <a:pt x="214312" y="8930"/>
                </a:lnTo>
                <a:lnTo>
                  <a:pt x="214312" y="0"/>
                </a:lnTo>
                <a:lnTo>
                  <a:pt x="205382" y="0"/>
                </a:lnTo>
                <a:lnTo>
                  <a:pt x="187523" y="0"/>
                </a:lnTo>
                <a:lnTo>
                  <a:pt x="178593" y="0"/>
                </a:lnTo>
                <a:lnTo>
                  <a:pt x="160734" y="17860"/>
                </a:lnTo>
                <a:lnTo>
                  <a:pt x="151804" y="35719"/>
                </a:lnTo>
                <a:lnTo>
                  <a:pt x="133945" y="62508"/>
                </a:lnTo>
                <a:lnTo>
                  <a:pt x="125015" y="89297"/>
                </a:lnTo>
                <a:lnTo>
                  <a:pt x="116086" y="133945"/>
                </a:lnTo>
                <a:lnTo>
                  <a:pt x="125015" y="160735"/>
                </a:lnTo>
                <a:lnTo>
                  <a:pt x="125015" y="205383"/>
                </a:lnTo>
                <a:lnTo>
                  <a:pt x="142875" y="232172"/>
                </a:lnTo>
                <a:lnTo>
                  <a:pt x="160734" y="267891"/>
                </a:lnTo>
                <a:lnTo>
                  <a:pt x="169664" y="294680"/>
                </a:lnTo>
                <a:lnTo>
                  <a:pt x="178593" y="312539"/>
                </a:lnTo>
                <a:lnTo>
                  <a:pt x="178593" y="330399"/>
                </a:lnTo>
                <a:lnTo>
                  <a:pt x="169664" y="339329"/>
                </a:lnTo>
                <a:lnTo>
                  <a:pt x="160734" y="339329"/>
                </a:lnTo>
                <a:lnTo>
                  <a:pt x="133945" y="330399"/>
                </a:lnTo>
                <a:lnTo>
                  <a:pt x="107156" y="312539"/>
                </a:lnTo>
                <a:lnTo>
                  <a:pt x="80367" y="294680"/>
                </a:lnTo>
                <a:lnTo>
                  <a:pt x="44648" y="276821"/>
                </a:lnTo>
                <a:lnTo>
                  <a:pt x="26789" y="250032"/>
                </a:lnTo>
                <a:lnTo>
                  <a:pt x="8929" y="241102"/>
                </a:lnTo>
                <a:lnTo>
                  <a:pt x="0" y="232172"/>
                </a:lnTo>
                <a:lnTo>
                  <a:pt x="8929" y="232172"/>
                </a:lnTo>
                <a:lnTo>
                  <a:pt x="26789" y="223243"/>
                </a:lnTo>
                <a:lnTo>
                  <a:pt x="53578" y="223243"/>
                </a:lnTo>
                <a:lnTo>
                  <a:pt x="89297" y="223243"/>
                </a:lnTo>
                <a:lnTo>
                  <a:pt x="133945" y="214313"/>
                </a:lnTo>
                <a:lnTo>
                  <a:pt x="169664" y="205383"/>
                </a:lnTo>
                <a:lnTo>
                  <a:pt x="205382" y="196454"/>
                </a:lnTo>
                <a:lnTo>
                  <a:pt x="232172" y="187524"/>
                </a:lnTo>
                <a:lnTo>
                  <a:pt x="250031" y="178594"/>
                </a:lnTo>
                <a:lnTo>
                  <a:pt x="250031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59461" y="2464594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62508" y="35719"/>
                </a:moveTo>
                <a:lnTo>
                  <a:pt x="53578" y="35719"/>
                </a:lnTo>
                <a:lnTo>
                  <a:pt x="53578" y="26789"/>
                </a:lnTo>
                <a:lnTo>
                  <a:pt x="44648" y="1785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6966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0367" y="133945"/>
                </a:lnTo>
                <a:lnTo>
                  <a:pt x="98227" y="107156"/>
                </a:lnTo>
                <a:lnTo>
                  <a:pt x="107156" y="71437"/>
                </a:lnTo>
                <a:lnTo>
                  <a:pt x="116086" y="5357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07156" y="8036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116086" y="196453"/>
                </a:lnTo>
                <a:lnTo>
                  <a:pt x="125016" y="205383"/>
                </a:lnTo>
                <a:lnTo>
                  <a:pt x="142875" y="205383"/>
                </a:lnTo>
                <a:lnTo>
                  <a:pt x="160734" y="196453"/>
                </a:lnTo>
                <a:lnTo>
                  <a:pt x="178594" y="169664"/>
                </a:lnTo>
                <a:lnTo>
                  <a:pt x="187523" y="142875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55914" y="2303859"/>
            <a:ext cx="312540" cy="321470"/>
          </a:xfrm>
          <a:custGeom>
            <a:avLst/>
            <a:gdLst/>
            <a:ahLst/>
            <a:cxnLst/>
            <a:rect l="0" t="0" r="0" b="0"/>
            <a:pathLst>
              <a:path w="312540" h="321470">
                <a:moveTo>
                  <a:pt x="8930" y="187524"/>
                </a:moveTo>
                <a:lnTo>
                  <a:pt x="8930" y="196454"/>
                </a:lnTo>
                <a:lnTo>
                  <a:pt x="0" y="196454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50032"/>
                </a:lnTo>
                <a:lnTo>
                  <a:pt x="8930" y="267891"/>
                </a:lnTo>
                <a:lnTo>
                  <a:pt x="17859" y="285750"/>
                </a:lnTo>
                <a:lnTo>
                  <a:pt x="26789" y="294680"/>
                </a:lnTo>
                <a:lnTo>
                  <a:pt x="35719" y="303610"/>
                </a:lnTo>
                <a:lnTo>
                  <a:pt x="44649" y="312539"/>
                </a:lnTo>
                <a:lnTo>
                  <a:pt x="53578" y="303610"/>
                </a:lnTo>
                <a:lnTo>
                  <a:pt x="62508" y="303610"/>
                </a:lnTo>
                <a:lnTo>
                  <a:pt x="71438" y="285750"/>
                </a:lnTo>
                <a:lnTo>
                  <a:pt x="71438" y="267891"/>
                </a:lnTo>
                <a:lnTo>
                  <a:pt x="80367" y="241102"/>
                </a:lnTo>
                <a:lnTo>
                  <a:pt x="80367" y="232172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23243"/>
                </a:lnTo>
                <a:lnTo>
                  <a:pt x="89297" y="241102"/>
                </a:lnTo>
                <a:lnTo>
                  <a:pt x="89297" y="258961"/>
                </a:lnTo>
                <a:lnTo>
                  <a:pt x="89297" y="267891"/>
                </a:lnTo>
                <a:lnTo>
                  <a:pt x="98227" y="285750"/>
                </a:lnTo>
                <a:lnTo>
                  <a:pt x="107156" y="294680"/>
                </a:lnTo>
                <a:lnTo>
                  <a:pt x="125016" y="303610"/>
                </a:lnTo>
                <a:lnTo>
                  <a:pt x="133945" y="294680"/>
                </a:lnTo>
                <a:lnTo>
                  <a:pt x="151805" y="285750"/>
                </a:lnTo>
                <a:lnTo>
                  <a:pt x="169664" y="267891"/>
                </a:lnTo>
                <a:lnTo>
                  <a:pt x="178594" y="241102"/>
                </a:lnTo>
                <a:lnTo>
                  <a:pt x="187524" y="205383"/>
                </a:lnTo>
                <a:lnTo>
                  <a:pt x="196453" y="169664"/>
                </a:lnTo>
                <a:lnTo>
                  <a:pt x="205383" y="125016"/>
                </a:lnTo>
                <a:lnTo>
                  <a:pt x="205383" y="80367"/>
                </a:lnTo>
                <a:lnTo>
                  <a:pt x="205383" y="44649"/>
                </a:lnTo>
                <a:lnTo>
                  <a:pt x="205383" y="17860"/>
                </a:lnTo>
                <a:lnTo>
                  <a:pt x="205383" y="0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8930"/>
                </a:lnTo>
                <a:lnTo>
                  <a:pt x="169664" y="26789"/>
                </a:lnTo>
                <a:lnTo>
                  <a:pt x="160734" y="44649"/>
                </a:lnTo>
                <a:lnTo>
                  <a:pt x="160734" y="80367"/>
                </a:lnTo>
                <a:lnTo>
                  <a:pt x="169664" y="116086"/>
                </a:lnTo>
                <a:lnTo>
                  <a:pt x="178594" y="160735"/>
                </a:lnTo>
                <a:lnTo>
                  <a:pt x="205383" y="196454"/>
                </a:lnTo>
                <a:lnTo>
                  <a:pt x="223242" y="241102"/>
                </a:lnTo>
                <a:lnTo>
                  <a:pt x="250031" y="267891"/>
                </a:lnTo>
                <a:lnTo>
                  <a:pt x="267891" y="294680"/>
                </a:lnTo>
                <a:lnTo>
                  <a:pt x="285750" y="312539"/>
                </a:lnTo>
                <a:lnTo>
                  <a:pt x="294680" y="321469"/>
                </a:lnTo>
                <a:lnTo>
                  <a:pt x="303609" y="312539"/>
                </a:lnTo>
                <a:lnTo>
                  <a:pt x="312539" y="303610"/>
                </a:lnTo>
                <a:lnTo>
                  <a:pt x="312539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759523" y="2527102"/>
            <a:ext cx="1" cy="35719"/>
          </a:xfrm>
          <a:custGeom>
            <a:avLst/>
            <a:gdLst/>
            <a:ahLst/>
            <a:cxnLst/>
            <a:rect l="0" t="0" r="0" b="0"/>
            <a:pathLst>
              <a:path w="1" h="35719">
                <a:moveTo>
                  <a:pt x="0" y="3571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759523" y="2321719"/>
            <a:ext cx="44650" cy="375048"/>
          </a:xfrm>
          <a:custGeom>
            <a:avLst/>
            <a:gdLst/>
            <a:ahLst/>
            <a:cxnLst/>
            <a:rect l="0" t="0" r="0" b="0"/>
            <a:pathLst>
              <a:path w="44650" h="375048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89296"/>
                </a:lnTo>
                <a:lnTo>
                  <a:pt x="8930" y="133945"/>
                </a:lnTo>
                <a:lnTo>
                  <a:pt x="8930" y="178594"/>
                </a:lnTo>
                <a:lnTo>
                  <a:pt x="17860" y="223242"/>
                </a:lnTo>
                <a:lnTo>
                  <a:pt x="26790" y="267890"/>
                </a:lnTo>
                <a:lnTo>
                  <a:pt x="26790" y="303609"/>
                </a:lnTo>
                <a:lnTo>
                  <a:pt x="35719" y="339328"/>
                </a:lnTo>
                <a:lnTo>
                  <a:pt x="35719" y="357187"/>
                </a:lnTo>
                <a:lnTo>
                  <a:pt x="35719" y="375047"/>
                </a:lnTo>
                <a:lnTo>
                  <a:pt x="44649" y="375047"/>
                </a:lnTo>
                <a:lnTo>
                  <a:pt x="35719" y="357187"/>
                </a:lnTo>
                <a:lnTo>
                  <a:pt x="35719" y="330398"/>
                </a:lnTo>
                <a:lnTo>
                  <a:pt x="26790" y="303609"/>
                </a:lnTo>
                <a:lnTo>
                  <a:pt x="2679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714875" y="2473523"/>
            <a:ext cx="160735" cy="35720"/>
          </a:xfrm>
          <a:custGeom>
            <a:avLst/>
            <a:gdLst/>
            <a:ahLst/>
            <a:cxnLst/>
            <a:rect l="0" t="0" r="0" b="0"/>
            <a:pathLst>
              <a:path w="160735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90"/>
                </a:lnTo>
                <a:lnTo>
                  <a:pt x="35719" y="35719"/>
                </a:lnTo>
                <a:lnTo>
                  <a:pt x="62508" y="35719"/>
                </a:lnTo>
                <a:lnTo>
                  <a:pt x="89297" y="35719"/>
                </a:lnTo>
                <a:lnTo>
                  <a:pt x="125016" y="35719"/>
                </a:lnTo>
                <a:lnTo>
                  <a:pt x="160734" y="17860"/>
                </a:lnTo>
                <a:lnTo>
                  <a:pt x="16073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080992" y="2455664"/>
            <a:ext cx="321470" cy="303610"/>
          </a:xfrm>
          <a:custGeom>
            <a:avLst/>
            <a:gdLst/>
            <a:ahLst/>
            <a:cxnLst/>
            <a:rect l="0" t="0" r="0" b="0"/>
            <a:pathLst>
              <a:path w="321470" h="303610">
                <a:moveTo>
                  <a:pt x="133946" y="0"/>
                </a:moveTo>
                <a:lnTo>
                  <a:pt x="12501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44649" y="44649"/>
                </a:lnTo>
                <a:lnTo>
                  <a:pt x="26789" y="7143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53578" y="142875"/>
                </a:lnTo>
                <a:lnTo>
                  <a:pt x="71438" y="125016"/>
                </a:lnTo>
                <a:lnTo>
                  <a:pt x="80367" y="98227"/>
                </a:lnTo>
                <a:lnTo>
                  <a:pt x="98227" y="7143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80367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51805" y="151805"/>
                </a:lnTo>
                <a:lnTo>
                  <a:pt x="160735" y="16966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96453" y="160734"/>
                </a:lnTo>
                <a:lnTo>
                  <a:pt x="205383" y="133945"/>
                </a:lnTo>
                <a:lnTo>
                  <a:pt x="223242" y="107156"/>
                </a:lnTo>
                <a:lnTo>
                  <a:pt x="232172" y="71438"/>
                </a:lnTo>
                <a:lnTo>
                  <a:pt x="241102" y="44649"/>
                </a:lnTo>
                <a:lnTo>
                  <a:pt x="250031" y="26789"/>
                </a:lnTo>
                <a:lnTo>
                  <a:pt x="250031" y="26789"/>
                </a:lnTo>
                <a:lnTo>
                  <a:pt x="250031" y="44649"/>
                </a:lnTo>
                <a:lnTo>
                  <a:pt x="250031" y="71438"/>
                </a:lnTo>
                <a:lnTo>
                  <a:pt x="241102" y="107156"/>
                </a:lnTo>
                <a:lnTo>
                  <a:pt x="241102" y="151805"/>
                </a:lnTo>
                <a:lnTo>
                  <a:pt x="232172" y="196453"/>
                </a:lnTo>
                <a:lnTo>
                  <a:pt x="232172" y="241102"/>
                </a:lnTo>
                <a:lnTo>
                  <a:pt x="232172" y="267891"/>
                </a:lnTo>
                <a:lnTo>
                  <a:pt x="223242" y="294680"/>
                </a:lnTo>
                <a:lnTo>
                  <a:pt x="223242" y="303609"/>
                </a:lnTo>
                <a:lnTo>
                  <a:pt x="223242" y="303609"/>
                </a:lnTo>
                <a:lnTo>
                  <a:pt x="223242" y="285750"/>
                </a:lnTo>
                <a:lnTo>
                  <a:pt x="223242" y="250031"/>
                </a:lnTo>
                <a:lnTo>
                  <a:pt x="223242" y="205383"/>
                </a:lnTo>
                <a:lnTo>
                  <a:pt x="232172" y="142875"/>
                </a:lnTo>
                <a:lnTo>
                  <a:pt x="232172" y="89297"/>
                </a:lnTo>
                <a:lnTo>
                  <a:pt x="250031" y="44649"/>
                </a:lnTo>
                <a:lnTo>
                  <a:pt x="258961" y="17859"/>
                </a:lnTo>
                <a:lnTo>
                  <a:pt x="276821" y="0"/>
                </a:lnTo>
                <a:lnTo>
                  <a:pt x="294680" y="0"/>
                </a:lnTo>
                <a:lnTo>
                  <a:pt x="312539" y="8930"/>
                </a:lnTo>
                <a:lnTo>
                  <a:pt x="321469" y="17859"/>
                </a:lnTo>
                <a:lnTo>
                  <a:pt x="321469" y="35719"/>
                </a:lnTo>
                <a:lnTo>
                  <a:pt x="321469" y="62508"/>
                </a:lnTo>
                <a:lnTo>
                  <a:pt x="321469" y="89297"/>
                </a:lnTo>
                <a:lnTo>
                  <a:pt x="303610" y="107156"/>
                </a:lnTo>
                <a:lnTo>
                  <a:pt x="285750" y="133945"/>
                </a:lnTo>
                <a:lnTo>
                  <a:pt x="267891" y="142875"/>
                </a:lnTo>
                <a:lnTo>
                  <a:pt x="258961" y="151805"/>
                </a:lnTo>
                <a:lnTo>
                  <a:pt x="250031" y="142875"/>
                </a:lnTo>
                <a:lnTo>
                  <a:pt x="241102" y="125016"/>
                </a:lnTo>
                <a:lnTo>
                  <a:pt x="250031" y="98227"/>
                </a:lnTo>
                <a:lnTo>
                  <a:pt x="258961" y="71438"/>
                </a:lnTo>
                <a:lnTo>
                  <a:pt x="258961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491758" y="2446734"/>
            <a:ext cx="214313" cy="383978"/>
          </a:xfrm>
          <a:custGeom>
            <a:avLst/>
            <a:gdLst/>
            <a:ahLst/>
            <a:cxnLst/>
            <a:rect l="0" t="0" r="0" b="0"/>
            <a:pathLst>
              <a:path w="214313" h="383978">
                <a:moveTo>
                  <a:pt x="2678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51805"/>
                </a:lnTo>
                <a:lnTo>
                  <a:pt x="35719" y="196454"/>
                </a:lnTo>
                <a:lnTo>
                  <a:pt x="44648" y="232172"/>
                </a:lnTo>
                <a:lnTo>
                  <a:pt x="44648" y="276821"/>
                </a:lnTo>
                <a:lnTo>
                  <a:pt x="44648" y="312539"/>
                </a:lnTo>
                <a:lnTo>
                  <a:pt x="35719" y="348258"/>
                </a:lnTo>
                <a:lnTo>
                  <a:pt x="26789" y="366117"/>
                </a:lnTo>
                <a:lnTo>
                  <a:pt x="26789" y="383977"/>
                </a:lnTo>
                <a:lnTo>
                  <a:pt x="17859" y="383977"/>
                </a:lnTo>
                <a:lnTo>
                  <a:pt x="8930" y="366117"/>
                </a:lnTo>
                <a:lnTo>
                  <a:pt x="8930" y="348258"/>
                </a:lnTo>
                <a:lnTo>
                  <a:pt x="0" y="303610"/>
                </a:lnTo>
                <a:lnTo>
                  <a:pt x="0" y="250032"/>
                </a:lnTo>
                <a:lnTo>
                  <a:pt x="0" y="196454"/>
                </a:lnTo>
                <a:lnTo>
                  <a:pt x="8930" y="133946"/>
                </a:lnTo>
                <a:lnTo>
                  <a:pt x="26789" y="80368"/>
                </a:lnTo>
                <a:lnTo>
                  <a:pt x="44648" y="44649"/>
                </a:lnTo>
                <a:lnTo>
                  <a:pt x="80367" y="17860"/>
                </a:lnTo>
                <a:lnTo>
                  <a:pt x="107156" y="8930"/>
                </a:lnTo>
                <a:lnTo>
                  <a:pt x="142875" y="0"/>
                </a:lnTo>
                <a:lnTo>
                  <a:pt x="178594" y="8930"/>
                </a:lnTo>
                <a:lnTo>
                  <a:pt x="196453" y="17860"/>
                </a:lnTo>
                <a:lnTo>
                  <a:pt x="214312" y="26789"/>
                </a:lnTo>
                <a:lnTo>
                  <a:pt x="214312" y="44649"/>
                </a:lnTo>
                <a:lnTo>
                  <a:pt x="196453" y="62508"/>
                </a:lnTo>
                <a:lnTo>
                  <a:pt x="178594" y="89297"/>
                </a:lnTo>
                <a:lnTo>
                  <a:pt x="142875" y="107157"/>
                </a:lnTo>
                <a:lnTo>
                  <a:pt x="125015" y="125016"/>
                </a:lnTo>
                <a:lnTo>
                  <a:pt x="98226" y="133946"/>
                </a:lnTo>
                <a:lnTo>
                  <a:pt x="89297" y="142875"/>
                </a:lnTo>
                <a:lnTo>
                  <a:pt x="89297" y="133946"/>
                </a:lnTo>
                <a:lnTo>
                  <a:pt x="107156" y="133946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741789" y="2446734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0" y="133946"/>
                </a:move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17859" y="142875"/>
                </a:lnTo>
                <a:lnTo>
                  <a:pt x="26789" y="133946"/>
                </a:lnTo>
                <a:lnTo>
                  <a:pt x="35719" y="125016"/>
                </a:lnTo>
                <a:lnTo>
                  <a:pt x="53578" y="107157"/>
                </a:lnTo>
                <a:lnTo>
                  <a:pt x="62508" y="98227"/>
                </a:lnTo>
                <a:lnTo>
                  <a:pt x="80367" y="71438"/>
                </a:lnTo>
                <a:lnTo>
                  <a:pt x="80367" y="53579"/>
                </a:lnTo>
                <a:lnTo>
                  <a:pt x="89297" y="35719"/>
                </a:lnTo>
                <a:lnTo>
                  <a:pt x="89297" y="1786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35719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26789" y="169664"/>
                </a:lnTo>
                <a:lnTo>
                  <a:pt x="53578" y="169664"/>
                </a:lnTo>
                <a:lnTo>
                  <a:pt x="89297" y="160735"/>
                </a:lnTo>
                <a:lnTo>
                  <a:pt x="133945" y="142875"/>
                </a:lnTo>
                <a:lnTo>
                  <a:pt x="178594" y="116086"/>
                </a:lnTo>
                <a:lnTo>
                  <a:pt x="223242" y="80368"/>
                </a:lnTo>
                <a:lnTo>
                  <a:pt x="223242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893594" y="2411015"/>
            <a:ext cx="267891" cy="205384"/>
          </a:xfrm>
          <a:custGeom>
            <a:avLst/>
            <a:gdLst/>
            <a:ahLst/>
            <a:cxnLst/>
            <a:rect l="0" t="0" r="0" b="0"/>
            <a:pathLst>
              <a:path w="267891" h="205384">
                <a:moveTo>
                  <a:pt x="80367" y="17860"/>
                </a:moveTo>
                <a:lnTo>
                  <a:pt x="62508" y="26789"/>
                </a:lnTo>
                <a:lnTo>
                  <a:pt x="53578" y="35719"/>
                </a:lnTo>
                <a:lnTo>
                  <a:pt x="35719" y="44649"/>
                </a:lnTo>
                <a:lnTo>
                  <a:pt x="17859" y="62508"/>
                </a:lnTo>
                <a:lnTo>
                  <a:pt x="8929" y="89298"/>
                </a:lnTo>
                <a:lnTo>
                  <a:pt x="0" y="116087"/>
                </a:lnTo>
                <a:lnTo>
                  <a:pt x="0" y="133946"/>
                </a:lnTo>
                <a:lnTo>
                  <a:pt x="0" y="160735"/>
                </a:lnTo>
                <a:lnTo>
                  <a:pt x="8929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44648" y="187524"/>
                </a:lnTo>
                <a:lnTo>
                  <a:pt x="53578" y="178594"/>
                </a:lnTo>
                <a:lnTo>
                  <a:pt x="71437" y="160735"/>
                </a:lnTo>
                <a:lnTo>
                  <a:pt x="80367" y="133946"/>
                </a:lnTo>
                <a:lnTo>
                  <a:pt x="98226" y="107157"/>
                </a:lnTo>
                <a:lnTo>
                  <a:pt x="107156" y="80368"/>
                </a:lnTo>
                <a:lnTo>
                  <a:pt x="116086" y="62508"/>
                </a:lnTo>
                <a:lnTo>
                  <a:pt x="125015" y="44649"/>
                </a:lnTo>
                <a:lnTo>
                  <a:pt x="133945" y="35719"/>
                </a:lnTo>
                <a:lnTo>
                  <a:pt x="133945" y="44649"/>
                </a:lnTo>
                <a:lnTo>
                  <a:pt x="142875" y="62508"/>
                </a:lnTo>
                <a:lnTo>
                  <a:pt x="142875" y="89298"/>
                </a:lnTo>
                <a:lnTo>
                  <a:pt x="142875" y="116087"/>
                </a:lnTo>
                <a:lnTo>
                  <a:pt x="151804" y="142876"/>
                </a:lnTo>
                <a:lnTo>
                  <a:pt x="151804" y="169665"/>
                </a:lnTo>
                <a:lnTo>
                  <a:pt x="160734" y="187524"/>
                </a:lnTo>
                <a:lnTo>
                  <a:pt x="169664" y="196454"/>
                </a:lnTo>
                <a:lnTo>
                  <a:pt x="169664" y="205383"/>
                </a:lnTo>
                <a:lnTo>
                  <a:pt x="178594" y="196454"/>
                </a:lnTo>
                <a:lnTo>
                  <a:pt x="187523" y="187524"/>
                </a:lnTo>
                <a:lnTo>
                  <a:pt x="196453" y="160735"/>
                </a:lnTo>
                <a:lnTo>
                  <a:pt x="205383" y="125016"/>
                </a:lnTo>
                <a:lnTo>
                  <a:pt x="205383" y="89298"/>
                </a:lnTo>
                <a:lnTo>
                  <a:pt x="214312" y="53579"/>
                </a:lnTo>
                <a:lnTo>
                  <a:pt x="214312" y="26789"/>
                </a:lnTo>
                <a:lnTo>
                  <a:pt x="223242" y="893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0"/>
                </a:lnTo>
                <a:lnTo>
                  <a:pt x="250031" y="8930"/>
                </a:lnTo>
                <a:lnTo>
                  <a:pt x="258961" y="17860"/>
                </a:lnTo>
                <a:lnTo>
                  <a:pt x="267890" y="26789"/>
                </a:lnTo>
                <a:lnTo>
                  <a:pt x="267890" y="35719"/>
                </a:lnTo>
                <a:lnTo>
                  <a:pt x="267890" y="35719"/>
                </a:lnTo>
                <a:lnTo>
                  <a:pt x="267890" y="35719"/>
                </a:lnTo>
                <a:lnTo>
                  <a:pt x="267890" y="26789"/>
                </a:lnTo>
                <a:lnTo>
                  <a:pt x="26789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206133" y="2437804"/>
            <a:ext cx="116087" cy="142877"/>
          </a:xfrm>
          <a:custGeom>
            <a:avLst/>
            <a:gdLst/>
            <a:ahLst/>
            <a:cxnLst/>
            <a:rect l="0" t="0" r="0" b="0"/>
            <a:pathLst>
              <a:path w="116087" h="142877">
                <a:moveTo>
                  <a:pt x="107156" y="17860"/>
                </a:moveTo>
                <a:lnTo>
                  <a:pt x="98226" y="17860"/>
                </a:lnTo>
                <a:lnTo>
                  <a:pt x="89297" y="17860"/>
                </a:lnTo>
                <a:lnTo>
                  <a:pt x="80367" y="8930"/>
                </a:lnTo>
                <a:lnTo>
                  <a:pt x="62508" y="893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59" y="44649"/>
                </a:lnTo>
                <a:lnTo>
                  <a:pt x="35719" y="62509"/>
                </a:lnTo>
                <a:lnTo>
                  <a:pt x="62508" y="71438"/>
                </a:lnTo>
                <a:lnTo>
                  <a:pt x="80367" y="80368"/>
                </a:lnTo>
                <a:lnTo>
                  <a:pt x="107156" y="98227"/>
                </a:lnTo>
                <a:lnTo>
                  <a:pt x="116086" y="107157"/>
                </a:lnTo>
                <a:lnTo>
                  <a:pt x="116086" y="116087"/>
                </a:lnTo>
                <a:lnTo>
                  <a:pt x="107156" y="133946"/>
                </a:lnTo>
                <a:lnTo>
                  <a:pt x="89297" y="133946"/>
                </a:lnTo>
                <a:lnTo>
                  <a:pt x="71437" y="142876"/>
                </a:lnTo>
                <a:lnTo>
                  <a:pt x="53578" y="142876"/>
                </a:lnTo>
                <a:lnTo>
                  <a:pt x="44648" y="133946"/>
                </a:lnTo>
                <a:lnTo>
                  <a:pt x="35719" y="125016"/>
                </a:lnTo>
                <a:lnTo>
                  <a:pt x="44648" y="107157"/>
                </a:lnTo>
                <a:lnTo>
                  <a:pt x="4464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527602" y="2393156"/>
            <a:ext cx="383977" cy="151806"/>
          </a:xfrm>
          <a:custGeom>
            <a:avLst/>
            <a:gdLst/>
            <a:ahLst/>
            <a:cxnLst/>
            <a:rect l="0" t="0" r="0" b="0"/>
            <a:pathLst>
              <a:path w="383977" h="151806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35718" y="125016"/>
                </a:lnTo>
                <a:lnTo>
                  <a:pt x="53578" y="107157"/>
                </a:lnTo>
                <a:lnTo>
                  <a:pt x="62507" y="89297"/>
                </a:lnTo>
                <a:lnTo>
                  <a:pt x="71437" y="71438"/>
                </a:lnTo>
                <a:lnTo>
                  <a:pt x="80367" y="44648"/>
                </a:lnTo>
                <a:lnTo>
                  <a:pt x="80367" y="44648"/>
                </a:lnTo>
                <a:lnTo>
                  <a:pt x="89296" y="44648"/>
                </a:lnTo>
                <a:lnTo>
                  <a:pt x="89296" y="62508"/>
                </a:lnTo>
                <a:lnTo>
                  <a:pt x="89296" y="80367"/>
                </a:lnTo>
                <a:lnTo>
                  <a:pt x="89296" y="107157"/>
                </a:lnTo>
                <a:lnTo>
                  <a:pt x="89296" y="125016"/>
                </a:lnTo>
                <a:lnTo>
                  <a:pt x="89296" y="142875"/>
                </a:lnTo>
                <a:lnTo>
                  <a:pt x="89296" y="151805"/>
                </a:lnTo>
                <a:lnTo>
                  <a:pt x="89296" y="151805"/>
                </a:lnTo>
                <a:lnTo>
                  <a:pt x="98226" y="151805"/>
                </a:lnTo>
                <a:lnTo>
                  <a:pt x="116086" y="133946"/>
                </a:lnTo>
                <a:lnTo>
                  <a:pt x="125015" y="116086"/>
                </a:lnTo>
                <a:lnTo>
                  <a:pt x="142875" y="98227"/>
                </a:lnTo>
                <a:lnTo>
                  <a:pt x="151804" y="80367"/>
                </a:lnTo>
                <a:lnTo>
                  <a:pt x="160734" y="71438"/>
                </a:lnTo>
                <a:lnTo>
                  <a:pt x="178593" y="71438"/>
                </a:lnTo>
                <a:lnTo>
                  <a:pt x="178593" y="80367"/>
                </a:lnTo>
                <a:lnTo>
                  <a:pt x="187523" y="89297"/>
                </a:lnTo>
                <a:lnTo>
                  <a:pt x="196453" y="107157"/>
                </a:lnTo>
                <a:lnTo>
                  <a:pt x="205382" y="125016"/>
                </a:lnTo>
                <a:lnTo>
                  <a:pt x="214312" y="133946"/>
                </a:lnTo>
                <a:lnTo>
                  <a:pt x="223242" y="133946"/>
                </a:lnTo>
                <a:lnTo>
                  <a:pt x="241101" y="142875"/>
                </a:lnTo>
                <a:lnTo>
                  <a:pt x="250031" y="133946"/>
                </a:lnTo>
                <a:lnTo>
                  <a:pt x="276820" y="125016"/>
                </a:lnTo>
                <a:lnTo>
                  <a:pt x="303609" y="107157"/>
                </a:lnTo>
                <a:lnTo>
                  <a:pt x="330398" y="89297"/>
                </a:lnTo>
                <a:lnTo>
                  <a:pt x="357187" y="71438"/>
                </a:lnTo>
                <a:lnTo>
                  <a:pt x="375046" y="44648"/>
                </a:lnTo>
                <a:lnTo>
                  <a:pt x="383976" y="17859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616898" y="2286000"/>
            <a:ext cx="53580" cy="26790"/>
          </a:xfrm>
          <a:custGeom>
            <a:avLst/>
            <a:gdLst/>
            <a:ahLst/>
            <a:cxnLst/>
            <a:rect l="0" t="0" r="0" b="0"/>
            <a:pathLst>
              <a:path w="53580" h="26790">
                <a:moveTo>
                  <a:pt x="1786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90" y="17859"/>
                </a:lnTo>
                <a:lnTo>
                  <a:pt x="35719" y="8929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991945" y="2402086"/>
            <a:ext cx="294681" cy="339329"/>
          </a:xfrm>
          <a:custGeom>
            <a:avLst/>
            <a:gdLst/>
            <a:ahLst/>
            <a:cxnLst/>
            <a:rect l="0" t="0" r="0" b="0"/>
            <a:pathLst>
              <a:path w="294681" h="339329">
                <a:moveTo>
                  <a:pt x="178594" y="71437"/>
                </a:moveTo>
                <a:lnTo>
                  <a:pt x="178594" y="62508"/>
                </a:lnTo>
                <a:lnTo>
                  <a:pt x="169664" y="62508"/>
                </a:lnTo>
                <a:lnTo>
                  <a:pt x="169664" y="62508"/>
                </a:lnTo>
                <a:lnTo>
                  <a:pt x="160735" y="62508"/>
                </a:lnTo>
                <a:lnTo>
                  <a:pt x="160735" y="71437"/>
                </a:lnTo>
                <a:lnTo>
                  <a:pt x="160735" y="89297"/>
                </a:lnTo>
                <a:lnTo>
                  <a:pt x="160735" y="116086"/>
                </a:lnTo>
                <a:lnTo>
                  <a:pt x="169664" y="142875"/>
                </a:lnTo>
                <a:lnTo>
                  <a:pt x="169664" y="178594"/>
                </a:lnTo>
                <a:lnTo>
                  <a:pt x="169664" y="223242"/>
                </a:lnTo>
                <a:lnTo>
                  <a:pt x="169664" y="258961"/>
                </a:lnTo>
                <a:lnTo>
                  <a:pt x="160735" y="285750"/>
                </a:lnTo>
                <a:lnTo>
                  <a:pt x="151805" y="312539"/>
                </a:lnTo>
                <a:lnTo>
                  <a:pt x="133946" y="330398"/>
                </a:lnTo>
                <a:lnTo>
                  <a:pt x="116086" y="339328"/>
                </a:lnTo>
                <a:lnTo>
                  <a:pt x="89297" y="339328"/>
                </a:lnTo>
                <a:lnTo>
                  <a:pt x="71438" y="330398"/>
                </a:lnTo>
                <a:lnTo>
                  <a:pt x="44649" y="303609"/>
                </a:lnTo>
                <a:lnTo>
                  <a:pt x="26789" y="267891"/>
                </a:lnTo>
                <a:lnTo>
                  <a:pt x="8930" y="223242"/>
                </a:lnTo>
                <a:lnTo>
                  <a:pt x="0" y="169664"/>
                </a:lnTo>
                <a:lnTo>
                  <a:pt x="0" y="116086"/>
                </a:lnTo>
                <a:lnTo>
                  <a:pt x="8930" y="71437"/>
                </a:lnTo>
                <a:lnTo>
                  <a:pt x="35719" y="35718"/>
                </a:lnTo>
                <a:lnTo>
                  <a:pt x="80368" y="8929"/>
                </a:lnTo>
                <a:lnTo>
                  <a:pt x="125016" y="0"/>
                </a:lnTo>
                <a:lnTo>
                  <a:pt x="178594" y="0"/>
                </a:lnTo>
                <a:lnTo>
                  <a:pt x="223243" y="8929"/>
                </a:lnTo>
                <a:lnTo>
                  <a:pt x="267891" y="26789"/>
                </a:lnTo>
                <a:lnTo>
                  <a:pt x="285750" y="44648"/>
                </a:lnTo>
                <a:lnTo>
                  <a:pt x="294680" y="62508"/>
                </a:lnTo>
                <a:lnTo>
                  <a:pt x="285750" y="89297"/>
                </a:lnTo>
                <a:lnTo>
                  <a:pt x="267891" y="116086"/>
                </a:lnTo>
                <a:lnTo>
                  <a:pt x="232172" y="133945"/>
                </a:lnTo>
                <a:lnTo>
                  <a:pt x="205383" y="142875"/>
                </a:lnTo>
                <a:lnTo>
                  <a:pt x="178594" y="142875"/>
                </a:lnTo>
                <a:lnTo>
                  <a:pt x="151805" y="142875"/>
                </a:lnTo>
                <a:lnTo>
                  <a:pt x="142875" y="125016"/>
                </a:lnTo>
                <a:lnTo>
                  <a:pt x="142875" y="107156"/>
                </a:lnTo>
                <a:lnTo>
                  <a:pt x="151805" y="89297"/>
                </a:lnTo>
                <a:lnTo>
                  <a:pt x="169664" y="62508"/>
                </a:lnTo>
                <a:lnTo>
                  <a:pt x="16966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366992" y="2348508"/>
            <a:ext cx="205384" cy="214313"/>
          </a:xfrm>
          <a:custGeom>
            <a:avLst/>
            <a:gdLst/>
            <a:ahLst/>
            <a:cxnLst/>
            <a:rect l="0" t="0" r="0" b="0"/>
            <a:pathLst>
              <a:path w="205384" h="214313">
                <a:moveTo>
                  <a:pt x="26789" y="62507"/>
                </a:moveTo>
                <a:lnTo>
                  <a:pt x="26789" y="62507"/>
                </a:lnTo>
                <a:lnTo>
                  <a:pt x="35719" y="62507"/>
                </a:lnTo>
                <a:lnTo>
                  <a:pt x="35719" y="71437"/>
                </a:lnTo>
                <a:lnTo>
                  <a:pt x="44649" y="80367"/>
                </a:lnTo>
                <a:lnTo>
                  <a:pt x="44649" y="98226"/>
                </a:lnTo>
                <a:lnTo>
                  <a:pt x="44649" y="116086"/>
                </a:lnTo>
                <a:lnTo>
                  <a:pt x="44649" y="142875"/>
                </a:lnTo>
                <a:lnTo>
                  <a:pt x="44649" y="160734"/>
                </a:lnTo>
                <a:lnTo>
                  <a:pt x="44649" y="178594"/>
                </a:lnTo>
                <a:lnTo>
                  <a:pt x="35719" y="196453"/>
                </a:lnTo>
                <a:lnTo>
                  <a:pt x="26789" y="205383"/>
                </a:lnTo>
                <a:lnTo>
                  <a:pt x="17860" y="214312"/>
                </a:lnTo>
                <a:lnTo>
                  <a:pt x="8930" y="214312"/>
                </a:lnTo>
                <a:lnTo>
                  <a:pt x="8930" y="205383"/>
                </a:lnTo>
                <a:lnTo>
                  <a:pt x="0" y="187523"/>
                </a:lnTo>
                <a:lnTo>
                  <a:pt x="8930" y="169664"/>
                </a:lnTo>
                <a:lnTo>
                  <a:pt x="8930" y="133945"/>
                </a:lnTo>
                <a:lnTo>
                  <a:pt x="26789" y="98226"/>
                </a:lnTo>
                <a:lnTo>
                  <a:pt x="44649" y="62507"/>
                </a:lnTo>
                <a:lnTo>
                  <a:pt x="62508" y="35718"/>
                </a:lnTo>
                <a:lnTo>
                  <a:pt x="89297" y="8929"/>
                </a:lnTo>
                <a:lnTo>
                  <a:pt x="116086" y="0"/>
                </a:lnTo>
                <a:lnTo>
                  <a:pt x="133946" y="0"/>
                </a:lnTo>
                <a:lnTo>
                  <a:pt x="160735" y="8929"/>
                </a:lnTo>
                <a:lnTo>
                  <a:pt x="178594" y="17859"/>
                </a:lnTo>
                <a:lnTo>
                  <a:pt x="196453" y="35718"/>
                </a:lnTo>
                <a:lnTo>
                  <a:pt x="205383" y="44648"/>
                </a:lnTo>
                <a:lnTo>
                  <a:pt x="20538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563445" y="2393156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62508" y="98227"/>
                </a:moveTo>
                <a:lnTo>
                  <a:pt x="44649" y="107157"/>
                </a:lnTo>
                <a:lnTo>
                  <a:pt x="35719" y="125016"/>
                </a:lnTo>
                <a:lnTo>
                  <a:pt x="1786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196453"/>
                </a:lnTo>
                <a:lnTo>
                  <a:pt x="26789" y="196453"/>
                </a:lnTo>
                <a:lnTo>
                  <a:pt x="53578" y="178594"/>
                </a:lnTo>
                <a:lnTo>
                  <a:pt x="80368" y="169664"/>
                </a:lnTo>
                <a:lnTo>
                  <a:pt x="107157" y="142875"/>
                </a:lnTo>
                <a:lnTo>
                  <a:pt x="133946" y="116086"/>
                </a:lnTo>
                <a:lnTo>
                  <a:pt x="160735" y="80367"/>
                </a:lnTo>
                <a:lnTo>
                  <a:pt x="169664" y="44648"/>
                </a:lnTo>
                <a:lnTo>
                  <a:pt x="169664" y="17859"/>
                </a:lnTo>
                <a:lnTo>
                  <a:pt x="160735" y="0"/>
                </a:lnTo>
                <a:lnTo>
                  <a:pt x="133946" y="0"/>
                </a:lnTo>
                <a:lnTo>
                  <a:pt x="116086" y="0"/>
                </a:lnTo>
                <a:lnTo>
                  <a:pt x="89297" y="17859"/>
                </a:lnTo>
                <a:lnTo>
                  <a:pt x="62508" y="35719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804547" y="2437804"/>
            <a:ext cx="214313" cy="357189"/>
          </a:xfrm>
          <a:custGeom>
            <a:avLst/>
            <a:gdLst/>
            <a:ahLst/>
            <a:cxnLst/>
            <a:rect l="0" t="0" r="0" b="0"/>
            <a:pathLst>
              <a:path w="214313" h="357189">
                <a:moveTo>
                  <a:pt x="214312" y="35719"/>
                </a:moveTo>
                <a:lnTo>
                  <a:pt x="205383" y="35719"/>
                </a:lnTo>
                <a:lnTo>
                  <a:pt x="187523" y="26790"/>
                </a:lnTo>
                <a:lnTo>
                  <a:pt x="169664" y="17860"/>
                </a:lnTo>
                <a:lnTo>
                  <a:pt x="142875" y="8930"/>
                </a:lnTo>
                <a:lnTo>
                  <a:pt x="107156" y="0"/>
                </a:lnTo>
                <a:lnTo>
                  <a:pt x="80367" y="0"/>
                </a:lnTo>
                <a:lnTo>
                  <a:pt x="44648" y="0"/>
                </a:lnTo>
                <a:lnTo>
                  <a:pt x="26789" y="8930"/>
                </a:lnTo>
                <a:lnTo>
                  <a:pt x="8930" y="26790"/>
                </a:lnTo>
                <a:lnTo>
                  <a:pt x="0" y="44649"/>
                </a:lnTo>
                <a:lnTo>
                  <a:pt x="8930" y="53579"/>
                </a:lnTo>
                <a:lnTo>
                  <a:pt x="26789" y="62509"/>
                </a:lnTo>
                <a:lnTo>
                  <a:pt x="53578" y="62509"/>
                </a:lnTo>
                <a:lnTo>
                  <a:pt x="89297" y="62509"/>
                </a:lnTo>
                <a:lnTo>
                  <a:pt x="116086" y="53579"/>
                </a:lnTo>
                <a:lnTo>
                  <a:pt x="151805" y="44649"/>
                </a:lnTo>
                <a:lnTo>
                  <a:pt x="178594" y="44649"/>
                </a:lnTo>
                <a:lnTo>
                  <a:pt x="196453" y="44649"/>
                </a:lnTo>
                <a:lnTo>
                  <a:pt x="205383" y="53579"/>
                </a:lnTo>
                <a:lnTo>
                  <a:pt x="205383" y="71438"/>
                </a:lnTo>
                <a:lnTo>
                  <a:pt x="205383" y="107157"/>
                </a:lnTo>
                <a:lnTo>
                  <a:pt x="205383" y="142876"/>
                </a:lnTo>
                <a:lnTo>
                  <a:pt x="205383" y="178594"/>
                </a:lnTo>
                <a:lnTo>
                  <a:pt x="205383" y="223243"/>
                </a:lnTo>
                <a:lnTo>
                  <a:pt x="205383" y="258962"/>
                </a:lnTo>
                <a:lnTo>
                  <a:pt x="205383" y="294680"/>
                </a:lnTo>
                <a:lnTo>
                  <a:pt x="205383" y="321469"/>
                </a:lnTo>
                <a:lnTo>
                  <a:pt x="196453" y="348259"/>
                </a:lnTo>
                <a:lnTo>
                  <a:pt x="187523" y="357188"/>
                </a:lnTo>
                <a:lnTo>
                  <a:pt x="169664" y="357188"/>
                </a:lnTo>
                <a:lnTo>
                  <a:pt x="160734" y="348259"/>
                </a:lnTo>
                <a:lnTo>
                  <a:pt x="142875" y="339329"/>
                </a:lnTo>
                <a:lnTo>
                  <a:pt x="133945" y="321469"/>
                </a:lnTo>
                <a:lnTo>
                  <a:pt x="116086" y="303610"/>
                </a:lnTo>
                <a:lnTo>
                  <a:pt x="107156" y="285751"/>
                </a:lnTo>
                <a:lnTo>
                  <a:pt x="107156" y="267891"/>
                </a:lnTo>
                <a:lnTo>
                  <a:pt x="107156" y="258962"/>
                </a:lnTo>
                <a:lnTo>
                  <a:pt x="116086" y="241102"/>
                </a:lnTo>
                <a:lnTo>
                  <a:pt x="133945" y="232173"/>
                </a:lnTo>
                <a:lnTo>
                  <a:pt x="151805" y="223243"/>
                </a:lnTo>
                <a:lnTo>
                  <a:pt x="178594" y="205384"/>
                </a:lnTo>
                <a:lnTo>
                  <a:pt x="178594" y="2053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224241" y="2553891"/>
            <a:ext cx="53580" cy="26790"/>
          </a:xfrm>
          <a:custGeom>
            <a:avLst/>
            <a:gdLst/>
            <a:ahLst/>
            <a:cxnLst/>
            <a:rect l="0" t="0" r="0" b="0"/>
            <a:pathLst>
              <a:path w="53580" h="26790">
                <a:moveTo>
                  <a:pt x="53579" y="8929"/>
                </a:move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93219" y="3018234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35719" y="53578"/>
                </a:lnTo>
                <a:lnTo>
                  <a:pt x="35719" y="89297"/>
                </a:lnTo>
                <a:lnTo>
                  <a:pt x="44648" y="116086"/>
                </a:lnTo>
                <a:lnTo>
                  <a:pt x="44648" y="151805"/>
                </a:lnTo>
                <a:lnTo>
                  <a:pt x="53578" y="178594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87523"/>
                </a:lnTo>
                <a:lnTo>
                  <a:pt x="53578" y="178594"/>
                </a:lnTo>
                <a:lnTo>
                  <a:pt x="62508" y="151805"/>
                </a:lnTo>
                <a:lnTo>
                  <a:pt x="62508" y="116086"/>
                </a:lnTo>
                <a:lnTo>
                  <a:pt x="71437" y="89297"/>
                </a:lnTo>
                <a:lnTo>
                  <a:pt x="80367" y="62508"/>
                </a:lnTo>
                <a:lnTo>
                  <a:pt x="98226" y="35719"/>
                </a:lnTo>
                <a:lnTo>
                  <a:pt x="116086" y="26789"/>
                </a:lnTo>
                <a:lnTo>
                  <a:pt x="133945" y="17859"/>
                </a:lnTo>
                <a:lnTo>
                  <a:pt x="160734" y="26789"/>
                </a:lnTo>
                <a:lnTo>
                  <a:pt x="169664" y="35719"/>
                </a:lnTo>
                <a:lnTo>
                  <a:pt x="178594" y="44648"/>
                </a:lnTo>
                <a:lnTo>
                  <a:pt x="187523" y="53578"/>
                </a:lnTo>
                <a:lnTo>
                  <a:pt x="18752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134320" y="3009304"/>
            <a:ext cx="250033" cy="196454"/>
          </a:xfrm>
          <a:custGeom>
            <a:avLst/>
            <a:gdLst/>
            <a:ahLst/>
            <a:cxnLst/>
            <a:rect l="0" t="0" r="0" b="0"/>
            <a:pathLst>
              <a:path w="250033" h="19645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60" y="151805"/>
                </a:lnTo>
                <a:lnTo>
                  <a:pt x="26789" y="160735"/>
                </a:lnTo>
                <a:lnTo>
                  <a:pt x="35719" y="169664"/>
                </a:lnTo>
                <a:lnTo>
                  <a:pt x="53578" y="160735"/>
                </a:lnTo>
                <a:lnTo>
                  <a:pt x="62508" y="151805"/>
                </a:lnTo>
                <a:lnTo>
                  <a:pt x="71438" y="133946"/>
                </a:lnTo>
                <a:lnTo>
                  <a:pt x="80368" y="107157"/>
                </a:lnTo>
                <a:lnTo>
                  <a:pt x="89297" y="80367"/>
                </a:lnTo>
                <a:lnTo>
                  <a:pt x="89297" y="53578"/>
                </a:lnTo>
                <a:lnTo>
                  <a:pt x="89297" y="26789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44649"/>
                </a:lnTo>
                <a:lnTo>
                  <a:pt x="107157" y="80367"/>
                </a:lnTo>
                <a:lnTo>
                  <a:pt x="107157" y="125016"/>
                </a:lnTo>
                <a:lnTo>
                  <a:pt x="116086" y="151805"/>
                </a:lnTo>
                <a:lnTo>
                  <a:pt x="133946" y="178594"/>
                </a:lnTo>
                <a:lnTo>
                  <a:pt x="142875" y="196453"/>
                </a:lnTo>
                <a:lnTo>
                  <a:pt x="169664" y="196453"/>
                </a:lnTo>
                <a:lnTo>
                  <a:pt x="187524" y="187524"/>
                </a:lnTo>
                <a:lnTo>
                  <a:pt x="214313" y="169664"/>
                </a:lnTo>
                <a:lnTo>
                  <a:pt x="232172" y="142875"/>
                </a:lnTo>
                <a:lnTo>
                  <a:pt x="250032" y="107157"/>
                </a:lnTo>
                <a:lnTo>
                  <a:pt x="250032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75422" y="3036093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187524"/>
                </a:lnTo>
                <a:lnTo>
                  <a:pt x="17859" y="187524"/>
                </a:lnTo>
                <a:lnTo>
                  <a:pt x="26789" y="169664"/>
                </a:lnTo>
                <a:lnTo>
                  <a:pt x="35719" y="142875"/>
                </a:lnTo>
                <a:lnTo>
                  <a:pt x="44648" y="107157"/>
                </a:lnTo>
                <a:lnTo>
                  <a:pt x="44648" y="71438"/>
                </a:lnTo>
                <a:lnTo>
                  <a:pt x="53578" y="35719"/>
                </a:lnTo>
                <a:lnTo>
                  <a:pt x="62508" y="8930"/>
                </a:lnTo>
                <a:lnTo>
                  <a:pt x="62508" y="0"/>
                </a:lnTo>
                <a:lnTo>
                  <a:pt x="71437" y="0"/>
                </a:lnTo>
                <a:lnTo>
                  <a:pt x="71437" y="17860"/>
                </a:lnTo>
                <a:lnTo>
                  <a:pt x="71437" y="44649"/>
                </a:lnTo>
                <a:lnTo>
                  <a:pt x="71437" y="80368"/>
                </a:lnTo>
                <a:lnTo>
                  <a:pt x="71437" y="116086"/>
                </a:lnTo>
                <a:lnTo>
                  <a:pt x="80367" y="151805"/>
                </a:lnTo>
                <a:lnTo>
                  <a:pt x="89297" y="169664"/>
                </a:lnTo>
                <a:lnTo>
                  <a:pt x="89297" y="178594"/>
                </a:lnTo>
                <a:lnTo>
                  <a:pt x="98226" y="178594"/>
                </a:lnTo>
                <a:lnTo>
                  <a:pt x="107156" y="169664"/>
                </a:lnTo>
                <a:lnTo>
                  <a:pt x="125016" y="151805"/>
                </a:lnTo>
                <a:lnTo>
                  <a:pt x="142875" y="116086"/>
                </a:lnTo>
                <a:lnTo>
                  <a:pt x="151805" y="80368"/>
                </a:lnTo>
                <a:lnTo>
                  <a:pt x="169664" y="44649"/>
                </a:lnTo>
                <a:lnTo>
                  <a:pt x="178594" y="17860"/>
                </a:lnTo>
                <a:lnTo>
                  <a:pt x="17859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562945" y="3036093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0735"/>
                </a:lnTo>
                <a:lnTo>
                  <a:pt x="17860" y="160735"/>
                </a:lnTo>
                <a:lnTo>
                  <a:pt x="17860" y="151805"/>
                </a:lnTo>
                <a:lnTo>
                  <a:pt x="26789" y="133946"/>
                </a:lnTo>
                <a:lnTo>
                  <a:pt x="35719" y="107157"/>
                </a:lnTo>
                <a:lnTo>
                  <a:pt x="44649" y="80368"/>
                </a:lnTo>
                <a:lnTo>
                  <a:pt x="53578" y="53578"/>
                </a:lnTo>
                <a:lnTo>
                  <a:pt x="62508" y="17860"/>
                </a:lnTo>
                <a:lnTo>
                  <a:pt x="71438" y="8930"/>
                </a:lnTo>
                <a:lnTo>
                  <a:pt x="80368" y="0"/>
                </a:lnTo>
                <a:lnTo>
                  <a:pt x="89297" y="8930"/>
                </a:lnTo>
                <a:lnTo>
                  <a:pt x="89297" y="35719"/>
                </a:lnTo>
                <a:lnTo>
                  <a:pt x="89297" y="62508"/>
                </a:lnTo>
                <a:lnTo>
                  <a:pt x="89297" y="89297"/>
                </a:lnTo>
                <a:lnTo>
                  <a:pt x="89297" y="125016"/>
                </a:lnTo>
                <a:lnTo>
                  <a:pt x="89297" y="151805"/>
                </a:lnTo>
                <a:lnTo>
                  <a:pt x="98227" y="169664"/>
                </a:lnTo>
                <a:lnTo>
                  <a:pt x="98227" y="178594"/>
                </a:lnTo>
                <a:lnTo>
                  <a:pt x="116086" y="178594"/>
                </a:lnTo>
                <a:lnTo>
                  <a:pt x="125016" y="160735"/>
                </a:lnTo>
                <a:lnTo>
                  <a:pt x="125016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723680" y="3036093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0" y="62508"/>
                </a:move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05383"/>
                </a:lnTo>
                <a:lnTo>
                  <a:pt x="8929" y="187524"/>
                </a:lnTo>
                <a:lnTo>
                  <a:pt x="17859" y="160735"/>
                </a:lnTo>
                <a:lnTo>
                  <a:pt x="17859" y="125016"/>
                </a:lnTo>
                <a:lnTo>
                  <a:pt x="26789" y="89297"/>
                </a:lnTo>
                <a:lnTo>
                  <a:pt x="26789" y="4464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723680" y="2911078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44648" y="26789"/>
                </a:moveTo>
                <a:lnTo>
                  <a:pt x="35718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893344" y="3036093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26789" y="17860"/>
                </a:moveTo>
                <a:lnTo>
                  <a:pt x="2678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29" y="196453"/>
                </a:lnTo>
                <a:lnTo>
                  <a:pt x="8929" y="187524"/>
                </a:lnTo>
                <a:lnTo>
                  <a:pt x="17859" y="169664"/>
                </a:lnTo>
                <a:lnTo>
                  <a:pt x="17859" y="133946"/>
                </a:lnTo>
                <a:lnTo>
                  <a:pt x="26789" y="98227"/>
                </a:lnTo>
                <a:lnTo>
                  <a:pt x="35719" y="62508"/>
                </a:lnTo>
                <a:lnTo>
                  <a:pt x="53578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8930"/>
                </a:lnTo>
                <a:lnTo>
                  <a:pt x="107156" y="35719"/>
                </a:lnTo>
                <a:lnTo>
                  <a:pt x="116086" y="62508"/>
                </a:lnTo>
                <a:lnTo>
                  <a:pt x="125015" y="107157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51804" y="196453"/>
                </a:lnTo>
                <a:lnTo>
                  <a:pt x="160734" y="205383"/>
                </a:lnTo>
                <a:lnTo>
                  <a:pt x="169664" y="205383"/>
                </a:lnTo>
                <a:lnTo>
                  <a:pt x="187523" y="196453"/>
                </a:lnTo>
                <a:lnTo>
                  <a:pt x="196453" y="178594"/>
                </a:lnTo>
                <a:lnTo>
                  <a:pt x="205383" y="142875"/>
                </a:lnTo>
                <a:lnTo>
                  <a:pt x="223242" y="116086"/>
                </a:lnTo>
                <a:lnTo>
                  <a:pt x="232172" y="80368"/>
                </a:lnTo>
                <a:lnTo>
                  <a:pt x="232172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080867" y="3045023"/>
            <a:ext cx="151806" cy="330399"/>
          </a:xfrm>
          <a:custGeom>
            <a:avLst/>
            <a:gdLst/>
            <a:ahLst/>
            <a:cxnLst/>
            <a:rect l="0" t="0" r="0" b="0"/>
            <a:pathLst>
              <a:path w="151806" h="330399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44649" y="80367"/>
                </a:lnTo>
                <a:lnTo>
                  <a:pt x="53578" y="71438"/>
                </a:lnTo>
                <a:lnTo>
                  <a:pt x="62508" y="53578"/>
                </a:lnTo>
                <a:lnTo>
                  <a:pt x="62508" y="44648"/>
                </a:lnTo>
                <a:lnTo>
                  <a:pt x="71438" y="35719"/>
                </a:lnTo>
                <a:lnTo>
                  <a:pt x="71438" y="35719"/>
                </a:lnTo>
                <a:lnTo>
                  <a:pt x="80367" y="53578"/>
                </a:lnTo>
                <a:lnTo>
                  <a:pt x="89297" y="80367"/>
                </a:lnTo>
                <a:lnTo>
                  <a:pt x="98227" y="116086"/>
                </a:lnTo>
                <a:lnTo>
                  <a:pt x="107156" y="151805"/>
                </a:lnTo>
                <a:lnTo>
                  <a:pt x="125016" y="196453"/>
                </a:lnTo>
                <a:lnTo>
                  <a:pt x="142875" y="232172"/>
                </a:lnTo>
                <a:lnTo>
                  <a:pt x="151805" y="267891"/>
                </a:lnTo>
                <a:lnTo>
                  <a:pt x="151805" y="294680"/>
                </a:lnTo>
                <a:lnTo>
                  <a:pt x="151805" y="321469"/>
                </a:lnTo>
                <a:lnTo>
                  <a:pt x="133946" y="330398"/>
                </a:lnTo>
                <a:lnTo>
                  <a:pt x="125016" y="330398"/>
                </a:lnTo>
                <a:lnTo>
                  <a:pt x="107156" y="312539"/>
                </a:lnTo>
                <a:lnTo>
                  <a:pt x="98227" y="285750"/>
                </a:lnTo>
                <a:lnTo>
                  <a:pt x="80367" y="250031"/>
                </a:lnTo>
                <a:lnTo>
                  <a:pt x="80367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286250" y="3053953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53578" y="8929"/>
                </a:moveTo>
                <a:lnTo>
                  <a:pt x="44648" y="8929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26789" y="35718"/>
                </a:lnTo>
                <a:lnTo>
                  <a:pt x="53578" y="53578"/>
                </a:lnTo>
                <a:lnTo>
                  <a:pt x="71438" y="80367"/>
                </a:lnTo>
                <a:lnTo>
                  <a:pt x="98227" y="9822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07156" y="178593"/>
                </a:lnTo>
                <a:lnTo>
                  <a:pt x="98227" y="187523"/>
                </a:lnTo>
                <a:lnTo>
                  <a:pt x="71438" y="187523"/>
                </a:lnTo>
                <a:lnTo>
                  <a:pt x="62508" y="178593"/>
                </a:lnTo>
                <a:lnTo>
                  <a:pt x="44648" y="160734"/>
                </a:lnTo>
                <a:lnTo>
                  <a:pt x="35719" y="133945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455914" y="3062882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53578" y="62508"/>
                </a:moveTo>
                <a:lnTo>
                  <a:pt x="44649" y="62508"/>
                </a:lnTo>
                <a:lnTo>
                  <a:pt x="44649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26789" y="89297"/>
                </a:lnTo>
                <a:lnTo>
                  <a:pt x="35719" y="107157"/>
                </a:lnTo>
                <a:lnTo>
                  <a:pt x="35719" y="116086"/>
                </a:lnTo>
                <a:lnTo>
                  <a:pt x="44649" y="125016"/>
                </a:lnTo>
                <a:lnTo>
                  <a:pt x="62508" y="133946"/>
                </a:lnTo>
                <a:lnTo>
                  <a:pt x="71438" y="142875"/>
                </a:lnTo>
                <a:lnTo>
                  <a:pt x="89297" y="133946"/>
                </a:lnTo>
                <a:lnTo>
                  <a:pt x="98227" y="125016"/>
                </a:lnTo>
                <a:lnTo>
                  <a:pt x="98227" y="116086"/>
                </a:lnTo>
                <a:lnTo>
                  <a:pt x="89297" y="98227"/>
                </a:lnTo>
                <a:lnTo>
                  <a:pt x="80367" y="71438"/>
                </a:lnTo>
                <a:lnTo>
                  <a:pt x="62508" y="53579"/>
                </a:lnTo>
                <a:lnTo>
                  <a:pt x="44649" y="35719"/>
                </a:lnTo>
                <a:lnTo>
                  <a:pt x="26789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643438" y="2920007"/>
            <a:ext cx="125016" cy="312540"/>
          </a:xfrm>
          <a:custGeom>
            <a:avLst/>
            <a:gdLst/>
            <a:ahLst/>
            <a:cxnLst/>
            <a:rect l="0" t="0" r="0" b="0"/>
            <a:pathLst>
              <a:path w="125016" h="312540">
                <a:moveTo>
                  <a:pt x="125015" y="80368"/>
                </a:moveTo>
                <a:lnTo>
                  <a:pt x="116085" y="71438"/>
                </a:lnTo>
                <a:lnTo>
                  <a:pt x="107156" y="62508"/>
                </a:lnTo>
                <a:lnTo>
                  <a:pt x="98226" y="53579"/>
                </a:lnTo>
                <a:lnTo>
                  <a:pt x="80367" y="35719"/>
                </a:lnTo>
                <a:lnTo>
                  <a:pt x="71437" y="1786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17860"/>
                </a:lnTo>
                <a:lnTo>
                  <a:pt x="26789" y="44649"/>
                </a:lnTo>
                <a:lnTo>
                  <a:pt x="17859" y="89297"/>
                </a:lnTo>
                <a:lnTo>
                  <a:pt x="17859" y="133946"/>
                </a:lnTo>
                <a:lnTo>
                  <a:pt x="17859" y="178594"/>
                </a:lnTo>
                <a:lnTo>
                  <a:pt x="26789" y="223243"/>
                </a:lnTo>
                <a:lnTo>
                  <a:pt x="26789" y="258961"/>
                </a:lnTo>
                <a:lnTo>
                  <a:pt x="35718" y="285750"/>
                </a:lnTo>
                <a:lnTo>
                  <a:pt x="35718" y="303610"/>
                </a:lnTo>
                <a:lnTo>
                  <a:pt x="44648" y="312539"/>
                </a:lnTo>
                <a:lnTo>
                  <a:pt x="44648" y="312539"/>
                </a:lnTo>
                <a:lnTo>
                  <a:pt x="35718" y="303610"/>
                </a:lnTo>
                <a:lnTo>
                  <a:pt x="26789" y="285750"/>
                </a:lnTo>
                <a:lnTo>
                  <a:pt x="17859" y="25896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554141" y="3053953"/>
            <a:ext cx="214313" cy="44649"/>
          </a:xfrm>
          <a:custGeom>
            <a:avLst/>
            <a:gdLst/>
            <a:ahLst/>
            <a:cxnLst/>
            <a:rect l="0" t="0" r="0" b="0"/>
            <a:pathLst>
              <a:path w="214313" h="4464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26789"/>
                </a:lnTo>
                <a:lnTo>
                  <a:pt x="26789" y="35718"/>
                </a:lnTo>
                <a:lnTo>
                  <a:pt x="44648" y="44648"/>
                </a:lnTo>
                <a:lnTo>
                  <a:pt x="71437" y="44648"/>
                </a:lnTo>
                <a:lnTo>
                  <a:pt x="98226" y="44648"/>
                </a:lnTo>
                <a:lnTo>
                  <a:pt x="125015" y="35718"/>
                </a:lnTo>
                <a:lnTo>
                  <a:pt x="160734" y="26789"/>
                </a:lnTo>
                <a:lnTo>
                  <a:pt x="187523" y="8929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813102" y="2946796"/>
            <a:ext cx="53579" cy="303611"/>
          </a:xfrm>
          <a:custGeom>
            <a:avLst/>
            <a:gdLst/>
            <a:ahLst/>
            <a:cxnLst/>
            <a:rect l="0" t="0" r="0" b="0"/>
            <a:pathLst>
              <a:path w="53579" h="303611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87524"/>
                </a:lnTo>
                <a:lnTo>
                  <a:pt x="8929" y="223243"/>
                </a:lnTo>
                <a:lnTo>
                  <a:pt x="17859" y="258961"/>
                </a:lnTo>
                <a:lnTo>
                  <a:pt x="26789" y="276821"/>
                </a:lnTo>
                <a:lnTo>
                  <a:pt x="44648" y="294680"/>
                </a:lnTo>
                <a:lnTo>
                  <a:pt x="44648" y="303610"/>
                </a:lnTo>
                <a:lnTo>
                  <a:pt x="53578" y="294680"/>
                </a:lnTo>
                <a:lnTo>
                  <a:pt x="53578" y="276821"/>
                </a:lnTo>
                <a:lnTo>
                  <a:pt x="53578" y="258961"/>
                </a:lnTo>
                <a:lnTo>
                  <a:pt x="44648" y="223243"/>
                </a:lnTo>
                <a:lnTo>
                  <a:pt x="44648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723805" y="3036093"/>
            <a:ext cx="232173" cy="44650"/>
          </a:xfrm>
          <a:custGeom>
            <a:avLst/>
            <a:gdLst/>
            <a:ahLst/>
            <a:cxnLst/>
            <a:rect l="0" t="0" r="0" b="0"/>
            <a:pathLst>
              <a:path w="232173" h="4465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26789" y="35719"/>
                </a:lnTo>
                <a:lnTo>
                  <a:pt x="53578" y="44649"/>
                </a:lnTo>
                <a:lnTo>
                  <a:pt x="80367" y="44649"/>
                </a:lnTo>
                <a:lnTo>
                  <a:pt x="116086" y="44649"/>
                </a:lnTo>
                <a:lnTo>
                  <a:pt x="151804" y="35719"/>
                </a:lnTo>
                <a:lnTo>
                  <a:pt x="178593" y="26789"/>
                </a:lnTo>
                <a:lnTo>
                  <a:pt x="205383" y="1786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991695" y="3000375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0" y="71437"/>
                </a:moveTo>
                <a:lnTo>
                  <a:pt x="0" y="8036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05382"/>
                </a:lnTo>
                <a:lnTo>
                  <a:pt x="17860" y="214312"/>
                </a:lnTo>
                <a:lnTo>
                  <a:pt x="26789" y="205382"/>
                </a:lnTo>
                <a:lnTo>
                  <a:pt x="44649" y="187523"/>
                </a:lnTo>
                <a:lnTo>
                  <a:pt x="53578" y="160734"/>
                </a:lnTo>
                <a:lnTo>
                  <a:pt x="71438" y="133945"/>
                </a:lnTo>
                <a:lnTo>
                  <a:pt x="80368" y="107156"/>
                </a:lnTo>
                <a:lnTo>
                  <a:pt x="80368" y="71437"/>
                </a:lnTo>
                <a:lnTo>
                  <a:pt x="80368" y="53578"/>
                </a:lnTo>
                <a:lnTo>
                  <a:pt x="71438" y="44648"/>
                </a:lnTo>
                <a:lnTo>
                  <a:pt x="71438" y="44648"/>
                </a:lnTo>
                <a:lnTo>
                  <a:pt x="62508" y="71437"/>
                </a:lnTo>
                <a:lnTo>
                  <a:pt x="62508" y="98226"/>
                </a:lnTo>
                <a:lnTo>
                  <a:pt x="62508" y="133945"/>
                </a:lnTo>
                <a:lnTo>
                  <a:pt x="62508" y="169664"/>
                </a:lnTo>
                <a:lnTo>
                  <a:pt x="71438" y="196453"/>
                </a:lnTo>
                <a:lnTo>
                  <a:pt x="89297" y="214312"/>
                </a:lnTo>
                <a:lnTo>
                  <a:pt x="107157" y="223242"/>
                </a:lnTo>
                <a:lnTo>
                  <a:pt x="125016" y="214312"/>
                </a:lnTo>
                <a:lnTo>
                  <a:pt x="142875" y="196453"/>
                </a:lnTo>
                <a:lnTo>
                  <a:pt x="160735" y="169664"/>
                </a:lnTo>
                <a:lnTo>
                  <a:pt x="178594" y="133945"/>
                </a:lnTo>
                <a:lnTo>
                  <a:pt x="187524" y="98226"/>
                </a:lnTo>
                <a:lnTo>
                  <a:pt x="196453" y="53578"/>
                </a:lnTo>
                <a:lnTo>
                  <a:pt x="196453" y="17859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17859"/>
                </a:lnTo>
                <a:lnTo>
                  <a:pt x="19645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232797" y="2982515"/>
            <a:ext cx="383977" cy="303611"/>
          </a:xfrm>
          <a:custGeom>
            <a:avLst/>
            <a:gdLst/>
            <a:ahLst/>
            <a:cxnLst/>
            <a:rect l="0" t="0" r="0" b="0"/>
            <a:pathLst>
              <a:path w="383977" h="303611">
                <a:moveTo>
                  <a:pt x="98226" y="80367"/>
                </a:moveTo>
                <a:lnTo>
                  <a:pt x="98226" y="71438"/>
                </a:lnTo>
                <a:lnTo>
                  <a:pt x="89297" y="71438"/>
                </a:lnTo>
                <a:lnTo>
                  <a:pt x="89297" y="71438"/>
                </a:lnTo>
                <a:lnTo>
                  <a:pt x="89297" y="62508"/>
                </a:lnTo>
                <a:lnTo>
                  <a:pt x="80367" y="62508"/>
                </a:lnTo>
                <a:lnTo>
                  <a:pt x="71437" y="62508"/>
                </a:lnTo>
                <a:lnTo>
                  <a:pt x="62508" y="71438"/>
                </a:lnTo>
                <a:lnTo>
                  <a:pt x="44648" y="80367"/>
                </a:lnTo>
                <a:lnTo>
                  <a:pt x="35719" y="107156"/>
                </a:lnTo>
                <a:lnTo>
                  <a:pt x="26789" y="133946"/>
                </a:lnTo>
                <a:lnTo>
                  <a:pt x="8930" y="160735"/>
                </a:lnTo>
                <a:lnTo>
                  <a:pt x="0" y="19645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67891"/>
                </a:lnTo>
                <a:lnTo>
                  <a:pt x="26789" y="267891"/>
                </a:lnTo>
                <a:lnTo>
                  <a:pt x="44648" y="250031"/>
                </a:lnTo>
                <a:lnTo>
                  <a:pt x="62508" y="232172"/>
                </a:lnTo>
                <a:lnTo>
                  <a:pt x="80367" y="196453"/>
                </a:lnTo>
                <a:lnTo>
                  <a:pt x="89297" y="160735"/>
                </a:lnTo>
                <a:lnTo>
                  <a:pt x="98226" y="133946"/>
                </a:lnTo>
                <a:lnTo>
                  <a:pt x="107156" y="107156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25016"/>
                </a:lnTo>
                <a:lnTo>
                  <a:pt x="107156" y="160735"/>
                </a:lnTo>
                <a:lnTo>
                  <a:pt x="107156" y="196453"/>
                </a:lnTo>
                <a:lnTo>
                  <a:pt x="107156" y="232172"/>
                </a:lnTo>
                <a:lnTo>
                  <a:pt x="116086" y="267891"/>
                </a:lnTo>
                <a:lnTo>
                  <a:pt x="116086" y="285750"/>
                </a:lnTo>
                <a:lnTo>
                  <a:pt x="133945" y="303610"/>
                </a:lnTo>
                <a:lnTo>
                  <a:pt x="142875" y="303610"/>
                </a:lnTo>
                <a:lnTo>
                  <a:pt x="160734" y="285750"/>
                </a:lnTo>
                <a:lnTo>
                  <a:pt x="178594" y="267891"/>
                </a:lnTo>
                <a:lnTo>
                  <a:pt x="187523" y="232172"/>
                </a:lnTo>
                <a:lnTo>
                  <a:pt x="196453" y="196453"/>
                </a:lnTo>
                <a:lnTo>
                  <a:pt x="205383" y="151805"/>
                </a:lnTo>
                <a:lnTo>
                  <a:pt x="214312" y="107156"/>
                </a:lnTo>
                <a:lnTo>
                  <a:pt x="214312" y="80367"/>
                </a:lnTo>
                <a:lnTo>
                  <a:pt x="214312" y="71438"/>
                </a:lnTo>
                <a:lnTo>
                  <a:pt x="214312" y="80367"/>
                </a:lnTo>
                <a:lnTo>
                  <a:pt x="223242" y="98227"/>
                </a:lnTo>
                <a:lnTo>
                  <a:pt x="223242" y="133946"/>
                </a:lnTo>
                <a:lnTo>
                  <a:pt x="232172" y="169664"/>
                </a:lnTo>
                <a:lnTo>
                  <a:pt x="232172" y="205383"/>
                </a:lnTo>
                <a:lnTo>
                  <a:pt x="241101" y="241102"/>
                </a:lnTo>
                <a:lnTo>
                  <a:pt x="241101" y="267891"/>
                </a:lnTo>
                <a:lnTo>
                  <a:pt x="241101" y="276821"/>
                </a:lnTo>
                <a:lnTo>
                  <a:pt x="250031" y="276821"/>
                </a:lnTo>
                <a:lnTo>
                  <a:pt x="250031" y="267891"/>
                </a:lnTo>
                <a:lnTo>
                  <a:pt x="258961" y="241102"/>
                </a:lnTo>
                <a:lnTo>
                  <a:pt x="258961" y="196453"/>
                </a:lnTo>
                <a:lnTo>
                  <a:pt x="258961" y="151805"/>
                </a:lnTo>
                <a:lnTo>
                  <a:pt x="258961" y="98227"/>
                </a:lnTo>
                <a:lnTo>
                  <a:pt x="267891" y="53578"/>
                </a:lnTo>
                <a:lnTo>
                  <a:pt x="267891" y="17860"/>
                </a:lnTo>
                <a:lnTo>
                  <a:pt x="276820" y="0"/>
                </a:lnTo>
                <a:lnTo>
                  <a:pt x="285750" y="0"/>
                </a:lnTo>
                <a:lnTo>
                  <a:pt x="303609" y="8930"/>
                </a:lnTo>
                <a:lnTo>
                  <a:pt x="312539" y="17860"/>
                </a:lnTo>
                <a:lnTo>
                  <a:pt x="330398" y="35719"/>
                </a:lnTo>
                <a:lnTo>
                  <a:pt x="348258" y="44649"/>
                </a:lnTo>
                <a:lnTo>
                  <a:pt x="366117" y="44649"/>
                </a:lnTo>
                <a:lnTo>
                  <a:pt x="375047" y="44649"/>
                </a:lnTo>
                <a:lnTo>
                  <a:pt x="383976" y="44649"/>
                </a:lnTo>
                <a:lnTo>
                  <a:pt x="383976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598914" y="2982515"/>
            <a:ext cx="214314" cy="303611"/>
          </a:xfrm>
          <a:custGeom>
            <a:avLst/>
            <a:gdLst/>
            <a:ahLst/>
            <a:cxnLst/>
            <a:rect l="0" t="0" r="0" b="0"/>
            <a:pathLst>
              <a:path w="214314" h="303611">
                <a:moveTo>
                  <a:pt x="17859" y="142875"/>
                </a:moveTo>
                <a:lnTo>
                  <a:pt x="8930" y="14287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9" y="178594"/>
                </a:lnTo>
                <a:lnTo>
                  <a:pt x="62508" y="169664"/>
                </a:lnTo>
                <a:lnTo>
                  <a:pt x="80367" y="160735"/>
                </a:lnTo>
                <a:lnTo>
                  <a:pt x="98227" y="133946"/>
                </a:lnTo>
                <a:lnTo>
                  <a:pt x="116086" y="116086"/>
                </a:lnTo>
                <a:lnTo>
                  <a:pt x="125016" y="89297"/>
                </a:lnTo>
                <a:lnTo>
                  <a:pt x="125016" y="53578"/>
                </a:lnTo>
                <a:lnTo>
                  <a:pt x="12501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62508" y="44649"/>
                </a:lnTo>
                <a:lnTo>
                  <a:pt x="53578" y="98227"/>
                </a:lnTo>
                <a:lnTo>
                  <a:pt x="44649" y="151805"/>
                </a:lnTo>
                <a:lnTo>
                  <a:pt x="44649" y="205383"/>
                </a:lnTo>
                <a:lnTo>
                  <a:pt x="53578" y="258961"/>
                </a:lnTo>
                <a:lnTo>
                  <a:pt x="80367" y="285750"/>
                </a:lnTo>
                <a:lnTo>
                  <a:pt x="107156" y="303610"/>
                </a:lnTo>
                <a:lnTo>
                  <a:pt x="133945" y="294680"/>
                </a:lnTo>
                <a:lnTo>
                  <a:pt x="160734" y="267891"/>
                </a:lnTo>
                <a:lnTo>
                  <a:pt x="187524" y="223242"/>
                </a:lnTo>
                <a:lnTo>
                  <a:pt x="205383" y="178594"/>
                </a:lnTo>
                <a:lnTo>
                  <a:pt x="214313" y="125016"/>
                </a:lnTo>
                <a:lnTo>
                  <a:pt x="214313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107906" y="2946796"/>
            <a:ext cx="250033" cy="303611"/>
          </a:xfrm>
          <a:custGeom>
            <a:avLst/>
            <a:gdLst/>
            <a:ahLst/>
            <a:cxnLst/>
            <a:rect l="0" t="0" r="0" b="0"/>
            <a:pathLst>
              <a:path w="250033" h="303611">
                <a:moveTo>
                  <a:pt x="125016" y="80368"/>
                </a:moveTo>
                <a:lnTo>
                  <a:pt x="125016" y="80368"/>
                </a:lnTo>
                <a:lnTo>
                  <a:pt x="125016" y="80368"/>
                </a:lnTo>
                <a:lnTo>
                  <a:pt x="125016" y="71438"/>
                </a:lnTo>
                <a:lnTo>
                  <a:pt x="125016" y="62508"/>
                </a:lnTo>
                <a:lnTo>
                  <a:pt x="133946" y="53579"/>
                </a:lnTo>
                <a:lnTo>
                  <a:pt x="133946" y="35719"/>
                </a:lnTo>
                <a:lnTo>
                  <a:pt x="133946" y="26790"/>
                </a:lnTo>
                <a:lnTo>
                  <a:pt x="133946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8930"/>
                </a:lnTo>
                <a:lnTo>
                  <a:pt x="71438" y="26790"/>
                </a:lnTo>
                <a:lnTo>
                  <a:pt x="44649" y="53579"/>
                </a:lnTo>
                <a:lnTo>
                  <a:pt x="17860" y="89297"/>
                </a:lnTo>
                <a:lnTo>
                  <a:pt x="8930" y="133946"/>
                </a:lnTo>
                <a:lnTo>
                  <a:pt x="0" y="178594"/>
                </a:lnTo>
                <a:lnTo>
                  <a:pt x="8930" y="223243"/>
                </a:lnTo>
                <a:lnTo>
                  <a:pt x="26789" y="267891"/>
                </a:lnTo>
                <a:lnTo>
                  <a:pt x="44649" y="294680"/>
                </a:lnTo>
                <a:lnTo>
                  <a:pt x="80367" y="303610"/>
                </a:lnTo>
                <a:lnTo>
                  <a:pt x="116086" y="303610"/>
                </a:lnTo>
                <a:lnTo>
                  <a:pt x="151805" y="294680"/>
                </a:lnTo>
                <a:lnTo>
                  <a:pt x="187524" y="276821"/>
                </a:lnTo>
                <a:lnTo>
                  <a:pt x="214313" y="258961"/>
                </a:lnTo>
                <a:lnTo>
                  <a:pt x="232172" y="232172"/>
                </a:lnTo>
                <a:lnTo>
                  <a:pt x="250032" y="205383"/>
                </a:lnTo>
                <a:lnTo>
                  <a:pt x="250032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313289" y="3000375"/>
            <a:ext cx="357189" cy="258962"/>
          </a:xfrm>
          <a:custGeom>
            <a:avLst/>
            <a:gdLst/>
            <a:ahLst/>
            <a:cxnLst/>
            <a:rect l="0" t="0" r="0" b="0"/>
            <a:pathLst>
              <a:path w="357189" h="258962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26789" y="44648"/>
                </a:lnTo>
                <a:lnTo>
                  <a:pt x="17859" y="80367"/>
                </a:lnTo>
                <a:lnTo>
                  <a:pt x="8930" y="116086"/>
                </a:lnTo>
                <a:lnTo>
                  <a:pt x="0" y="160734"/>
                </a:lnTo>
                <a:lnTo>
                  <a:pt x="0" y="205382"/>
                </a:lnTo>
                <a:lnTo>
                  <a:pt x="0" y="232171"/>
                </a:lnTo>
                <a:lnTo>
                  <a:pt x="8930" y="250031"/>
                </a:lnTo>
                <a:lnTo>
                  <a:pt x="17859" y="258961"/>
                </a:lnTo>
                <a:lnTo>
                  <a:pt x="26789" y="250031"/>
                </a:lnTo>
                <a:lnTo>
                  <a:pt x="44649" y="232171"/>
                </a:lnTo>
                <a:lnTo>
                  <a:pt x="62508" y="196453"/>
                </a:lnTo>
                <a:lnTo>
                  <a:pt x="71438" y="160734"/>
                </a:lnTo>
                <a:lnTo>
                  <a:pt x="80367" y="125015"/>
                </a:lnTo>
                <a:lnTo>
                  <a:pt x="80367" y="89296"/>
                </a:lnTo>
                <a:lnTo>
                  <a:pt x="80367" y="62507"/>
                </a:lnTo>
                <a:lnTo>
                  <a:pt x="80367" y="53578"/>
                </a:lnTo>
                <a:lnTo>
                  <a:pt x="71438" y="53578"/>
                </a:lnTo>
                <a:lnTo>
                  <a:pt x="62508" y="80367"/>
                </a:lnTo>
                <a:lnTo>
                  <a:pt x="53578" y="107156"/>
                </a:lnTo>
                <a:lnTo>
                  <a:pt x="53578" y="142875"/>
                </a:lnTo>
                <a:lnTo>
                  <a:pt x="53578" y="178593"/>
                </a:lnTo>
                <a:lnTo>
                  <a:pt x="53578" y="214312"/>
                </a:lnTo>
                <a:lnTo>
                  <a:pt x="62508" y="241101"/>
                </a:lnTo>
                <a:lnTo>
                  <a:pt x="71438" y="258961"/>
                </a:lnTo>
                <a:lnTo>
                  <a:pt x="80367" y="258961"/>
                </a:lnTo>
                <a:lnTo>
                  <a:pt x="98227" y="250031"/>
                </a:lnTo>
                <a:lnTo>
                  <a:pt x="107156" y="232171"/>
                </a:lnTo>
                <a:lnTo>
                  <a:pt x="125016" y="205382"/>
                </a:lnTo>
                <a:lnTo>
                  <a:pt x="133945" y="169664"/>
                </a:lnTo>
                <a:lnTo>
                  <a:pt x="142875" y="133945"/>
                </a:lnTo>
                <a:lnTo>
                  <a:pt x="151805" y="98226"/>
                </a:lnTo>
                <a:lnTo>
                  <a:pt x="151805" y="71437"/>
                </a:lnTo>
                <a:lnTo>
                  <a:pt x="151805" y="53578"/>
                </a:lnTo>
                <a:lnTo>
                  <a:pt x="151805" y="62507"/>
                </a:lnTo>
                <a:lnTo>
                  <a:pt x="151805" y="80367"/>
                </a:lnTo>
                <a:lnTo>
                  <a:pt x="142875" y="98226"/>
                </a:lnTo>
                <a:lnTo>
                  <a:pt x="142875" y="133945"/>
                </a:lnTo>
                <a:lnTo>
                  <a:pt x="142875" y="160734"/>
                </a:lnTo>
                <a:lnTo>
                  <a:pt x="142875" y="187523"/>
                </a:lnTo>
                <a:lnTo>
                  <a:pt x="142875" y="205382"/>
                </a:lnTo>
                <a:lnTo>
                  <a:pt x="151805" y="214312"/>
                </a:lnTo>
                <a:lnTo>
                  <a:pt x="151805" y="214312"/>
                </a:lnTo>
                <a:lnTo>
                  <a:pt x="160734" y="205382"/>
                </a:lnTo>
                <a:lnTo>
                  <a:pt x="169664" y="187523"/>
                </a:lnTo>
                <a:lnTo>
                  <a:pt x="178594" y="160734"/>
                </a:lnTo>
                <a:lnTo>
                  <a:pt x="196453" y="133945"/>
                </a:lnTo>
                <a:lnTo>
                  <a:pt x="205383" y="107156"/>
                </a:lnTo>
                <a:lnTo>
                  <a:pt x="214313" y="89296"/>
                </a:lnTo>
                <a:lnTo>
                  <a:pt x="214313" y="89296"/>
                </a:lnTo>
                <a:lnTo>
                  <a:pt x="223242" y="98226"/>
                </a:lnTo>
                <a:lnTo>
                  <a:pt x="232172" y="116086"/>
                </a:lnTo>
                <a:lnTo>
                  <a:pt x="241102" y="133945"/>
                </a:lnTo>
                <a:lnTo>
                  <a:pt x="241102" y="151804"/>
                </a:lnTo>
                <a:lnTo>
                  <a:pt x="250031" y="169664"/>
                </a:lnTo>
                <a:lnTo>
                  <a:pt x="258961" y="178593"/>
                </a:lnTo>
                <a:lnTo>
                  <a:pt x="267891" y="178593"/>
                </a:lnTo>
                <a:lnTo>
                  <a:pt x="276820" y="169664"/>
                </a:lnTo>
                <a:lnTo>
                  <a:pt x="294680" y="151804"/>
                </a:lnTo>
                <a:lnTo>
                  <a:pt x="303609" y="133945"/>
                </a:lnTo>
                <a:lnTo>
                  <a:pt x="321469" y="116086"/>
                </a:lnTo>
                <a:lnTo>
                  <a:pt x="339328" y="98226"/>
                </a:lnTo>
                <a:lnTo>
                  <a:pt x="348258" y="89296"/>
                </a:lnTo>
                <a:lnTo>
                  <a:pt x="357188" y="80367"/>
                </a:lnTo>
                <a:lnTo>
                  <a:pt x="35718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724055" y="2830711"/>
            <a:ext cx="250032" cy="366118"/>
          </a:xfrm>
          <a:custGeom>
            <a:avLst/>
            <a:gdLst/>
            <a:ahLst/>
            <a:cxnLst/>
            <a:rect l="0" t="0" r="0" b="0"/>
            <a:pathLst>
              <a:path w="250032" h="366118">
                <a:moveTo>
                  <a:pt x="35718" y="0"/>
                </a:moveTo>
                <a:lnTo>
                  <a:pt x="35718" y="8929"/>
                </a:lnTo>
                <a:lnTo>
                  <a:pt x="35718" y="17859"/>
                </a:lnTo>
                <a:lnTo>
                  <a:pt x="26789" y="53578"/>
                </a:lnTo>
                <a:lnTo>
                  <a:pt x="26789" y="89296"/>
                </a:lnTo>
                <a:lnTo>
                  <a:pt x="17859" y="142875"/>
                </a:lnTo>
                <a:lnTo>
                  <a:pt x="17859" y="196453"/>
                </a:lnTo>
                <a:lnTo>
                  <a:pt x="8929" y="250031"/>
                </a:lnTo>
                <a:lnTo>
                  <a:pt x="8929" y="303609"/>
                </a:lnTo>
                <a:lnTo>
                  <a:pt x="0" y="339328"/>
                </a:lnTo>
                <a:lnTo>
                  <a:pt x="8929" y="357187"/>
                </a:lnTo>
                <a:lnTo>
                  <a:pt x="8929" y="366117"/>
                </a:lnTo>
                <a:lnTo>
                  <a:pt x="17859" y="348257"/>
                </a:lnTo>
                <a:lnTo>
                  <a:pt x="35718" y="321468"/>
                </a:lnTo>
                <a:lnTo>
                  <a:pt x="53578" y="276820"/>
                </a:lnTo>
                <a:lnTo>
                  <a:pt x="80367" y="232171"/>
                </a:lnTo>
                <a:lnTo>
                  <a:pt x="107156" y="196453"/>
                </a:lnTo>
                <a:lnTo>
                  <a:pt x="125015" y="178593"/>
                </a:lnTo>
                <a:lnTo>
                  <a:pt x="142875" y="169664"/>
                </a:lnTo>
                <a:lnTo>
                  <a:pt x="160734" y="187523"/>
                </a:lnTo>
                <a:lnTo>
                  <a:pt x="169664" y="205382"/>
                </a:lnTo>
                <a:lnTo>
                  <a:pt x="178593" y="232171"/>
                </a:lnTo>
                <a:lnTo>
                  <a:pt x="178593" y="258960"/>
                </a:lnTo>
                <a:lnTo>
                  <a:pt x="178593" y="285750"/>
                </a:lnTo>
                <a:lnTo>
                  <a:pt x="178593" y="312539"/>
                </a:lnTo>
                <a:lnTo>
                  <a:pt x="187523" y="321468"/>
                </a:lnTo>
                <a:lnTo>
                  <a:pt x="196453" y="330398"/>
                </a:lnTo>
                <a:lnTo>
                  <a:pt x="214312" y="330398"/>
                </a:lnTo>
                <a:lnTo>
                  <a:pt x="232172" y="330398"/>
                </a:lnTo>
                <a:lnTo>
                  <a:pt x="250031" y="321468"/>
                </a:lnTo>
                <a:lnTo>
                  <a:pt x="250031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983016" y="2964656"/>
            <a:ext cx="455415" cy="187524"/>
          </a:xfrm>
          <a:custGeom>
            <a:avLst/>
            <a:gdLst/>
            <a:ahLst/>
            <a:cxnLst/>
            <a:rect l="0" t="0" r="0" b="0"/>
            <a:pathLst>
              <a:path w="455415" h="187524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0" y="9822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42875"/>
                </a:lnTo>
                <a:lnTo>
                  <a:pt x="35718" y="13394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7" y="71437"/>
                </a:lnTo>
                <a:lnTo>
                  <a:pt x="62507" y="44648"/>
                </a:lnTo>
                <a:lnTo>
                  <a:pt x="62507" y="26789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26789"/>
                </a:lnTo>
                <a:lnTo>
                  <a:pt x="71437" y="53578"/>
                </a:lnTo>
                <a:lnTo>
                  <a:pt x="71437" y="80367"/>
                </a:lnTo>
                <a:lnTo>
                  <a:pt x="71437" y="107156"/>
                </a:lnTo>
                <a:lnTo>
                  <a:pt x="80367" y="133945"/>
                </a:lnTo>
                <a:lnTo>
                  <a:pt x="89297" y="160734"/>
                </a:lnTo>
                <a:lnTo>
                  <a:pt x="98226" y="169664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25015" y="178594"/>
                </a:lnTo>
                <a:lnTo>
                  <a:pt x="142875" y="160734"/>
                </a:lnTo>
                <a:lnTo>
                  <a:pt x="151804" y="133945"/>
                </a:lnTo>
                <a:lnTo>
                  <a:pt x="160734" y="116086"/>
                </a:lnTo>
                <a:lnTo>
                  <a:pt x="169664" y="8929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71437"/>
                </a:lnTo>
                <a:lnTo>
                  <a:pt x="169664" y="89297"/>
                </a:lnTo>
                <a:lnTo>
                  <a:pt x="178593" y="116086"/>
                </a:lnTo>
                <a:lnTo>
                  <a:pt x="178593" y="133945"/>
                </a:lnTo>
                <a:lnTo>
                  <a:pt x="187523" y="142875"/>
                </a:lnTo>
                <a:lnTo>
                  <a:pt x="196453" y="160734"/>
                </a:lnTo>
                <a:lnTo>
                  <a:pt x="205382" y="160734"/>
                </a:lnTo>
                <a:lnTo>
                  <a:pt x="214312" y="160734"/>
                </a:lnTo>
                <a:lnTo>
                  <a:pt x="223242" y="151805"/>
                </a:lnTo>
                <a:lnTo>
                  <a:pt x="232172" y="133945"/>
                </a:lnTo>
                <a:lnTo>
                  <a:pt x="241101" y="116086"/>
                </a:lnTo>
                <a:lnTo>
                  <a:pt x="250031" y="89297"/>
                </a:lnTo>
                <a:lnTo>
                  <a:pt x="258961" y="62508"/>
                </a:lnTo>
                <a:lnTo>
                  <a:pt x="267890" y="35719"/>
                </a:lnTo>
                <a:lnTo>
                  <a:pt x="267890" y="17859"/>
                </a:lnTo>
                <a:lnTo>
                  <a:pt x="267890" y="8930"/>
                </a:lnTo>
                <a:lnTo>
                  <a:pt x="267890" y="0"/>
                </a:lnTo>
                <a:lnTo>
                  <a:pt x="258961" y="8930"/>
                </a:lnTo>
                <a:lnTo>
                  <a:pt x="250031" y="17859"/>
                </a:lnTo>
                <a:lnTo>
                  <a:pt x="250031" y="35719"/>
                </a:lnTo>
                <a:lnTo>
                  <a:pt x="241101" y="62508"/>
                </a:lnTo>
                <a:lnTo>
                  <a:pt x="241101" y="89297"/>
                </a:lnTo>
                <a:lnTo>
                  <a:pt x="250031" y="116086"/>
                </a:lnTo>
                <a:lnTo>
                  <a:pt x="258961" y="133945"/>
                </a:lnTo>
                <a:lnTo>
                  <a:pt x="267890" y="142875"/>
                </a:lnTo>
                <a:lnTo>
                  <a:pt x="276820" y="142875"/>
                </a:lnTo>
                <a:lnTo>
                  <a:pt x="294679" y="142875"/>
                </a:lnTo>
                <a:lnTo>
                  <a:pt x="312539" y="133945"/>
                </a:lnTo>
                <a:lnTo>
                  <a:pt x="339328" y="116086"/>
                </a:lnTo>
                <a:lnTo>
                  <a:pt x="348257" y="89297"/>
                </a:lnTo>
                <a:lnTo>
                  <a:pt x="366117" y="71437"/>
                </a:lnTo>
                <a:lnTo>
                  <a:pt x="366117" y="53578"/>
                </a:lnTo>
                <a:lnTo>
                  <a:pt x="366117" y="53578"/>
                </a:lnTo>
                <a:lnTo>
                  <a:pt x="366117" y="62508"/>
                </a:lnTo>
                <a:lnTo>
                  <a:pt x="357187" y="80367"/>
                </a:lnTo>
                <a:lnTo>
                  <a:pt x="357187" y="98226"/>
                </a:lnTo>
                <a:lnTo>
                  <a:pt x="348257" y="116086"/>
                </a:lnTo>
                <a:lnTo>
                  <a:pt x="348257" y="125015"/>
                </a:lnTo>
                <a:lnTo>
                  <a:pt x="357187" y="133945"/>
                </a:lnTo>
                <a:lnTo>
                  <a:pt x="375047" y="133945"/>
                </a:lnTo>
                <a:lnTo>
                  <a:pt x="392906" y="125015"/>
                </a:lnTo>
                <a:lnTo>
                  <a:pt x="419695" y="107156"/>
                </a:lnTo>
                <a:lnTo>
                  <a:pt x="455414" y="80367"/>
                </a:lnTo>
                <a:lnTo>
                  <a:pt x="45541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545586" y="2973586"/>
            <a:ext cx="250032" cy="178594"/>
          </a:xfrm>
          <a:custGeom>
            <a:avLst/>
            <a:gdLst/>
            <a:ahLst/>
            <a:cxnLst/>
            <a:rect l="0" t="0" r="0" b="0"/>
            <a:pathLst>
              <a:path w="250032" h="178594">
                <a:moveTo>
                  <a:pt x="89297" y="62507"/>
                </a:moveTo>
                <a:lnTo>
                  <a:pt x="80367" y="53578"/>
                </a:lnTo>
                <a:lnTo>
                  <a:pt x="71437" y="44648"/>
                </a:lnTo>
                <a:lnTo>
                  <a:pt x="62508" y="35718"/>
                </a:lnTo>
                <a:lnTo>
                  <a:pt x="53578" y="1785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78593"/>
                </a:lnTo>
                <a:lnTo>
                  <a:pt x="26789" y="178593"/>
                </a:lnTo>
                <a:lnTo>
                  <a:pt x="35719" y="160734"/>
                </a:lnTo>
                <a:lnTo>
                  <a:pt x="53578" y="133945"/>
                </a:lnTo>
                <a:lnTo>
                  <a:pt x="71437" y="98226"/>
                </a:lnTo>
                <a:lnTo>
                  <a:pt x="89297" y="71437"/>
                </a:lnTo>
                <a:lnTo>
                  <a:pt x="98227" y="53578"/>
                </a:lnTo>
                <a:lnTo>
                  <a:pt x="107156" y="44648"/>
                </a:lnTo>
                <a:lnTo>
                  <a:pt x="116086" y="53578"/>
                </a:lnTo>
                <a:lnTo>
                  <a:pt x="133945" y="62507"/>
                </a:lnTo>
                <a:lnTo>
                  <a:pt x="142875" y="89296"/>
                </a:lnTo>
                <a:lnTo>
                  <a:pt x="151805" y="116085"/>
                </a:lnTo>
                <a:lnTo>
                  <a:pt x="169664" y="133945"/>
                </a:lnTo>
                <a:lnTo>
                  <a:pt x="187523" y="151804"/>
                </a:lnTo>
                <a:lnTo>
                  <a:pt x="205383" y="160734"/>
                </a:lnTo>
                <a:lnTo>
                  <a:pt x="214312" y="160734"/>
                </a:lnTo>
                <a:lnTo>
                  <a:pt x="232172" y="151804"/>
                </a:lnTo>
                <a:lnTo>
                  <a:pt x="250031" y="133945"/>
                </a:lnTo>
                <a:lnTo>
                  <a:pt x="250031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867055" y="2803921"/>
            <a:ext cx="187524" cy="339330"/>
          </a:xfrm>
          <a:custGeom>
            <a:avLst/>
            <a:gdLst/>
            <a:ahLst/>
            <a:cxnLst/>
            <a:rect l="0" t="0" r="0" b="0"/>
            <a:pathLst>
              <a:path w="187524" h="339330">
                <a:moveTo>
                  <a:pt x="187523" y="89297"/>
                </a:moveTo>
                <a:lnTo>
                  <a:pt x="178593" y="80368"/>
                </a:lnTo>
                <a:lnTo>
                  <a:pt x="169664" y="71438"/>
                </a:lnTo>
                <a:lnTo>
                  <a:pt x="160734" y="44649"/>
                </a:lnTo>
                <a:lnTo>
                  <a:pt x="151804" y="26790"/>
                </a:lnTo>
                <a:lnTo>
                  <a:pt x="133945" y="8930"/>
                </a:lnTo>
                <a:lnTo>
                  <a:pt x="11608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35719"/>
                </a:lnTo>
                <a:lnTo>
                  <a:pt x="62508" y="62508"/>
                </a:lnTo>
                <a:lnTo>
                  <a:pt x="62508" y="98227"/>
                </a:lnTo>
                <a:lnTo>
                  <a:pt x="62508" y="142875"/>
                </a:lnTo>
                <a:lnTo>
                  <a:pt x="62508" y="178594"/>
                </a:lnTo>
                <a:lnTo>
                  <a:pt x="71437" y="223243"/>
                </a:lnTo>
                <a:lnTo>
                  <a:pt x="71437" y="258961"/>
                </a:lnTo>
                <a:lnTo>
                  <a:pt x="80367" y="285750"/>
                </a:lnTo>
                <a:lnTo>
                  <a:pt x="80367" y="312540"/>
                </a:lnTo>
                <a:lnTo>
                  <a:pt x="80367" y="330399"/>
                </a:lnTo>
                <a:lnTo>
                  <a:pt x="71437" y="339329"/>
                </a:lnTo>
                <a:lnTo>
                  <a:pt x="53578" y="339329"/>
                </a:lnTo>
                <a:lnTo>
                  <a:pt x="35718" y="321469"/>
                </a:lnTo>
                <a:lnTo>
                  <a:pt x="17859" y="303610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822406" y="2991445"/>
            <a:ext cx="241103" cy="26790"/>
          </a:xfrm>
          <a:custGeom>
            <a:avLst/>
            <a:gdLst/>
            <a:ahLst/>
            <a:cxnLst/>
            <a:rect l="0" t="0" r="0" b="0"/>
            <a:pathLst>
              <a:path w="241103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53578" y="17859"/>
                </a:lnTo>
                <a:lnTo>
                  <a:pt x="89297" y="26789"/>
                </a:lnTo>
                <a:lnTo>
                  <a:pt x="125016" y="26789"/>
                </a:lnTo>
                <a:lnTo>
                  <a:pt x="160735" y="17859"/>
                </a:lnTo>
                <a:lnTo>
                  <a:pt x="187524" y="17859"/>
                </a:lnTo>
                <a:lnTo>
                  <a:pt x="214313" y="8930"/>
                </a:lnTo>
                <a:lnTo>
                  <a:pt x="232172" y="8930"/>
                </a:lnTo>
                <a:lnTo>
                  <a:pt x="241102" y="8930"/>
                </a:lnTo>
                <a:lnTo>
                  <a:pt x="24110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063508" y="2928937"/>
            <a:ext cx="187523" cy="205384"/>
          </a:xfrm>
          <a:custGeom>
            <a:avLst/>
            <a:gdLst/>
            <a:ahLst/>
            <a:cxnLst/>
            <a:rect l="0" t="0" r="0" b="0"/>
            <a:pathLst>
              <a:path w="187523" h="205384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44649"/>
                </a:lnTo>
                <a:lnTo>
                  <a:pt x="17859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44648" y="178594"/>
                </a:lnTo>
                <a:lnTo>
                  <a:pt x="62508" y="151805"/>
                </a:lnTo>
                <a:lnTo>
                  <a:pt x="71437" y="125016"/>
                </a:lnTo>
                <a:lnTo>
                  <a:pt x="89297" y="89297"/>
                </a:lnTo>
                <a:lnTo>
                  <a:pt x="98226" y="7143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16086" y="71438"/>
                </a:lnTo>
                <a:lnTo>
                  <a:pt x="116086" y="98227"/>
                </a:lnTo>
                <a:lnTo>
                  <a:pt x="116086" y="125016"/>
                </a:lnTo>
                <a:lnTo>
                  <a:pt x="116086" y="151805"/>
                </a:lnTo>
                <a:lnTo>
                  <a:pt x="116086" y="178594"/>
                </a:lnTo>
                <a:lnTo>
                  <a:pt x="125015" y="196453"/>
                </a:lnTo>
                <a:lnTo>
                  <a:pt x="133944" y="205383"/>
                </a:lnTo>
                <a:lnTo>
                  <a:pt x="142874" y="205383"/>
                </a:lnTo>
                <a:lnTo>
                  <a:pt x="151804" y="196453"/>
                </a:lnTo>
                <a:lnTo>
                  <a:pt x="160733" y="178594"/>
                </a:lnTo>
                <a:lnTo>
                  <a:pt x="178593" y="151805"/>
                </a:lnTo>
                <a:lnTo>
                  <a:pt x="187522" y="125016"/>
                </a:lnTo>
                <a:lnTo>
                  <a:pt x="187522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251030" y="2964656"/>
            <a:ext cx="26791" cy="160735"/>
          </a:xfrm>
          <a:custGeom>
            <a:avLst/>
            <a:gdLst/>
            <a:ahLst/>
            <a:cxnLst/>
            <a:rect l="0" t="0" r="0" b="0"/>
            <a:pathLst>
              <a:path w="26791" h="160735">
                <a:moveTo>
                  <a:pt x="8930" y="80367"/>
                </a:move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17860" y="142875"/>
                </a:lnTo>
                <a:lnTo>
                  <a:pt x="17860" y="116086"/>
                </a:lnTo>
                <a:lnTo>
                  <a:pt x="17860" y="89297"/>
                </a:lnTo>
                <a:lnTo>
                  <a:pt x="26790" y="44648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224241" y="2732484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8358187" y="2696766"/>
            <a:ext cx="44649" cy="464344"/>
          </a:xfrm>
          <a:custGeom>
            <a:avLst/>
            <a:gdLst/>
            <a:ahLst/>
            <a:cxnLst/>
            <a:rect l="0" t="0" r="0" b="0"/>
            <a:pathLst>
              <a:path w="44649" h="4643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62507"/>
                </a:lnTo>
                <a:lnTo>
                  <a:pt x="8929" y="107155"/>
                </a:lnTo>
                <a:lnTo>
                  <a:pt x="8929" y="169663"/>
                </a:lnTo>
                <a:lnTo>
                  <a:pt x="8929" y="241101"/>
                </a:lnTo>
                <a:lnTo>
                  <a:pt x="8929" y="312538"/>
                </a:lnTo>
                <a:lnTo>
                  <a:pt x="8929" y="375046"/>
                </a:lnTo>
                <a:lnTo>
                  <a:pt x="8929" y="419695"/>
                </a:lnTo>
                <a:lnTo>
                  <a:pt x="8929" y="455413"/>
                </a:lnTo>
                <a:lnTo>
                  <a:pt x="8929" y="464343"/>
                </a:lnTo>
                <a:lnTo>
                  <a:pt x="17859" y="455413"/>
                </a:lnTo>
                <a:lnTo>
                  <a:pt x="17859" y="428624"/>
                </a:lnTo>
                <a:lnTo>
                  <a:pt x="26789" y="392905"/>
                </a:lnTo>
                <a:lnTo>
                  <a:pt x="44648" y="339327"/>
                </a:lnTo>
                <a:lnTo>
                  <a:pt x="44648" y="3393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8465343" y="2884289"/>
            <a:ext cx="339329" cy="276821"/>
          </a:xfrm>
          <a:custGeom>
            <a:avLst/>
            <a:gdLst/>
            <a:ahLst/>
            <a:cxnLst/>
            <a:rect l="0" t="0" r="0" b="0"/>
            <a:pathLst>
              <a:path w="339329" h="276821">
                <a:moveTo>
                  <a:pt x="44648" y="71437"/>
                </a:move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44648" y="89297"/>
                </a:lnTo>
                <a:lnTo>
                  <a:pt x="35719" y="98226"/>
                </a:lnTo>
                <a:lnTo>
                  <a:pt x="26789" y="116086"/>
                </a:lnTo>
                <a:lnTo>
                  <a:pt x="17859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32172"/>
                </a:lnTo>
                <a:lnTo>
                  <a:pt x="0" y="258961"/>
                </a:lnTo>
                <a:lnTo>
                  <a:pt x="8930" y="276820"/>
                </a:lnTo>
                <a:lnTo>
                  <a:pt x="17859" y="276820"/>
                </a:lnTo>
                <a:lnTo>
                  <a:pt x="26789" y="276820"/>
                </a:lnTo>
                <a:lnTo>
                  <a:pt x="35719" y="250031"/>
                </a:lnTo>
                <a:lnTo>
                  <a:pt x="53578" y="223242"/>
                </a:lnTo>
                <a:lnTo>
                  <a:pt x="62508" y="187523"/>
                </a:lnTo>
                <a:lnTo>
                  <a:pt x="80367" y="151804"/>
                </a:lnTo>
                <a:lnTo>
                  <a:pt x="89297" y="116086"/>
                </a:lnTo>
                <a:lnTo>
                  <a:pt x="89297" y="80367"/>
                </a:lnTo>
                <a:lnTo>
                  <a:pt x="98227" y="62507"/>
                </a:lnTo>
                <a:lnTo>
                  <a:pt x="98227" y="62507"/>
                </a:lnTo>
                <a:lnTo>
                  <a:pt x="98227" y="80367"/>
                </a:lnTo>
                <a:lnTo>
                  <a:pt x="89297" y="107156"/>
                </a:lnTo>
                <a:lnTo>
                  <a:pt x="89297" y="133945"/>
                </a:lnTo>
                <a:lnTo>
                  <a:pt x="89297" y="169664"/>
                </a:lnTo>
                <a:lnTo>
                  <a:pt x="89297" y="205382"/>
                </a:lnTo>
                <a:lnTo>
                  <a:pt x="98227" y="232172"/>
                </a:lnTo>
                <a:lnTo>
                  <a:pt x="107156" y="250031"/>
                </a:lnTo>
                <a:lnTo>
                  <a:pt x="116086" y="267890"/>
                </a:lnTo>
                <a:lnTo>
                  <a:pt x="133945" y="267890"/>
                </a:lnTo>
                <a:lnTo>
                  <a:pt x="151805" y="250031"/>
                </a:lnTo>
                <a:lnTo>
                  <a:pt x="169664" y="232172"/>
                </a:lnTo>
                <a:lnTo>
                  <a:pt x="196453" y="205382"/>
                </a:lnTo>
                <a:lnTo>
                  <a:pt x="223242" y="169664"/>
                </a:lnTo>
                <a:lnTo>
                  <a:pt x="250031" y="133945"/>
                </a:lnTo>
                <a:lnTo>
                  <a:pt x="267891" y="89297"/>
                </a:lnTo>
                <a:lnTo>
                  <a:pt x="285750" y="62507"/>
                </a:lnTo>
                <a:lnTo>
                  <a:pt x="294680" y="44648"/>
                </a:lnTo>
                <a:lnTo>
                  <a:pt x="303609" y="44648"/>
                </a:lnTo>
                <a:lnTo>
                  <a:pt x="303609" y="62507"/>
                </a:lnTo>
                <a:lnTo>
                  <a:pt x="294680" y="89297"/>
                </a:lnTo>
                <a:lnTo>
                  <a:pt x="285750" y="125015"/>
                </a:lnTo>
                <a:lnTo>
                  <a:pt x="267891" y="160734"/>
                </a:lnTo>
                <a:lnTo>
                  <a:pt x="258961" y="187523"/>
                </a:lnTo>
                <a:lnTo>
                  <a:pt x="241102" y="214312"/>
                </a:lnTo>
                <a:lnTo>
                  <a:pt x="223242" y="232172"/>
                </a:lnTo>
                <a:lnTo>
                  <a:pt x="214312" y="241101"/>
                </a:lnTo>
                <a:lnTo>
                  <a:pt x="205383" y="241101"/>
                </a:lnTo>
                <a:lnTo>
                  <a:pt x="205383" y="241101"/>
                </a:lnTo>
                <a:lnTo>
                  <a:pt x="196453" y="223242"/>
                </a:lnTo>
                <a:lnTo>
                  <a:pt x="205383" y="205382"/>
                </a:lnTo>
                <a:lnTo>
                  <a:pt x="205383" y="178593"/>
                </a:lnTo>
                <a:lnTo>
                  <a:pt x="214312" y="142875"/>
                </a:lnTo>
                <a:lnTo>
                  <a:pt x="223242" y="107156"/>
                </a:lnTo>
                <a:lnTo>
                  <a:pt x="223242" y="71437"/>
                </a:lnTo>
                <a:lnTo>
                  <a:pt x="241102" y="44648"/>
                </a:lnTo>
                <a:lnTo>
                  <a:pt x="250031" y="17859"/>
                </a:lnTo>
                <a:lnTo>
                  <a:pt x="258961" y="8929"/>
                </a:lnTo>
                <a:lnTo>
                  <a:pt x="258961" y="0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8929"/>
                </a:lnTo>
                <a:lnTo>
                  <a:pt x="294680" y="8929"/>
                </a:lnTo>
                <a:lnTo>
                  <a:pt x="303609" y="8929"/>
                </a:lnTo>
                <a:lnTo>
                  <a:pt x="312539" y="8929"/>
                </a:lnTo>
                <a:lnTo>
                  <a:pt x="321469" y="17859"/>
                </a:lnTo>
                <a:lnTo>
                  <a:pt x="330398" y="17859"/>
                </a:lnTo>
                <a:lnTo>
                  <a:pt x="339328" y="17859"/>
                </a:lnTo>
                <a:lnTo>
                  <a:pt x="33932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8777882" y="2946796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0" y="125016"/>
                </a:moveTo>
                <a:lnTo>
                  <a:pt x="8930" y="125016"/>
                </a:lnTo>
                <a:lnTo>
                  <a:pt x="1785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8" y="107157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26790"/>
                </a:lnTo>
                <a:lnTo>
                  <a:pt x="98227" y="893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44649"/>
                </a:lnTo>
                <a:lnTo>
                  <a:pt x="53578" y="62508"/>
                </a:lnTo>
                <a:lnTo>
                  <a:pt x="53578" y="80368"/>
                </a:lnTo>
                <a:lnTo>
                  <a:pt x="62508" y="98227"/>
                </a:lnTo>
                <a:lnTo>
                  <a:pt x="71438" y="125016"/>
                </a:lnTo>
                <a:lnTo>
                  <a:pt x="89297" y="133946"/>
                </a:lnTo>
                <a:lnTo>
                  <a:pt x="107156" y="151805"/>
                </a:lnTo>
                <a:lnTo>
                  <a:pt x="133945" y="151805"/>
                </a:lnTo>
                <a:lnTo>
                  <a:pt x="133945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009180" y="5116711"/>
            <a:ext cx="71438" cy="383978"/>
          </a:xfrm>
          <a:custGeom>
            <a:avLst/>
            <a:gdLst/>
            <a:ahLst/>
            <a:cxnLst/>
            <a:rect l="0" t="0" r="0" b="0"/>
            <a:pathLst>
              <a:path w="71438" h="383978">
                <a:moveTo>
                  <a:pt x="26789" y="893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62508"/>
                </a:lnTo>
                <a:lnTo>
                  <a:pt x="26789" y="98227"/>
                </a:lnTo>
                <a:lnTo>
                  <a:pt x="35718" y="151805"/>
                </a:lnTo>
                <a:lnTo>
                  <a:pt x="53578" y="205383"/>
                </a:lnTo>
                <a:lnTo>
                  <a:pt x="62508" y="267891"/>
                </a:lnTo>
                <a:lnTo>
                  <a:pt x="71437" y="312539"/>
                </a:lnTo>
                <a:lnTo>
                  <a:pt x="71437" y="348258"/>
                </a:lnTo>
                <a:lnTo>
                  <a:pt x="71437" y="375047"/>
                </a:lnTo>
                <a:lnTo>
                  <a:pt x="71437" y="383977"/>
                </a:lnTo>
                <a:lnTo>
                  <a:pt x="62508" y="375047"/>
                </a:lnTo>
                <a:lnTo>
                  <a:pt x="53578" y="348258"/>
                </a:lnTo>
                <a:lnTo>
                  <a:pt x="35718" y="312539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964531" y="5080992"/>
            <a:ext cx="250033" cy="258962"/>
          </a:xfrm>
          <a:custGeom>
            <a:avLst/>
            <a:gdLst/>
            <a:ahLst/>
            <a:cxnLst/>
            <a:rect l="0" t="0" r="0" b="0"/>
            <a:pathLst>
              <a:path w="250033" h="258962">
                <a:moveTo>
                  <a:pt x="0" y="53578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26789" y="35719"/>
                </a:lnTo>
                <a:lnTo>
                  <a:pt x="44649" y="26789"/>
                </a:lnTo>
                <a:lnTo>
                  <a:pt x="71438" y="17860"/>
                </a:lnTo>
                <a:lnTo>
                  <a:pt x="98227" y="8930"/>
                </a:lnTo>
                <a:lnTo>
                  <a:pt x="133946" y="0"/>
                </a:lnTo>
                <a:lnTo>
                  <a:pt x="178594" y="0"/>
                </a:lnTo>
                <a:lnTo>
                  <a:pt x="205383" y="17860"/>
                </a:lnTo>
                <a:lnTo>
                  <a:pt x="232172" y="35719"/>
                </a:lnTo>
                <a:lnTo>
                  <a:pt x="250032" y="62508"/>
                </a:lnTo>
                <a:lnTo>
                  <a:pt x="241102" y="107156"/>
                </a:lnTo>
                <a:lnTo>
                  <a:pt x="232172" y="151805"/>
                </a:lnTo>
                <a:lnTo>
                  <a:pt x="205383" y="187524"/>
                </a:lnTo>
                <a:lnTo>
                  <a:pt x="169664" y="223242"/>
                </a:lnTo>
                <a:lnTo>
                  <a:pt x="133946" y="250031"/>
                </a:lnTo>
                <a:lnTo>
                  <a:pt x="107157" y="258961"/>
                </a:lnTo>
                <a:lnTo>
                  <a:pt x="89297" y="258961"/>
                </a:lnTo>
                <a:lnTo>
                  <a:pt x="80367" y="250031"/>
                </a:lnTo>
                <a:lnTo>
                  <a:pt x="89297" y="223242"/>
                </a:lnTo>
                <a:lnTo>
                  <a:pt x="107157" y="196453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241352" y="5116711"/>
            <a:ext cx="151805" cy="258962"/>
          </a:xfrm>
          <a:custGeom>
            <a:avLst/>
            <a:gdLst/>
            <a:ahLst/>
            <a:cxnLst/>
            <a:rect l="0" t="0" r="0" b="0"/>
            <a:pathLst>
              <a:path w="151805" h="258962">
                <a:moveTo>
                  <a:pt x="0" y="107156"/>
                </a:moveTo>
                <a:lnTo>
                  <a:pt x="8929" y="107156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8" y="151805"/>
                </a:lnTo>
                <a:lnTo>
                  <a:pt x="35718" y="178594"/>
                </a:lnTo>
                <a:lnTo>
                  <a:pt x="44648" y="205383"/>
                </a:lnTo>
                <a:lnTo>
                  <a:pt x="44648" y="223242"/>
                </a:lnTo>
                <a:lnTo>
                  <a:pt x="35718" y="250031"/>
                </a:lnTo>
                <a:lnTo>
                  <a:pt x="35718" y="258961"/>
                </a:lnTo>
                <a:lnTo>
                  <a:pt x="26789" y="250031"/>
                </a:lnTo>
                <a:lnTo>
                  <a:pt x="26789" y="241102"/>
                </a:lnTo>
                <a:lnTo>
                  <a:pt x="26789" y="214312"/>
                </a:lnTo>
                <a:lnTo>
                  <a:pt x="26789" y="169664"/>
                </a:lnTo>
                <a:lnTo>
                  <a:pt x="26789" y="125016"/>
                </a:lnTo>
                <a:lnTo>
                  <a:pt x="44648" y="80367"/>
                </a:lnTo>
                <a:lnTo>
                  <a:pt x="53578" y="53578"/>
                </a:lnTo>
                <a:lnTo>
                  <a:pt x="71437" y="26789"/>
                </a:lnTo>
                <a:lnTo>
                  <a:pt x="8929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42875" y="17859"/>
                </a:lnTo>
                <a:lnTo>
                  <a:pt x="151804" y="26789"/>
                </a:lnTo>
                <a:lnTo>
                  <a:pt x="15180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402086" y="5197078"/>
            <a:ext cx="232173" cy="214314"/>
          </a:xfrm>
          <a:custGeom>
            <a:avLst/>
            <a:gdLst/>
            <a:ahLst/>
            <a:cxnLst/>
            <a:rect l="0" t="0" r="0" b="0"/>
            <a:pathLst>
              <a:path w="232173" h="214314">
                <a:moveTo>
                  <a:pt x="8930" y="98227"/>
                </a:moveTo>
                <a:lnTo>
                  <a:pt x="893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42875"/>
                </a:lnTo>
                <a:lnTo>
                  <a:pt x="35719" y="125016"/>
                </a:lnTo>
                <a:lnTo>
                  <a:pt x="53578" y="107156"/>
                </a:lnTo>
                <a:lnTo>
                  <a:pt x="71437" y="80367"/>
                </a:lnTo>
                <a:lnTo>
                  <a:pt x="89297" y="53578"/>
                </a:lnTo>
                <a:lnTo>
                  <a:pt x="98227" y="3571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26789" y="71438"/>
                </a:lnTo>
                <a:lnTo>
                  <a:pt x="26789" y="107156"/>
                </a:lnTo>
                <a:lnTo>
                  <a:pt x="44648" y="142875"/>
                </a:lnTo>
                <a:lnTo>
                  <a:pt x="71437" y="178594"/>
                </a:lnTo>
                <a:lnTo>
                  <a:pt x="98227" y="205383"/>
                </a:lnTo>
                <a:lnTo>
                  <a:pt x="133945" y="214313"/>
                </a:lnTo>
                <a:lnTo>
                  <a:pt x="169664" y="214313"/>
                </a:lnTo>
                <a:lnTo>
                  <a:pt x="205383" y="196453"/>
                </a:lnTo>
                <a:lnTo>
                  <a:pt x="232172" y="169664"/>
                </a:lnTo>
                <a:lnTo>
                  <a:pt x="232172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696766" y="5152430"/>
            <a:ext cx="107157" cy="267891"/>
          </a:xfrm>
          <a:custGeom>
            <a:avLst/>
            <a:gdLst/>
            <a:ahLst/>
            <a:cxnLst/>
            <a:rect l="0" t="0" r="0" b="0"/>
            <a:pathLst>
              <a:path w="107157" h="26789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0" y="53578"/>
                </a:lnTo>
                <a:lnTo>
                  <a:pt x="8929" y="80367"/>
                </a:lnTo>
                <a:lnTo>
                  <a:pt x="8929" y="125015"/>
                </a:lnTo>
                <a:lnTo>
                  <a:pt x="17859" y="169664"/>
                </a:lnTo>
                <a:lnTo>
                  <a:pt x="26789" y="205383"/>
                </a:lnTo>
                <a:lnTo>
                  <a:pt x="44648" y="241101"/>
                </a:lnTo>
                <a:lnTo>
                  <a:pt x="62507" y="258961"/>
                </a:lnTo>
                <a:lnTo>
                  <a:pt x="80367" y="267890"/>
                </a:lnTo>
                <a:lnTo>
                  <a:pt x="107156" y="267890"/>
                </a:lnTo>
                <a:lnTo>
                  <a:pt x="107156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848570" y="5214938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35719" y="44648"/>
                </a:moveTo>
                <a:lnTo>
                  <a:pt x="35719" y="62507"/>
                </a:lnTo>
                <a:lnTo>
                  <a:pt x="44649" y="80367"/>
                </a:lnTo>
                <a:lnTo>
                  <a:pt x="44649" y="107156"/>
                </a:lnTo>
                <a:lnTo>
                  <a:pt x="53578" y="142875"/>
                </a:lnTo>
                <a:lnTo>
                  <a:pt x="62508" y="160734"/>
                </a:lnTo>
                <a:lnTo>
                  <a:pt x="71438" y="178593"/>
                </a:lnTo>
                <a:lnTo>
                  <a:pt x="89297" y="187523"/>
                </a:lnTo>
                <a:lnTo>
                  <a:pt x="98227" y="178593"/>
                </a:lnTo>
                <a:lnTo>
                  <a:pt x="107157" y="169664"/>
                </a:lnTo>
                <a:lnTo>
                  <a:pt x="116086" y="142875"/>
                </a:lnTo>
                <a:lnTo>
                  <a:pt x="116086" y="116085"/>
                </a:lnTo>
                <a:lnTo>
                  <a:pt x="116086" y="71437"/>
                </a:lnTo>
                <a:lnTo>
                  <a:pt x="98227" y="35718"/>
                </a:lnTo>
                <a:lnTo>
                  <a:pt x="80368" y="8929"/>
                </a:lnTo>
                <a:lnTo>
                  <a:pt x="62508" y="0"/>
                </a:lnTo>
                <a:lnTo>
                  <a:pt x="35719" y="0"/>
                </a:lnTo>
                <a:lnTo>
                  <a:pt x="17860" y="17859"/>
                </a:lnTo>
                <a:lnTo>
                  <a:pt x="8930" y="44648"/>
                </a:lnTo>
                <a:lnTo>
                  <a:pt x="0" y="80367"/>
                </a:lnTo>
                <a:lnTo>
                  <a:pt x="8930" y="116085"/>
                </a:lnTo>
                <a:lnTo>
                  <a:pt x="17860" y="142875"/>
                </a:lnTo>
                <a:lnTo>
                  <a:pt x="35719" y="151804"/>
                </a:lnTo>
                <a:lnTo>
                  <a:pt x="53578" y="151804"/>
                </a:lnTo>
                <a:lnTo>
                  <a:pt x="53578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071813" y="5170289"/>
            <a:ext cx="205383" cy="196454"/>
          </a:xfrm>
          <a:custGeom>
            <a:avLst/>
            <a:gdLst/>
            <a:ahLst/>
            <a:cxnLst/>
            <a:rect l="0" t="0" r="0" b="0"/>
            <a:pathLst>
              <a:path w="205383" h="196454">
                <a:moveTo>
                  <a:pt x="0" y="26789"/>
                </a:moveTo>
                <a:lnTo>
                  <a:pt x="0" y="2678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71438"/>
                </a:lnTo>
                <a:lnTo>
                  <a:pt x="35718" y="98227"/>
                </a:lnTo>
                <a:lnTo>
                  <a:pt x="44648" y="125016"/>
                </a:lnTo>
                <a:lnTo>
                  <a:pt x="53578" y="151805"/>
                </a:lnTo>
                <a:lnTo>
                  <a:pt x="62507" y="178594"/>
                </a:lnTo>
                <a:lnTo>
                  <a:pt x="62507" y="187524"/>
                </a:lnTo>
                <a:lnTo>
                  <a:pt x="62507" y="196453"/>
                </a:lnTo>
                <a:lnTo>
                  <a:pt x="62507" y="196453"/>
                </a:lnTo>
                <a:lnTo>
                  <a:pt x="62507" y="178594"/>
                </a:lnTo>
                <a:lnTo>
                  <a:pt x="62507" y="151805"/>
                </a:lnTo>
                <a:lnTo>
                  <a:pt x="62507" y="116086"/>
                </a:lnTo>
                <a:lnTo>
                  <a:pt x="71437" y="80367"/>
                </a:lnTo>
                <a:lnTo>
                  <a:pt x="80367" y="35719"/>
                </a:lnTo>
                <a:lnTo>
                  <a:pt x="89296" y="17859"/>
                </a:lnTo>
                <a:lnTo>
                  <a:pt x="107156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60734" y="62508"/>
                </a:lnTo>
                <a:lnTo>
                  <a:pt x="169664" y="107156"/>
                </a:lnTo>
                <a:lnTo>
                  <a:pt x="178593" y="142875"/>
                </a:lnTo>
                <a:lnTo>
                  <a:pt x="178593" y="169664"/>
                </a:lnTo>
                <a:lnTo>
                  <a:pt x="187523" y="196453"/>
                </a:lnTo>
                <a:lnTo>
                  <a:pt x="196453" y="196453"/>
                </a:lnTo>
                <a:lnTo>
                  <a:pt x="205382" y="187524"/>
                </a:lnTo>
                <a:lnTo>
                  <a:pt x="205382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366492" y="4929188"/>
            <a:ext cx="267892" cy="508993"/>
          </a:xfrm>
          <a:custGeom>
            <a:avLst/>
            <a:gdLst/>
            <a:ahLst/>
            <a:cxnLst/>
            <a:rect l="0" t="0" r="0" b="0"/>
            <a:pathLst>
              <a:path w="267892" h="508993">
                <a:moveTo>
                  <a:pt x="62508" y="276820"/>
                </a:moveTo>
                <a:lnTo>
                  <a:pt x="62508" y="267890"/>
                </a:lnTo>
                <a:lnTo>
                  <a:pt x="53578" y="267890"/>
                </a:lnTo>
                <a:lnTo>
                  <a:pt x="44649" y="250031"/>
                </a:lnTo>
                <a:lnTo>
                  <a:pt x="26789" y="241101"/>
                </a:lnTo>
                <a:lnTo>
                  <a:pt x="17860" y="223242"/>
                </a:lnTo>
                <a:lnTo>
                  <a:pt x="8930" y="223242"/>
                </a:lnTo>
                <a:lnTo>
                  <a:pt x="0" y="232171"/>
                </a:lnTo>
                <a:lnTo>
                  <a:pt x="0" y="258960"/>
                </a:lnTo>
                <a:lnTo>
                  <a:pt x="0" y="294679"/>
                </a:lnTo>
                <a:lnTo>
                  <a:pt x="8930" y="330398"/>
                </a:lnTo>
                <a:lnTo>
                  <a:pt x="17860" y="375046"/>
                </a:lnTo>
                <a:lnTo>
                  <a:pt x="35719" y="419695"/>
                </a:lnTo>
                <a:lnTo>
                  <a:pt x="44649" y="446484"/>
                </a:lnTo>
                <a:lnTo>
                  <a:pt x="71438" y="464343"/>
                </a:lnTo>
                <a:lnTo>
                  <a:pt x="80367" y="464343"/>
                </a:lnTo>
                <a:lnTo>
                  <a:pt x="98227" y="455414"/>
                </a:lnTo>
                <a:lnTo>
                  <a:pt x="116086" y="428625"/>
                </a:lnTo>
                <a:lnTo>
                  <a:pt x="125016" y="392906"/>
                </a:lnTo>
                <a:lnTo>
                  <a:pt x="133946" y="348257"/>
                </a:lnTo>
                <a:lnTo>
                  <a:pt x="133946" y="285750"/>
                </a:lnTo>
                <a:lnTo>
                  <a:pt x="133946" y="223242"/>
                </a:lnTo>
                <a:lnTo>
                  <a:pt x="125016" y="160734"/>
                </a:lnTo>
                <a:lnTo>
                  <a:pt x="107156" y="98226"/>
                </a:lnTo>
                <a:lnTo>
                  <a:pt x="89297" y="44648"/>
                </a:lnTo>
                <a:lnTo>
                  <a:pt x="80367" y="17859"/>
                </a:lnTo>
                <a:lnTo>
                  <a:pt x="62508" y="0"/>
                </a:lnTo>
                <a:lnTo>
                  <a:pt x="62508" y="17859"/>
                </a:lnTo>
                <a:lnTo>
                  <a:pt x="53578" y="53578"/>
                </a:lnTo>
                <a:lnTo>
                  <a:pt x="62508" y="107156"/>
                </a:lnTo>
                <a:lnTo>
                  <a:pt x="62508" y="178593"/>
                </a:lnTo>
                <a:lnTo>
                  <a:pt x="80367" y="250031"/>
                </a:lnTo>
                <a:lnTo>
                  <a:pt x="98227" y="321468"/>
                </a:lnTo>
                <a:lnTo>
                  <a:pt x="116086" y="392906"/>
                </a:lnTo>
                <a:lnTo>
                  <a:pt x="142875" y="446484"/>
                </a:lnTo>
                <a:lnTo>
                  <a:pt x="169664" y="482203"/>
                </a:lnTo>
                <a:lnTo>
                  <a:pt x="196453" y="500062"/>
                </a:lnTo>
                <a:lnTo>
                  <a:pt x="223242" y="508992"/>
                </a:lnTo>
                <a:lnTo>
                  <a:pt x="250031" y="491132"/>
                </a:lnTo>
                <a:lnTo>
                  <a:pt x="267891" y="455414"/>
                </a:lnTo>
                <a:lnTo>
                  <a:pt x="267891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70102" y="5197078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0" y="98227"/>
                </a:move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69664"/>
                </a:lnTo>
                <a:lnTo>
                  <a:pt x="8929" y="151805"/>
                </a:lnTo>
                <a:lnTo>
                  <a:pt x="8929" y="125016"/>
                </a:lnTo>
                <a:lnTo>
                  <a:pt x="17859" y="89297"/>
                </a:lnTo>
                <a:lnTo>
                  <a:pt x="8929" y="53578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70102" y="4911328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86188" y="4947047"/>
            <a:ext cx="160735" cy="410767"/>
          </a:xfrm>
          <a:custGeom>
            <a:avLst/>
            <a:gdLst/>
            <a:ahLst/>
            <a:cxnLst/>
            <a:rect l="0" t="0" r="0" b="0"/>
            <a:pathLst>
              <a:path w="160735" h="410767">
                <a:moveTo>
                  <a:pt x="44648" y="0"/>
                </a:moveTo>
                <a:lnTo>
                  <a:pt x="35718" y="0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33945"/>
                </a:lnTo>
                <a:lnTo>
                  <a:pt x="0" y="178594"/>
                </a:lnTo>
                <a:lnTo>
                  <a:pt x="8929" y="223242"/>
                </a:lnTo>
                <a:lnTo>
                  <a:pt x="26789" y="276820"/>
                </a:lnTo>
                <a:lnTo>
                  <a:pt x="35718" y="321469"/>
                </a:lnTo>
                <a:lnTo>
                  <a:pt x="62507" y="357187"/>
                </a:lnTo>
                <a:lnTo>
                  <a:pt x="80367" y="383976"/>
                </a:lnTo>
                <a:lnTo>
                  <a:pt x="107156" y="401836"/>
                </a:lnTo>
                <a:lnTo>
                  <a:pt x="125015" y="410766"/>
                </a:lnTo>
                <a:lnTo>
                  <a:pt x="142875" y="401836"/>
                </a:lnTo>
                <a:lnTo>
                  <a:pt x="151804" y="383976"/>
                </a:lnTo>
                <a:lnTo>
                  <a:pt x="160734" y="348258"/>
                </a:lnTo>
                <a:lnTo>
                  <a:pt x="151804" y="312539"/>
                </a:lnTo>
                <a:lnTo>
                  <a:pt x="125015" y="276820"/>
                </a:lnTo>
                <a:lnTo>
                  <a:pt x="125015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670102" y="5170289"/>
            <a:ext cx="339329" cy="71439"/>
          </a:xfrm>
          <a:custGeom>
            <a:avLst/>
            <a:gdLst/>
            <a:ahLst/>
            <a:cxnLst/>
            <a:rect l="0" t="0" r="0" b="0"/>
            <a:pathLst>
              <a:path w="339329" h="71439">
                <a:moveTo>
                  <a:pt x="0" y="44649"/>
                </a:moveTo>
                <a:lnTo>
                  <a:pt x="0" y="53578"/>
                </a:lnTo>
                <a:lnTo>
                  <a:pt x="8929" y="62508"/>
                </a:lnTo>
                <a:lnTo>
                  <a:pt x="26789" y="71438"/>
                </a:lnTo>
                <a:lnTo>
                  <a:pt x="44648" y="71438"/>
                </a:lnTo>
                <a:lnTo>
                  <a:pt x="80367" y="71438"/>
                </a:lnTo>
                <a:lnTo>
                  <a:pt x="116086" y="62508"/>
                </a:lnTo>
                <a:lnTo>
                  <a:pt x="160734" y="53578"/>
                </a:lnTo>
                <a:lnTo>
                  <a:pt x="205382" y="35719"/>
                </a:lnTo>
                <a:lnTo>
                  <a:pt x="250031" y="26789"/>
                </a:lnTo>
                <a:lnTo>
                  <a:pt x="294679" y="893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027289" y="5179219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17859" y="0"/>
                </a:moveTo>
                <a:lnTo>
                  <a:pt x="17859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9"/>
                </a:lnTo>
                <a:lnTo>
                  <a:pt x="8930" y="44648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9" y="98226"/>
                </a:lnTo>
                <a:lnTo>
                  <a:pt x="53578" y="107156"/>
                </a:lnTo>
                <a:lnTo>
                  <a:pt x="62508" y="98226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027289" y="502741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188023" y="5143500"/>
            <a:ext cx="107158" cy="187524"/>
          </a:xfrm>
          <a:custGeom>
            <a:avLst/>
            <a:gdLst/>
            <a:ahLst/>
            <a:cxnLst/>
            <a:rect l="0" t="0" r="0" b="0"/>
            <a:pathLst>
              <a:path w="107158" h="187524">
                <a:moveTo>
                  <a:pt x="44649" y="35719"/>
                </a:moveTo>
                <a:lnTo>
                  <a:pt x="44649" y="44648"/>
                </a:lnTo>
                <a:lnTo>
                  <a:pt x="44649" y="62508"/>
                </a:lnTo>
                <a:lnTo>
                  <a:pt x="35719" y="80367"/>
                </a:lnTo>
                <a:lnTo>
                  <a:pt x="35719" y="116086"/>
                </a:lnTo>
                <a:lnTo>
                  <a:pt x="35719" y="142875"/>
                </a:lnTo>
                <a:lnTo>
                  <a:pt x="44649" y="160734"/>
                </a:lnTo>
                <a:lnTo>
                  <a:pt x="53579" y="178594"/>
                </a:lnTo>
                <a:lnTo>
                  <a:pt x="62508" y="187523"/>
                </a:lnTo>
                <a:lnTo>
                  <a:pt x="80368" y="187523"/>
                </a:lnTo>
                <a:lnTo>
                  <a:pt x="89297" y="169664"/>
                </a:lnTo>
                <a:lnTo>
                  <a:pt x="107157" y="142875"/>
                </a:lnTo>
                <a:lnTo>
                  <a:pt x="107157" y="116086"/>
                </a:lnTo>
                <a:lnTo>
                  <a:pt x="107157" y="80367"/>
                </a:lnTo>
                <a:lnTo>
                  <a:pt x="98227" y="53578"/>
                </a:lnTo>
                <a:lnTo>
                  <a:pt x="89297" y="26789"/>
                </a:lnTo>
                <a:lnTo>
                  <a:pt x="62508" y="8930"/>
                </a:lnTo>
                <a:lnTo>
                  <a:pt x="44649" y="0"/>
                </a:lnTo>
                <a:lnTo>
                  <a:pt x="1786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17860" y="53578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411266" y="5063133"/>
            <a:ext cx="196454" cy="294681"/>
          </a:xfrm>
          <a:custGeom>
            <a:avLst/>
            <a:gdLst/>
            <a:ahLst/>
            <a:cxnLst/>
            <a:rect l="0" t="0" r="0" b="0"/>
            <a:pathLst>
              <a:path w="196454" h="294681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89297"/>
                </a:lnTo>
                <a:lnTo>
                  <a:pt x="17859" y="125015"/>
                </a:lnTo>
                <a:lnTo>
                  <a:pt x="26789" y="160734"/>
                </a:lnTo>
                <a:lnTo>
                  <a:pt x="35718" y="196453"/>
                </a:lnTo>
                <a:lnTo>
                  <a:pt x="53578" y="232172"/>
                </a:lnTo>
                <a:lnTo>
                  <a:pt x="62507" y="250031"/>
                </a:lnTo>
                <a:lnTo>
                  <a:pt x="71437" y="267890"/>
                </a:lnTo>
                <a:lnTo>
                  <a:pt x="80367" y="267890"/>
                </a:lnTo>
                <a:lnTo>
                  <a:pt x="89297" y="258961"/>
                </a:lnTo>
                <a:lnTo>
                  <a:pt x="89297" y="232172"/>
                </a:lnTo>
                <a:lnTo>
                  <a:pt x="89297" y="196453"/>
                </a:lnTo>
                <a:lnTo>
                  <a:pt x="98226" y="151805"/>
                </a:lnTo>
                <a:lnTo>
                  <a:pt x="98226" y="107156"/>
                </a:lnTo>
                <a:lnTo>
                  <a:pt x="98226" y="71437"/>
                </a:lnTo>
                <a:lnTo>
                  <a:pt x="107156" y="53578"/>
                </a:lnTo>
                <a:lnTo>
                  <a:pt x="125015" y="53578"/>
                </a:lnTo>
                <a:lnTo>
                  <a:pt x="133945" y="71437"/>
                </a:lnTo>
                <a:lnTo>
                  <a:pt x="151804" y="107156"/>
                </a:lnTo>
                <a:lnTo>
                  <a:pt x="160734" y="151805"/>
                </a:lnTo>
                <a:lnTo>
                  <a:pt x="169664" y="196453"/>
                </a:lnTo>
                <a:lnTo>
                  <a:pt x="178593" y="241101"/>
                </a:lnTo>
                <a:lnTo>
                  <a:pt x="178593" y="267890"/>
                </a:lnTo>
                <a:lnTo>
                  <a:pt x="187523" y="294680"/>
                </a:lnTo>
                <a:lnTo>
                  <a:pt x="187523" y="294680"/>
                </a:lnTo>
                <a:lnTo>
                  <a:pt x="196453" y="285750"/>
                </a:lnTo>
                <a:lnTo>
                  <a:pt x="196453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688086" y="5098852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44648" y="35718"/>
                </a:moveTo>
                <a:lnTo>
                  <a:pt x="44648" y="35718"/>
                </a:lnTo>
                <a:lnTo>
                  <a:pt x="44648" y="35718"/>
                </a:lnTo>
                <a:lnTo>
                  <a:pt x="35719" y="26789"/>
                </a:lnTo>
                <a:lnTo>
                  <a:pt x="35719" y="17859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17859" y="80367"/>
                </a:lnTo>
                <a:lnTo>
                  <a:pt x="17859" y="98226"/>
                </a:lnTo>
                <a:lnTo>
                  <a:pt x="35719" y="107156"/>
                </a:lnTo>
                <a:lnTo>
                  <a:pt x="53578" y="116086"/>
                </a:lnTo>
                <a:lnTo>
                  <a:pt x="71437" y="125015"/>
                </a:lnTo>
                <a:lnTo>
                  <a:pt x="89297" y="125015"/>
                </a:lnTo>
                <a:lnTo>
                  <a:pt x="107156" y="133945"/>
                </a:lnTo>
                <a:lnTo>
                  <a:pt x="125016" y="142875"/>
                </a:lnTo>
                <a:lnTo>
                  <a:pt x="133945" y="151804"/>
                </a:lnTo>
                <a:lnTo>
                  <a:pt x="133945" y="169664"/>
                </a:lnTo>
                <a:lnTo>
                  <a:pt x="125016" y="187523"/>
                </a:lnTo>
                <a:lnTo>
                  <a:pt x="107156" y="205382"/>
                </a:lnTo>
                <a:lnTo>
                  <a:pt x="89297" y="214312"/>
                </a:lnTo>
                <a:lnTo>
                  <a:pt x="62508" y="223242"/>
                </a:lnTo>
                <a:lnTo>
                  <a:pt x="26789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044898" y="5634632"/>
            <a:ext cx="53580" cy="214314"/>
          </a:xfrm>
          <a:custGeom>
            <a:avLst/>
            <a:gdLst/>
            <a:ahLst/>
            <a:cxnLst/>
            <a:rect l="0" t="0" r="0" b="0"/>
            <a:pathLst>
              <a:path w="53580" h="21431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26790" y="62508"/>
                </a:lnTo>
                <a:lnTo>
                  <a:pt x="35719" y="89297"/>
                </a:lnTo>
                <a:lnTo>
                  <a:pt x="35719" y="116086"/>
                </a:lnTo>
                <a:lnTo>
                  <a:pt x="44649" y="151805"/>
                </a:lnTo>
                <a:lnTo>
                  <a:pt x="44649" y="178594"/>
                </a:lnTo>
                <a:lnTo>
                  <a:pt x="53579" y="196453"/>
                </a:lnTo>
                <a:lnTo>
                  <a:pt x="53579" y="214313"/>
                </a:lnTo>
                <a:lnTo>
                  <a:pt x="5357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2000250" y="5554266"/>
            <a:ext cx="17860" cy="53578"/>
          </a:xfrm>
          <a:custGeom>
            <a:avLst/>
            <a:gdLst/>
            <a:ahLst/>
            <a:cxnLst/>
            <a:rect l="0" t="0" r="0" b="0"/>
            <a:pathLst>
              <a:path w="17860" h="53578">
                <a:moveTo>
                  <a:pt x="17859" y="0"/>
                </a:moveTo>
                <a:lnTo>
                  <a:pt x="17859" y="0"/>
                </a:lnTo>
                <a:lnTo>
                  <a:pt x="8930" y="8929"/>
                </a:lnTo>
                <a:lnTo>
                  <a:pt x="8930" y="26788"/>
                </a:lnTo>
                <a:lnTo>
                  <a:pt x="8930" y="35718"/>
                </a:lnTo>
                <a:lnTo>
                  <a:pt x="8930" y="44647"/>
                </a:lnTo>
                <a:lnTo>
                  <a:pt x="0" y="53577"/>
                </a:lnTo>
                <a:lnTo>
                  <a:pt x="0" y="53577"/>
                </a:lnTo>
                <a:lnTo>
                  <a:pt x="0" y="44647"/>
                </a:lnTo>
                <a:lnTo>
                  <a:pt x="0" y="35718"/>
                </a:lnTo>
                <a:lnTo>
                  <a:pt x="0" y="26788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205633" y="5643562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8" y="187523"/>
                </a:lnTo>
                <a:lnTo>
                  <a:pt x="53578" y="205383"/>
                </a:lnTo>
                <a:lnTo>
                  <a:pt x="62508" y="223242"/>
                </a:lnTo>
                <a:lnTo>
                  <a:pt x="62508" y="232172"/>
                </a:lnTo>
                <a:lnTo>
                  <a:pt x="71437" y="241101"/>
                </a:lnTo>
                <a:lnTo>
                  <a:pt x="80367" y="250031"/>
                </a:lnTo>
                <a:lnTo>
                  <a:pt x="80367" y="241101"/>
                </a:lnTo>
                <a:lnTo>
                  <a:pt x="80367" y="223242"/>
                </a:lnTo>
                <a:lnTo>
                  <a:pt x="71437" y="196453"/>
                </a:lnTo>
                <a:lnTo>
                  <a:pt x="62508" y="151804"/>
                </a:lnTo>
                <a:lnTo>
                  <a:pt x="53578" y="116086"/>
                </a:lnTo>
                <a:lnTo>
                  <a:pt x="53578" y="71437"/>
                </a:lnTo>
                <a:lnTo>
                  <a:pt x="53578" y="35718"/>
                </a:lnTo>
                <a:lnTo>
                  <a:pt x="62508" y="17859"/>
                </a:lnTo>
                <a:lnTo>
                  <a:pt x="71437" y="8929"/>
                </a:lnTo>
                <a:lnTo>
                  <a:pt x="98226" y="8929"/>
                </a:lnTo>
                <a:lnTo>
                  <a:pt x="116086" y="26789"/>
                </a:lnTo>
                <a:lnTo>
                  <a:pt x="142875" y="62508"/>
                </a:lnTo>
                <a:lnTo>
                  <a:pt x="160734" y="107156"/>
                </a:lnTo>
                <a:lnTo>
                  <a:pt x="178594" y="142875"/>
                </a:lnTo>
                <a:lnTo>
                  <a:pt x="187523" y="178593"/>
                </a:lnTo>
                <a:lnTo>
                  <a:pt x="196453" y="205383"/>
                </a:lnTo>
                <a:lnTo>
                  <a:pt x="196453" y="223242"/>
                </a:lnTo>
                <a:lnTo>
                  <a:pt x="196453" y="214312"/>
                </a:lnTo>
                <a:lnTo>
                  <a:pt x="196453" y="196453"/>
                </a:lnTo>
                <a:lnTo>
                  <a:pt x="196453" y="169664"/>
                </a:lnTo>
                <a:lnTo>
                  <a:pt x="187523" y="125015"/>
                </a:lnTo>
                <a:lnTo>
                  <a:pt x="187523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473523" y="5616773"/>
            <a:ext cx="169666" cy="428626"/>
          </a:xfrm>
          <a:custGeom>
            <a:avLst/>
            <a:gdLst/>
            <a:ahLst/>
            <a:cxnLst/>
            <a:rect l="0" t="0" r="0" b="0"/>
            <a:pathLst>
              <a:path w="169666" h="428626">
                <a:moveTo>
                  <a:pt x="26790" y="71437"/>
                </a:moveTo>
                <a:lnTo>
                  <a:pt x="17860" y="8036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90" y="151804"/>
                </a:lnTo>
                <a:lnTo>
                  <a:pt x="53579" y="187523"/>
                </a:lnTo>
                <a:lnTo>
                  <a:pt x="71438" y="232172"/>
                </a:lnTo>
                <a:lnTo>
                  <a:pt x="98227" y="276820"/>
                </a:lnTo>
                <a:lnTo>
                  <a:pt x="125016" y="321468"/>
                </a:lnTo>
                <a:lnTo>
                  <a:pt x="151805" y="366117"/>
                </a:lnTo>
                <a:lnTo>
                  <a:pt x="160735" y="401836"/>
                </a:lnTo>
                <a:lnTo>
                  <a:pt x="169665" y="419695"/>
                </a:lnTo>
                <a:lnTo>
                  <a:pt x="169665" y="428625"/>
                </a:lnTo>
                <a:lnTo>
                  <a:pt x="160735" y="419695"/>
                </a:lnTo>
                <a:lnTo>
                  <a:pt x="133946" y="392906"/>
                </a:lnTo>
                <a:lnTo>
                  <a:pt x="107157" y="348257"/>
                </a:lnTo>
                <a:lnTo>
                  <a:pt x="71438" y="294679"/>
                </a:lnTo>
                <a:lnTo>
                  <a:pt x="35719" y="223242"/>
                </a:lnTo>
                <a:lnTo>
                  <a:pt x="8930" y="160734"/>
                </a:lnTo>
                <a:lnTo>
                  <a:pt x="0" y="98226"/>
                </a:lnTo>
                <a:lnTo>
                  <a:pt x="0" y="53578"/>
                </a:lnTo>
                <a:lnTo>
                  <a:pt x="8930" y="26789"/>
                </a:lnTo>
                <a:lnTo>
                  <a:pt x="26790" y="8929"/>
                </a:lnTo>
                <a:lnTo>
                  <a:pt x="44649" y="0"/>
                </a:lnTo>
                <a:lnTo>
                  <a:pt x="71438" y="8929"/>
                </a:lnTo>
                <a:lnTo>
                  <a:pt x="89297" y="26789"/>
                </a:lnTo>
                <a:lnTo>
                  <a:pt x="107157" y="53578"/>
                </a:lnTo>
                <a:lnTo>
                  <a:pt x="107157" y="80367"/>
                </a:lnTo>
                <a:lnTo>
                  <a:pt x="116086" y="125015"/>
                </a:lnTo>
                <a:lnTo>
                  <a:pt x="116086" y="169664"/>
                </a:lnTo>
                <a:lnTo>
                  <a:pt x="107157" y="196453"/>
                </a:lnTo>
                <a:lnTo>
                  <a:pt x="107157" y="223242"/>
                </a:lnTo>
                <a:lnTo>
                  <a:pt x="107157" y="232172"/>
                </a:lnTo>
                <a:lnTo>
                  <a:pt x="107157" y="232172"/>
                </a:lnTo>
                <a:lnTo>
                  <a:pt x="107157" y="205382"/>
                </a:lnTo>
                <a:lnTo>
                  <a:pt x="107157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723555" y="5509617"/>
            <a:ext cx="419696" cy="339329"/>
          </a:xfrm>
          <a:custGeom>
            <a:avLst/>
            <a:gdLst/>
            <a:ahLst/>
            <a:cxnLst/>
            <a:rect l="0" t="0" r="0" b="0"/>
            <a:pathLst>
              <a:path w="419696" h="339329">
                <a:moveTo>
                  <a:pt x="26789" y="142874"/>
                </a:moveTo>
                <a:lnTo>
                  <a:pt x="17859" y="151804"/>
                </a:lnTo>
                <a:lnTo>
                  <a:pt x="8929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8929" y="250031"/>
                </a:lnTo>
                <a:lnTo>
                  <a:pt x="17859" y="267890"/>
                </a:lnTo>
                <a:lnTo>
                  <a:pt x="35718" y="285749"/>
                </a:lnTo>
                <a:lnTo>
                  <a:pt x="53578" y="303609"/>
                </a:lnTo>
                <a:lnTo>
                  <a:pt x="62508" y="303609"/>
                </a:lnTo>
                <a:lnTo>
                  <a:pt x="80367" y="303609"/>
                </a:lnTo>
                <a:lnTo>
                  <a:pt x="80367" y="294679"/>
                </a:lnTo>
                <a:lnTo>
                  <a:pt x="89297" y="276820"/>
                </a:lnTo>
                <a:lnTo>
                  <a:pt x="89297" y="250031"/>
                </a:lnTo>
                <a:lnTo>
                  <a:pt x="89297" y="214312"/>
                </a:lnTo>
                <a:lnTo>
                  <a:pt x="80367" y="187523"/>
                </a:lnTo>
                <a:lnTo>
                  <a:pt x="80367" y="160734"/>
                </a:lnTo>
                <a:lnTo>
                  <a:pt x="89297" y="142874"/>
                </a:lnTo>
                <a:lnTo>
                  <a:pt x="89297" y="142874"/>
                </a:lnTo>
                <a:lnTo>
                  <a:pt x="107156" y="169663"/>
                </a:lnTo>
                <a:lnTo>
                  <a:pt x="125015" y="196453"/>
                </a:lnTo>
                <a:lnTo>
                  <a:pt x="142875" y="241101"/>
                </a:lnTo>
                <a:lnTo>
                  <a:pt x="160734" y="276820"/>
                </a:lnTo>
                <a:lnTo>
                  <a:pt x="169664" y="312538"/>
                </a:lnTo>
                <a:lnTo>
                  <a:pt x="187523" y="330398"/>
                </a:lnTo>
                <a:lnTo>
                  <a:pt x="196453" y="339328"/>
                </a:lnTo>
                <a:lnTo>
                  <a:pt x="196453" y="339328"/>
                </a:lnTo>
                <a:lnTo>
                  <a:pt x="205383" y="321468"/>
                </a:lnTo>
                <a:lnTo>
                  <a:pt x="205383" y="294679"/>
                </a:lnTo>
                <a:lnTo>
                  <a:pt x="196453" y="258960"/>
                </a:lnTo>
                <a:lnTo>
                  <a:pt x="187523" y="214312"/>
                </a:lnTo>
                <a:lnTo>
                  <a:pt x="178593" y="160734"/>
                </a:lnTo>
                <a:lnTo>
                  <a:pt x="160734" y="107156"/>
                </a:lnTo>
                <a:lnTo>
                  <a:pt x="151804" y="53578"/>
                </a:lnTo>
                <a:lnTo>
                  <a:pt x="142875" y="17860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17860"/>
                </a:lnTo>
                <a:lnTo>
                  <a:pt x="169664" y="62508"/>
                </a:lnTo>
                <a:lnTo>
                  <a:pt x="187523" y="107156"/>
                </a:lnTo>
                <a:lnTo>
                  <a:pt x="205383" y="160734"/>
                </a:lnTo>
                <a:lnTo>
                  <a:pt x="223242" y="214312"/>
                </a:lnTo>
                <a:lnTo>
                  <a:pt x="232172" y="267890"/>
                </a:lnTo>
                <a:lnTo>
                  <a:pt x="250031" y="303609"/>
                </a:lnTo>
                <a:lnTo>
                  <a:pt x="258961" y="321468"/>
                </a:lnTo>
                <a:lnTo>
                  <a:pt x="276820" y="330398"/>
                </a:lnTo>
                <a:lnTo>
                  <a:pt x="285750" y="312538"/>
                </a:lnTo>
                <a:lnTo>
                  <a:pt x="285750" y="285749"/>
                </a:lnTo>
                <a:lnTo>
                  <a:pt x="294679" y="250031"/>
                </a:lnTo>
                <a:lnTo>
                  <a:pt x="303609" y="214312"/>
                </a:lnTo>
                <a:lnTo>
                  <a:pt x="321468" y="178593"/>
                </a:lnTo>
                <a:lnTo>
                  <a:pt x="339328" y="151804"/>
                </a:lnTo>
                <a:lnTo>
                  <a:pt x="357187" y="142874"/>
                </a:lnTo>
                <a:lnTo>
                  <a:pt x="375047" y="151804"/>
                </a:lnTo>
                <a:lnTo>
                  <a:pt x="401836" y="160734"/>
                </a:lnTo>
                <a:lnTo>
                  <a:pt x="410765" y="187523"/>
                </a:lnTo>
                <a:lnTo>
                  <a:pt x="419695" y="205382"/>
                </a:lnTo>
                <a:lnTo>
                  <a:pt x="419695" y="232171"/>
                </a:lnTo>
                <a:lnTo>
                  <a:pt x="410765" y="250031"/>
                </a:lnTo>
                <a:lnTo>
                  <a:pt x="392906" y="267890"/>
                </a:lnTo>
                <a:lnTo>
                  <a:pt x="383976" y="276820"/>
                </a:lnTo>
                <a:lnTo>
                  <a:pt x="357187" y="267890"/>
                </a:lnTo>
                <a:lnTo>
                  <a:pt x="321468" y="258960"/>
                </a:lnTo>
                <a:lnTo>
                  <a:pt x="276820" y="232171"/>
                </a:lnTo>
                <a:lnTo>
                  <a:pt x="223242" y="196453"/>
                </a:lnTo>
                <a:lnTo>
                  <a:pt x="178593" y="160734"/>
                </a:lnTo>
                <a:lnTo>
                  <a:pt x="125015" y="116085"/>
                </a:lnTo>
                <a:lnTo>
                  <a:pt x="125015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759273" y="5491758"/>
            <a:ext cx="267892" cy="80368"/>
          </a:xfrm>
          <a:custGeom>
            <a:avLst/>
            <a:gdLst/>
            <a:ahLst/>
            <a:cxnLst/>
            <a:rect l="0" t="0" r="0" b="0"/>
            <a:pathLst>
              <a:path w="267892" h="80368">
                <a:moveTo>
                  <a:pt x="0" y="80367"/>
                </a:moveTo>
                <a:lnTo>
                  <a:pt x="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62508" y="71437"/>
                </a:lnTo>
                <a:lnTo>
                  <a:pt x="98227" y="53578"/>
                </a:lnTo>
                <a:lnTo>
                  <a:pt x="133946" y="44648"/>
                </a:lnTo>
                <a:lnTo>
                  <a:pt x="169665" y="17859"/>
                </a:lnTo>
                <a:lnTo>
                  <a:pt x="205383" y="0"/>
                </a:lnTo>
                <a:lnTo>
                  <a:pt x="232172" y="0"/>
                </a:lnTo>
                <a:lnTo>
                  <a:pt x="250032" y="0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125266" y="6098976"/>
            <a:ext cx="178594" cy="232173"/>
          </a:xfrm>
          <a:custGeom>
            <a:avLst/>
            <a:gdLst/>
            <a:ahLst/>
            <a:cxnLst/>
            <a:rect l="0" t="0" r="0" b="0"/>
            <a:pathLst>
              <a:path w="178594" h="232173">
                <a:moveTo>
                  <a:pt x="35718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29" y="98226"/>
                </a:lnTo>
                <a:lnTo>
                  <a:pt x="26789" y="133945"/>
                </a:lnTo>
                <a:lnTo>
                  <a:pt x="53578" y="178594"/>
                </a:lnTo>
                <a:lnTo>
                  <a:pt x="80367" y="205383"/>
                </a:lnTo>
                <a:lnTo>
                  <a:pt x="107156" y="223242"/>
                </a:lnTo>
                <a:lnTo>
                  <a:pt x="133945" y="232172"/>
                </a:lnTo>
                <a:lnTo>
                  <a:pt x="160734" y="232172"/>
                </a:lnTo>
                <a:lnTo>
                  <a:pt x="178593" y="214312"/>
                </a:lnTo>
                <a:lnTo>
                  <a:pt x="178593" y="187523"/>
                </a:lnTo>
                <a:lnTo>
                  <a:pt x="178593" y="151804"/>
                </a:lnTo>
                <a:lnTo>
                  <a:pt x="160734" y="116086"/>
                </a:lnTo>
                <a:lnTo>
                  <a:pt x="142875" y="80367"/>
                </a:lnTo>
                <a:lnTo>
                  <a:pt x="107156" y="53578"/>
                </a:lnTo>
                <a:lnTo>
                  <a:pt x="80367" y="35719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26789" y="89297"/>
                </a:lnTo>
                <a:lnTo>
                  <a:pt x="44648" y="98226"/>
                </a:lnTo>
                <a:lnTo>
                  <a:pt x="4464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411016" y="5920382"/>
            <a:ext cx="383977" cy="419696"/>
          </a:xfrm>
          <a:custGeom>
            <a:avLst/>
            <a:gdLst/>
            <a:ahLst/>
            <a:cxnLst/>
            <a:rect l="0" t="0" r="0" b="0"/>
            <a:pathLst>
              <a:path w="383977" h="419696">
                <a:moveTo>
                  <a:pt x="0" y="241102"/>
                </a:moveTo>
                <a:lnTo>
                  <a:pt x="0" y="241102"/>
                </a:lnTo>
                <a:lnTo>
                  <a:pt x="8929" y="258961"/>
                </a:lnTo>
                <a:lnTo>
                  <a:pt x="17859" y="285750"/>
                </a:lnTo>
                <a:lnTo>
                  <a:pt x="26789" y="312539"/>
                </a:lnTo>
                <a:lnTo>
                  <a:pt x="44648" y="348258"/>
                </a:lnTo>
                <a:lnTo>
                  <a:pt x="62507" y="375047"/>
                </a:lnTo>
                <a:lnTo>
                  <a:pt x="71437" y="401836"/>
                </a:lnTo>
                <a:lnTo>
                  <a:pt x="89297" y="410766"/>
                </a:lnTo>
                <a:lnTo>
                  <a:pt x="98226" y="419695"/>
                </a:lnTo>
                <a:lnTo>
                  <a:pt x="98226" y="410766"/>
                </a:lnTo>
                <a:lnTo>
                  <a:pt x="98226" y="392906"/>
                </a:lnTo>
                <a:lnTo>
                  <a:pt x="98226" y="366117"/>
                </a:lnTo>
                <a:lnTo>
                  <a:pt x="89297" y="321469"/>
                </a:lnTo>
                <a:lnTo>
                  <a:pt x="89297" y="285750"/>
                </a:lnTo>
                <a:lnTo>
                  <a:pt x="89297" y="250031"/>
                </a:lnTo>
                <a:lnTo>
                  <a:pt x="89297" y="232172"/>
                </a:lnTo>
                <a:lnTo>
                  <a:pt x="107156" y="223242"/>
                </a:lnTo>
                <a:lnTo>
                  <a:pt x="125015" y="241102"/>
                </a:lnTo>
                <a:lnTo>
                  <a:pt x="142875" y="267891"/>
                </a:lnTo>
                <a:lnTo>
                  <a:pt x="169664" y="294680"/>
                </a:lnTo>
                <a:lnTo>
                  <a:pt x="187523" y="330398"/>
                </a:lnTo>
                <a:lnTo>
                  <a:pt x="205382" y="357188"/>
                </a:lnTo>
                <a:lnTo>
                  <a:pt x="223242" y="383977"/>
                </a:lnTo>
                <a:lnTo>
                  <a:pt x="241101" y="401836"/>
                </a:lnTo>
                <a:lnTo>
                  <a:pt x="250031" y="401836"/>
                </a:lnTo>
                <a:lnTo>
                  <a:pt x="258961" y="401836"/>
                </a:lnTo>
                <a:lnTo>
                  <a:pt x="267890" y="375047"/>
                </a:lnTo>
                <a:lnTo>
                  <a:pt x="267890" y="348258"/>
                </a:lnTo>
                <a:lnTo>
                  <a:pt x="258961" y="312539"/>
                </a:lnTo>
                <a:lnTo>
                  <a:pt x="241101" y="267891"/>
                </a:lnTo>
                <a:lnTo>
                  <a:pt x="232172" y="214313"/>
                </a:lnTo>
                <a:lnTo>
                  <a:pt x="205382" y="160734"/>
                </a:lnTo>
                <a:lnTo>
                  <a:pt x="178593" y="107156"/>
                </a:lnTo>
                <a:lnTo>
                  <a:pt x="160734" y="62508"/>
                </a:lnTo>
                <a:lnTo>
                  <a:pt x="142875" y="26789"/>
                </a:lnTo>
                <a:lnTo>
                  <a:pt x="142875" y="0"/>
                </a:lnTo>
                <a:lnTo>
                  <a:pt x="142875" y="0"/>
                </a:lnTo>
                <a:lnTo>
                  <a:pt x="151804" y="17859"/>
                </a:lnTo>
                <a:lnTo>
                  <a:pt x="178593" y="53578"/>
                </a:lnTo>
                <a:lnTo>
                  <a:pt x="205382" y="98227"/>
                </a:lnTo>
                <a:lnTo>
                  <a:pt x="232172" y="151805"/>
                </a:lnTo>
                <a:lnTo>
                  <a:pt x="267890" y="214313"/>
                </a:lnTo>
                <a:lnTo>
                  <a:pt x="294679" y="258961"/>
                </a:lnTo>
                <a:lnTo>
                  <a:pt x="330398" y="303609"/>
                </a:lnTo>
                <a:lnTo>
                  <a:pt x="348257" y="339328"/>
                </a:lnTo>
                <a:lnTo>
                  <a:pt x="366117" y="366117"/>
                </a:lnTo>
                <a:lnTo>
                  <a:pt x="375047" y="375047"/>
                </a:lnTo>
                <a:lnTo>
                  <a:pt x="375047" y="383977"/>
                </a:lnTo>
                <a:lnTo>
                  <a:pt x="366117" y="375047"/>
                </a:lnTo>
                <a:lnTo>
                  <a:pt x="348257" y="357188"/>
                </a:lnTo>
                <a:lnTo>
                  <a:pt x="321468" y="330398"/>
                </a:lnTo>
                <a:lnTo>
                  <a:pt x="276820" y="294680"/>
                </a:lnTo>
                <a:lnTo>
                  <a:pt x="232172" y="267891"/>
                </a:lnTo>
                <a:lnTo>
                  <a:pt x="187523" y="232172"/>
                </a:lnTo>
                <a:lnTo>
                  <a:pt x="142875" y="196453"/>
                </a:lnTo>
                <a:lnTo>
                  <a:pt x="107156" y="169664"/>
                </a:lnTo>
                <a:lnTo>
                  <a:pt x="80367" y="160734"/>
                </a:lnTo>
                <a:lnTo>
                  <a:pt x="71437" y="160734"/>
                </a:lnTo>
                <a:lnTo>
                  <a:pt x="80367" y="169664"/>
                </a:lnTo>
                <a:lnTo>
                  <a:pt x="98226" y="178594"/>
                </a:lnTo>
                <a:lnTo>
                  <a:pt x="125015" y="187523"/>
                </a:lnTo>
                <a:lnTo>
                  <a:pt x="151804" y="196453"/>
                </a:lnTo>
                <a:lnTo>
                  <a:pt x="187523" y="187523"/>
                </a:lnTo>
                <a:lnTo>
                  <a:pt x="223242" y="187523"/>
                </a:lnTo>
                <a:lnTo>
                  <a:pt x="258961" y="169664"/>
                </a:lnTo>
                <a:lnTo>
                  <a:pt x="294679" y="160734"/>
                </a:lnTo>
                <a:lnTo>
                  <a:pt x="321468" y="142875"/>
                </a:lnTo>
                <a:lnTo>
                  <a:pt x="357187" y="125016"/>
                </a:lnTo>
                <a:lnTo>
                  <a:pt x="383976" y="116086"/>
                </a:lnTo>
                <a:lnTo>
                  <a:pt x="38397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848570" y="6009679"/>
            <a:ext cx="187525" cy="410767"/>
          </a:xfrm>
          <a:custGeom>
            <a:avLst/>
            <a:gdLst/>
            <a:ahLst/>
            <a:cxnLst/>
            <a:rect l="0" t="0" r="0" b="0"/>
            <a:pathLst>
              <a:path w="187525" h="410767">
                <a:moveTo>
                  <a:pt x="26789" y="80367"/>
                </a:moveTo>
                <a:lnTo>
                  <a:pt x="26789" y="80367"/>
                </a:lnTo>
                <a:lnTo>
                  <a:pt x="35719" y="98226"/>
                </a:lnTo>
                <a:lnTo>
                  <a:pt x="44649" y="116086"/>
                </a:lnTo>
                <a:lnTo>
                  <a:pt x="53578" y="142875"/>
                </a:lnTo>
                <a:lnTo>
                  <a:pt x="71438" y="178594"/>
                </a:lnTo>
                <a:lnTo>
                  <a:pt x="98227" y="223242"/>
                </a:lnTo>
                <a:lnTo>
                  <a:pt x="116086" y="267891"/>
                </a:lnTo>
                <a:lnTo>
                  <a:pt x="142875" y="303609"/>
                </a:lnTo>
                <a:lnTo>
                  <a:pt x="160735" y="339328"/>
                </a:lnTo>
                <a:lnTo>
                  <a:pt x="169664" y="375047"/>
                </a:lnTo>
                <a:lnTo>
                  <a:pt x="178594" y="392906"/>
                </a:lnTo>
                <a:lnTo>
                  <a:pt x="178594" y="410766"/>
                </a:lnTo>
                <a:lnTo>
                  <a:pt x="169664" y="410766"/>
                </a:lnTo>
                <a:lnTo>
                  <a:pt x="151805" y="392906"/>
                </a:lnTo>
                <a:lnTo>
                  <a:pt x="125016" y="366117"/>
                </a:lnTo>
                <a:lnTo>
                  <a:pt x="98227" y="330398"/>
                </a:lnTo>
                <a:lnTo>
                  <a:pt x="62508" y="276820"/>
                </a:lnTo>
                <a:lnTo>
                  <a:pt x="35719" y="214312"/>
                </a:lnTo>
                <a:lnTo>
                  <a:pt x="8930" y="151805"/>
                </a:lnTo>
                <a:lnTo>
                  <a:pt x="0" y="98226"/>
                </a:lnTo>
                <a:lnTo>
                  <a:pt x="8930" y="44648"/>
                </a:lnTo>
                <a:lnTo>
                  <a:pt x="26789" y="17859"/>
                </a:lnTo>
                <a:lnTo>
                  <a:pt x="62508" y="0"/>
                </a:lnTo>
                <a:lnTo>
                  <a:pt x="98227" y="0"/>
                </a:lnTo>
                <a:lnTo>
                  <a:pt x="133946" y="8930"/>
                </a:lnTo>
                <a:lnTo>
                  <a:pt x="160735" y="35719"/>
                </a:lnTo>
                <a:lnTo>
                  <a:pt x="178594" y="62508"/>
                </a:lnTo>
                <a:lnTo>
                  <a:pt x="187524" y="98226"/>
                </a:lnTo>
                <a:lnTo>
                  <a:pt x="187524" y="142875"/>
                </a:lnTo>
                <a:lnTo>
                  <a:pt x="178594" y="178594"/>
                </a:lnTo>
                <a:lnTo>
                  <a:pt x="160735" y="205383"/>
                </a:lnTo>
                <a:lnTo>
                  <a:pt x="151805" y="223242"/>
                </a:lnTo>
                <a:lnTo>
                  <a:pt x="142875" y="232172"/>
                </a:lnTo>
                <a:lnTo>
                  <a:pt x="133946" y="214312"/>
                </a:lnTo>
                <a:lnTo>
                  <a:pt x="133946" y="196453"/>
                </a:lnTo>
                <a:lnTo>
                  <a:pt x="13394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170039" y="5848945"/>
            <a:ext cx="321470" cy="357188"/>
          </a:xfrm>
          <a:custGeom>
            <a:avLst/>
            <a:gdLst/>
            <a:ahLst/>
            <a:cxnLst/>
            <a:rect l="0" t="0" r="0" b="0"/>
            <a:pathLst>
              <a:path w="321470" h="357188">
                <a:moveTo>
                  <a:pt x="17859" y="196453"/>
                </a:moveTo>
                <a:lnTo>
                  <a:pt x="8930" y="205382"/>
                </a:lnTo>
                <a:lnTo>
                  <a:pt x="8930" y="232171"/>
                </a:lnTo>
                <a:lnTo>
                  <a:pt x="0" y="258960"/>
                </a:lnTo>
                <a:lnTo>
                  <a:pt x="8930" y="285750"/>
                </a:lnTo>
                <a:lnTo>
                  <a:pt x="8930" y="312539"/>
                </a:lnTo>
                <a:lnTo>
                  <a:pt x="17859" y="330398"/>
                </a:lnTo>
                <a:lnTo>
                  <a:pt x="17859" y="348257"/>
                </a:lnTo>
                <a:lnTo>
                  <a:pt x="26789" y="357187"/>
                </a:lnTo>
                <a:lnTo>
                  <a:pt x="35719" y="357187"/>
                </a:lnTo>
                <a:lnTo>
                  <a:pt x="44649" y="348257"/>
                </a:lnTo>
                <a:lnTo>
                  <a:pt x="44649" y="339328"/>
                </a:lnTo>
                <a:lnTo>
                  <a:pt x="53578" y="312539"/>
                </a:lnTo>
                <a:lnTo>
                  <a:pt x="53578" y="294679"/>
                </a:lnTo>
                <a:lnTo>
                  <a:pt x="53578" y="285750"/>
                </a:lnTo>
                <a:lnTo>
                  <a:pt x="62508" y="276820"/>
                </a:lnTo>
                <a:lnTo>
                  <a:pt x="71438" y="276820"/>
                </a:lnTo>
                <a:lnTo>
                  <a:pt x="89297" y="294679"/>
                </a:lnTo>
                <a:lnTo>
                  <a:pt x="107156" y="312539"/>
                </a:lnTo>
                <a:lnTo>
                  <a:pt x="125016" y="330398"/>
                </a:lnTo>
                <a:lnTo>
                  <a:pt x="142875" y="339328"/>
                </a:lnTo>
                <a:lnTo>
                  <a:pt x="151805" y="339328"/>
                </a:lnTo>
                <a:lnTo>
                  <a:pt x="160734" y="339328"/>
                </a:lnTo>
                <a:lnTo>
                  <a:pt x="160734" y="330398"/>
                </a:lnTo>
                <a:lnTo>
                  <a:pt x="160734" y="312539"/>
                </a:lnTo>
                <a:lnTo>
                  <a:pt x="160734" y="276820"/>
                </a:lnTo>
                <a:lnTo>
                  <a:pt x="142875" y="241101"/>
                </a:lnTo>
                <a:lnTo>
                  <a:pt x="125016" y="196453"/>
                </a:lnTo>
                <a:lnTo>
                  <a:pt x="107156" y="142875"/>
                </a:lnTo>
                <a:lnTo>
                  <a:pt x="89297" y="89296"/>
                </a:lnTo>
                <a:lnTo>
                  <a:pt x="71438" y="44648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17859"/>
                </a:lnTo>
                <a:lnTo>
                  <a:pt x="89297" y="53578"/>
                </a:lnTo>
                <a:lnTo>
                  <a:pt x="116086" y="107156"/>
                </a:lnTo>
                <a:lnTo>
                  <a:pt x="133945" y="169664"/>
                </a:lnTo>
                <a:lnTo>
                  <a:pt x="160734" y="223242"/>
                </a:lnTo>
                <a:lnTo>
                  <a:pt x="187524" y="276820"/>
                </a:lnTo>
                <a:lnTo>
                  <a:pt x="205383" y="312539"/>
                </a:lnTo>
                <a:lnTo>
                  <a:pt x="223242" y="339328"/>
                </a:lnTo>
                <a:lnTo>
                  <a:pt x="232172" y="348257"/>
                </a:lnTo>
                <a:lnTo>
                  <a:pt x="241102" y="339328"/>
                </a:lnTo>
                <a:lnTo>
                  <a:pt x="241102" y="321468"/>
                </a:lnTo>
                <a:lnTo>
                  <a:pt x="250031" y="294679"/>
                </a:lnTo>
                <a:lnTo>
                  <a:pt x="250031" y="258960"/>
                </a:lnTo>
                <a:lnTo>
                  <a:pt x="258961" y="232171"/>
                </a:lnTo>
                <a:lnTo>
                  <a:pt x="276820" y="205382"/>
                </a:lnTo>
                <a:lnTo>
                  <a:pt x="285750" y="196453"/>
                </a:lnTo>
                <a:lnTo>
                  <a:pt x="303609" y="196453"/>
                </a:lnTo>
                <a:lnTo>
                  <a:pt x="312539" y="205382"/>
                </a:lnTo>
                <a:lnTo>
                  <a:pt x="321469" y="223242"/>
                </a:lnTo>
                <a:lnTo>
                  <a:pt x="321469" y="250031"/>
                </a:lnTo>
                <a:lnTo>
                  <a:pt x="312539" y="258960"/>
                </a:lnTo>
                <a:lnTo>
                  <a:pt x="303609" y="285750"/>
                </a:lnTo>
                <a:lnTo>
                  <a:pt x="285750" y="294679"/>
                </a:lnTo>
                <a:lnTo>
                  <a:pt x="267891" y="303609"/>
                </a:lnTo>
                <a:lnTo>
                  <a:pt x="250031" y="303609"/>
                </a:lnTo>
                <a:lnTo>
                  <a:pt x="214313" y="285750"/>
                </a:lnTo>
                <a:lnTo>
                  <a:pt x="178594" y="267890"/>
                </a:lnTo>
                <a:lnTo>
                  <a:pt x="178594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125391" y="5875734"/>
            <a:ext cx="294680" cy="89297"/>
          </a:xfrm>
          <a:custGeom>
            <a:avLst/>
            <a:gdLst/>
            <a:ahLst/>
            <a:cxnLst/>
            <a:rect l="0" t="0" r="0" b="0"/>
            <a:pathLst>
              <a:path w="294680" h="89297">
                <a:moveTo>
                  <a:pt x="0" y="62507"/>
                </a:moveTo>
                <a:lnTo>
                  <a:pt x="0" y="71437"/>
                </a:lnTo>
                <a:lnTo>
                  <a:pt x="17859" y="71437"/>
                </a:lnTo>
                <a:lnTo>
                  <a:pt x="35718" y="80367"/>
                </a:lnTo>
                <a:lnTo>
                  <a:pt x="71437" y="89296"/>
                </a:lnTo>
                <a:lnTo>
                  <a:pt x="107156" y="89296"/>
                </a:lnTo>
                <a:lnTo>
                  <a:pt x="151804" y="80367"/>
                </a:lnTo>
                <a:lnTo>
                  <a:pt x="187523" y="71437"/>
                </a:lnTo>
                <a:lnTo>
                  <a:pt x="223242" y="44648"/>
                </a:lnTo>
                <a:lnTo>
                  <a:pt x="258961" y="26789"/>
                </a:lnTo>
                <a:lnTo>
                  <a:pt x="276820" y="892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366367" y="6375796"/>
            <a:ext cx="419697" cy="383978"/>
          </a:xfrm>
          <a:custGeom>
            <a:avLst/>
            <a:gdLst/>
            <a:ahLst/>
            <a:cxnLst/>
            <a:rect l="0" t="0" r="0" b="0"/>
            <a:pathLst>
              <a:path w="419697" h="383978">
                <a:moveTo>
                  <a:pt x="35719" y="142875"/>
                </a:moveTo>
                <a:lnTo>
                  <a:pt x="26789" y="133945"/>
                </a:lnTo>
                <a:lnTo>
                  <a:pt x="17860" y="133945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51805"/>
                </a:lnTo>
                <a:lnTo>
                  <a:pt x="17860" y="160734"/>
                </a:lnTo>
                <a:lnTo>
                  <a:pt x="26789" y="178594"/>
                </a:lnTo>
                <a:lnTo>
                  <a:pt x="44649" y="205383"/>
                </a:lnTo>
                <a:lnTo>
                  <a:pt x="62508" y="241102"/>
                </a:lnTo>
                <a:lnTo>
                  <a:pt x="80367" y="276820"/>
                </a:lnTo>
                <a:lnTo>
                  <a:pt x="98227" y="312539"/>
                </a:lnTo>
                <a:lnTo>
                  <a:pt x="116086" y="348258"/>
                </a:lnTo>
                <a:lnTo>
                  <a:pt x="125016" y="366117"/>
                </a:lnTo>
                <a:lnTo>
                  <a:pt x="133946" y="375047"/>
                </a:lnTo>
                <a:lnTo>
                  <a:pt x="133946" y="383977"/>
                </a:lnTo>
                <a:lnTo>
                  <a:pt x="133946" y="383977"/>
                </a:lnTo>
                <a:lnTo>
                  <a:pt x="125016" y="348258"/>
                </a:lnTo>
                <a:lnTo>
                  <a:pt x="98227" y="294680"/>
                </a:lnTo>
                <a:lnTo>
                  <a:pt x="80367" y="214313"/>
                </a:lnTo>
                <a:lnTo>
                  <a:pt x="62508" y="142875"/>
                </a:lnTo>
                <a:lnTo>
                  <a:pt x="71438" y="89297"/>
                </a:lnTo>
                <a:lnTo>
                  <a:pt x="89297" y="62508"/>
                </a:lnTo>
                <a:lnTo>
                  <a:pt x="116086" y="53578"/>
                </a:lnTo>
                <a:lnTo>
                  <a:pt x="142875" y="62508"/>
                </a:lnTo>
                <a:lnTo>
                  <a:pt x="169664" y="80367"/>
                </a:lnTo>
                <a:lnTo>
                  <a:pt x="187524" y="107156"/>
                </a:lnTo>
                <a:lnTo>
                  <a:pt x="187524" y="125016"/>
                </a:lnTo>
                <a:lnTo>
                  <a:pt x="196453" y="142875"/>
                </a:lnTo>
                <a:lnTo>
                  <a:pt x="205383" y="178594"/>
                </a:lnTo>
                <a:lnTo>
                  <a:pt x="214313" y="214313"/>
                </a:lnTo>
                <a:lnTo>
                  <a:pt x="205383" y="241102"/>
                </a:lnTo>
                <a:lnTo>
                  <a:pt x="196453" y="276820"/>
                </a:lnTo>
                <a:lnTo>
                  <a:pt x="187524" y="294680"/>
                </a:lnTo>
                <a:lnTo>
                  <a:pt x="169664" y="312539"/>
                </a:lnTo>
                <a:lnTo>
                  <a:pt x="169664" y="312539"/>
                </a:lnTo>
                <a:lnTo>
                  <a:pt x="160735" y="303609"/>
                </a:lnTo>
                <a:lnTo>
                  <a:pt x="151805" y="276820"/>
                </a:lnTo>
                <a:lnTo>
                  <a:pt x="160735" y="241102"/>
                </a:lnTo>
                <a:lnTo>
                  <a:pt x="178594" y="196453"/>
                </a:lnTo>
                <a:lnTo>
                  <a:pt x="205383" y="142875"/>
                </a:lnTo>
                <a:lnTo>
                  <a:pt x="232172" y="107156"/>
                </a:lnTo>
                <a:lnTo>
                  <a:pt x="250031" y="71438"/>
                </a:lnTo>
                <a:lnTo>
                  <a:pt x="267891" y="62508"/>
                </a:lnTo>
                <a:lnTo>
                  <a:pt x="285750" y="62508"/>
                </a:lnTo>
                <a:lnTo>
                  <a:pt x="303610" y="80367"/>
                </a:lnTo>
                <a:lnTo>
                  <a:pt x="303610" y="98227"/>
                </a:lnTo>
                <a:lnTo>
                  <a:pt x="321469" y="125016"/>
                </a:lnTo>
                <a:lnTo>
                  <a:pt x="330399" y="151805"/>
                </a:lnTo>
                <a:lnTo>
                  <a:pt x="339328" y="160734"/>
                </a:lnTo>
                <a:lnTo>
                  <a:pt x="348258" y="187524"/>
                </a:lnTo>
                <a:lnTo>
                  <a:pt x="366117" y="214313"/>
                </a:lnTo>
                <a:lnTo>
                  <a:pt x="375047" y="232172"/>
                </a:lnTo>
                <a:lnTo>
                  <a:pt x="392906" y="241102"/>
                </a:lnTo>
                <a:lnTo>
                  <a:pt x="410766" y="241102"/>
                </a:lnTo>
                <a:lnTo>
                  <a:pt x="419696" y="223242"/>
                </a:lnTo>
                <a:lnTo>
                  <a:pt x="419696" y="187524"/>
                </a:lnTo>
                <a:lnTo>
                  <a:pt x="410766" y="133945"/>
                </a:lnTo>
                <a:lnTo>
                  <a:pt x="392906" y="80367"/>
                </a:lnTo>
                <a:lnTo>
                  <a:pt x="366117" y="44649"/>
                </a:lnTo>
                <a:lnTo>
                  <a:pt x="339328" y="17859"/>
                </a:lnTo>
                <a:lnTo>
                  <a:pt x="312539" y="0"/>
                </a:lnTo>
                <a:lnTo>
                  <a:pt x="303610" y="0"/>
                </a:lnTo>
                <a:lnTo>
                  <a:pt x="294680" y="17859"/>
                </a:lnTo>
                <a:lnTo>
                  <a:pt x="294680" y="44649"/>
                </a:lnTo>
                <a:lnTo>
                  <a:pt x="312539" y="80367"/>
                </a:lnTo>
                <a:lnTo>
                  <a:pt x="330399" y="107156"/>
                </a:lnTo>
                <a:lnTo>
                  <a:pt x="357188" y="125016"/>
                </a:lnTo>
                <a:lnTo>
                  <a:pt x="383977" y="142875"/>
                </a:lnTo>
                <a:lnTo>
                  <a:pt x="410766" y="142875"/>
                </a:lnTo>
                <a:lnTo>
                  <a:pt x="41076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848570" y="6429374"/>
            <a:ext cx="133947" cy="232173"/>
          </a:xfrm>
          <a:custGeom>
            <a:avLst/>
            <a:gdLst/>
            <a:ahLst/>
            <a:cxnLst/>
            <a:rect l="0" t="0" r="0" b="0"/>
            <a:pathLst>
              <a:path w="133947" h="232173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107156"/>
                </a:lnTo>
                <a:lnTo>
                  <a:pt x="44649" y="125016"/>
                </a:lnTo>
                <a:lnTo>
                  <a:pt x="53578" y="133946"/>
                </a:lnTo>
                <a:lnTo>
                  <a:pt x="71438" y="142875"/>
                </a:lnTo>
                <a:lnTo>
                  <a:pt x="89297" y="151805"/>
                </a:lnTo>
                <a:lnTo>
                  <a:pt x="107157" y="160735"/>
                </a:lnTo>
                <a:lnTo>
                  <a:pt x="107157" y="169664"/>
                </a:lnTo>
                <a:lnTo>
                  <a:pt x="116086" y="178594"/>
                </a:lnTo>
                <a:lnTo>
                  <a:pt x="116086" y="187524"/>
                </a:lnTo>
                <a:lnTo>
                  <a:pt x="107157" y="196453"/>
                </a:lnTo>
                <a:lnTo>
                  <a:pt x="107157" y="214313"/>
                </a:lnTo>
                <a:lnTo>
                  <a:pt x="98227" y="223242"/>
                </a:lnTo>
                <a:lnTo>
                  <a:pt x="80368" y="232172"/>
                </a:lnTo>
                <a:lnTo>
                  <a:pt x="71438" y="232172"/>
                </a:lnTo>
                <a:lnTo>
                  <a:pt x="53578" y="223242"/>
                </a:lnTo>
                <a:lnTo>
                  <a:pt x="53578" y="196453"/>
                </a:lnTo>
                <a:lnTo>
                  <a:pt x="71438" y="151805"/>
                </a:lnTo>
                <a:lnTo>
                  <a:pt x="107157" y="98227"/>
                </a:lnTo>
                <a:lnTo>
                  <a:pt x="133946" y="53578"/>
                </a:lnTo>
                <a:lnTo>
                  <a:pt x="13394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053953" y="6349007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60" y="53578"/>
                </a:lnTo>
                <a:lnTo>
                  <a:pt x="26789" y="80367"/>
                </a:lnTo>
                <a:lnTo>
                  <a:pt x="44649" y="116086"/>
                </a:lnTo>
                <a:lnTo>
                  <a:pt x="53578" y="142875"/>
                </a:lnTo>
                <a:lnTo>
                  <a:pt x="62508" y="160734"/>
                </a:lnTo>
                <a:lnTo>
                  <a:pt x="71438" y="187523"/>
                </a:lnTo>
                <a:lnTo>
                  <a:pt x="89297" y="214313"/>
                </a:lnTo>
                <a:lnTo>
                  <a:pt x="98227" y="241102"/>
                </a:lnTo>
                <a:lnTo>
                  <a:pt x="116086" y="267891"/>
                </a:lnTo>
                <a:lnTo>
                  <a:pt x="133945" y="285750"/>
                </a:lnTo>
                <a:lnTo>
                  <a:pt x="142875" y="294680"/>
                </a:lnTo>
                <a:lnTo>
                  <a:pt x="142875" y="294680"/>
                </a:lnTo>
                <a:lnTo>
                  <a:pt x="142875" y="294680"/>
                </a:lnTo>
                <a:lnTo>
                  <a:pt x="125016" y="276820"/>
                </a:lnTo>
                <a:lnTo>
                  <a:pt x="107156" y="241102"/>
                </a:lnTo>
                <a:lnTo>
                  <a:pt x="107156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928938" y="6411515"/>
            <a:ext cx="258961" cy="125016"/>
          </a:xfrm>
          <a:custGeom>
            <a:avLst/>
            <a:gdLst/>
            <a:ahLst/>
            <a:cxnLst/>
            <a:rect l="0" t="0" r="0" b="0"/>
            <a:pathLst>
              <a:path w="258961" h="125016">
                <a:moveTo>
                  <a:pt x="0" y="116086"/>
                </a:moveTo>
                <a:lnTo>
                  <a:pt x="8929" y="116086"/>
                </a:lnTo>
                <a:lnTo>
                  <a:pt x="26789" y="125015"/>
                </a:lnTo>
                <a:lnTo>
                  <a:pt x="53578" y="116086"/>
                </a:lnTo>
                <a:lnTo>
                  <a:pt x="80367" y="107156"/>
                </a:lnTo>
                <a:lnTo>
                  <a:pt x="116085" y="89297"/>
                </a:lnTo>
                <a:lnTo>
                  <a:pt x="151804" y="71437"/>
                </a:lnTo>
                <a:lnTo>
                  <a:pt x="187523" y="44648"/>
                </a:lnTo>
                <a:lnTo>
                  <a:pt x="223242" y="17859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268266" y="6393655"/>
            <a:ext cx="178594" cy="223244"/>
          </a:xfrm>
          <a:custGeom>
            <a:avLst/>
            <a:gdLst/>
            <a:ahLst/>
            <a:cxnLst/>
            <a:rect l="0" t="0" r="0" b="0"/>
            <a:pathLst>
              <a:path w="178594" h="223244">
                <a:moveTo>
                  <a:pt x="80367" y="17860"/>
                </a:moveTo>
                <a:lnTo>
                  <a:pt x="71437" y="17860"/>
                </a:lnTo>
                <a:lnTo>
                  <a:pt x="62507" y="8930"/>
                </a:lnTo>
                <a:lnTo>
                  <a:pt x="44648" y="8930"/>
                </a:lnTo>
                <a:lnTo>
                  <a:pt x="26789" y="0"/>
                </a:lnTo>
                <a:lnTo>
                  <a:pt x="8929" y="0"/>
                </a:ln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17859" y="89297"/>
                </a:lnTo>
                <a:lnTo>
                  <a:pt x="26789" y="107157"/>
                </a:lnTo>
                <a:lnTo>
                  <a:pt x="35718" y="125016"/>
                </a:lnTo>
                <a:lnTo>
                  <a:pt x="53578" y="151805"/>
                </a:lnTo>
                <a:lnTo>
                  <a:pt x="71437" y="178594"/>
                </a:lnTo>
                <a:lnTo>
                  <a:pt x="98226" y="196454"/>
                </a:lnTo>
                <a:lnTo>
                  <a:pt x="125015" y="214313"/>
                </a:lnTo>
                <a:lnTo>
                  <a:pt x="151804" y="223243"/>
                </a:lnTo>
                <a:lnTo>
                  <a:pt x="178593" y="214313"/>
                </a:lnTo>
                <a:lnTo>
                  <a:pt x="178593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429000" y="6349007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0" y="0"/>
                </a:moveTo>
                <a:lnTo>
                  <a:pt x="0" y="8930"/>
                </a:lnTo>
                <a:lnTo>
                  <a:pt x="8930" y="35719"/>
                </a:lnTo>
                <a:lnTo>
                  <a:pt x="17859" y="71438"/>
                </a:lnTo>
                <a:lnTo>
                  <a:pt x="26789" y="107156"/>
                </a:lnTo>
                <a:lnTo>
                  <a:pt x="26789" y="125016"/>
                </a:lnTo>
                <a:lnTo>
                  <a:pt x="35719" y="142875"/>
                </a:lnTo>
                <a:lnTo>
                  <a:pt x="53578" y="178594"/>
                </a:lnTo>
                <a:lnTo>
                  <a:pt x="62508" y="205383"/>
                </a:lnTo>
                <a:lnTo>
                  <a:pt x="80367" y="232172"/>
                </a:lnTo>
                <a:lnTo>
                  <a:pt x="98227" y="250031"/>
                </a:lnTo>
                <a:lnTo>
                  <a:pt x="107156" y="258961"/>
                </a:lnTo>
                <a:lnTo>
                  <a:pt x="125016" y="250031"/>
                </a:lnTo>
                <a:lnTo>
                  <a:pt x="133945" y="223242"/>
                </a:lnTo>
                <a:lnTo>
                  <a:pt x="125016" y="178594"/>
                </a:lnTo>
                <a:lnTo>
                  <a:pt x="116086" y="133945"/>
                </a:lnTo>
                <a:lnTo>
                  <a:pt x="98227" y="89297"/>
                </a:lnTo>
                <a:lnTo>
                  <a:pt x="80367" y="62508"/>
                </a:lnTo>
                <a:lnTo>
                  <a:pt x="62508" y="53578"/>
                </a:lnTo>
                <a:lnTo>
                  <a:pt x="44648" y="53578"/>
                </a:lnTo>
                <a:lnTo>
                  <a:pt x="35719" y="71438"/>
                </a:lnTo>
                <a:lnTo>
                  <a:pt x="35719" y="98227"/>
                </a:lnTo>
                <a:lnTo>
                  <a:pt x="35719" y="116086"/>
                </a:lnTo>
                <a:lnTo>
                  <a:pt x="44648" y="133945"/>
                </a:lnTo>
                <a:lnTo>
                  <a:pt x="44648" y="142875"/>
                </a:lnTo>
                <a:lnTo>
                  <a:pt x="53578" y="160734"/>
                </a:lnTo>
                <a:lnTo>
                  <a:pt x="71438" y="17859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3625453" y="6268640"/>
            <a:ext cx="205384" cy="303610"/>
          </a:xfrm>
          <a:custGeom>
            <a:avLst/>
            <a:gdLst/>
            <a:ahLst/>
            <a:cxnLst/>
            <a:rect l="0" t="0" r="0" b="0"/>
            <a:pathLst>
              <a:path w="205384" h="30361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17860" y="125015"/>
                </a:lnTo>
                <a:lnTo>
                  <a:pt x="35719" y="160734"/>
                </a:lnTo>
                <a:lnTo>
                  <a:pt x="44649" y="187523"/>
                </a:lnTo>
                <a:lnTo>
                  <a:pt x="53578" y="205383"/>
                </a:lnTo>
                <a:lnTo>
                  <a:pt x="62508" y="223242"/>
                </a:lnTo>
                <a:lnTo>
                  <a:pt x="71438" y="250031"/>
                </a:lnTo>
                <a:lnTo>
                  <a:pt x="80367" y="267890"/>
                </a:lnTo>
                <a:lnTo>
                  <a:pt x="89297" y="294680"/>
                </a:lnTo>
                <a:lnTo>
                  <a:pt x="98227" y="303609"/>
                </a:lnTo>
                <a:lnTo>
                  <a:pt x="98227" y="294680"/>
                </a:lnTo>
                <a:lnTo>
                  <a:pt x="89297" y="267890"/>
                </a:lnTo>
                <a:lnTo>
                  <a:pt x="80367" y="214312"/>
                </a:lnTo>
                <a:lnTo>
                  <a:pt x="71438" y="160734"/>
                </a:lnTo>
                <a:lnTo>
                  <a:pt x="62508" y="125015"/>
                </a:lnTo>
                <a:lnTo>
                  <a:pt x="71438" y="98226"/>
                </a:lnTo>
                <a:lnTo>
                  <a:pt x="89297" y="89297"/>
                </a:lnTo>
                <a:lnTo>
                  <a:pt x="107156" y="107156"/>
                </a:lnTo>
                <a:lnTo>
                  <a:pt x="133945" y="133945"/>
                </a:lnTo>
                <a:lnTo>
                  <a:pt x="151805" y="160734"/>
                </a:lnTo>
                <a:lnTo>
                  <a:pt x="169664" y="187523"/>
                </a:lnTo>
                <a:lnTo>
                  <a:pt x="178594" y="205383"/>
                </a:lnTo>
                <a:lnTo>
                  <a:pt x="187524" y="214312"/>
                </a:lnTo>
                <a:lnTo>
                  <a:pt x="205383" y="241101"/>
                </a:lnTo>
                <a:lnTo>
                  <a:pt x="205383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839766" y="6072187"/>
            <a:ext cx="330399" cy="491134"/>
          </a:xfrm>
          <a:custGeom>
            <a:avLst/>
            <a:gdLst/>
            <a:ahLst/>
            <a:cxnLst/>
            <a:rect l="0" t="0" r="0" b="0"/>
            <a:pathLst>
              <a:path w="330399" h="491134">
                <a:moveTo>
                  <a:pt x="107156" y="276820"/>
                </a:moveTo>
                <a:lnTo>
                  <a:pt x="98226" y="267890"/>
                </a:lnTo>
                <a:lnTo>
                  <a:pt x="80367" y="258961"/>
                </a:lnTo>
                <a:lnTo>
                  <a:pt x="53578" y="250031"/>
                </a:lnTo>
                <a:lnTo>
                  <a:pt x="26789" y="241101"/>
                </a:lnTo>
                <a:lnTo>
                  <a:pt x="8929" y="241101"/>
                </a:lnTo>
                <a:lnTo>
                  <a:pt x="0" y="241101"/>
                </a:lnTo>
                <a:lnTo>
                  <a:pt x="0" y="267890"/>
                </a:lnTo>
                <a:lnTo>
                  <a:pt x="8929" y="294679"/>
                </a:lnTo>
                <a:lnTo>
                  <a:pt x="17859" y="339328"/>
                </a:lnTo>
                <a:lnTo>
                  <a:pt x="35718" y="366117"/>
                </a:lnTo>
                <a:lnTo>
                  <a:pt x="44648" y="392906"/>
                </a:lnTo>
                <a:lnTo>
                  <a:pt x="53578" y="410765"/>
                </a:lnTo>
                <a:lnTo>
                  <a:pt x="62507" y="428625"/>
                </a:lnTo>
                <a:lnTo>
                  <a:pt x="80367" y="455414"/>
                </a:lnTo>
                <a:lnTo>
                  <a:pt x="89297" y="473273"/>
                </a:lnTo>
                <a:lnTo>
                  <a:pt x="116086" y="491133"/>
                </a:lnTo>
                <a:lnTo>
                  <a:pt x="133945" y="482203"/>
                </a:lnTo>
                <a:lnTo>
                  <a:pt x="142875" y="455414"/>
                </a:lnTo>
                <a:lnTo>
                  <a:pt x="151804" y="410765"/>
                </a:lnTo>
                <a:lnTo>
                  <a:pt x="151804" y="357187"/>
                </a:lnTo>
                <a:lnTo>
                  <a:pt x="142875" y="294679"/>
                </a:lnTo>
                <a:lnTo>
                  <a:pt x="133945" y="232172"/>
                </a:lnTo>
                <a:lnTo>
                  <a:pt x="107156" y="169664"/>
                </a:lnTo>
                <a:lnTo>
                  <a:pt x="89297" y="107156"/>
                </a:lnTo>
                <a:lnTo>
                  <a:pt x="62507" y="62508"/>
                </a:lnTo>
                <a:lnTo>
                  <a:pt x="44648" y="17859"/>
                </a:lnTo>
                <a:lnTo>
                  <a:pt x="35718" y="0"/>
                </a:lnTo>
                <a:lnTo>
                  <a:pt x="26789" y="0"/>
                </a:lnTo>
                <a:lnTo>
                  <a:pt x="44648" y="17859"/>
                </a:lnTo>
                <a:lnTo>
                  <a:pt x="62507" y="53578"/>
                </a:lnTo>
                <a:lnTo>
                  <a:pt x="89297" y="107156"/>
                </a:lnTo>
                <a:lnTo>
                  <a:pt x="116086" y="169664"/>
                </a:lnTo>
                <a:lnTo>
                  <a:pt x="151804" y="232172"/>
                </a:lnTo>
                <a:lnTo>
                  <a:pt x="187523" y="294679"/>
                </a:lnTo>
                <a:lnTo>
                  <a:pt x="214312" y="357187"/>
                </a:lnTo>
                <a:lnTo>
                  <a:pt x="250031" y="401836"/>
                </a:lnTo>
                <a:lnTo>
                  <a:pt x="276820" y="437554"/>
                </a:lnTo>
                <a:lnTo>
                  <a:pt x="294679" y="455414"/>
                </a:lnTo>
                <a:lnTo>
                  <a:pt x="312539" y="455414"/>
                </a:lnTo>
                <a:lnTo>
                  <a:pt x="330398" y="437554"/>
                </a:lnTo>
                <a:lnTo>
                  <a:pt x="330398" y="410765"/>
                </a:lnTo>
                <a:lnTo>
                  <a:pt x="330398" y="410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4188023" y="6349007"/>
            <a:ext cx="35720" cy="98228"/>
          </a:xfrm>
          <a:custGeom>
            <a:avLst/>
            <a:gdLst/>
            <a:ahLst/>
            <a:cxnLst/>
            <a:rect l="0" t="0" r="0" b="0"/>
            <a:pathLst>
              <a:path w="35720" h="98228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17860" y="98227"/>
                </a:lnTo>
                <a:lnTo>
                  <a:pt x="26790" y="98227"/>
                </a:lnTo>
                <a:lnTo>
                  <a:pt x="26790" y="98227"/>
                </a:lnTo>
                <a:lnTo>
                  <a:pt x="35719" y="89297"/>
                </a:lnTo>
                <a:lnTo>
                  <a:pt x="26790" y="71438"/>
                </a:lnTo>
                <a:lnTo>
                  <a:pt x="26790" y="44648"/>
                </a:lnTo>
                <a:lnTo>
                  <a:pt x="2679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089797" y="6090046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44649"/>
                </a:lnTo>
                <a:lnTo>
                  <a:pt x="17859" y="35719"/>
                </a:lnTo>
                <a:lnTo>
                  <a:pt x="35719" y="17859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268391" y="6036468"/>
            <a:ext cx="187524" cy="491134"/>
          </a:xfrm>
          <a:custGeom>
            <a:avLst/>
            <a:gdLst/>
            <a:ahLst/>
            <a:cxnLst/>
            <a:rect l="0" t="0" r="0" b="0"/>
            <a:pathLst>
              <a:path w="187524" h="491134">
                <a:moveTo>
                  <a:pt x="8929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8"/>
                </a:lnTo>
                <a:lnTo>
                  <a:pt x="17859" y="80367"/>
                </a:lnTo>
                <a:lnTo>
                  <a:pt x="26789" y="125016"/>
                </a:lnTo>
                <a:lnTo>
                  <a:pt x="35718" y="178594"/>
                </a:lnTo>
                <a:lnTo>
                  <a:pt x="53578" y="241102"/>
                </a:lnTo>
                <a:lnTo>
                  <a:pt x="71437" y="303609"/>
                </a:lnTo>
                <a:lnTo>
                  <a:pt x="80367" y="366117"/>
                </a:lnTo>
                <a:lnTo>
                  <a:pt x="98226" y="419695"/>
                </a:lnTo>
                <a:lnTo>
                  <a:pt x="116086" y="446484"/>
                </a:lnTo>
                <a:lnTo>
                  <a:pt x="133945" y="482203"/>
                </a:lnTo>
                <a:lnTo>
                  <a:pt x="151804" y="491133"/>
                </a:lnTo>
                <a:lnTo>
                  <a:pt x="169664" y="491133"/>
                </a:lnTo>
                <a:lnTo>
                  <a:pt x="178593" y="473273"/>
                </a:lnTo>
                <a:lnTo>
                  <a:pt x="187523" y="437555"/>
                </a:lnTo>
                <a:lnTo>
                  <a:pt x="187523" y="392906"/>
                </a:lnTo>
                <a:lnTo>
                  <a:pt x="187523" y="348258"/>
                </a:lnTo>
                <a:lnTo>
                  <a:pt x="178593" y="294680"/>
                </a:lnTo>
                <a:lnTo>
                  <a:pt x="169664" y="250031"/>
                </a:lnTo>
                <a:lnTo>
                  <a:pt x="160734" y="214312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4196953" y="6232921"/>
            <a:ext cx="276821" cy="116087"/>
          </a:xfrm>
          <a:custGeom>
            <a:avLst/>
            <a:gdLst/>
            <a:ahLst/>
            <a:cxnLst/>
            <a:rect l="0" t="0" r="0" b="0"/>
            <a:pathLst>
              <a:path w="276821" h="116087">
                <a:moveTo>
                  <a:pt x="0" y="89297"/>
                </a:moveTo>
                <a:lnTo>
                  <a:pt x="8930" y="89297"/>
                </a:lnTo>
                <a:lnTo>
                  <a:pt x="17860" y="98227"/>
                </a:lnTo>
                <a:lnTo>
                  <a:pt x="35719" y="116086"/>
                </a:lnTo>
                <a:lnTo>
                  <a:pt x="62508" y="116086"/>
                </a:lnTo>
                <a:lnTo>
                  <a:pt x="98227" y="116086"/>
                </a:lnTo>
                <a:lnTo>
                  <a:pt x="125016" y="107156"/>
                </a:lnTo>
                <a:lnTo>
                  <a:pt x="169664" y="98227"/>
                </a:lnTo>
                <a:lnTo>
                  <a:pt x="196453" y="71438"/>
                </a:lnTo>
                <a:lnTo>
                  <a:pt x="232172" y="44649"/>
                </a:lnTo>
                <a:lnTo>
                  <a:pt x="258961" y="2678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4509492" y="6197202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0" y="0"/>
                </a:moveTo>
                <a:lnTo>
                  <a:pt x="0" y="17860"/>
                </a:lnTo>
                <a:lnTo>
                  <a:pt x="17860" y="44649"/>
                </a:lnTo>
                <a:lnTo>
                  <a:pt x="44649" y="89297"/>
                </a:lnTo>
                <a:lnTo>
                  <a:pt x="62508" y="133946"/>
                </a:lnTo>
                <a:lnTo>
                  <a:pt x="80367" y="17859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41102"/>
                </a:lnTo>
                <a:lnTo>
                  <a:pt x="80367" y="232172"/>
                </a:lnTo>
                <a:lnTo>
                  <a:pt x="71438" y="214313"/>
                </a:lnTo>
                <a:lnTo>
                  <a:pt x="62508" y="178594"/>
                </a:lnTo>
                <a:lnTo>
                  <a:pt x="6250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464844" y="5991820"/>
            <a:ext cx="53579" cy="89297"/>
          </a:xfrm>
          <a:custGeom>
            <a:avLst/>
            <a:gdLst/>
            <a:ahLst/>
            <a:cxnLst/>
            <a:rect l="0" t="0" r="0" b="0"/>
            <a:pathLst>
              <a:path w="53579" h="89297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80367"/>
                </a:lnTo>
                <a:lnTo>
                  <a:pt x="53578" y="89296"/>
                </a:lnTo>
                <a:lnTo>
                  <a:pt x="53578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4643438" y="6206132"/>
            <a:ext cx="151805" cy="133946"/>
          </a:xfrm>
          <a:custGeom>
            <a:avLst/>
            <a:gdLst/>
            <a:ahLst/>
            <a:cxnLst/>
            <a:rect l="0" t="0" r="0" b="0"/>
            <a:pathLst>
              <a:path w="151805" h="133946">
                <a:moveTo>
                  <a:pt x="62507" y="26789"/>
                </a:moveTo>
                <a:lnTo>
                  <a:pt x="62507" y="35719"/>
                </a:lnTo>
                <a:lnTo>
                  <a:pt x="62507" y="35719"/>
                </a:lnTo>
                <a:lnTo>
                  <a:pt x="71437" y="53578"/>
                </a:lnTo>
                <a:lnTo>
                  <a:pt x="71437" y="71438"/>
                </a:lnTo>
                <a:lnTo>
                  <a:pt x="89296" y="8929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25015" y="133945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51804" y="125016"/>
                </a:lnTo>
                <a:lnTo>
                  <a:pt x="151804" y="107156"/>
                </a:lnTo>
                <a:lnTo>
                  <a:pt x="142875" y="89297"/>
                </a:lnTo>
                <a:lnTo>
                  <a:pt x="125015" y="62508"/>
                </a:lnTo>
                <a:lnTo>
                  <a:pt x="107156" y="35719"/>
                </a:lnTo>
                <a:lnTo>
                  <a:pt x="80367" y="17859"/>
                </a:lnTo>
                <a:lnTo>
                  <a:pt x="44648" y="8930"/>
                </a:lnTo>
                <a:lnTo>
                  <a:pt x="26789" y="0"/>
                </a:lnTo>
                <a:lnTo>
                  <a:pt x="8929" y="0"/>
                </a:lnTo>
                <a:lnTo>
                  <a:pt x="0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44648" y="71438"/>
                </a:lnTo>
                <a:lnTo>
                  <a:pt x="71437" y="80367"/>
                </a:lnTo>
                <a:lnTo>
                  <a:pt x="98226" y="80367"/>
                </a:lnTo>
                <a:lnTo>
                  <a:pt x="125015" y="71438"/>
                </a:lnTo>
                <a:lnTo>
                  <a:pt x="151804" y="62508"/>
                </a:lnTo>
                <a:lnTo>
                  <a:pt x="15180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4866680" y="6116835"/>
            <a:ext cx="285751" cy="205384"/>
          </a:xfrm>
          <a:custGeom>
            <a:avLst/>
            <a:gdLst/>
            <a:ahLst/>
            <a:cxnLst/>
            <a:rect l="0" t="0" r="0" b="0"/>
            <a:pathLst>
              <a:path w="285751" h="205384">
                <a:moveTo>
                  <a:pt x="0" y="35719"/>
                </a:moveTo>
                <a:lnTo>
                  <a:pt x="0" y="44649"/>
                </a:lnTo>
                <a:lnTo>
                  <a:pt x="17859" y="62508"/>
                </a:lnTo>
                <a:lnTo>
                  <a:pt x="26789" y="89297"/>
                </a:lnTo>
                <a:lnTo>
                  <a:pt x="44648" y="125016"/>
                </a:lnTo>
                <a:lnTo>
                  <a:pt x="53578" y="151805"/>
                </a:lnTo>
                <a:lnTo>
                  <a:pt x="71437" y="178594"/>
                </a:lnTo>
                <a:lnTo>
                  <a:pt x="80367" y="205383"/>
                </a:lnTo>
                <a:lnTo>
                  <a:pt x="89297" y="205383"/>
                </a:lnTo>
                <a:lnTo>
                  <a:pt x="98226" y="205383"/>
                </a:lnTo>
                <a:lnTo>
                  <a:pt x="98226" y="187524"/>
                </a:lnTo>
                <a:lnTo>
                  <a:pt x="98226" y="169664"/>
                </a:lnTo>
                <a:lnTo>
                  <a:pt x="98226" y="133945"/>
                </a:lnTo>
                <a:lnTo>
                  <a:pt x="98226" y="98227"/>
                </a:lnTo>
                <a:lnTo>
                  <a:pt x="107156" y="53578"/>
                </a:lnTo>
                <a:lnTo>
                  <a:pt x="116086" y="26789"/>
                </a:lnTo>
                <a:lnTo>
                  <a:pt x="142875" y="8930"/>
                </a:lnTo>
                <a:lnTo>
                  <a:pt x="169664" y="0"/>
                </a:lnTo>
                <a:lnTo>
                  <a:pt x="205383" y="17860"/>
                </a:lnTo>
                <a:lnTo>
                  <a:pt x="232172" y="35719"/>
                </a:lnTo>
                <a:lnTo>
                  <a:pt x="258961" y="62508"/>
                </a:lnTo>
                <a:lnTo>
                  <a:pt x="276820" y="89297"/>
                </a:lnTo>
                <a:lnTo>
                  <a:pt x="285750" y="107156"/>
                </a:lnTo>
                <a:lnTo>
                  <a:pt x="285750" y="116086"/>
                </a:lnTo>
                <a:lnTo>
                  <a:pt x="285750" y="107156"/>
                </a:lnTo>
                <a:lnTo>
                  <a:pt x="276820" y="89297"/>
                </a:lnTo>
                <a:lnTo>
                  <a:pt x="27682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5893594" y="4893469"/>
            <a:ext cx="250032" cy="410766"/>
          </a:xfrm>
          <a:custGeom>
            <a:avLst/>
            <a:gdLst/>
            <a:ahLst/>
            <a:cxnLst/>
            <a:rect l="0" t="0" r="0" b="0"/>
            <a:pathLst>
              <a:path w="250032" h="410766">
                <a:moveTo>
                  <a:pt x="187523" y="89297"/>
                </a:moveTo>
                <a:lnTo>
                  <a:pt x="187523" y="89297"/>
                </a:lnTo>
                <a:lnTo>
                  <a:pt x="178594" y="80367"/>
                </a:lnTo>
                <a:lnTo>
                  <a:pt x="169664" y="71437"/>
                </a:lnTo>
                <a:lnTo>
                  <a:pt x="160734" y="62508"/>
                </a:lnTo>
                <a:lnTo>
                  <a:pt x="142875" y="44648"/>
                </a:lnTo>
                <a:lnTo>
                  <a:pt x="125015" y="35719"/>
                </a:lnTo>
                <a:lnTo>
                  <a:pt x="116086" y="17859"/>
                </a:lnTo>
                <a:lnTo>
                  <a:pt x="98226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29" y="133945"/>
                </a:lnTo>
                <a:lnTo>
                  <a:pt x="17859" y="151804"/>
                </a:lnTo>
                <a:lnTo>
                  <a:pt x="44648" y="169664"/>
                </a:lnTo>
                <a:lnTo>
                  <a:pt x="80367" y="187523"/>
                </a:lnTo>
                <a:lnTo>
                  <a:pt x="116086" y="196453"/>
                </a:lnTo>
                <a:lnTo>
                  <a:pt x="160734" y="214312"/>
                </a:lnTo>
                <a:lnTo>
                  <a:pt x="196453" y="232172"/>
                </a:lnTo>
                <a:lnTo>
                  <a:pt x="223242" y="250031"/>
                </a:lnTo>
                <a:lnTo>
                  <a:pt x="241101" y="267890"/>
                </a:lnTo>
                <a:lnTo>
                  <a:pt x="250031" y="285750"/>
                </a:lnTo>
                <a:lnTo>
                  <a:pt x="241101" y="312539"/>
                </a:lnTo>
                <a:lnTo>
                  <a:pt x="214312" y="339328"/>
                </a:lnTo>
                <a:lnTo>
                  <a:pt x="187523" y="357187"/>
                </a:lnTo>
                <a:lnTo>
                  <a:pt x="151804" y="375047"/>
                </a:lnTo>
                <a:lnTo>
                  <a:pt x="116086" y="392906"/>
                </a:lnTo>
                <a:lnTo>
                  <a:pt x="80367" y="401836"/>
                </a:lnTo>
                <a:lnTo>
                  <a:pt x="44648" y="410765"/>
                </a:lnTo>
                <a:lnTo>
                  <a:pt x="26789" y="410765"/>
                </a:lnTo>
                <a:lnTo>
                  <a:pt x="17859" y="410765"/>
                </a:lnTo>
                <a:lnTo>
                  <a:pt x="17859" y="410765"/>
                </a:lnTo>
                <a:lnTo>
                  <a:pt x="26789" y="401836"/>
                </a:lnTo>
                <a:lnTo>
                  <a:pt x="35719" y="383976"/>
                </a:lnTo>
                <a:lnTo>
                  <a:pt x="35719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116836" y="4982766"/>
            <a:ext cx="241103" cy="464344"/>
          </a:xfrm>
          <a:custGeom>
            <a:avLst/>
            <a:gdLst/>
            <a:ahLst/>
            <a:cxnLst/>
            <a:rect l="0" t="0" r="0" b="0"/>
            <a:pathLst>
              <a:path w="241103" h="464344">
                <a:moveTo>
                  <a:pt x="8930" y="89297"/>
                </a:moveTo>
                <a:lnTo>
                  <a:pt x="8930" y="8929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44648" y="151804"/>
                </a:lnTo>
                <a:lnTo>
                  <a:pt x="53578" y="142875"/>
                </a:lnTo>
                <a:lnTo>
                  <a:pt x="71437" y="133945"/>
                </a:lnTo>
                <a:lnTo>
                  <a:pt x="80367" y="116086"/>
                </a:lnTo>
                <a:lnTo>
                  <a:pt x="89297" y="98226"/>
                </a:lnTo>
                <a:lnTo>
                  <a:pt x="89297" y="71437"/>
                </a:lnTo>
                <a:lnTo>
                  <a:pt x="89297" y="44648"/>
                </a:lnTo>
                <a:lnTo>
                  <a:pt x="89297" y="2678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98227" y="35718"/>
                </a:lnTo>
                <a:lnTo>
                  <a:pt x="107156" y="71437"/>
                </a:lnTo>
                <a:lnTo>
                  <a:pt x="133945" y="125015"/>
                </a:lnTo>
                <a:lnTo>
                  <a:pt x="151805" y="178593"/>
                </a:lnTo>
                <a:lnTo>
                  <a:pt x="178594" y="232172"/>
                </a:lnTo>
                <a:lnTo>
                  <a:pt x="196453" y="294679"/>
                </a:lnTo>
                <a:lnTo>
                  <a:pt x="214312" y="339328"/>
                </a:lnTo>
                <a:lnTo>
                  <a:pt x="232172" y="383976"/>
                </a:lnTo>
                <a:lnTo>
                  <a:pt x="241102" y="419695"/>
                </a:lnTo>
                <a:lnTo>
                  <a:pt x="241102" y="446484"/>
                </a:lnTo>
                <a:lnTo>
                  <a:pt x="223242" y="464343"/>
                </a:lnTo>
                <a:lnTo>
                  <a:pt x="214312" y="464343"/>
                </a:lnTo>
                <a:lnTo>
                  <a:pt x="187523" y="455414"/>
                </a:lnTo>
                <a:lnTo>
                  <a:pt x="160734" y="428625"/>
                </a:lnTo>
                <a:lnTo>
                  <a:pt x="133945" y="392906"/>
                </a:lnTo>
                <a:lnTo>
                  <a:pt x="116086" y="357187"/>
                </a:lnTo>
                <a:lnTo>
                  <a:pt x="116086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6304359" y="4938117"/>
            <a:ext cx="160736" cy="205384"/>
          </a:xfrm>
          <a:custGeom>
            <a:avLst/>
            <a:gdLst/>
            <a:ahLst/>
            <a:cxnLst/>
            <a:rect l="0" t="0" r="0" b="0"/>
            <a:pathLst>
              <a:path w="160736" h="205384">
                <a:moveTo>
                  <a:pt x="107157" y="0"/>
                </a:moveTo>
                <a:lnTo>
                  <a:pt x="107157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53579" y="26789"/>
                </a:lnTo>
                <a:lnTo>
                  <a:pt x="35719" y="44649"/>
                </a:lnTo>
                <a:lnTo>
                  <a:pt x="1786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26789" y="107156"/>
                </a:lnTo>
                <a:lnTo>
                  <a:pt x="53579" y="98227"/>
                </a:lnTo>
                <a:lnTo>
                  <a:pt x="89297" y="98227"/>
                </a:lnTo>
                <a:lnTo>
                  <a:pt x="116086" y="98227"/>
                </a:lnTo>
                <a:lnTo>
                  <a:pt x="142875" y="107156"/>
                </a:lnTo>
                <a:lnTo>
                  <a:pt x="151805" y="125016"/>
                </a:lnTo>
                <a:lnTo>
                  <a:pt x="160735" y="142875"/>
                </a:lnTo>
                <a:lnTo>
                  <a:pt x="151805" y="169664"/>
                </a:lnTo>
                <a:lnTo>
                  <a:pt x="133946" y="187524"/>
                </a:lnTo>
                <a:lnTo>
                  <a:pt x="107157" y="205383"/>
                </a:lnTo>
                <a:lnTo>
                  <a:pt x="89297" y="205383"/>
                </a:lnTo>
                <a:lnTo>
                  <a:pt x="71438" y="205383"/>
                </a:lnTo>
                <a:lnTo>
                  <a:pt x="53579" y="187524"/>
                </a:lnTo>
                <a:lnTo>
                  <a:pt x="53579" y="160735"/>
                </a:lnTo>
                <a:lnTo>
                  <a:pt x="53579" y="125016"/>
                </a:lnTo>
                <a:lnTo>
                  <a:pt x="62508" y="80367"/>
                </a:lnTo>
                <a:lnTo>
                  <a:pt x="80368" y="26789"/>
                </a:lnTo>
                <a:lnTo>
                  <a:pt x="8036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491883" y="4705945"/>
            <a:ext cx="187524" cy="410767"/>
          </a:xfrm>
          <a:custGeom>
            <a:avLst/>
            <a:gdLst/>
            <a:ahLst/>
            <a:cxnLst/>
            <a:rect l="0" t="0" r="0" b="0"/>
            <a:pathLst>
              <a:path w="187524" h="41076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17859" y="80367"/>
                </a:lnTo>
                <a:lnTo>
                  <a:pt x="35719" y="125016"/>
                </a:lnTo>
                <a:lnTo>
                  <a:pt x="62508" y="178594"/>
                </a:lnTo>
                <a:lnTo>
                  <a:pt x="80367" y="241102"/>
                </a:lnTo>
                <a:lnTo>
                  <a:pt x="107156" y="294680"/>
                </a:lnTo>
                <a:lnTo>
                  <a:pt x="133945" y="339328"/>
                </a:lnTo>
                <a:lnTo>
                  <a:pt x="160734" y="383977"/>
                </a:lnTo>
                <a:lnTo>
                  <a:pt x="178594" y="401836"/>
                </a:lnTo>
                <a:lnTo>
                  <a:pt x="187523" y="410766"/>
                </a:lnTo>
                <a:lnTo>
                  <a:pt x="187523" y="410766"/>
                </a:lnTo>
                <a:lnTo>
                  <a:pt x="187523" y="392907"/>
                </a:lnTo>
                <a:lnTo>
                  <a:pt x="169664" y="357188"/>
                </a:lnTo>
                <a:lnTo>
                  <a:pt x="142875" y="321469"/>
                </a:lnTo>
                <a:lnTo>
                  <a:pt x="107156" y="276821"/>
                </a:lnTo>
                <a:lnTo>
                  <a:pt x="107156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491883" y="4822031"/>
            <a:ext cx="187524" cy="133947"/>
          </a:xfrm>
          <a:custGeom>
            <a:avLst/>
            <a:gdLst/>
            <a:ahLst/>
            <a:cxnLst/>
            <a:rect l="0" t="0" r="0" b="0"/>
            <a:pathLst>
              <a:path w="187524" h="133947">
                <a:moveTo>
                  <a:pt x="0" y="133946"/>
                </a:moveTo>
                <a:lnTo>
                  <a:pt x="8930" y="133946"/>
                </a:lnTo>
                <a:lnTo>
                  <a:pt x="26789" y="133946"/>
                </a:lnTo>
                <a:lnTo>
                  <a:pt x="44648" y="133946"/>
                </a:lnTo>
                <a:lnTo>
                  <a:pt x="71437" y="125016"/>
                </a:lnTo>
                <a:lnTo>
                  <a:pt x="98226" y="107157"/>
                </a:lnTo>
                <a:lnTo>
                  <a:pt x="125015" y="80367"/>
                </a:lnTo>
                <a:lnTo>
                  <a:pt x="142875" y="53578"/>
                </a:lnTo>
                <a:lnTo>
                  <a:pt x="169664" y="2678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688336" y="4768453"/>
            <a:ext cx="508993" cy="258962"/>
          </a:xfrm>
          <a:custGeom>
            <a:avLst/>
            <a:gdLst/>
            <a:ahLst/>
            <a:cxnLst/>
            <a:rect l="0" t="0" r="0" b="0"/>
            <a:pathLst>
              <a:path w="508993" h="258962">
                <a:moveTo>
                  <a:pt x="0" y="160735"/>
                </a:moveTo>
                <a:lnTo>
                  <a:pt x="0" y="160735"/>
                </a:lnTo>
                <a:lnTo>
                  <a:pt x="0" y="160735"/>
                </a:lnTo>
                <a:lnTo>
                  <a:pt x="8930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60735"/>
                </a:lnTo>
                <a:lnTo>
                  <a:pt x="53578" y="151805"/>
                </a:lnTo>
                <a:lnTo>
                  <a:pt x="62508" y="133945"/>
                </a:lnTo>
                <a:lnTo>
                  <a:pt x="71437" y="107156"/>
                </a:lnTo>
                <a:lnTo>
                  <a:pt x="71437" y="89297"/>
                </a:lnTo>
                <a:lnTo>
                  <a:pt x="62508" y="62508"/>
                </a:lnTo>
                <a:lnTo>
                  <a:pt x="53578" y="44648"/>
                </a:lnTo>
                <a:lnTo>
                  <a:pt x="44648" y="35718"/>
                </a:lnTo>
                <a:lnTo>
                  <a:pt x="35719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107156"/>
                </a:lnTo>
                <a:lnTo>
                  <a:pt x="35719" y="151805"/>
                </a:lnTo>
                <a:lnTo>
                  <a:pt x="44648" y="187524"/>
                </a:lnTo>
                <a:lnTo>
                  <a:pt x="53578" y="214313"/>
                </a:lnTo>
                <a:lnTo>
                  <a:pt x="71437" y="241102"/>
                </a:lnTo>
                <a:lnTo>
                  <a:pt x="89297" y="258961"/>
                </a:lnTo>
                <a:lnTo>
                  <a:pt x="107156" y="258961"/>
                </a:lnTo>
                <a:lnTo>
                  <a:pt x="125016" y="258961"/>
                </a:lnTo>
                <a:lnTo>
                  <a:pt x="133945" y="241102"/>
                </a:lnTo>
                <a:lnTo>
                  <a:pt x="142875" y="214313"/>
                </a:lnTo>
                <a:lnTo>
                  <a:pt x="151805" y="187524"/>
                </a:lnTo>
                <a:lnTo>
                  <a:pt x="151805" y="142875"/>
                </a:lnTo>
                <a:lnTo>
                  <a:pt x="142875" y="107156"/>
                </a:lnTo>
                <a:lnTo>
                  <a:pt x="133945" y="71437"/>
                </a:lnTo>
                <a:lnTo>
                  <a:pt x="133945" y="35718"/>
                </a:lnTo>
                <a:lnTo>
                  <a:pt x="133945" y="26789"/>
                </a:lnTo>
                <a:lnTo>
                  <a:pt x="133945" y="35718"/>
                </a:lnTo>
                <a:lnTo>
                  <a:pt x="151805" y="62508"/>
                </a:lnTo>
                <a:lnTo>
                  <a:pt x="160734" y="98226"/>
                </a:lnTo>
                <a:lnTo>
                  <a:pt x="187523" y="133945"/>
                </a:lnTo>
                <a:lnTo>
                  <a:pt x="196453" y="169664"/>
                </a:lnTo>
                <a:lnTo>
                  <a:pt x="214312" y="205383"/>
                </a:lnTo>
                <a:lnTo>
                  <a:pt x="232172" y="232172"/>
                </a:lnTo>
                <a:lnTo>
                  <a:pt x="241102" y="241102"/>
                </a:lnTo>
                <a:lnTo>
                  <a:pt x="250031" y="250031"/>
                </a:lnTo>
                <a:lnTo>
                  <a:pt x="250031" y="241102"/>
                </a:lnTo>
                <a:lnTo>
                  <a:pt x="250031" y="223242"/>
                </a:lnTo>
                <a:lnTo>
                  <a:pt x="258961" y="187524"/>
                </a:lnTo>
                <a:lnTo>
                  <a:pt x="250031" y="151805"/>
                </a:lnTo>
                <a:lnTo>
                  <a:pt x="250031" y="107156"/>
                </a:lnTo>
                <a:lnTo>
                  <a:pt x="250031" y="53578"/>
                </a:lnTo>
                <a:lnTo>
                  <a:pt x="258961" y="26789"/>
                </a:lnTo>
                <a:lnTo>
                  <a:pt x="267891" y="0"/>
                </a:lnTo>
                <a:lnTo>
                  <a:pt x="276820" y="8929"/>
                </a:lnTo>
                <a:lnTo>
                  <a:pt x="294680" y="26789"/>
                </a:lnTo>
                <a:lnTo>
                  <a:pt x="303609" y="62508"/>
                </a:lnTo>
                <a:lnTo>
                  <a:pt x="321469" y="98226"/>
                </a:lnTo>
                <a:lnTo>
                  <a:pt x="339328" y="133945"/>
                </a:lnTo>
                <a:lnTo>
                  <a:pt x="348258" y="169664"/>
                </a:lnTo>
                <a:lnTo>
                  <a:pt x="357187" y="187524"/>
                </a:lnTo>
                <a:lnTo>
                  <a:pt x="366117" y="196453"/>
                </a:lnTo>
                <a:lnTo>
                  <a:pt x="375047" y="196453"/>
                </a:lnTo>
                <a:lnTo>
                  <a:pt x="383977" y="178594"/>
                </a:lnTo>
                <a:lnTo>
                  <a:pt x="392906" y="151805"/>
                </a:lnTo>
                <a:lnTo>
                  <a:pt x="401836" y="116086"/>
                </a:lnTo>
                <a:lnTo>
                  <a:pt x="410766" y="89297"/>
                </a:lnTo>
                <a:lnTo>
                  <a:pt x="419695" y="62508"/>
                </a:lnTo>
                <a:lnTo>
                  <a:pt x="437555" y="53578"/>
                </a:lnTo>
                <a:lnTo>
                  <a:pt x="455414" y="53578"/>
                </a:lnTo>
                <a:lnTo>
                  <a:pt x="473273" y="62508"/>
                </a:lnTo>
                <a:lnTo>
                  <a:pt x="491133" y="71437"/>
                </a:lnTo>
                <a:lnTo>
                  <a:pt x="500062" y="80367"/>
                </a:lnTo>
                <a:lnTo>
                  <a:pt x="508992" y="80367"/>
                </a:lnTo>
                <a:lnTo>
                  <a:pt x="508992" y="80367"/>
                </a:lnTo>
                <a:lnTo>
                  <a:pt x="508992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7250906" y="4268390"/>
            <a:ext cx="330400" cy="464345"/>
          </a:xfrm>
          <a:custGeom>
            <a:avLst/>
            <a:gdLst/>
            <a:ahLst/>
            <a:cxnLst/>
            <a:rect l="0" t="0" r="0" b="0"/>
            <a:pathLst>
              <a:path w="330400" h="464345">
                <a:moveTo>
                  <a:pt x="0" y="107156"/>
                </a:move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25016"/>
                </a:lnTo>
                <a:lnTo>
                  <a:pt x="26789" y="151805"/>
                </a:lnTo>
                <a:lnTo>
                  <a:pt x="53578" y="196453"/>
                </a:lnTo>
                <a:lnTo>
                  <a:pt x="71438" y="258961"/>
                </a:lnTo>
                <a:lnTo>
                  <a:pt x="89297" y="321469"/>
                </a:lnTo>
                <a:lnTo>
                  <a:pt x="107157" y="375047"/>
                </a:lnTo>
                <a:lnTo>
                  <a:pt x="125016" y="419696"/>
                </a:lnTo>
                <a:lnTo>
                  <a:pt x="142875" y="446485"/>
                </a:lnTo>
                <a:lnTo>
                  <a:pt x="160735" y="464344"/>
                </a:lnTo>
                <a:lnTo>
                  <a:pt x="178594" y="464344"/>
                </a:lnTo>
                <a:lnTo>
                  <a:pt x="187524" y="446485"/>
                </a:lnTo>
                <a:lnTo>
                  <a:pt x="205383" y="410766"/>
                </a:lnTo>
                <a:lnTo>
                  <a:pt x="205383" y="366117"/>
                </a:lnTo>
                <a:lnTo>
                  <a:pt x="205383" y="312539"/>
                </a:lnTo>
                <a:lnTo>
                  <a:pt x="196453" y="250031"/>
                </a:lnTo>
                <a:lnTo>
                  <a:pt x="187524" y="178594"/>
                </a:lnTo>
                <a:lnTo>
                  <a:pt x="169664" y="107156"/>
                </a:lnTo>
                <a:lnTo>
                  <a:pt x="160735" y="53578"/>
                </a:lnTo>
                <a:lnTo>
                  <a:pt x="151805" y="17860"/>
                </a:lnTo>
                <a:lnTo>
                  <a:pt x="142875" y="0"/>
                </a:lnTo>
                <a:lnTo>
                  <a:pt x="142875" y="17860"/>
                </a:lnTo>
                <a:lnTo>
                  <a:pt x="151805" y="53578"/>
                </a:lnTo>
                <a:lnTo>
                  <a:pt x="160735" y="107156"/>
                </a:lnTo>
                <a:lnTo>
                  <a:pt x="169664" y="178594"/>
                </a:lnTo>
                <a:lnTo>
                  <a:pt x="178594" y="241102"/>
                </a:lnTo>
                <a:lnTo>
                  <a:pt x="196453" y="303610"/>
                </a:lnTo>
                <a:lnTo>
                  <a:pt x="214313" y="357188"/>
                </a:lnTo>
                <a:lnTo>
                  <a:pt x="232172" y="401836"/>
                </a:lnTo>
                <a:lnTo>
                  <a:pt x="258961" y="428625"/>
                </a:lnTo>
                <a:lnTo>
                  <a:pt x="285750" y="437555"/>
                </a:lnTo>
                <a:lnTo>
                  <a:pt x="303610" y="437555"/>
                </a:lnTo>
                <a:lnTo>
                  <a:pt x="321469" y="419696"/>
                </a:lnTo>
                <a:lnTo>
                  <a:pt x="330399" y="392906"/>
                </a:lnTo>
                <a:lnTo>
                  <a:pt x="330399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536656" y="4295179"/>
            <a:ext cx="303611" cy="348259"/>
          </a:xfrm>
          <a:custGeom>
            <a:avLst/>
            <a:gdLst/>
            <a:ahLst/>
            <a:cxnLst/>
            <a:rect l="0" t="0" r="0" b="0"/>
            <a:pathLst>
              <a:path w="303611" h="348259">
                <a:moveTo>
                  <a:pt x="0" y="80367"/>
                </a:moveTo>
                <a:lnTo>
                  <a:pt x="0" y="89297"/>
                </a:lnTo>
                <a:lnTo>
                  <a:pt x="8930" y="116086"/>
                </a:lnTo>
                <a:lnTo>
                  <a:pt x="8930" y="151805"/>
                </a:lnTo>
                <a:lnTo>
                  <a:pt x="17860" y="187524"/>
                </a:lnTo>
                <a:lnTo>
                  <a:pt x="26789" y="232172"/>
                </a:lnTo>
                <a:lnTo>
                  <a:pt x="35719" y="276821"/>
                </a:lnTo>
                <a:lnTo>
                  <a:pt x="44649" y="303610"/>
                </a:lnTo>
                <a:lnTo>
                  <a:pt x="44649" y="330399"/>
                </a:lnTo>
                <a:lnTo>
                  <a:pt x="53578" y="348258"/>
                </a:lnTo>
                <a:lnTo>
                  <a:pt x="53578" y="348258"/>
                </a:lnTo>
                <a:lnTo>
                  <a:pt x="53578" y="348258"/>
                </a:lnTo>
                <a:lnTo>
                  <a:pt x="53578" y="330399"/>
                </a:lnTo>
                <a:lnTo>
                  <a:pt x="53578" y="294680"/>
                </a:lnTo>
                <a:lnTo>
                  <a:pt x="44649" y="250032"/>
                </a:lnTo>
                <a:lnTo>
                  <a:pt x="44649" y="187524"/>
                </a:lnTo>
                <a:lnTo>
                  <a:pt x="44649" y="125016"/>
                </a:lnTo>
                <a:lnTo>
                  <a:pt x="44649" y="62508"/>
                </a:lnTo>
                <a:lnTo>
                  <a:pt x="62508" y="17860"/>
                </a:lnTo>
                <a:lnTo>
                  <a:pt x="89297" y="0"/>
                </a:lnTo>
                <a:lnTo>
                  <a:pt x="116086" y="8930"/>
                </a:lnTo>
                <a:lnTo>
                  <a:pt x="142875" y="35719"/>
                </a:lnTo>
                <a:lnTo>
                  <a:pt x="178594" y="71438"/>
                </a:lnTo>
                <a:lnTo>
                  <a:pt x="196453" y="125016"/>
                </a:lnTo>
                <a:lnTo>
                  <a:pt x="223242" y="160735"/>
                </a:lnTo>
                <a:lnTo>
                  <a:pt x="241102" y="205383"/>
                </a:lnTo>
                <a:lnTo>
                  <a:pt x="258961" y="232172"/>
                </a:lnTo>
                <a:lnTo>
                  <a:pt x="267891" y="250032"/>
                </a:lnTo>
                <a:lnTo>
                  <a:pt x="276821" y="250032"/>
                </a:lnTo>
                <a:lnTo>
                  <a:pt x="276821" y="232172"/>
                </a:lnTo>
                <a:lnTo>
                  <a:pt x="285750" y="205383"/>
                </a:lnTo>
                <a:lnTo>
                  <a:pt x="285750" y="169664"/>
                </a:lnTo>
                <a:lnTo>
                  <a:pt x="285750" y="125016"/>
                </a:lnTo>
                <a:lnTo>
                  <a:pt x="294680" y="71438"/>
                </a:lnTo>
                <a:lnTo>
                  <a:pt x="294680" y="35719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7849195" y="4009429"/>
            <a:ext cx="446485" cy="517923"/>
          </a:xfrm>
          <a:custGeom>
            <a:avLst/>
            <a:gdLst/>
            <a:ahLst/>
            <a:cxnLst/>
            <a:rect l="0" t="0" r="0" b="0"/>
            <a:pathLst>
              <a:path w="446485" h="517923">
                <a:moveTo>
                  <a:pt x="35719" y="276821"/>
                </a:moveTo>
                <a:lnTo>
                  <a:pt x="35719" y="276821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294680"/>
                </a:lnTo>
                <a:lnTo>
                  <a:pt x="17860" y="303610"/>
                </a:lnTo>
                <a:lnTo>
                  <a:pt x="17860" y="312539"/>
                </a:lnTo>
                <a:lnTo>
                  <a:pt x="8930" y="330399"/>
                </a:lnTo>
                <a:lnTo>
                  <a:pt x="0" y="348258"/>
                </a:lnTo>
                <a:lnTo>
                  <a:pt x="0" y="383977"/>
                </a:lnTo>
                <a:lnTo>
                  <a:pt x="0" y="419696"/>
                </a:lnTo>
                <a:lnTo>
                  <a:pt x="0" y="455414"/>
                </a:lnTo>
                <a:lnTo>
                  <a:pt x="8930" y="491133"/>
                </a:lnTo>
                <a:lnTo>
                  <a:pt x="17860" y="508992"/>
                </a:lnTo>
                <a:lnTo>
                  <a:pt x="26789" y="517922"/>
                </a:lnTo>
                <a:lnTo>
                  <a:pt x="35719" y="508992"/>
                </a:lnTo>
                <a:lnTo>
                  <a:pt x="44649" y="491133"/>
                </a:lnTo>
                <a:lnTo>
                  <a:pt x="53578" y="473274"/>
                </a:lnTo>
                <a:lnTo>
                  <a:pt x="62508" y="437555"/>
                </a:lnTo>
                <a:lnTo>
                  <a:pt x="62508" y="383977"/>
                </a:lnTo>
                <a:lnTo>
                  <a:pt x="62508" y="330399"/>
                </a:lnTo>
                <a:lnTo>
                  <a:pt x="53578" y="267891"/>
                </a:lnTo>
                <a:lnTo>
                  <a:pt x="44649" y="205383"/>
                </a:lnTo>
                <a:lnTo>
                  <a:pt x="35719" y="142875"/>
                </a:lnTo>
                <a:lnTo>
                  <a:pt x="26789" y="80367"/>
                </a:lnTo>
                <a:lnTo>
                  <a:pt x="17860" y="35719"/>
                </a:lnTo>
                <a:lnTo>
                  <a:pt x="17860" y="8930"/>
                </a:lnTo>
                <a:lnTo>
                  <a:pt x="8930" y="0"/>
                </a:lnTo>
                <a:lnTo>
                  <a:pt x="8930" y="8930"/>
                </a:lnTo>
                <a:lnTo>
                  <a:pt x="0" y="35719"/>
                </a:lnTo>
                <a:lnTo>
                  <a:pt x="0" y="80367"/>
                </a:lnTo>
                <a:lnTo>
                  <a:pt x="8930" y="142875"/>
                </a:lnTo>
                <a:lnTo>
                  <a:pt x="17860" y="214313"/>
                </a:lnTo>
                <a:lnTo>
                  <a:pt x="26789" y="285750"/>
                </a:lnTo>
                <a:lnTo>
                  <a:pt x="44649" y="357188"/>
                </a:lnTo>
                <a:lnTo>
                  <a:pt x="71438" y="401836"/>
                </a:lnTo>
                <a:lnTo>
                  <a:pt x="98227" y="437555"/>
                </a:lnTo>
                <a:lnTo>
                  <a:pt x="125016" y="464344"/>
                </a:lnTo>
                <a:lnTo>
                  <a:pt x="151805" y="464344"/>
                </a:lnTo>
                <a:lnTo>
                  <a:pt x="178594" y="455414"/>
                </a:lnTo>
                <a:lnTo>
                  <a:pt x="196453" y="437555"/>
                </a:lnTo>
                <a:lnTo>
                  <a:pt x="214313" y="401836"/>
                </a:lnTo>
                <a:lnTo>
                  <a:pt x="223243" y="357188"/>
                </a:lnTo>
                <a:lnTo>
                  <a:pt x="223243" y="303610"/>
                </a:lnTo>
                <a:lnTo>
                  <a:pt x="214313" y="250032"/>
                </a:lnTo>
                <a:lnTo>
                  <a:pt x="205383" y="205383"/>
                </a:lnTo>
                <a:lnTo>
                  <a:pt x="196453" y="178594"/>
                </a:lnTo>
                <a:lnTo>
                  <a:pt x="187524" y="169664"/>
                </a:lnTo>
                <a:lnTo>
                  <a:pt x="187524" y="187524"/>
                </a:lnTo>
                <a:lnTo>
                  <a:pt x="196453" y="214313"/>
                </a:lnTo>
                <a:lnTo>
                  <a:pt x="196453" y="258961"/>
                </a:lnTo>
                <a:lnTo>
                  <a:pt x="205383" y="303610"/>
                </a:lnTo>
                <a:lnTo>
                  <a:pt x="223243" y="348258"/>
                </a:lnTo>
                <a:lnTo>
                  <a:pt x="232172" y="383977"/>
                </a:lnTo>
                <a:lnTo>
                  <a:pt x="241102" y="401836"/>
                </a:lnTo>
                <a:lnTo>
                  <a:pt x="250032" y="419696"/>
                </a:lnTo>
                <a:lnTo>
                  <a:pt x="258961" y="419696"/>
                </a:lnTo>
                <a:lnTo>
                  <a:pt x="267891" y="410766"/>
                </a:lnTo>
                <a:lnTo>
                  <a:pt x="276821" y="383977"/>
                </a:lnTo>
                <a:lnTo>
                  <a:pt x="285750" y="357188"/>
                </a:lnTo>
                <a:lnTo>
                  <a:pt x="285750" y="321469"/>
                </a:lnTo>
                <a:lnTo>
                  <a:pt x="285750" y="276821"/>
                </a:lnTo>
                <a:lnTo>
                  <a:pt x="294680" y="241102"/>
                </a:lnTo>
                <a:lnTo>
                  <a:pt x="294680" y="205383"/>
                </a:lnTo>
                <a:lnTo>
                  <a:pt x="303610" y="196453"/>
                </a:lnTo>
                <a:lnTo>
                  <a:pt x="321469" y="196453"/>
                </a:lnTo>
                <a:lnTo>
                  <a:pt x="330399" y="214313"/>
                </a:lnTo>
                <a:lnTo>
                  <a:pt x="348257" y="232172"/>
                </a:lnTo>
                <a:lnTo>
                  <a:pt x="357187" y="267891"/>
                </a:lnTo>
                <a:lnTo>
                  <a:pt x="375046" y="294680"/>
                </a:lnTo>
                <a:lnTo>
                  <a:pt x="383976" y="312539"/>
                </a:lnTo>
                <a:lnTo>
                  <a:pt x="383976" y="321469"/>
                </a:lnTo>
                <a:lnTo>
                  <a:pt x="383976" y="330399"/>
                </a:lnTo>
                <a:lnTo>
                  <a:pt x="383976" y="321469"/>
                </a:lnTo>
                <a:lnTo>
                  <a:pt x="383976" y="294680"/>
                </a:lnTo>
                <a:lnTo>
                  <a:pt x="383976" y="258961"/>
                </a:lnTo>
                <a:lnTo>
                  <a:pt x="375046" y="214313"/>
                </a:lnTo>
                <a:lnTo>
                  <a:pt x="375046" y="160735"/>
                </a:lnTo>
                <a:lnTo>
                  <a:pt x="375046" y="125016"/>
                </a:lnTo>
                <a:lnTo>
                  <a:pt x="383976" y="89297"/>
                </a:lnTo>
                <a:lnTo>
                  <a:pt x="392906" y="80367"/>
                </a:lnTo>
                <a:lnTo>
                  <a:pt x="401835" y="80367"/>
                </a:lnTo>
                <a:lnTo>
                  <a:pt x="410765" y="89297"/>
                </a:lnTo>
                <a:lnTo>
                  <a:pt x="428625" y="98227"/>
                </a:lnTo>
                <a:lnTo>
                  <a:pt x="437554" y="107157"/>
                </a:lnTo>
                <a:lnTo>
                  <a:pt x="446484" y="107157"/>
                </a:lnTo>
                <a:lnTo>
                  <a:pt x="446484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8161734" y="3759398"/>
            <a:ext cx="276821" cy="446485"/>
          </a:xfrm>
          <a:custGeom>
            <a:avLst/>
            <a:gdLst/>
            <a:ahLst/>
            <a:cxnLst/>
            <a:rect l="0" t="0" r="0" b="0"/>
            <a:pathLst>
              <a:path w="276821" h="446485">
                <a:moveTo>
                  <a:pt x="241101" y="62508"/>
                </a:moveTo>
                <a:lnTo>
                  <a:pt x="232171" y="62508"/>
                </a:lnTo>
                <a:lnTo>
                  <a:pt x="223242" y="71438"/>
                </a:lnTo>
                <a:lnTo>
                  <a:pt x="223242" y="80367"/>
                </a:lnTo>
                <a:lnTo>
                  <a:pt x="214312" y="98227"/>
                </a:lnTo>
                <a:lnTo>
                  <a:pt x="214312" y="125016"/>
                </a:lnTo>
                <a:lnTo>
                  <a:pt x="205382" y="160734"/>
                </a:lnTo>
                <a:lnTo>
                  <a:pt x="205382" y="205383"/>
                </a:lnTo>
                <a:lnTo>
                  <a:pt x="205382" y="250031"/>
                </a:lnTo>
                <a:lnTo>
                  <a:pt x="205382" y="303609"/>
                </a:lnTo>
                <a:lnTo>
                  <a:pt x="214312" y="348258"/>
                </a:lnTo>
                <a:lnTo>
                  <a:pt x="223242" y="392906"/>
                </a:lnTo>
                <a:lnTo>
                  <a:pt x="232171" y="419695"/>
                </a:lnTo>
                <a:lnTo>
                  <a:pt x="241101" y="437555"/>
                </a:lnTo>
                <a:lnTo>
                  <a:pt x="250031" y="446484"/>
                </a:lnTo>
                <a:lnTo>
                  <a:pt x="250031" y="446484"/>
                </a:lnTo>
                <a:lnTo>
                  <a:pt x="241101" y="428625"/>
                </a:lnTo>
                <a:lnTo>
                  <a:pt x="232171" y="401836"/>
                </a:lnTo>
                <a:lnTo>
                  <a:pt x="205382" y="366117"/>
                </a:lnTo>
                <a:lnTo>
                  <a:pt x="169664" y="330398"/>
                </a:lnTo>
                <a:lnTo>
                  <a:pt x="133945" y="285750"/>
                </a:lnTo>
                <a:lnTo>
                  <a:pt x="98226" y="241102"/>
                </a:lnTo>
                <a:lnTo>
                  <a:pt x="62507" y="205383"/>
                </a:lnTo>
                <a:lnTo>
                  <a:pt x="26789" y="169664"/>
                </a:lnTo>
                <a:lnTo>
                  <a:pt x="8930" y="151805"/>
                </a:lnTo>
                <a:lnTo>
                  <a:pt x="0" y="133945"/>
                </a:lnTo>
                <a:lnTo>
                  <a:pt x="0" y="133945"/>
                </a:lnTo>
                <a:lnTo>
                  <a:pt x="17860" y="133945"/>
                </a:lnTo>
                <a:lnTo>
                  <a:pt x="44648" y="125016"/>
                </a:lnTo>
                <a:lnTo>
                  <a:pt x="80367" y="116086"/>
                </a:lnTo>
                <a:lnTo>
                  <a:pt x="116086" y="98227"/>
                </a:lnTo>
                <a:lnTo>
                  <a:pt x="160734" y="80367"/>
                </a:lnTo>
                <a:lnTo>
                  <a:pt x="196453" y="62508"/>
                </a:lnTo>
                <a:lnTo>
                  <a:pt x="232171" y="35719"/>
                </a:lnTo>
                <a:lnTo>
                  <a:pt x="250031" y="17859"/>
                </a:lnTo>
                <a:lnTo>
                  <a:pt x="267890" y="0"/>
                </a:lnTo>
                <a:lnTo>
                  <a:pt x="276820" y="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8376046" y="3875484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0" y="160734"/>
                </a:moveTo>
                <a:lnTo>
                  <a:pt x="0" y="169664"/>
                </a:lnTo>
                <a:lnTo>
                  <a:pt x="8930" y="178594"/>
                </a:lnTo>
                <a:lnTo>
                  <a:pt x="8930" y="187523"/>
                </a:lnTo>
                <a:lnTo>
                  <a:pt x="26789" y="196453"/>
                </a:lnTo>
                <a:lnTo>
                  <a:pt x="44649" y="196453"/>
                </a:lnTo>
                <a:lnTo>
                  <a:pt x="53578" y="187523"/>
                </a:lnTo>
                <a:lnTo>
                  <a:pt x="62508" y="169664"/>
                </a:lnTo>
                <a:lnTo>
                  <a:pt x="71438" y="142875"/>
                </a:lnTo>
                <a:lnTo>
                  <a:pt x="71438" y="116086"/>
                </a:lnTo>
                <a:lnTo>
                  <a:pt x="71438" y="89297"/>
                </a:lnTo>
                <a:lnTo>
                  <a:pt x="71438" y="53578"/>
                </a:lnTo>
                <a:lnTo>
                  <a:pt x="53578" y="26789"/>
                </a:lnTo>
                <a:lnTo>
                  <a:pt x="44649" y="8930"/>
                </a:lnTo>
                <a:lnTo>
                  <a:pt x="35719" y="0"/>
                </a:lnTo>
                <a:lnTo>
                  <a:pt x="26789" y="17859"/>
                </a:lnTo>
                <a:lnTo>
                  <a:pt x="17859" y="44648"/>
                </a:lnTo>
                <a:lnTo>
                  <a:pt x="17859" y="89297"/>
                </a:lnTo>
                <a:lnTo>
                  <a:pt x="17859" y="133945"/>
                </a:lnTo>
                <a:lnTo>
                  <a:pt x="17859" y="169664"/>
                </a:lnTo>
                <a:lnTo>
                  <a:pt x="26789" y="205383"/>
                </a:lnTo>
                <a:lnTo>
                  <a:pt x="35719" y="223242"/>
                </a:lnTo>
                <a:lnTo>
                  <a:pt x="53578" y="232172"/>
                </a:lnTo>
                <a:lnTo>
                  <a:pt x="71438" y="232172"/>
                </a:lnTo>
                <a:lnTo>
                  <a:pt x="98227" y="214312"/>
                </a:lnTo>
                <a:lnTo>
                  <a:pt x="125016" y="187523"/>
                </a:lnTo>
                <a:lnTo>
                  <a:pt x="151805" y="160734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8518921" y="3830836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133945" y="0"/>
                </a:moveTo>
                <a:lnTo>
                  <a:pt x="125016" y="0"/>
                </a:lnTo>
                <a:lnTo>
                  <a:pt x="107156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3571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17859" y="71437"/>
                </a:lnTo>
                <a:lnTo>
                  <a:pt x="35719" y="80367"/>
                </a:lnTo>
                <a:lnTo>
                  <a:pt x="53578" y="98226"/>
                </a:lnTo>
                <a:lnTo>
                  <a:pt x="80367" y="107156"/>
                </a:lnTo>
                <a:lnTo>
                  <a:pt x="107156" y="125015"/>
                </a:lnTo>
                <a:lnTo>
                  <a:pt x="125016" y="142875"/>
                </a:lnTo>
                <a:lnTo>
                  <a:pt x="142875" y="160734"/>
                </a:lnTo>
                <a:lnTo>
                  <a:pt x="133945" y="178593"/>
                </a:lnTo>
                <a:lnTo>
                  <a:pt x="116086" y="205382"/>
                </a:lnTo>
                <a:lnTo>
                  <a:pt x="98227" y="223242"/>
                </a:lnTo>
                <a:lnTo>
                  <a:pt x="62508" y="241101"/>
                </a:lnTo>
                <a:lnTo>
                  <a:pt x="44649" y="241101"/>
                </a:lnTo>
                <a:lnTo>
                  <a:pt x="17859" y="232171"/>
                </a:lnTo>
                <a:lnTo>
                  <a:pt x="0" y="214312"/>
                </a:lnTo>
                <a:lnTo>
                  <a:pt x="0" y="187523"/>
                </a:lnTo>
                <a:lnTo>
                  <a:pt x="8930" y="151804"/>
                </a:lnTo>
                <a:lnTo>
                  <a:pt x="26789" y="107156"/>
                </a:lnTo>
                <a:lnTo>
                  <a:pt x="53578" y="71437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8652866" y="3661171"/>
            <a:ext cx="169665" cy="321470"/>
          </a:xfrm>
          <a:custGeom>
            <a:avLst/>
            <a:gdLst/>
            <a:ahLst/>
            <a:cxnLst/>
            <a:rect l="0" t="0" r="0" b="0"/>
            <a:pathLst>
              <a:path w="169665" h="321470">
                <a:moveTo>
                  <a:pt x="8930" y="26790"/>
                </a:move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17860"/>
                </a:lnTo>
                <a:lnTo>
                  <a:pt x="17860" y="35719"/>
                </a:lnTo>
                <a:lnTo>
                  <a:pt x="26789" y="71438"/>
                </a:lnTo>
                <a:lnTo>
                  <a:pt x="26789" y="125016"/>
                </a:lnTo>
                <a:lnTo>
                  <a:pt x="35719" y="169665"/>
                </a:lnTo>
                <a:lnTo>
                  <a:pt x="44649" y="223243"/>
                </a:lnTo>
                <a:lnTo>
                  <a:pt x="53579" y="258961"/>
                </a:lnTo>
                <a:lnTo>
                  <a:pt x="71438" y="294680"/>
                </a:lnTo>
                <a:lnTo>
                  <a:pt x="98227" y="312540"/>
                </a:lnTo>
                <a:lnTo>
                  <a:pt x="125016" y="321469"/>
                </a:lnTo>
                <a:lnTo>
                  <a:pt x="133946" y="321469"/>
                </a:lnTo>
                <a:lnTo>
                  <a:pt x="151805" y="312540"/>
                </a:lnTo>
                <a:lnTo>
                  <a:pt x="160735" y="312540"/>
                </a:lnTo>
                <a:lnTo>
                  <a:pt x="160735" y="303610"/>
                </a:lnTo>
                <a:lnTo>
                  <a:pt x="169664" y="285750"/>
                </a:lnTo>
                <a:lnTo>
                  <a:pt x="169664" y="250032"/>
                </a:lnTo>
                <a:lnTo>
                  <a:pt x="142875" y="214313"/>
                </a:lnTo>
                <a:lnTo>
                  <a:pt x="98227" y="178594"/>
                </a:lnTo>
                <a:lnTo>
                  <a:pt x="9822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8501062" y="3732609"/>
            <a:ext cx="267891" cy="89298"/>
          </a:xfrm>
          <a:custGeom>
            <a:avLst/>
            <a:gdLst/>
            <a:ahLst/>
            <a:cxnLst/>
            <a:rect l="0" t="0" r="0" b="0"/>
            <a:pathLst>
              <a:path w="267891" h="89298">
                <a:moveTo>
                  <a:pt x="0" y="89297"/>
                </a:moveTo>
                <a:lnTo>
                  <a:pt x="8929" y="89297"/>
                </a:lnTo>
                <a:lnTo>
                  <a:pt x="35718" y="89297"/>
                </a:lnTo>
                <a:lnTo>
                  <a:pt x="62508" y="89297"/>
                </a:lnTo>
                <a:lnTo>
                  <a:pt x="107156" y="71437"/>
                </a:lnTo>
                <a:lnTo>
                  <a:pt x="160734" y="62508"/>
                </a:lnTo>
                <a:lnTo>
                  <a:pt x="205383" y="35719"/>
                </a:lnTo>
                <a:lnTo>
                  <a:pt x="250031" y="26789"/>
                </a:lnTo>
                <a:lnTo>
                  <a:pt x="267890" y="8930"/>
                </a:lnTo>
                <a:lnTo>
                  <a:pt x="258961" y="0"/>
                </a:lnTo>
                <a:lnTo>
                  <a:pt x="241101" y="0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313414" y="4947047"/>
            <a:ext cx="294681" cy="419696"/>
          </a:xfrm>
          <a:custGeom>
            <a:avLst/>
            <a:gdLst/>
            <a:ahLst/>
            <a:cxnLst/>
            <a:rect l="0" t="0" r="0" b="0"/>
            <a:pathLst>
              <a:path w="294681" h="419696">
                <a:moveTo>
                  <a:pt x="133945" y="26789"/>
                </a:moveTo>
                <a:lnTo>
                  <a:pt x="133945" y="26789"/>
                </a:lnTo>
                <a:lnTo>
                  <a:pt x="125016" y="17859"/>
                </a:lnTo>
                <a:lnTo>
                  <a:pt x="125016" y="8930"/>
                </a:lnTo>
                <a:lnTo>
                  <a:pt x="116086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17859"/>
                </a:lnTo>
                <a:lnTo>
                  <a:pt x="44649" y="35719"/>
                </a:lnTo>
                <a:lnTo>
                  <a:pt x="26789" y="62508"/>
                </a:lnTo>
                <a:lnTo>
                  <a:pt x="8930" y="98226"/>
                </a:lnTo>
                <a:lnTo>
                  <a:pt x="0" y="125016"/>
                </a:lnTo>
                <a:lnTo>
                  <a:pt x="0" y="151805"/>
                </a:lnTo>
                <a:lnTo>
                  <a:pt x="17859" y="169664"/>
                </a:lnTo>
                <a:lnTo>
                  <a:pt x="35719" y="178594"/>
                </a:lnTo>
                <a:lnTo>
                  <a:pt x="62508" y="178594"/>
                </a:lnTo>
                <a:lnTo>
                  <a:pt x="107156" y="187523"/>
                </a:lnTo>
                <a:lnTo>
                  <a:pt x="151805" y="187523"/>
                </a:lnTo>
                <a:lnTo>
                  <a:pt x="196453" y="196453"/>
                </a:lnTo>
                <a:lnTo>
                  <a:pt x="241102" y="205383"/>
                </a:lnTo>
                <a:lnTo>
                  <a:pt x="276820" y="223242"/>
                </a:lnTo>
                <a:lnTo>
                  <a:pt x="294680" y="250031"/>
                </a:lnTo>
                <a:lnTo>
                  <a:pt x="294680" y="276820"/>
                </a:lnTo>
                <a:lnTo>
                  <a:pt x="276820" y="312539"/>
                </a:lnTo>
                <a:lnTo>
                  <a:pt x="241102" y="357187"/>
                </a:lnTo>
                <a:lnTo>
                  <a:pt x="205383" y="383976"/>
                </a:lnTo>
                <a:lnTo>
                  <a:pt x="160734" y="410766"/>
                </a:lnTo>
                <a:lnTo>
                  <a:pt x="116086" y="419695"/>
                </a:lnTo>
                <a:lnTo>
                  <a:pt x="80367" y="419695"/>
                </a:lnTo>
                <a:lnTo>
                  <a:pt x="62508" y="410766"/>
                </a:lnTo>
                <a:lnTo>
                  <a:pt x="44649" y="392906"/>
                </a:lnTo>
                <a:lnTo>
                  <a:pt x="53578" y="375047"/>
                </a:lnTo>
                <a:lnTo>
                  <a:pt x="71438" y="348258"/>
                </a:lnTo>
                <a:lnTo>
                  <a:pt x="98227" y="321469"/>
                </a:lnTo>
                <a:lnTo>
                  <a:pt x="133945" y="285750"/>
                </a:lnTo>
                <a:lnTo>
                  <a:pt x="13394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7643813" y="4813101"/>
            <a:ext cx="375047" cy="401838"/>
          </a:xfrm>
          <a:custGeom>
            <a:avLst/>
            <a:gdLst/>
            <a:ahLst/>
            <a:cxnLst/>
            <a:rect l="0" t="0" r="0" b="0"/>
            <a:pathLst>
              <a:path w="375047" h="401838">
                <a:moveTo>
                  <a:pt x="17859" y="125016"/>
                </a:moveTo>
                <a:lnTo>
                  <a:pt x="8929" y="125016"/>
                </a:lnTo>
                <a:lnTo>
                  <a:pt x="8929" y="133946"/>
                </a:lnTo>
                <a:lnTo>
                  <a:pt x="8929" y="142876"/>
                </a:lnTo>
                <a:lnTo>
                  <a:pt x="8929" y="151805"/>
                </a:lnTo>
                <a:lnTo>
                  <a:pt x="0" y="169665"/>
                </a:lnTo>
                <a:lnTo>
                  <a:pt x="0" y="187524"/>
                </a:lnTo>
                <a:lnTo>
                  <a:pt x="0" y="214313"/>
                </a:lnTo>
                <a:lnTo>
                  <a:pt x="8929" y="250032"/>
                </a:lnTo>
                <a:lnTo>
                  <a:pt x="17859" y="276821"/>
                </a:lnTo>
                <a:lnTo>
                  <a:pt x="35718" y="312540"/>
                </a:lnTo>
                <a:lnTo>
                  <a:pt x="53578" y="330399"/>
                </a:lnTo>
                <a:lnTo>
                  <a:pt x="80367" y="348258"/>
                </a:lnTo>
                <a:lnTo>
                  <a:pt x="107156" y="357188"/>
                </a:lnTo>
                <a:lnTo>
                  <a:pt x="133945" y="357188"/>
                </a:lnTo>
                <a:lnTo>
                  <a:pt x="160734" y="339329"/>
                </a:lnTo>
                <a:lnTo>
                  <a:pt x="178593" y="312540"/>
                </a:lnTo>
                <a:lnTo>
                  <a:pt x="187523" y="285751"/>
                </a:lnTo>
                <a:lnTo>
                  <a:pt x="187523" y="241102"/>
                </a:lnTo>
                <a:lnTo>
                  <a:pt x="178593" y="196454"/>
                </a:lnTo>
                <a:lnTo>
                  <a:pt x="169664" y="151805"/>
                </a:lnTo>
                <a:lnTo>
                  <a:pt x="151804" y="107157"/>
                </a:lnTo>
                <a:lnTo>
                  <a:pt x="142875" y="62508"/>
                </a:lnTo>
                <a:lnTo>
                  <a:pt x="133945" y="26789"/>
                </a:lnTo>
                <a:lnTo>
                  <a:pt x="125015" y="8930"/>
                </a:lnTo>
                <a:lnTo>
                  <a:pt x="133945" y="0"/>
                </a:lnTo>
                <a:lnTo>
                  <a:pt x="142875" y="17860"/>
                </a:lnTo>
                <a:lnTo>
                  <a:pt x="160734" y="44649"/>
                </a:lnTo>
                <a:lnTo>
                  <a:pt x="178593" y="98227"/>
                </a:lnTo>
                <a:lnTo>
                  <a:pt x="205382" y="160735"/>
                </a:lnTo>
                <a:lnTo>
                  <a:pt x="223242" y="223243"/>
                </a:lnTo>
                <a:lnTo>
                  <a:pt x="250031" y="285751"/>
                </a:lnTo>
                <a:lnTo>
                  <a:pt x="267890" y="339329"/>
                </a:lnTo>
                <a:lnTo>
                  <a:pt x="285750" y="375047"/>
                </a:lnTo>
                <a:lnTo>
                  <a:pt x="303609" y="392907"/>
                </a:lnTo>
                <a:lnTo>
                  <a:pt x="330398" y="401837"/>
                </a:lnTo>
                <a:lnTo>
                  <a:pt x="348257" y="383977"/>
                </a:lnTo>
                <a:lnTo>
                  <a:pt x="357187" y="357188"/>
                </a:lnTo>
                <a:lnTo>
                  <a:pt x="375046" y="312540"/>
                </a:lnTo>
                <a:lnTo>
                  <a:pt x="375046" y="258962"/>
                </a:lnTo>
                <a:lnTo>
                  <a:pt x="375046" y="2589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974211" y="4688086"/>
            <a:ext cx="142876" cy="392907"/>
          </a:xfrm>
          <a:custGeom>
            <a:avLst/>
            <a:gdLst/>
            <a:ahLst/>
            <a:cxnLst/>
            <a:rect l="0" t="0" r="0" b="0"/>
            <a:pathLst>
              <a:path w="142876" h="392907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26789" y="53578"/>
                </a:lnTo>
                <a:lnTo>
                  <a:pt x="44648" y="89296"/>
                </a:lnTo>
                <a:lnTo>
                  <a:pt x="62508" y="142875"/>
                </a:lnTo>
                <a:lnTo>
                  <a:pt x="80367" y="187523"/>
                </a:lnTo>
                <a:lnTo>
                  <a:pt x="98227" y="232172"/>
                </a:lnTo>
                <a:lnTo>
                  <a:pt x="107156" y="276820"/>
                </a:lnTo>
                <a:lnTo>
                  <a:pt x="116086" y="321469"/>
                </a:lnTo>
                <a:lnTo>
                  <a:pt x="133945" y="348258"/>
                </a:lnTo>
                <a:lnTo>
                  <a:pt x="133945" y="375047"/>
                </a:lnTo>
                <a:lnTo>
                  <a:pt x="142875" y="392906"/>
                </a:lnTo>
                <a:lnTo>
                  <a:pt x="133945" y="392906"/>
                </a:lnTo>
                <a:lnTo>
                  <a:pt x="125016" y="383977"/>
                </a:lnTo>
                <a:lnTo>
                  <a:pt x="116086" y="366117"/>
                </a:lnTo>
                <a:lnTo>
                  <a:pt x="89297" y="330398"/>
                </a:lnTo>
                <a:lnTo>
                  <a:pt x="89297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813477" y="4509492"/>
            <a:ext cx="357188" cy="232173"/>
          </a:xfrm>
          <a:custGeom>
            <a:avLst/>
            <a:gdLst/>
            <a:ahLst/>
            <a:cxnLst/>
            <a:rect l="0" t="0" r="0" b="0"/>
            <a:pathLst>
              <a:path w="357188" h="232173">
                <a:moveTo>
                  <a:pt x="0" y="232172"/>
                </a:moveTo>
                <a:lnTo>
                  <a:pt x="17859" y="223242"/>
                </a:lnTo>
                <a:lnTo>
                  <a:pt x="53578" y="205383"/>
                </a:lnTo>
                <a:lnTo>
                  <a:pt x="89296" y="187523"/>
                </a:lnTo>
                <a:lnTo>
                  <a:pt x="142875" y="151804"/>
                </a:lnTo>
                <a:lnTo>
                  <a:pt x="196453" y="125015"/>
                </a:lnTo>
                <a:lnTo>
                  <a:pt x="241101" y="89297"/>
                </a:lnTo>
                <a:lnTo>
                  <a:pt x="276820" y="53578"/>
                </a:lnTo>
                <a:lnTo>
                  <a:pt x="312539" y="26789"/>
                </a:lnTo>
                <a:lnTo>
                  <a:pt x="330398" y="17859"/>
                </a:lnTo>
                <a:lnTo>
                  <a:pt x="348257" y="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Inputs to test cases: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preconditions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actual inputs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Output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Oracle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Jane Austen (2010). Pride &amp; Prejudice (Page 5). Amazon Digital Services, Inc.. Kindle Edition.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D9A37CE-884E-4921-AF73-C6E0836FD9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of Testing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establishing preconditions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specifying inputs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observing outputs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comparing outputs with those expected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ensuring </a:t>
            </a:r>
            <a:r>
              <a:rPr lang="en-US" dirty="0" err="1" smtClean="0"/>
              <a:t>postconditions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37CE-884E-4921-AF73-C6E0836FD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1730</Words>
  <Application>Microsoft Office PowerPoint</Application>
  <PresentationFormat>On-screen Show (4:3)</PresentationFormat>
  <Paragraphs>232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CSCE 747 Software Testing and Quality Assurance</vt:lpstr>
      <vt:lpstr>Class website/syllabus</vt:lpstr>
      <vt:lpstr>References on Slides</vt:lpstr>
      <vt:lpstr>Why test?</vt:lpstr>
      <vt:lpstr>What Testing Does and Does Not Do</vt:lpstr>
      <vt:lpstr>More Dijkstra’s Quotes</vt:lpstr>
      <vt:lpstr>Basic Definitions</vt:lpstr>
      <vt:lpstr>Test Cases</vt:lpstr>
      <vt:lpstr>Act of Testing</vt:lpstr>
      <vt:lpstr>Testing Life Cycle</vt:lpstr>
      <vt:lpstr>Functional Testing</vt:lpstr>
      <vt:lpstr>Structural Testing</vt:lpstr>
      <vt:lpstr>Error and Fault Taxonomies</vt:lpstr>
      <vt:lpstr>Faults classified by severity – B. Bezier</vt:lpstr>
      <vt:lpstr>PowerPoint Presentation</vt:lpstr>
      <vt:lpstr>PowerPoint Presentation</vt:lpstr>
      <vt:lpstr>Levels of Testing</vt:lpstr>
      <vt:lpstr>PowerPoint Presentation</vt:lpstr>
      <vt:lpstr>Java Testing Tools</vt:lpstr>
      <vt:lpstr>Running Examples</vt:lpstr>
      <vt:lpstr>More Examples</vt:lpstr>
      <vt:lpstr>Triangle Problem</vt:lpstr>
      <vt:lpstr>Triangle Improved </vt:lpstr>
      <vt:lpstr>Flowchart for the  traditional triangle program implementation </vt:lpstr>
      <vt:lpstr>Dataflow Diagram</vt:lpstr>
      <vt:lpstr>Eclipse And Java For Total Beginners</vt:lpstr>
      <vt:lpstr>Discrete Math for Testers</vt:lpstr>
      <vt:lpstr>Relations</vt:lpstr>
      <vt:lpstr>Partitions</vt:lpstr>
      <vt:lpstr>Set Identities </vt:lpstr>
      <vt:lpstr>Functions</vt:lpstr>
      <vt:lpstr>Fig 3.4 Causal Flows in DF diagram</vt:lpstr>
      <vt:lpstr>Participation of a Relation </vt:lpstr>
      <vt:lpstr>Properties of Relations</vt:lpstr>
      <vt:lpstr>Equivalence Relation</vt:lpstr>
      <vt:lpstr>Propositional Logic</vt:lpstr>
      <vt:lpstr>Truth Table Equivalence “Proofs”</vt:lpstr>
      <vt:lpstr>Graph Theory for Testers</vt:lpstr>
      <vt:lpstr>Graph Definitions</vt:lpstr>
      <vt:lpstr>condensation graph</vt:lpstr>
      <vt:lpstr>cyclomatic number</vt:lpstr>
      <vt:lpstr>Directed Graphs</vt:lpstr>
      <vt:lpstr>Reachability Matrix</vt:lpstr>
      <vt:lpstr>Connectedness in Digraphs</vt:lpstr>
      <vt:lpstr>Program Graphs</vt:lpstr>
      <vt:lpstr>PowerPoint Presentation</vt:lpstr>
      <vt:lpstr>Finite State Models</vt:lpstr>
      <vt:lpstr>Petri Nets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747 Software Testing and Quality Assurance</dc:title>
  <dc:creator>MATTHEWS, MANTON M</dc:creator>
  <cp:lastModifiedBy>STUDIO</cp:lastModifiedBy>
  <cp:revision>28</cp:revision>
  <cp:lastPrinted>2013-08-26T14:00:07Z</cp:lastPrinted>
  <dcterms:created xsi:type="dcterms:W3CDTF">2013-08-23T15:17:19Z</dcterms:created>
  <dcterms:modified xsi:type="dcterms:W3CDTF">2013-08-28T15:25:17Z</dcterms:modified>
</cp:coreProperties>
</file>