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26" autoAdjust="0"/>
    <p:restoredTop sz="94660"/>
  </p:normalViewPr>
  <p:slideViewPr>
    <p:cSldViewPr>
      <p:cViewPr varScale="1">
        <p:scale>
          <a:sx n="53" d="100"/>
          <a:sy n="53" d="100"/>
        </p:scale>
        <p:origin x="-27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459" y="0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/>
          <a:lstStyle>
            <a:lvl1pPr algn="r">
              <a:defRPr sz="1300"/>
            </a:lvl1pPr>
          </a:lstStyle>
          <a:p>
            <a:fld id="{DE46800A-807F-47ED-8890-C64E445E2F05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1" cy="365760"/>
          </a:xfrm>
          <a:prstGeom prst="rect">
            <a:avLst/>
          </a:prstGeom>
        </p:spPr>
        <p:txBody>
          <a:bodyPr vert="horz" lIns="96662" tIns="48330" rIns="96662" bIns="48330" rtlCol="0" anchor="b"/>
          <a:lstStyle>
            <a:lvl1pPr algn="r">
              <a:defRPr sz="1300"/>
            </a:lvl1pPr>
          </a:lstStyle>
          <a:p>
            <a:fld id="{AF105512-E99F-4FCB-8735-4D139E4B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38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100"/>
            </a:lvl1pPr>
          </a:lstStyle>
          <a:p>
            <a:fld id="{DFB7A307-6551-4A40-9AE9-E1E5EBDA059E}" type="datetimeFigureOut">
              <a:rPr lang="en-US" smtClean="0"/>
              <a:t>11/3/2013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9" y="3475039"/>
            <a:ext cx="7680325" cy="32908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6948488"/>
            <a:ext cx="4160838" cy="36512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100"/>
            </a:lvl1pPr>
          </a:lstStyle>
          <a:p>
            <a:fld id="{2DDEC9F7-2714-4091-A981-3F7348D3A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69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1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58E6AF8F-B633-4351-A75A-F3AF7F99808C}" type="datetime1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2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278ADD02-E6DC-4AC8-97B7-F4A6353E2A8E}" type="datetime1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2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b="1"/>
            </a:lvl2pPr>
            <a:lvl3pPr marL="1143000" indent="-228600">
              <a:buFont typeface="Wingdings" pitchFamily="2" charset="2"/>
              <a:buChar char="§"/>
              <a:defRPr b="1"/>
            </a:lvl3pPr>
            <a:lvl4pPr marL="1600200" indent="-228600">
              <a:buFont typeface="Wingdings" pitchFamily="2" charset="2"/>
              <a:buChar char="§"/>
              <a:defRPr b="1"/>
            </a:lvl4pPr>
            <a:lvl5pPr marL="2057400" indent="-228600">
              <a:buFont typeface="Wingdings" pitchFamily="2" charset="2"/>
              <a:buChar char="§"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992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2E71D42-80BF-474E-817C-BFB55635F6B6}" type="datetime1">
              <a:rPr lang="en-US" smtClean="0"/>
              <a:t>11/3/2013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 b="1">
                <a:solidFill>
                  <a:schemeClr val="accent1">
                    <a:lumMod val="75000"/>
                  </a:schemeClr>
                </a:solidFill>
              </a:defRPr>
            </a:lvl1pPr>
            <a:lvl2pPr marL="742950" indent="-285750">
              <a:buFont typeface="Wingdings" pitchFamily="2" charset="2"/>
              <a:buChar char="§"/>
              <a:defRPr sz="2400" b="1"/>
            </a:lvl2pPr>
            <a:lvl3pPr marL="1143000" indent="-228600">
              <a:buFont typeface="Wingdings" pitchFamily="2" charset="2"/>
              <a:buChar char="§"/>
              <a:defRPr sz="2000" b="1"/>
            </a:lvl3pPr>
            <a:lvl4pPr marL="1600200" indent="-228600">
              <a:buFont typeface="Wingdings" pitchFamily="2" charset="2"/>
              <a:buChar char="§"/>
              <a:defRPr sz="1800" b="1"/>
            </a:lvl4pPr>
            <a:lvl5pPr marL="2057400" indent="-228600">
              <a:buFont typeface="Wingdings" pitchFamily="2" charset="2"/>
              <a:buChar char="§"/>
              <a:defRPr sz="1800" b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48600" y="-60325"/>
            <a:ext cx="2133600" cy="365125"/>
          </a:xfrm>
          <a:prstGeom prst="rect">
            <a:avLst/>
          </a:prstGeom>
        </p:spPr>
        <p:txBody>
          <a:bodyPr/>
          <a:lstStyle/>
          <a:p>
            <a:fld id="{84FFD439-0553-42AB-9F33-8F7AA9F80298}" type="datetime1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Software Testing A Craftsman’s Approach</a:t>
            </a:r>
          </a:p>
          <a:p>
            <a:r>
              <a:rPr lang="en-US" dirty="0" smtClean="0"/>
              <a:t>Jorgensen –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35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1C944A67-369A-40BF-91CF-EB08F8921C48}" type="datetime1">
              <a:rPr lang="en-US" smtClean="0"/>
              <a:t>11/3/2013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7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021BE1CA-01F5-4B5E-9D20-B5D389B4A4A7}" type="datetime1">
              <a:rPr lang="en-US" smtClean="0"/>
              <a:t>11/3/2013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86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EB5D041C-7B1A-4C56-8258-3639C6CDB578}" type="datetime1">
              <a:rPr lang="en-US" smtClean="0"/>
              <a:t>11/3/2013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66D7EA8D-08E4-4CEC-A290-2459BA8A7C50}" type="datetime1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2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8600" y="6035675"/>
            <a:ext cx="2133600" cy="365125"/>
          </a:xfrm>
          <a:prstGeom prst="rect">
            <a:avLst/>
          </a:prstGeom>
        </p:spPr>
        <p:txBody>
          <a:bodyPr/>
          <a:lstStyle/>
          <a:p>
            <a:fld id="{8D49DA34-5337-42BA-BBB8-2B2693ACCFAB}" type="datetime1">
              <a:rPr lang="en-US" smtClean="0"/>
              <a:t>11/3/2013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4A088-014F-4063-A783-67FAA4BA51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6367046"/>
            <a:ext cx="2819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err="1" smtClean="0">
                <a:solidFill>
                  <a:schemeClr val="tx1"/>
                </a:solidFill>
              </a:rPr>
              <a:t>Lec</a:t>
            </a:r>
            <a:r>
              <a:rPr lang="en-US" sz="1600" b="0" baseline="0" dirty="0" smtClean="0">
                <a:solidFill>
                  <a:schemeClr val="tx1"/>
                </a:solidFill>
              </a:rPr>
              <a:t> </a:t>
            </a:r>
            <a:r>
              <a:rPr lang="en-US" sz="1600" b="0" baseline="0" dirty="0" smtClean="0">
                <a:solidFill>
                  <a:schemeClr val="tx1"/>
                </a:solidFill>
              </a:rPr>
              <a:t>19 Web Driver </a:t>
            </a:r>
            <a:fld id="{974D2DB4-B6AF-4364-8EF9-04B046B042B9}" type="slidenum">
              <a:rPr lang="en-US" sz="1600" baseline="0" smtClean="0"/>
              <a:t>‹#›</a:t>
            </a:fld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77000" y="6400800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CSCE 747 Fall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52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CSCE 747 Software Testing and Quality Assurance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Lecture </a:t>
            </a:r>
            <a:r>
              <a:rPr lang="en-US" b="1" dirty="0" smtClean="0">
                <a:solidFill>
                  <a:srgbClr val="C00000"/>
                </a:solidFill>
              </a:rPr>
              <a:t>19 Selenium </a:t>
            </a:r>
            <a:r>
              <a:rPr lang="en-US" b="1" dirty="0" smtClean="0">
                <a:solidFill>
                  <a:srgbClr val="C00000"/>
                </a:solidFill>
              </a:rPr>
              <a:t>Web </a:t>
            </a:r>
            <a:r>
              <a:rPr lang="en-US" b="1" dirty="0" smtClean="0">
                <a:solidFill>
                  <a:srgbClr val="C00000"/>
                </a:solidFill>
              </a:rPr>
              <a:t>Driver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1524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11/4/2013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5943600"/>
            <a:ext cx="2133600" cy="365125"/>
          </a:xfrm>
        </p:spPr>
        <p:txBody>
          <a:bodyPr/>
          <a:lstStyle/>
          <a:p>
            <a:fld id="{5EA4A088-014F-4063-A783-67FAA4BA51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37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Checking an element's CSS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@Test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testElementStyle</a:t>
            </a:r>
            <a:r>
              <a:rPr lang="en-US" dirty="0"/>
              <a:t>() { 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/>
              <a:t>message = </a:t>
            </a:r>
            <a:r>
              <a:rPr lang="en-US" dirty="0" err="1"/>
              <a:t>driver.findElement</a:t>
            </a:r>
            <a:r>
              <a:rPr lang="en-US" dirty="0" smtClean="0"/>
              <a:t>(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By.id</a:t>
            </a:r>
            <a:r>
              <a:rPr lang="en-US" dirty="0"/>
              <a:t>("message"));  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String </a:t>
            </a:r>
            <a:r>
              <a:rPr lang="en-US" dirty="0"/>
              <a:t>width = </a:t>
            </a:r>
            <a:r>
              <a:rPr lang="en-US" dirty="0" err="1"/>
              <a:t>message.getCssValue</a:t>
            </a:r>
            <a:r>
              <a:rPr lang="en-US" dirty="0" smtClean="0"/>
              <a:t>(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"</a:t>
            </a:r>
            <a:r>
              <a:rPr lang="en-US" dirty="0"/>
              <a:t>width"); 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assertEquals</a:t>
            </a:r>
            <a:r>
              <a:rPr lang="en-US" dirty="0"/>
              <a:t>("150px",width);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62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621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621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Last Time</a:t>
            </a:r>
          </a:p>
          <a:p>
            <a:r>
              <a:rPr lang="en-US" dirty="0" smtClean="0"/>
              <a:t>GUI testing 2</a:t>
            </a:r>
          </a:p>
          <a:p>
            <a:r>
              <a:rPr lang="en-US" dirty="0" smtClean="0"/>
              <a:t>Chapter 19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267200" cy="5821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Today</a:t>
            </a:r>
          </a:p>
          <a:p>
            <a:r>
              <a:rPr lang="en-US" dirty="0" smtClean="0"/>
              <a:t>Test 1 take-home</a:t>
            </a:r>
          </a:p>
          <a:p>
            <a:r>
              <a:rPr lang="en-US" dirty="0" err="1" smtClean="0"/>
              <a:t>TestingGeek</a:t>
            </a:r>
            <a:endParaRPr lang="en-US" dirty="0" smtClean="0"/>
          </a:p>
          <a:p>
            <a:r>
              <a:rPr lang="en-US" dirty="0" smtClean="0"/>
              <a:t>Testing Web Applications</a:t>
            </a:r>
          </a:p>
          <a:p>
            <a:r>
              <a:rPr lang="en-US" dirty="0" smtClean="0"/>
              <a:t>Selenium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5266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Chapter 2. Working with Selenium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Checking </a:t>
            </a:r>
            <a:r>
              <a:rPr lang="en-US" dirty="0"/>
              <a:t>an element's text </a:t>
            </a:r>
            <a:endParaRPr lang="en-US" dirty="0" smtClean="0"/>
          </a:p>
          <a:p>
            <a:r>
              <a:rPr lang="en-US" dirty="0" smtClean="0"/>
              <a:t>Checking </a:t>
            </a:r>
            <a:r>
              <a:rPr lang="en-US" dirty="0"/>
              <a:t>an element's attribute values </a:t>
            </a:r>
            <a:endParaRPr lang="en-US" dirty="0" smtClean="0"/>
          </a:p>
          <a:p>
            <a:r>
              <a:rPr lang="en-US" dirty="0" smtClean="0"/>
              <a:t>Checking </a:t>
            </a:r>
            <a:r>
              <a:rPr lang="en-US" dirty="0"/>
              <a:t>an element's CSS values 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Advanced User Interactions API for mouse and keyboard events </a:t>
            </a:r>
            <a:endParaRPr lang="en-US" dirty="0" smtClean="0"/>
          </a:p>
          <a:p>
            <a:r>
              <a:rPr lang="en-US" dirty="0" smtClean="0"/>
              <a:t>Performing </a:t>
            </a:r>
            <a:r>
              <a:rPr lang="en-US" dirty="0"/>
              <a:t>double-click on an element </a:t>
            </a:r>
            <a:endParaRPr lang="en-US" dirty="0" smtClean="0"/>
          </a:p>
          <a:p>
            <a:r>
              <a:rPr lang="en-US" dirty="0" smtClean="0"/>
              <a:t>Performing </a:t>
            </a:r>
            <a:r>
              <a:rPr lang="en-US" dirty="0"/>
              <a:t>drag-and-drop operations</a:t>
            </a:r>
          </a:p>
          <a:p>
            <a:endParaRPr lang="en-US" dirty="0"/>
          </a:p>
          <a:p>
            <a:endParaRPr lang="en-US" dirty="0" err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7378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831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Executing JavaScript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Capturing </a:t>
            </a:r>
            <a:r>
              <a:rPr lang="en-US" dirty="0"/>
              <a:t>screenshots with Selenium </a:t>
            </a:r>
            <a:r>
              <a:rPr lang="en-US" dirty="0" err="1"/>
              <a:t>WebDriver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Capturing </a:t>
            </a:r>
            <a:r>
              <a:rPr lang="en-US" dirty="0"/>
              <a:t>screenshots with </a:t>
            </a:r>
            <a:r>
              <a:rPr lang="en-US" dirty="0" err="1"/>
              <a:t>RemoteWebDriver</a:t>
            </a:r>
            <a:r>
              <a:rPr lang="en-US" dirty="0"/>
              <a:t>/Grid </a:t>
            </a:r>
            <a:endParaRPr lang="en-US" dirty="0" smtClean="0"/>
          </a:p>
          <a:p>
            <a:r>
              <a:rPr lang="en-US" dirty="0" smtClean="0"/>
              <a:t>Maximizing </a:t>
            </a:r>
            <a:r>
              <a:rPr lang="en-US" dirty="0"/>
              <a:t>the browser window </a:t>
            </a:r>
            <a:endParaRPr lang="en-US" dirty="0" smtClean="0"/>
          </a:p>
          <a:p>
            <a:r>
              <a:rPr lang="en-US" dirty="0" smtClean="0"/>
              <a:t>Automating </a:t>
            </a:r>
            <a:r>
              <a:rPr lang="en-US" dirty="0"/>
              <a:t>dropdowns and lists </a:t>
            </a:r>
            <a:endParaRPr lang="en-US" dirty="0" smtClean="0"/>
          </a:p>
          <a:p>
            <a:r>
              <a:rPr lang="en-US" dirty="0" smtClean="0"/>
              <a:t>Checking </a:t>
            </a:r>
            <a:r>
              <a:rPr lang="en-US" dirty="0"/>
              <a:t>options in dropdowns and lists </a:t>
            </a:r>
            <a:endParaRPr lang="en-US" dirty="0" smtClean="0"/>
          </a:p>
          <a:p>
            <a:r>
              <a:rPr lang="en-US" dirty="0" smtClean="0"/>
              <a:t>Checking </a:t>
            </a:r>
            <a:r>
              <a:rPr lang="en-US" dirty="0"/>
              <a:t>selected options in dropdowns and lists </a:t>
            </a:r>
            <a:endParaRPr lang="en-US" dirty="0" smtClean="0"/>
          </a:p>
          <a:p>
            <a:r>
              <a:rPr lang="en-US" dirty="0" smtClean="0"/>
              <a:t>Automating </a:t>
            </a:r>
            <a:r>
              <a:rPr lang="en-US" dirty="0"/>
              <a:t>radio buttons and radio groups </a:t>
            </a:r>
            <a:endParaRPr lang="en-US" dirty="0" smtClean="0"/>
          </a:p>
          <a:p>
            <a:r>
              <a:rPr lang="en-US" dirty="0" smtClean="0"/>
              <a:t>Automating </a:t>
            </a:r>
            <a:r>
              <a:rPr lang="en-US" dirty="0"/>
              <a:t>checkboxes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62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Controlling a Windows process </a:t>
            </a:r>
            <a:endParaRPr lang="en-US" dirty="0" smtClean="0"/>
          </a:p>
          <a:p>
            <a:r>
              <a:rPr lang="en-US" dirty="0" smtClean="0"/>
              <a:t>Reading </a:t>
            </a:r>
            <a:r>
              <a:rPr lang="en-US" dirty="0"/>
              <a:t>a Windows registry value from Selenium </a:t>
            </a:r>
            <a:r>
              <a:rPr lang="en-US" dirty="0" err="1"/>
              <a:t>WebDriver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Modifying </a:t>
            </a:r>
            <a:r>
              <a:rPr lang="en-US" dirty="0"/>
              <a:t>a Windows registry value from Selenium </a:t>
            </a:r>
            <a:r>
              <a:rPr lang="en-US" dirty="0" err="1"/>
              <a:t>WebDriver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62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an element's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While </a:t>
            </a:r>
            <a:r>
              <a:rPr lang="en-US" dirty="0"/>
              <a:t>testing a web application, we need to verify that elements are displaying correct values or text on the page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Selenium </a:t>
            </a:r>
            <a:r>
              <a:rPr lang="en-US" dirty="0" err="1"/>
              <a:t>WebDriver's</a:t>
            </a:r>
            <a:r>
              <a:rPr lang="en-US" dirty="0"/>
              <a:t> </a:t>
            </a:r>
            <a:r>
              <a:rPr lang="en-US" dirty="0" err="1"/>
              <a:t>WebElement</a:t>
            </a:r>
            <a:r>
              <a:rPr lang="en-US" dirty="0"/>
              <a:t> API provides various ways to retrieve and verify text. </a:t>
            </a:r>
            <a:endParaRPr lang="en-US" dirty="0" smtClean="0"/>
          </a:p>
          <a:p>
            <a:r>
              <a:rPr lang="en-US" dirty="0" smtClean="0"/>
              <a:t>Sometimes</a:t>
            </a:r>
            <a:r>
              <a:rPr lang="en-US" dirty="0"/>
              <a:t>, we need to retrieve text or value from an element into a variable at runtime and later use it at some other place in the test flow. </a:t>
            </a:r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the </a:t>
            </a:r>
            <a:r>
              <a:rPr lang="en-US" dirty="0" err="1"/>
              <a:t>WebElement</a:t>
            </a:r>
            <a:r>
              <a:rPr lang="en-US" dirty="0"/>
              <a:t> class' </a:t>
            </a:r>
            <a:r>
              <a:rPr lang="en-US" dirty="0" err="1"/>
              <a:t>getText</a:t>
            </a:r>
            <a:r>
              <a:rPr lang="en-US" dirty="0"/>
              <a:t>() method 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62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@Test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testElementText</a:t>
            </a:r>
            <a:r>
              <a:rPr lang="en-US" dirty="0"/>
              <a:t>() { 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  <a:r>
              <a:rPr lang="en-US" dirty="0"/>
              <a:t>Get the message Element 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/>
              <a:t>message = </a:t>
            </a:r>
            <a:r>
              <a:rPr lang="en-US" dirty="0" smtClean="0"/>
              <a:t>	</a:t>
            </a:r>
            <a:r>
              <a:rPr lang="en-US" dirty="0" err="1" smtClean="0"/>
              <a:t>driver.findElement</a:t>
            </a:r>
            <a:r>
              <a:rPr lang="en-US" dirty="0" smtClean="0"/>
              <a:t>(By.id</a:t>
            </a:r>
            <a:r>
              <a:rPr lang="en-US" dirty="0"/>
              <a:t>("message"));    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  <a:r>
              <a:rPr lang="en-US" dirty="0"/>
              <a:t>Get the message elements text 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String </a:t>
            </a:r>
            <a:r>
              <a:rPr lang="en-US" dirty="0" err="1"/>
              <a:t>messageText</a:t>
            </a:r>
            <a:r>
              <a:rPr lang="en-US" dirty="0"/>
              <a:t> = </a:t>
            </a:r>
            <a:r>
              <a:rPr lang="en-US" dirty="0" err="1"/>
              <a:t>message.getText</a:t>
            </a:r>
            <a:r>
              <a:rPr lang="en-US" dirty="0"/>
              <a:t>();    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  <a:r>
              <a:rPr lang="en-US" dirty="0"/>
              <a:t>Verify message element's text displays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assertEquals</a:t>
            </a:r>
            <a:r>
              <a:rPr lang="en-US" dirty="0"/>
              <a:t>("Click on me and my color will change", </a:t>
            </a:r>
            <a:r>
              <a:rPr lang="en-US" dirty="0" err="1"/>
              <a:t>messageText</a:t>
            </a:r>
            <a:r>
              <a:rPr lang="en-US" dirty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62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assertTrue</a:t>
            </a:r>
            <a:r>
              <a:rPr lang="en-US" dirty="0"/>
              <a:t>(</a:t>
            </a:r>
            <a:r>
              <a:rPr lang="en-US" dirty="0" err="1"/>
              <a:t>messageText.contains</a:t>
            </a:r>
            <a:r>
              <a:rPr lang="en-US" dirty="0"/>
              <a:t>("color"));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assertTrue</a:t>
            </a:r>
            <a:r>
              <a:rPr lang="en-US" dirty="0" smtClean="0"/>
              <a:t>(</a:t>
            </a:r>
            <a:r>
              <a:rPr lang="en-US" dirty="0" err="1" smtClean="0"/>
              <a:t>messageText.startsWith</a:t>
            </a:r>
            <a:r>
              <a:rPr lang="en-US" dirty="0"/>
              <a:t>("Click on"));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assertTrue</a:t>
            </a:r>
            <a:r>
              <a:rPr lang="en-US" dirty="0" smtClean="0"/>
              <a:t>(</a:t>
            </a:r>
            <a:r>
              <a:rPr lang="en-US" dirty="0" err="1" smtClean="0"/>
              <a:t>messageText.endsWith</a:t>
            </a:r>
            <a:r>
              <a:rPr lang="en-US" dirty="0"/>
              <a:t>("will change</a:t>
            </a:r>
            <a:r>
              <a:rPr lang="en-US" dirty="0" smtClean="0"/>
              <a:t>"));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621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Checking an element's attribute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@Test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void </a:t>
            </a:r>
            <a:r>
              <a:rPr lang="en-US" dirty="0" err="1"/>
              <a:t>testElementAttribute</a:t>
            </a:r>
            <a:r>
              <a:rPr lang="en-US" dirty="0" smtClean="0"/>
              <a:t>(){ </a:t>
            </a:r>
            <a:r>
              <a:rPr lang="en-US" dirty="0"/>
              <a:t>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WebElement</a:t>
            </a:r>
            <a:r>
              <a:rPr lang="en-US" dirty="0" smtClean="0"/>
              <a:t> </a:t>
            </a:r>
            <a:r>
              <a:rPr lang="en-US" dirty="0"/>
              <a:t>message = </a:t>
            </a:r>
            <a:r>
              <a:rPr lang="en-US" dirty="0" err="1"/>
              <a:t>driver.findElement</a:t>
            </a:r>
            <a:r>
              <a:rPr lang="en-US" dirty="0" smtClean="0"/>
              <a:t>( 	       By.id</a:t>
            </a:r>
            <a:r>
              <a:rPr lang="en-US" dirty="0"/>
              <a:t>("message"));  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assertEquals</a:t>
            </a:r>
            <a:r>
              <a:rPr lang="en-US" dirty="0"/>
              <a:t>("justify</a:t>
            </a:r>
            <a:r>
              <a:rPr lang="en-US" dirty="0" smtClean="0"/>
              <a:t>", 		  	    	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</a:t>
            </a:r>
            <a:r>
              <a:rPr lang="en-US" dirty="0" err="1" smtClean="0"/>
              <a:t>message.getAttribute</a:t>
            </a:r>
            <a:r>
              <a:rPr lang="en-US" dirty="0"/>
              <a:t>("align")); 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733800" cy="365125"/>
          </a:xfrm>
        </p:spPr>
        <p:txBody>
          <a:bodyPr/>
          <a:lstStyle/>
          <a:p>
            <a:r>
              <a:rPr lang="en-US" b="1" dirty="0"/>
              <a:t>Selenium Testing Tools Cookbook by </a:t>
            </a:r>
            <a:r>
              <a:rPr lang="en-US" b="1" dirty="0" err="1"/>
              <a:t>Gundecha</a:t>
            </a:r>
            <a:r>
              <a:rPr lang="en-US" b="1" dirty="0"/>
              <a:t> – </a:t>
            </a:r>
            <a:r>
              <a:rPr lang="en-US" b="1" dirty="0" smtClean="0"/>
              <a:t>2012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862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6578</TotalTime>
  <Words>327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CSCE 747 Software Testing and Quality Assurance</vt:lpstr>
      <vt:lpstr>PowerPoint Presentation</vt:lpstr>
      <vt:lpstr>Chapter 2. Working with Selenium API</vt:lpstr>
      <vt:lpstr>PowerPoint Presentation</vt:lpstr>
      <vt:lpstr>PowerPoint Presentation</vt:lpstr>
      <vt:lpstr>Checking an element's text</vt:lpstr>
      <vt:lpstr>PowerPoint Presentation</vt:lpstr>
      <vt:lpstr>PowerPoint Presentation</vt:lpstr>
      <vt:lpstr>Checking an element's attribute values</vt:lpstr>
      <vt:lpstr>Checking an element's CSS values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747 Software Testing and Quality Assurance</dc:title>
  <dc:creator>MATTHEWS, MANTON M</dc:creator>
  <cp:lastModifiedBy>mmm</cp:lastModifiedBy>
  <cp:revision>148</cp:revision>
  <cp:lastPrinted>2013-09-06T18:18:22Z</cp:lastPrinted>
  <dcterms:created xsi:type="dcterms:W3CDTF">2013-08-23T15:17:19Z</dcterms:created>
  <dcterms:modified xsi:type="dcterms:W3CDTF">2013-11-04T04:28:30Z</dcterms:modified>
</cp:coreProperties>
</file>