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6" autoAdjust="0"/>
    <p:restoredTop sz="94660"/>
  </p:normalViewPr>
  <p:slideViewPr>
    <p:cSldViewPr>
      <p:cViewPr varScale="1">
        <p:scale>
          <a:sx n="53" d="100"/>
          <a:sy n="53" d="100"/>
        </p:scale>
        <p:origin x="-27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11/3/2013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smtClean="0">
                <a:solidFill>
                  <a:schemeClr val="tx1"/>
                </a:solidFill>
              </a:rPr>
              <a:t>19 Web Driver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</a:t>
            </a:r>
            <a:r>
              <a:rPr lang="en-US" b="1" dirty="0" smtClean="0">
                <a:solidFill>
                  <a:srgbClr val="C00000"/>
                </a:solidFill>
              </a:rPr>
              <a:t>19 Selenium </a:t>
            </a:r>
            <a:r>
              <a:rPr lang="en-US" b="1" dirty="0" smtClean="0">
                <a:solidFill>
                  <a:srgbClr val="C00000"/>
                </a:solidFill>
              </a:rPr>
              <a:t>Web </a:t>
            </a:r>
            <a:r>
              <a:rPr lang="en-US" b="1" dirty="0" smtClean="0">
                <a:solidFill>
                  <a:srgbClr val="C00000"/>
                </a:solidFill>
              </a:rPr>
              <a:t>Driver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11/4/2013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an element's CSS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@Test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testElementStyle</a:t>
            </a:r>
            <a:r>
              <a:rPr lang="en-US" dirty="0"/>
              <a:t>() {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message = </a:t>
            </a:r>
            <a:r>
              <a:rPr lang="en-US" dirty="0" err="1"/>
              <a:t>driver.findElement</a:t>
            </a:r>
            <a:r>
              <a:rPr lang="en-US" dirty="0" smtClean="0"/>
              <a:t>(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By.id</a:t>
            </a:r>
            <a:r>
              <a:rPr lang="en-US" dirty="0"/>
              <a:t>("message")); 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String </a:t>
            </a:r>
            <a:r>
              <a:rPr lang="en-US" dirty="0"/>
              <a:t>width = </a:t>
            </a:r>
            <a:r>
              <a:rPr lang="en-US" dirty="0" err="1"/>
              <a:t>message.getCssValue</a:t>
            </a:r>
            <a:r>
              <a:rPr lang="en-US" dirty="0" smtClean="0"/>
              <a:t>(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"</a:t>
            </a:r>
            <a:r>
              <a:rPr lang="en-US" dirty="0"/>
              <a:t>width");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assertEquals</a:t>
            </a:r>
            <a:r>
              <a:rPr lang="en-US" dirty="0"/>
              <a:t>("150px",width);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 2. Working with Selenium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Checking </a:t>
            </a:r>
            <a:r>
              <a:rPr lang="en-US" dirty="0"/>
              <a:t>an element's text </a:t>
            </a:r>
            <a:endParaRPr lang="en-US" dirty="0" smtClean="0"/>
          </a:p>
          <a:p>
            <a:r>
              <a:rPr lang="en-US" dirty="0" smtClean="0"/>
              <a:t>Checking </a:t>
            </a:r>
            <a:r>
              <a:rPr lang="en-US" dirty="0"/>
              <a:t>an element's attribute values </a:t>
            </a:r>
            <a:endParaRPr lang="en-US" dirty="0" smtClean="0"/>
          </a:p>
          <a:p>
            <a:r>
              <a:rPr lang="en-US" dirty="0" smtClean="0"/>
              <a:t>Checking </a:t>
            </a:r>
            <a:r>
              <a:rPr lang="en-US" dirty="0"/>
              <a:t>an element's CSS values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Advanced User Interactions API for mouse and keyboard events </a:t>
            </a:r>
            <a:endParaRPr lang="en-US" dirty="0" smtClean="0"/>
          </a:p>
          <a:p>
            <a:r>
              <a:rPr lang="en-US" dirty="0" smtClean="0"/>
              <a:t>Performing </a:t>
            </a:r>
            <a:r>
              <a:rPr lang="en-US" dirty="0"/>
              <a:t>double-click on an element </a:t>
            </a:r>
            <a:endParaRPr lang="en-US" dirty="0" smtClean="0"/>
          </a:p>
          <a:p>
            <a:r>
              <a:rPr lang="en-US" dirty="0" smtClean="0"/>
              <a:t>Performing </a:t>
            </a:r>
            <a:r>
              <a:rPr lang="en-US" dirty="0"/>
              <a:t>drag-and-drop operations</a:t>
            </a:r>
          </a:p>
          <a:p>
            <a:endParaRPr lang="en-US" dirty="0"/>
          </a:p>
          <a:p>
            <a:endParaRPr lang="en-US" dirty="0" err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737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Executing JavaScript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Capturing </a:t>
            </a:r>
            <a:r>
              <a:rPr lang="en-US" dirty="0"/>
              <a:t>screenshots with Selenium </a:t>
            </a:r>
            <a:r>
              <a:rPr lang="en-US" dirty="0" err="1"/>
              <a:t>WebDriver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Capturing </a:t>
            </a:r>
            <a:r>
              <a:rPr lang="en-US" dirty="0"/>
              <a:t>screenshots with </a:t>
            </a:r>
            <a:r>
              <a:rPr lang="en-US" dirty="0" err="1"/>
              <a:t>RemoteWebDriver</a:t>
            </a:r>
            <a:r>
              <a:rPr lang="en-US" dirty="0"/>
              <a:t>/Grid </a:t>
            </a:r>
            <a:endParaRPr lang="en-US" dirty="0" smtClean="0"/>
          </a:p>
          <a:p>
            <a:r>
              <a:rPr lang="en-US" dirty="0" smtClean="0"/>
              <a:t>Maximizing </a:t>
            </a:r>
            <a:r>
              <a:rPr lang="en-US" dirty="0"/>
              <a:t>the browser window </a:t>
            </a:r>
            <a:endParaRPr lang="en-US" dirty="0" smtClean="0"/>
          </a:p>
          <a:p>
            <a:r>
              <a:rPr lang="en-US" dirty="0" smtClean="0"/>
              <a:t>Automating </a:t>
            </a:r>
            <a:r>
              <a:rPr lang="en-US" dirty="0"/>
              <a:t>dropdowns and lists </a:t>
            </a:r>
            <a:endParaRPr lang="en-US" dirty="0" smtClean="0"/>
          </a:p>
          <a:p>
            <a:r>
              <a:rPr lang="en-US" dirty="0" smtClean="0"/>
              <a:t>Checking </a:t>
            </a:r>
            <a:r>
              <a:rPr lang="en-US" dirty="0"/>
              <a:t>options in dropdowns and lists </a:t>
            </a:r>
            <a:endParaRPr lang="en-US" dirty="0" smtClean="0"/>
          </a:p>
          <a:p>
            <a:r>
              <a:rPr lang="en-US" dirty="0" smtClean="0"/>
              <a:t>Checking </a:t>
            </a:r>
            <a:r>
              <a:rPr lang="en-US" dirty="0"/>
              <a:t>selected options in dropdowns and lists </a:t>
            </a:r>
            <a:endParaRPr lang="en-US" dirty="0" smtClean="0"/>
          </a:p>
          <a:p>
            <a:r>
              <a:rPr lang="en-US" dirty="0" smtClean="0"/>
              <a:t>Automating </a:t>
            </a:r>
            <a:r>
              <a:rPr lang="en-US" dirty="0"/>
              <a:t>radio buttons and radio groups </a:t>
            </a:r>
            <a:endParaRPr lang="en-US" dirty="0" smtClean="0"/>
          </a:p>
          <a:p>
            <a:r>
              <a:rPr lang="en-US" dirty="0" smtClean="0"/>
              <a:t>Automating </a:t>
            </a:r>
            <a:r>
              <a:rPr lang="en-US" dirty="0"/>
              <a:t>checkboxes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Controlling a Windows process </a:t>
            </a:r>
            <a:endParaRPr lang="en-US" dirty="0" smtClean="0"/>
          </a:p>
          <a:p>
            <a:r>
              <a:rPr lang="en-US" dirty="0" smtClean="0"/>
              <a:t>Reading </a:t>
            </a:r>
            <a:r>
              <a:rPr lang="en-US" dirty="0"/>
              <a:t>a Windows registry value from Selenium </a:t>
            </a:r>
            <a:r>
              <a:rPr lang="en-US" dirty="0" err="1"/>
              <a:t>WebDriver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Modifying </a:t>
            </a:r>
            <a:r>
              <a:rPr lang="en-US" dirty="0"/>
              <a:t>a Windows registry value from Selenium </a:t>
            </a:r>
            <a:r>
              <a:rPr lang="en-US" dirty="0" err="1"/>
              <a:t>WebDriver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an element's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While </a:t>
            </a:r>
            <a:r>
              <a:rPr lang="en-US" dirty="0"/>
              <a:t>testing a web application, we need to verify that elements are displaying correct values or text on the page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Selenium </a:t>
            </a:r>
            <a:r>
              <a:rPr lang="en-US" dirty="0" err="1"/>
              <a:t>WebDriver's</a:t>
            </a:r>
            <a:r>
              <a:rPr lang="en-US" dirty="0"/>
              <a:t> </a:t>
            </a:r>
            <a:r>
              <a:rPr lang="en-US" dirty="0" err="1"/>
              <a:t>WebElement</a:t>
            </a:r>
            <a:r>
              <a:rPr lang="en-US" dirty="0"/>
              <a:t> API provides various ways to retrieve and verify text. </a:t>
            </a:r>
            <a:endParaRPr lang="en-US" dirty="0" smtClean="0"/>
          </a:p>
          <a:p>
            <a:r>
              <a:rPr lang="en-US" dirty="0" smtClean="0"/>
              <a:t>Sometimes</a:t>
            </a:r>
            <a:r>
              <a:rPr lang="en-US" dirty="0"/>
              <a:t>, we need to retrieve text or value from an element into a variable at runtime and later use it at some other place in the test flow.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the </a:t>
            </a:r>
            <a:r>
              <a:rPr lang="en-US" dirty="0" err="1"/>
              <a:t>WebElement</a:t>
            </a:r>
            <a:r>
              <a:rPr lang="en-US" dirty="0"/>
              <a:t> class' </a:t>
            </a:r>
            <a:r>
              <a:rPr lang="en-US" dirty="0" err="1"/>
              <a:t>getText</a:t>
            </a:r>
            <a:r>
              <a:rPr lang="en-US" dirty="0"/>
              <a:t>() method 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@Test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testElementText</a:t>
            </a:r>
            <a:r>
              <a:rPr lang="en-US" dirty="0"/>
              <a:t>() {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</a:t>
            </a:r>
            <a:r>
              <a:rPr lang="en-US" dirty="0"/>
              <a:t>Get the message Element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message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(By.id</a:t>
            </a:r>
            <a:r>
              <a:rPr lang="en-US" dirty="0"/>
              <a:t>("message"));   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</a:t>
            </a:r>
            <a:r>
              <a:rPr lang="en-US" dirty="0"/>
              <a:t>Get the message elements text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String </a:t>
            </a:r>
            <a:r>
              <a:rPr lang="en-US" dirty="0" err="1"/>
              <a:t>messageText</a:t>
            </a:r>
            <a:r>
              <a:rPr lang="en-US" dirty="0"/>
              <a:t> = </a:t>
            </a:r>
            <a:r>
              <a:rPr lang="en-US" dirty="0" err="1"/>
              <a:t>message.getText</a:t>
            </a:r>
            <a:r>
              <a:rPr lang="en-US" dirty="0"/>
              <a:t>();   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</a:t>
            </a:r>
            <a:r>
              <a:rPr lang="en-US" dirty="0"/>
              <a:t>Verify message element's text displays 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assertEquals</a:t>
            </a:r>
            <a:r>
              <a:rPr lang="en-US" dirty="0"/>
              <a:t>("Click on me and my color will change", </a:t>
            </a:r>
            <a:r>
              <a:rPr lang="en-US" dirty="0" err="1"/>
              <a:t>messageText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assertTrue</a:t>
            </a:r>
            <a:r>
              <a:rPr lang="en-US" dirty="0"/>
              <a:t>(</a:t>
            </a:r>
            <a:r>
              <a:rPr lang="en-US" dirty="0" err="1"/>
              <a:t>messageText.contains</a:t>
            </a:r>
            <a:r>
              <a:rPr lang="en-US" dirty="0"/>
              <a:t>("color"));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assertTrue</a:t>
            </a:r>
            <a:r>
              <a:rPr lang="en-US" dirty="0" smtClean="0"/>
              <a:t>(</a:t>
            </a:r>
            <a:r>
              <a:rPr lang="en-US" dirty="0" err="1" smtClean="0"/>
              <a:t>messageText.startsWith</a:t>
            </a:r>
            <a:r>
              <a:rPr lang="en-US" dirty="0"/>
              <a:t>("Click on"));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assertTrue</a:t>
            </a:r>
            <a:r>
              <a:rPr lang="en-US" dirty="0" smtClean="0"/>
              <a:t>(</a:t>
            </a:r>
            <a:r>
              <a:rPr lang="en-US" dirty="0" err="1" smtClean="0"/>
              <a:t>messageText.endsWith</a:t>
            </a:r>
            <a:r>
              <a:rPr lang="en-US" dirty="0"/>
              <a:t>("will change</a:t>
            </a:r>
            <a:r>
              <a:rPr lang="en-US" dirty="0" smtClean="0"/>
              <a:t>"));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an element's attribute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@Test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testElementAttribute</a:t>
            </a:r>
            <a:r>
              <a:rPr lang="en-US" dirty="0" smtClean="0"/>
              <a:t>(){ </a:t>
            </a:r>
            <a:r>
              <a:rPr lang="en-US" dirty="0"/>
              <a:t>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message = </a:t>
            </a:r>
            <a:r>
              <a:rPr lang="en-US" dirty="0" err="1"/>
              <a:t>driver.findElement</a:t>
            </a:r>
            <a:r>
              <a:rPr lang="en-US" dirty="0" smtClean="0"/>
              <a:t>( 	       By.id</a:t>
            </a:r>
            <a:r>
              <a:rPr lang="en-US" dirty="0"/>
              <a:t>("message"));  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assertEquals</a:t>
            </a:r>
            <a:r>
              <a:rPr lang="en-US" dirty="0"/>
              <a:t>("justify</a:t>
            </a:r>
            <a:r>
              <a:rPr lang="en-US" dirty="0" smtClean="0"/>
              <a:t>", 		  	    	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</a:t>
            </a:r>
            <a:r>
              <a:rPr lang="en-US" dirty="0" err="1" smtClean="0"/>
              <a:t>message.getAttribute</a:t>
            </a:r>
            <a:r>
              <a:rPr lang="en-US" dirty="0"/>
              <a:t>("align"));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8621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6578</TotalTime>
  <Words>327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CSCE 747 Software Testing and Quality Assurance</vt:lpstr>
      <vt:lpstr>PowerPoint Presentation</vt:lpstr>
      <vt:lpstr>Chapter 2. Working with Selenium API</vt:lpstr>
      <vt:lpstr>PowerPoint Presentation</vt:lpstr>
      <vt:lpstr>PowerPoint Presentation</vt:lpstr>
      <vt:lpstr>Checking an element's text</vt:lpstr>
      <vt:lpstr>PowerPoint Presentation</vt:lpstr>
      <vt:lpstr>PowerPoint Presentation</vt:lpstr>
      <vt:lpstr>Checking an element's attribute values</vt:lpstr>
      <vt:lpstr>Checking an element's CSS values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148</cp:revision>
  <cp:lastPrinted>2013-09-06T18:18:22Z</cp:lastPrinted>
  <dcterms:created xsi:type="dcterms:W3CDTF">2013-08-23T15:17:19Z</dcterms:created>
  <dcterms:modified xsi:type="dcterms:W3CDTF">2013-11-04T04:28:30Z</dcterms:modified>
</cp:coreProperties>
</file>