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453" r:id="rId2"/>
    <p:sldId id="674" r:id="rId3"/>
    <p:sldId id="675" r:id="rId4"/>
    <p:sldId id="676" r:id="rId5"/>
    <p:sldId id="677" r:id="rId6"/>
    <p:sldId id="678" r:id="rId7"/>
    <p:sldId id="679" r:id="rId8"/>
    <p:sldId id="680" r:id="rId9"/>
  </p:sldIdLst>
  <p:sldSz cx="9144000" cy="6858000" type="letter"/>
  <p:notesSz cx="9305925" cy="7019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 userDrawn="1">
          <p15:clr>
            <a:srgbClr val="A4A3A4"/>
          </p15:clr>
        </p15:guide>
        <p15:guide id="2" pos="29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964" autoAdjust="0"/>
  </p:normalViewPr>
  <p:slideViewPr>
    <p:cSldViewPr>
      <p:cViewPr varScale="1">
        <p:scale>
          <a:sx n="58" d="100"/>
          <a:sy n="58" d="100"/>
        </p:scale>
        <p:origin x="504" y="4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11"/>
        <p:guide pos="29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407" y="6686659"/>
            <a:ext cx="757269" cy="262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775A96BC-3692-484E-B762-08D360126C1B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090834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935" y="3335028"/>
            <a:ext cx="6824057" cy="31583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52897" y="6686660"/>
            <a:ext cx="800132" cy="262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anose="020B0502020202020204" pitchFamily="34" charset="0"/>
              </a:rPr>
              <a:t>Page </a:t>
            </a:r>
            <a:fld id="{22A76788-92F0-4F0F-8CC7-08EFAD2DA2CE}" type="slidenum">
              <a:rPr lang="en-US" altLang="en-US" sz="1200" b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5675" cy="2622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5242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0016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0248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526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278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80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32842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985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7345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6545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7780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35742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8155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7FA06F3A-C1EA-4B9A-9458-66520F16076F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33827" y="6495814"/>
            <a:ext cx="2113710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 b="0" dirty="0">
                <a:solidFill>
                  <a:schemeClr val="hlink"/>
                </a:solidFill>
              </a:rPr>
              <a:t>CSCE 742 Summer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2017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.manchester.ac.uk/~pjohnson/resources/unixShort/examples-commands.pdf" TargetMode="External"/><Relationship Id="rId3" Type="http://schemas.openxmlformats.org/officeDocument/2006/relationships/hyperlink" Target="http://www.linuxdevcenter.com/excerpt/LinuxPG_quickref/linux.pdf" TargetMode="External"/><Relationship Id="rId7" Type="http://schemas.openxmlformats.org/officeDocument/2006/relationships/hyperlink" Target="http://www-users.york.ac.uk/~hcb1/unix20.html" TargetMode="External"/><Relationship Id="rId2" Type="http://schemas.openxmlformats.org/officeDocument/2006/relationships/hyperlink" Target="https://files.fosswire.com/2007/08/fwunixref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jhsst.edu/~dhyatt/superap/unixcmd.html" TargetMode="External"/><Relationship Id="rId5" Type="http://schemas.openxmlformats.org/officeDocument/2006/relationships/hyperlink" Target="http://www.tutorialspoint.com/unix/unix-quick-guide.htm" TargetMode="External"/><Relationship Id="rId4" Type="http://schemas.openxmlformats.org/officeDocument/2006/relationships/hyperlink" Target="http://www.washington.edu/computing/unix/unixqr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ven.apache.org/install.html" TargetMode="External"/><Relationship Id="rId2" Type="http://schemas.openxmlformats.org/officeDocument/2006/relationships/hyperlink" Target="http://javarevisited.blogspot.com/2011/05/unix-command-interview-questions.html#axzz4hKlN9eJ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Regular_Expressions/POSIX_Basic_Regular_Expressions" TargetMode="External"/><Relationship Id="rId2" Type="http://schemas.openxmlformats.org/officeDocument/2006/relationships/hyperlink" Target="https://en.wikipedia.org/wiki/Regular_express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dirty="0" smtClean="0"/>
              <a:t>Lecture 4b</a:t>
            </a:r>
            <a:br>
              <a:rPr lang="en-US" altLang="en-US" sz="3400" dirty="0" smtClean="0"/>
            </a:br>
            <a:r>
              <a:rPr lang="en-US" altLang="en-US" sz="3400" dirty="0" smtClean="0"/>
              <a:t>Linux Tools</a:t>
            </a:r>
            <a:r>
              <a:rPr lang="en-US" altLang="en-US" sz="3400" dirty="0" smtClean="0"/>
              <a:t/>
            </a:r>
            <a:br>
              <a:rPr lang="en-US" altLang="en-US" sz="3400" dirty="0" smtClean="0"/>
            </a:br>
            <a:r>
              <a:rPr lang="en-US" altLang="en-US" sz="3400" dirty="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429000"/>
            <a:ext cx="6629400" cy="2600325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Linux Links</a:t>
            </a:r>
          </a:p>
          <a:p>
            <a:pPr lvl="1" eaLnBrk="1" hangingPunct="1">
              <a:defRPr/>
            </a:pPr>
            <a:r>
              <a:rPr lang="en-US" dirty="0" smtClean="0"/>
              <a:t>Essential Commands</a:t>
            </a:r>
          </a:p>
          <a:p>
            <a:pPr lvl="1" eaLnBrk="1" hangingPunct="1">
              <a:defRPr/>
            </a:pPr>
            <a:r>
              <a:rPr lang="en-US" dirty="0" smtClean="0"/>
              <a:t>Software Development tools</a:t>
            </a:r>
          </a:p>
          <a:p>
            <a:pPr lvl="1" eaLnBrk="1" hangingPunct="1">
              <a:defRPr/>
            </a:pPr>
            <a:r>
              <a:rPr lang="en-US" dirty="0" smtClean="0"/>
              <a:t>Searching, extracting tools</a:t>
            </a:r>
          </a:p>
          <a:p>
            <a:pPr lvl="1" eaLnBrk="1" hangingPunct="1">
              <a:defRPr/>
            </a:pPr>
            <a:r>
              <a:rPr lang="en-US" dirty="0" smtClean="0"/>
              <a:t>Regular expressions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7713" y="6500813"/>
            <a:ext cx="147155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May 17, 2017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74700" y="762000"/>
            <a:ext cx="7821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CSCE 742 Software Architectures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Linux Links</a:t>
            </a:r>
            <a:endParaRPr lang="en-US" altLang="en-US" dirty="0" smtClean="0"/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r>
              <a:rPr lang="en-US" sz="2000" dirty="0">
                <a:effectLst/>
              </a:rPr>
              <a:t>Essential </a:t>
            </a:r>
            <a:r>
              <a:rPr lang="en-US" sz="2000" dirty="0" smtClean="0">
                <a:effectLst/>
              </a:rPr>
              <a:t>Commands</a:t>
            </a:r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Quick Reference Cards/Websites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</a:rPr>
              <a:t>One page pdf - </a:t>
            </a:r>
            <a:r>
              <a:rPr lang="en-US" sz="1600" u="sng" dirty="0">
                <a:effectLst/>
                <a:hlinkClick r:id="rId2"/>
              </a:rPr>
              <a:t>https://files.fosswire.com/2007/08/fwunixref.pdf</a:t>
            </a:r>
            <a:endParaRPr lang="en-US" sz="1600" dirty="0">
              <a:effectLst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err="1">
                <a:effectLst/>
              </a:rPr>
              <a:t>Oreilly</a:t>
            </a:r>
            <a:r>
              <a:rPr lang="en-US" sz="1600" dirty="0">
                <a:effectLst/>
              </a:rPr>
              <a:t> pdfs - </a:t>
            </a:r>
            <a:r>
              <a:rPr lang="en-US" sz="1600" u="sng" dirty="0">
                <a:effectLst/>
                <a:hlinkClick r:id="rId3"/>
              </a:rPr>
              <a:t>http://www.linuxdevcenter.com/excerpt/LinuxPG_quickref/linux.pdf</a:t>
            </a:r>
            <a:endParaRPr lang="en-US" sz="1600" dirty="0">
              <a:effectLst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</a:rPr>
              <a:t>Website Alphabetical list - </a:t>
            </a:r>
            <a:r>
              <a:rPr lang="en-US" sz="1600" u="sng" dirty="0">
                <a:effectLst/>
                <a:hlinkClick r:id="rId4"/>
              </a:rPr>
              <a:t>http://www.washington.edu/computing/unix/unixqr.html</a:t>
            </a:r>
            <a:endParaRPr lang="en-US" sz="1600" dirty="0">
              <a:effectLst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</a:rPr>
              <a:t>Website More than you want - </a:t>
            </a:r>
            <a:r>
              <a:rPr lang="en-US" sz="1600" u="sng" dirty="0">
                <a:effectLst/>
                <a:hlinkClick r:id="rId5"/>
              </a:rPr>
              <a:t>http://</a:t>
            </a:r>
            <a:r>
              <a:rPr lang="en-US" sz="1600" u="sng" dirty="0" smtClean="0">
                <a:effectLst/>
                <a:hlinkClick r:id="rId5"/>
              </a:rPr>
              <a:t>www.tutorialspoint.com/unix/unix-quick-guide.htm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effectLst/>
              </a:rPr>
              <a:t>More  </a:t>
            </a:r>
            <a:r>
              <a:rPr lang="en-US" sz="2400" dirty="0">
                <a:effectLst/>
              </a:rPr>
              <a:t>commands google(top n linux commands) top 10 or </a:t>
            </a:r>
            <a:r>
              <a:rPr lang="en-US" sz="2400" dirty="0" smtClean="0">
                <a:effectLst/>
              </a:rPr>
              <a:t>essential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u="sng" dirty="0" smtClean="0">
                <a:effectLst/>
                <a:hlinkClick r:id="rId6"/>
              </a:rPr>
              <a:t>https</a:t>
            </a:r>
            <a:r>
              <a:rPr lang="en-US" sz="2000" u="sng" dirty="0">
                <a:effectLst/>
                <a:hlinkClick r:id="rId6"/>
              </a:rPr>
              <a:t>://www.tjhsst.edu/~</a:t>
            </a:r>
            <a:r>
              <a:rPr lang="en-US" sz="2000" u="sng" dirty="0" smtClean="0">
                <a:effectLst/>
                <a:hlinkClick r:id="rId6"/>
              </a:rPr>
              <a:t>dhyatt/superap/unixcmd.html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effectLst/>
              </a:rPr>
              <a:t>20 </a:t>
            </a:r>
            <a:r>
              <a:rPr lang="en-US" sz="2000" dirty="0">
                <a:effectLst/>
              </a:rPr>
              <a:t>most used - </a:t>
            </a:r>
            <a:r>
              <a:rPr lang="en-US" sz="2000" u="sng" dirty="0">
                <a:effectLst/>
                <a:hlinkClick r:id="rId7"/>
              </a:rPr>
              <a:t>http://www-users.york.ac.uk/~</a:t>
            </a:r>
            <a:r>
              <a:rPr lang="en-US" sz="2000" u="sng" dirty="0" smtClean="0">
                <a:effectLst/>
                <a:hlinkClick r:id="rId7"/>
              </a:rPr>
              <a:t>hcb1/unix20.html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effectLst/>
              </a:rPr>
              <a:t>30 </a:t>
            </a:r>
            <a:r>
              <a:rPr lang="en-US" sz="2000" dirty="0">
                <a:effectLst/>
              </a:rPr>
              <a:t>Useful Commands - </a:t>
            </a:r>
            <a:r>
              <a:rPr lang="en-US" sz="1400" u="sng" dirty="0">
                <a:effectLst/>
                <a:hlinkClick r:id="rId8"/>
              </a:rPr>
              <a:t>http://www.maths.manchester.ac.uk/~</a:t>
            </a:r>
            <a:r>
              <a:rPr lang="en-US" sz="1400" u="sng" dirty="0" smtClean="0">
                <a:effectLst/>
                <a:hlinkClick r:id="rId8"/>
              </a:rPr>
              <a:t>pjohnson/resources/unixShort/examples-commands.pdf</a:t>
            </a:r>
            <a:endParaRPr lang="en-US" sz="1400" dirty="0">
              <a:effectLst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 Interview questions google(linux Interview questions) top 30 interview questions - </a:t>
            </a:r>
            <a:r>
              <a:rPr lang="en-US" u="sng" dirty="0" smtClean="0">
                <a:effectLst/>
                <a:hlinkClick r:id="rId2"/>
              </a:rPr>
              <a:t>http://javarevisited.blogspot.com/2011/05/unix-command-interview-</a:t>
            </a:r>
            <a:r>
              <a:rPr lang="en-US" dirty="0" smtClean="0">
                <a:effectLst/>
                <a:hlinkClick r:id="rId2"/>
              </a:rPr>
              <a:t>questions.html#axzz4hKlN9eJv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Installing maven</a:t>
            </a:r>
          </a:p>
          <a:p>
            <a:r>
              <a:rPr lang="en-US" dirty="0" smtClean="0">
                <a:effectLst/>
              </a:rPr>
              <a:t>Installing apache-maven </a:t>
            </a:r>
            <a:r>
              <a:rPr lang="en-US" u="sng" dirty="0" smtClean="0">
                <a:effectLst/>
                <a:hlinkClick r:id="rId3"/>
              </a:rPr>
              <a:t>https://maven.apache.org/install.html</a:t>
            </a:r>
            <a:endParaRPr lang="en-US" dirty="0" smtClean="0">
              <a:effectLst/>
            </a:endParaRPr>
          </a:p>
          <a:p>
            <a:pPr marL="457200" indent="-457200" eaLnBrk="1" hangingPunct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626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Commands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ls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d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US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v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err="1"/>
              <a:t>m</a:t>
            </a:r>
            <a:r>
              <a:rPr lang="en-US" dirty="0" err="1" smtClean="0"/>
              <a:t>kdir</a:t>
            </a:r>
            <a:endParaRPr lang="en-US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more/less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err="1"/>
              <a:t>p</a:t>
            </a:r>
            <a:r>
              <a:rPr lang="en-US" dirty="0" err="1" smtClean="0"/>
              <a:t>wd</a:t>
            </a:r>
            <a:endParaRPr lang="en-US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err="1"/>
              <a:t>e</a:t>
            </a:r>
            <a:r>
              <a:rPr lang="en-US" dirty="0" err="1" smtClean="0"/>
              <a:t>nv</a:t>
            </a:r>
            <a:endParaRPr lang="en-US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export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624387" cy="5224462"/>
          </a:xfrm>
        </p:spPr>
        <p:txBody>
          <a:bodyPr/>
          <a:lstStyle/>
          <a:p>
            <a:r>
              <a:rPr lang="en-US" dirty="0" smtClean="0"/>
              <a:t>File System</a:t>
            </a:r>
          </a:p>
          <a:p>
            <a:r>
              <a:rPr lang="en-US" dirty="0"/>
              <a:t>	</a:t>
            </a:r>
            <a:r>
              <a:rPr lang="en-US" dirty="0" smtClean="0"/>
              <a:t>		/</a:t>
            </a:r>
          </a:p>
          <a:p>
            <a:r>
              <a:rPr lang="en-US" dirty="0"/>
              <a:t>a</a:t>
            </a:r>
            <a:r>
              <a:rPr lang="en-US" dirty="0" smtClean="0"/>
              <a:t>cct   bin      … </a:t>
            </a:r>
            <a:r>
              <a:rPr lang="en-US" dirty="0" err="1" smtClean="0"/>
              <a:t>usr</a:t>
            </a:r>
            <a:r>
              <a:rPr lang="en-US" dirty="0" smtClean="0"/>
              <a:t> … </a:t>
            </a:r>
            <a:r>
              <a:rPr lang="en-US" dirty="0" err="1" smtClean="0"/>
              <a:t>tmp</a:t>
            </a:r>
            <a:endParaRPr lang="en-US" dirty="0" smtClean="0"/>
          </a:p>
          <a:p>
            <a:endParaRPr lang="en-US" dirty="0"/>
          </a:p>
          <a:p>
            <a:r>
              <a:rPr lang="en-US" sz="1600" dirty="0"/>
              <a:t>m</a:t>
            </a:r>
            <a:r>
              <a:rPr lang="en-US" sz="1600" dirty="0" smtClean="0"/>
              <a:t>m …           vi …  </a:t>
            </a:r>
            <a:r>
              <a:rPr lang="en-US" sz="1600" dirty="0" err="1" smtClean="0"/>
              <a:t>gcc</a:t>
            </a:r>
            <a:r>
              <a:rPr lang="en-US" sz="1600" dirty="0" smtClean="0"/>
              <a:t>           bin … include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 paths</a:t>
            </a:r>
          </a:p>
          <a:p>
            <a:r>
              <a:rPr lang="en-US" dirty="0" smtClean="0"/>
              <a:t>Relative paths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5257800" y="2209800"/>
            <a:ext cx="1066800" cy="3048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553200" y="2209800"/>
            <a:ext cx="1752600" cy="3810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477000" y="2209800"/>
            <a:ext cx="838200" cy="3810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5867400" y="2209800"/>
            <a:ext cx="609600" cy="3810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867400" y="2971800"/>
            <a:ext cx="357187" cy="609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5715000" y="2971800"/>
            <a:ext cx="152400" cy="609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876800" y="2971800"/>
            <a:ext cx="357187" cy="609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4724400" y="2971800"/>
            <a:ext cx="152400" cy="609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876800" y="2971800"/>
            <a:ext cx="152400" cy="609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491413" y="2971800"/>
            <a:ext cx="357187" cy="609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7339013" y="2971800"/>
            <a:ext cx="152400" cy="6096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1481421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ar</a:t>
            </a:r>
          </a:p>
          <a:p>
            <a:r>
              <a:rPr lang="en-US" dirty="0"/>
              <a:t>c</a:t>
            </a:r>
            <a:r>
              <a:rPr lang="en-US" dirty="0" smtClean="0"/>
              <a:t>onfigure</a:t>
            </a:r>
          </a:p>
          <a:p>
            <a:r>
              <a:rPr lang="en-US" dirty="0"/>
              <a:t>m</a:t>
            </a:r>
            <a:r>
              <a:rPr lang="en-US" dirty="0" smtClean="0"/>
              <a:t>ake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ithub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cc</a:t>
            </a:r>
            <a:endParaRPr lang="en-US" dirty="0" smtClean="0"/>
          </a:p>
          <a:p>
            <a:r>
              <a:rPr lang="en-US" dirty="0" smtClean="0"/>
              <a:t>Java, </a:t>
            </a:r>
            <a:r>
              <a:rPr lang="en-US" dirty="0" err="1" smtClean="0"/>
              <a:t>javac</a:t>
            </a:r>
            <a:r>
              <a:rPr lang="en-US" dirty="0" smtClean="0"/>
              <a:t>, maven, </a:t>
            </a:r>
            <a:r>
              <a:rPr lang="en-US" dirty="0" err="1" smtClean="0"/>
              <a:t>gradle</a:t>
            </a:r>
            <a:r>
              <a:rPr lang="en-US" dirty="0" smtClean="0"/>
              <a:t>, </a:t>
            </a:r>
          </a:p>
          <a:p>
            <a:r>
              <a:rPr lang="en-US" dirty="0"/>
              <a:t>e</a:t>
            </a:r>
            <a:r>
              <a:rPr lang="en-US" dirty="0" smtClean="0"/>
              <a:t>clipse, </a:t>
            </a:r>
            <a:r>
              <a:rPr lang="en-US" dirty="0" err="1" smtClean="0"/>
              <a:t>intelliJ</a:t>
            </a:r>
            <a:r>
              <a:rPr lang="en-US" dirty="0" smtClean="0"/>
              <a:t>, </a:t>
            </a:r>
            <a:r>
              <a:rPr lang="en-US" dirty="0" err="1" smtClean="0"/>
              <a:t>netbeans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6467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Searching, extracting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Locate, which, </a:t>
            </a:r>
            <a:r>
              <a:rPr lang="en-US" dirty="0" err="1" smtClean="0"/>
              <a:t>whereis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ind</a:t>
            </a:r>
          </a:p>
          <a:p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rep  re  file</a:t>
            </a:r>
          </a:p>
          <a:p>
            <a:endParaRPr lang="en-US" dirty="0"/>
          </a:p>
          <a:p>
            <a:r>
              <a:rPr lang="en-US" dirty="0" smtClean="0"/>
              <a:t>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7187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https://en.wikipedia.org/wiki/Regular_expression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https://en.wikibooks.org/wiki/Regular_Expressions/POSIX_Basic_Regular_Expressions</a:t>
            </a:r>
            <a:endParaRPr lang="en-US" dirty="0" smtClean="0"/>
          </a:p>
          <a:p>
            <a:r>
              <a:rPr lang="en-US" dirty="0" smtClean="0"/>
              <a:t>Operators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Concatenation   </a:t>
            </a:r>
            <a:r>
              <a:rPr lang="en-US" dirty="0" err="1" smtClean="0"/>
              <a:t>rs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Alternation     r | 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Kleene Closure     r*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Variations/Extensions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[a-e]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[^a-e]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</a:t>
            </a:r>
            <a:r>
              <a:rPr lang="en-US" dirty="0" smtClean="0"/>
              <a:t>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</a:t>
            </a:r>
            <a:r>
              <a:rPr lang="en-US" dirty="0" smtClean="0"/>
              <a:t>{</a:t>
            </a:r>
            <a:r>
              <a:rPr lang="en-US" dirty="0" err="1" smtClean="0"/>
              <a:t>m,n</a:t>
            </a:r>
            <a:r>
              <a:rPr lang="en-US" dirty="0" smtClean="0"/>
              <a:t>}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Online testing of re http://pythex.org/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38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Bash shells scripts</a:t>
            </a:r>
          </a:p>
          <a:p>
            <a:r>
              <a:rPr lang="en-US" dirty="0" smtClean="0"/>
              <a:t>Perl</a:t>
            </a:r>
          </a:p>
          <a:p>
            <a:r>
              <a:rPr lang="en-US" dirty="0" smtClean="0"/>
              <a:t>Python</a:t>
            </a:r>
          </a:p>
          <a:p>
            <a:r>
              <a:rPr lang="en-US" dirty="0" smtClean="0"/>
              <a:t>Ruby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791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22082</TotalTime>
  <Pages>35</Pages>
  <Words>190</Words>
  <Application>Microsoft Office PowerPoint</Application>
  <PresentationFormat>Letter Paper (8.5x11 in)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Helvetica</vt:lpstr>
      <vt:lpstr>Arial</vt:lpstr>
      <vt:lpstr>Wingdings</vt:lpstr>
      <vt:lpstr>Times New Roman</vt:lpstr>
      <vt:lpstr>Century Gothic</vt:lpstr>
      <vt:lpstr>Courier New</vt:lpstr>
      <vt:lpstr>white212</vt:lpstr>
      <vt:lpstr>Lecture 4b Linux Tools               </vt:lpstr>
      <vt:lpstr>Linux Links</vt:lpstr>
      <vt:lpstr>PowerPoint Presentation</vt:lpstr>
      <vt:lpstr>Essential Commands</vt:lpstr>
      <vt:lpstr>Software Development Commands</vt:lpstr>
      <vt:lpstr>Searching, extracting</vt:lpstr>
      <vt:lpstr>Regular Expressions</vt:lpstr>
      <vt:lpstr>Scripting languages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158</cp:revision>
  <cp:lastPrinted>2017-05-17T14:38:16Z</cp:lastPrinted>
  <dcterms:created xsi:type="dcterms:W3CDTF">1998-08-11T09:19:24Z</dcterms:created>
  <dcterms:modified xsi:type="dcterms:W3CDTF">2017-05-17T17:09:02Z</dcterms:modified>
</cp:coreProperties>
</file>